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2.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6" r:id="rId2"/>
    <p:sldId id="257" r:id="rId3"/>
    <p:sldId id="258" r:id="rId4"/>
    <p:sldId id="262" r:id="rId5"/>
    <p:sldId id="263" r:id="rId6"/>
    <p:sldId id="264" r:id="rId7"/>
    <p:sldId id="265" r:id="rId8"/>
    <p:sldId id="266" r:id="rId9"/>
    <p:sldId id="267" r:id="rId10"/>
    <p:sldId id="281" r:id="rId11"/>
    <p:sldId id="268" r:id="rId12"/>
    <p:sldId id="269" r:id="rId13"/>
    <p:sldId id="270" r:id="rId14"/>
    <p:sldId id="271" r:id="rId15"/>
    <p:sldId id="282" r:id="rId16"/>
    <p:sldId id="272" r:id="rId17"/>
    <p:sldId id="273" r:id="rId18"/>
    <p:sldId id="274" r:id="rId19"/>
    <p:sldId id="275" r:id="rId20"/>
    <p:sldId id="283" r:id="rId21"/>
    <p:sldId id="276" r:id="rId22"/>
    <p:sldId id="277" r:id="rId23"/>
    <p:sldId id="278" r:id="rId24"/>
    <p:sldId id="279" r:id="rId25"/>
    <p:sldId id="280" r:id="rId26"/>
  </p:sldIdLst>
  <p:sldSz cx="12192000" cy="6858000"/>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E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99" autoAdjust="0"/>
    <p:restoredTop sz="94660"/>
  </p:normalViewPr>
  <p:slideViewPr>
    <p:cSldViewPr snapToGrid="0">
      <p:cViewPr>
        <p:scale>
          <a:sx n="95" d="100"/>
          <a:sy n="95" d="100"/>
        </p:scale>
        <p:origin x="-1056" y="-372"/>
      </p:cViewPr>
      <p:guideLst>
        <p:guide orient="horz" pos="2160"/>
        <p:guide pos="3840"/>
      </p:guideLst>
    </p:cSldViewPr>
  </p:slideViewPr>
  <p:notesTextViewPr>
    <p:cViewPr>
      <p:scale>
        <a:sx n="1" d="1"/>
        <a:sy n="1" d="1"/>
      </p:scale>
      <p:origin x="0" y="0"/>
    </p:cViewPr>
  </p:notesTextViewPr>
  <p:sorterViewPr>
    <p:cViewPr>
      <p:scale>
        <a:sx n="139" d="100"/>
        <a:sy n="139" d="100"/>
      </p:scale>
      <p:origin x="0" y="1671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CD0599-7038-4AC9-AA8F-BCD6F68D696A}"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49C381-CB13-484B-B7F1-5B909D50E6DA}"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149C381-CB13-484B-B7F1-5B909D50E6DA}"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25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149C381-CB13-484B-B7F1-5B909D50E6DA}"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blipFill dpi="0" rotWithShape="1">
          <a:blip r:embed="rId2" cstate="screen">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矩形 3"/>
          <p:cNvSpPr/>
          <p:nvPr userDrawn="1"/>
        </p:nvSpPr>
        <p:spPr>
          <a:xfrm>
            <a:off x="8325228" y="6583525"/>
            <a:ext cx="775136" cy="230832"/>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zh-CN" altLang="en-US" sz="100" dirty="0" smtClean="0">
                <a:solidFill>
                  <a:prstClr val="white"/>
                </a:solidFill>
                <a:latin typeface="Calibri" panose="020F0502020204030204"/>
                <a:ea typeface="宋体" panose="02010600030101010101" pitchFamily="2" charset="-122"/>
              </a:rPr>
              <a:t>：</a:t>
            </a:r>
            <a:r>
              <a:rPr lang="en-US" altLang="zh-CN" sz="100" dirty="0" smtClean="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zh-CN" altLang="en-US" sz="100" dirty="0" smtClean="0">
                <a:solidFill>
                  <a:prstClr val="white"/>
                </a:solidFill>
                <a:latin typeface="Calibri" panose="020F0502020204030204"/>
                <a:ea typeface="宋体" panose="02010600030101010101" pitchFamily="2" charset="-122"/>
              </a:rPr>
              <a:t>：</a:t>
            </a:r>
            <a:r>
              <a:rPr lang="en-US" altLang="zh-CN" sz="100" dirty="0" smtClean="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zh-CN" altLang="en-US" sz="100" dirty="0" smtClean="0">
                <a:solidFill>
                  <a:prstClr val="white"/>
                </a:solidFill>
                <a:latin typeface="Calibri" panose="020F0502020204030204"/>
                <a:ea typeface="宋体" panose="02010600030101010101" pitchFamily="2" charset="-122"/>
              </a:rPr>
              <a:t>：</a:t>
            </a:r>
            <a:r>
              <a:rPr lang="en-US" altLang="zh-CN" sz="100" dirty="0" smtClean="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jieri/          PPT</a:t>
            </a:r>
            <a:r>
              <a:rPr lang="zh-CN" altLang="en-US" sz="100" dirty="0">
                <a:solidFill>
                  <a:prstClr val="white"/>
                </a:solidFill>
                <a:latin typeface="Calibri" panose="020F0502020204030204"/>
                <a:ea typeface="宋体" panose="02010600030101010101" pitchFamily="2" charset="-122"/>
              </a:rPr>
              <a:t>素材</a:t>
            </a:r>
            <a:r>
              <a:rPr lang="zh-CN" altLang="en-US" sz="100" dirty="0" smtClean="0">
                <a:solidFill>
                  <a:prstClr val="white"/>
                </a:solidFill>
                <a:latin typeface="Calibri" panose="020F0502020204030204"/>
                <a:ea typeface="宋体" panose="02010600030101010101" pitchFamily="2" charset="-122"/>
              </a:rPr>
              <a:t>：</a:t>
            </a:r>
            <a:r>
              <a:rPr lang="en-US" altLang="zh-CN" sz="100" dirty="0" smtClean="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zh-CN" altLang="en-US" sz="100" dirty="0" smtClean="0">
                <a:solidFill>
                  <a:prstClr val="white"/>
                </a:solidFill>
                <a:latin typeface="Calibri" panose="020F0502020204030204"/>
                <a:ea typeface="宋体" panose="02010600030101010101" pitchFamily="2" charset="-122"/>
              </a:rPr>
              <a:t>：</a:t>
            </a:r>
            <a:r>
              <a:rPr lang="en-US" altLang="zh-CN" sz="100" dirty="0" smtClean="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beijing/        PPT</a:t>
            </a:r>
            <a:r>
              <a:rPr lang="zh-CN" altLang="en-US" sz="100" dirty="0">
                <a:solidFill>
                  <a:prstClr val="white"/>
                </a:solidFill>
                <a:latin typeface="Calibri" panose="020F0502020204030204"/>
                <a:ea typeface="宋体" panose="02010600030101010101" pitchFamily="2" charset="-122"/>
              </a:rPr>
              <a:t>图表</a:t>
            </a:r>
            <a:r>
              <a:rPr lang="zh-CN" altLang="en-US" sz="100" dirty="0" smtClean="0">
                <a:solidFill>
                  <a:prstClr val="white"/>
                </a:solidFill>
                <a:latin typeface="Calibri" panose="020F0502020204030204"/>
                <a:ea typeface="宋体" panose="02010600030101010101" pitchFamily="2" charset="-122"/>
              </a:rPr>
              <a:t>：</a:t>
            </a:r>
            <a:r>
              <a:rPr lang="en-US" altLang="zh-CN" sz="100" dirty="0" smtClean="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tubiao/      </a:t>
            </a:r>
          </a:p>
          <a:p>
            <a:r>
              <a:rPr lang="zh-CN" altLang="en-US" sz="100" dirty="0">
                <a:solidFill>
                  <a:prstClr val="white"/>
                </a:solidFill>
                <a:latin typeface="Calibri" panose="020F0502020204030204"/>
                <a:ea typeface="宋体" panose="02010600030101010101" pitchFamily="2" charset="-122"/>
              </a:rPr>
              <a:t>精美</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zh-CN" altLang="en-US" sz="100" dirty="0" smtClean="0">
                <a:solidFill>
                  <a:prstClr val="white"/>
                </a:solidFill>
                <a:latin typeface="Calibri" panose="020F0502020204030204"/>
                <a:ea typeface="宋体" panose="02010600030101010101" pitchFamily="2" charset="-122"/>
              </a:rPr>
              <a:t>：</a:t>
            </a:r>
            <a:r>
              <a:rPr lang="en-US" altLang="zh-CN" sz="100" dirty="0" smtClean="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smtClean="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powerpoint/      </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课件</a:t>
            </a:r>
            <a:r>
              <a:rPr lang="zh-CN" altLang="en-US" sz="100" dirty="0" smtClean="0">
                <a:solidFill>
                  <a:prstClr val="white"/>
                </a:solidFill>
                <a:latin typeface="Calibri" panose="020F0502020204030204"/>
                <a:ea typeface="宋体" panose="02010600030101010101" pitchFamily="2" charset="-122"/>
              </a:rPr>
              <a:t>：</a:t>
            </a:r>
            <a:r>
              <a:rPr lang="en-US" altLang="zh-CN" sz="100" dirty="0" smtClean="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kejian/             </a:t>
            </a:r>
            <a:r>
              <a:rPr lang="zh-CN" altLang="en-US" sz="100" dirty="0">
                <a:solidFill>
                  <a:prstClr val="white"/>
                </a:solidFill>
                <a:latin typeface="Calibri" panose="020F0502020204030204"/>
                <a:ea typeface="宋体" panose="02010600030101010101" pitchFamily="2" charset="-122"/>
              </a:rPr>
              <a:t>字体下载</a:t>
            </a:r>
            <a:r>
              <a:rPr lang="zh-CN" altLang="en-US" sz="100" dirty="0" smtClean="0">
                <a:solidFill>
                  <a:prstClr val="white"/>
                </a:solidFill>
                <a:latin typeface="Calibri" panose="020F0502020204030204"/>
                <a:ea typeface="宋体" panose="02010600030101010101" pitchFamily="2" charset="-122"/>
              </a:rPr>
              <a:t>：</a:t>
            </a:r>
            <a:r>
              <a:rPr lang="en-US" altLang="zh-CN" sz="100" dirty="0" smtClean="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ziti/</a:t>
            </a:r>
          </a:p>
          <a:p>
            <a:r>
              <a:rPr lang="zh-CN" altLang="en-US" sz="100" dirty="0">
                <a:solidFill>
                  <a:prstClr val="white"/>
                </a:solidFill>
                <a:latin typeface="Calibri" panose="020F0502020204030204"/>
                <a:ea typeface="宋体" panose="02010600030101010101" pitchFamily="2" charset="-122"/>
              </a:rPr>
              <a:t>工作总结</a:t>
            </a:r>
            <a:r>
              <a:rPr lang="en-US" altLang="zh-CN" sz="100" dirty="0">
                <a:solidFill>
                  <a:prstClr val="white"/>
                </a:solidFill>
                <a:latin typeface="Calibri" panose="020F0502020204030204"/>
                <a:ea typeface="宋体" panose="02010600030101010101" pitchFamily="2" charset="-122"/>
              </a:rPr>
              <a:t>PPT</a:t>
            </a:r>
            <a:r>
              <a:rPr lang="zh-CN" altLang="en-US" sz="100" dirty="0" smtClean="0">
                <a:solidFill>
                  <a:prstClr val="white"/>
                </a:solidFill>
                <a:latin typeface="Calibri" panose="020F0502020204030204"/>
                <a:ea typeface="宋体" panose="02010600030101010101" pitchFamily="2" charset="-122"/>
              </a:rPr>
              <a:t>：</a:t>
            </a:r>
            <a:r>
              <a:rPr lang="en-US" altLang="zh-CN" sz="100" dirty="0" smtClean="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xiazai/zongjie/ </a:t>
            </a:r>
            <a:r>
              <a:rPr lang="zh-CN" altLang="en-US" sz="100" dirty="0">
                <a:solidFill>
                  <a:prstClr val="white"/>
                </a:solidFill>
                <a:latin typeface="Calibri" panose="020F0502020204030204"/>
                <a:ea typeface="宋体" panose="02010600030101010101" pitchFamily="2" charset="-122"/>
              </a:rPr>
              <a:t>工作计划</a:t>
            </a:r>
            <a:r>
              <a:rPr lang="zh-CN" altLang="en-US" sz="100" dirty="0" smtClean="0">
                <a:solidFill>
                  <a:prstClr val="white"/>
                </a:solidFill>
                <a:latin typeface="Calibri" panose="020F0502020204030204"/>
                <a:ea typeface="宋体" panose="02010600030101010101" pitchFamily="2" charset="-122"/>
              </a:rPr>
              <a:t>：</a:t>
            </a:r>
            <a:r>
              <a:rPr lang="en-US" altLang="zh-CN" sz="100" dirty="0" smtClean="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xiazai/jihua/</a:t>
            </a:r>
          </a:p>
          <a:p>
            <a:r>
              <a:rPr lang="zh-CN" altLang="en-US" sz="100" dirty="0">
                <a:solidFill>
                  <a:prstClr val="white"/>
                </a:solidFill>
                <a:latin typeface="Calibri" panose="020F0502020204030204"/>
                <a:ea typeface="宋体" panose="02010600030101010101" pitchFamily="2" charset="-122"/>
              </a:rPr>
              <a:t>商务</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zh-CN" altLang="en-US" sz="100" dirty="0" smtClean="0">
                <a:solidFill>
                  <a:prstClr val="white"/>
                </a:solidFill>
                <a:latin typeface="Calibri" panose="020F0502020204030204"/>
                <a:ea typeface="宋体" panose="02010600030101010101" pitchFamily="2" charset="-122"/>
              </a:rPr>
              <a:t>：</a:t>
            </a:r>
            <a:r>
              <a:rPr lang="en-US" altLang="zh-CN" sz="100" dirty="0" smtClean="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moban/shangwu/  </a:t>
            </a:r>
            <a:r>
              <a:rPr lang="zh-CN" altLang="en-US" sz="100" dirty="0">
                <a:solidFill>
                  <a:prstClr val="white"/>
                </a:solidFill>
                <a:latin typeface="Calibri" panose="020F0502020204030204"/>
                <a:ea typeface="宋体" panose="02010600030101010101" pitchFamily="2" charset="-122"/>
              </a:rPr>
              <a:t>个人简历</a:t>
            </a:r>
            <a:r>
              <a:rPr lang="en-US" altLang="zh-CN" sz="100" dirty="0">
                <a:solidFill>
                  <a:prstClr val="white"/>
                </a:solidFill>
                <a:latin typeface="Calibri" panose="020F0502020204030204"/>
                <a:ea typeface="宋体" panose="02010600030101010101" pitchFamily="2" charset="-122"/>
              </a:rPr>
              <a:t>PPT</a:t>
            </a:r>
            <a:r>
              <a:rPr lang="zh-CN" altLang="en-US" sz="100" dirty="0" smtClean="0">
                <a:solidFill>
                  <a:prstClr val="white"/>
                </a:solidFill>
                <a:latin typeface="Calibri" panose="020F0502020204030204"/>
                <a:ea typeface="宋体" panose="02010600030101010101" pitchFamily="2" charset="-122"/>
              </a:rPr>
              <a:t>：</a:t>
            </a:r>
            <a:r>
              <a:rPr lang="en-US" altLang="zh-CN" sz="100" dirty="0" smtClean="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xiazai/jianli/  </a:t>
            </a:r>
          </a:p>
          <a:p>
            <a:r>
              <a:rPr lang="zh-CN" altLang="en-US" sz="100" dirty="0">
                <a:solidFill>
                  <a:prstClr val="white"/>
                </a:solidFill>
                <a:latin typeface="Calibri" panose="020F0502020204030204"/>
                <a:ea typeface="宋体" panose="02010600030101010101" pitchFamily="2" charset="-122"/>
              </a:rPr>
              <a:t>毕业答辩</a:t>
            </a:r>
            <a:r>
              <a:rPr lang="en-US" altLang="zh-CN" sz="100" dirty="0">
                <a:solidFill>
                  <a:prstClr val="white"/>
                </a:solidFill>
                <a:latin typeface="Calibri" panose="020F0502020204030204"/>
                <a:ea typeface="宋体" panose="02010600030101010101" pitchFamily="2" charset="-122"/>
              </a:rPr>
              <a:t>PPT</a:t>
            </a:r>
            <a:r>
              <a:rPr lang="zh-CN" altLang="en-US" sz="100" dirty="0" smtClean="0">
                <a:solidFill>
                  <a:prstClr val="white"/>
                </a:solidFill>
                <a:latin typeface="Calibri" panose="020F0502020204030204"/>
                <a:ea typeface="宋体" panose="02010600030101010101" pitchFamily="2" charset="-122"/>
              </a:rPr>
              <a:t>：</a:t>
            </a:r>
            <a:r>
              <a:rPr lang="en-US" altLang="zh-CN" sz="100" dirty="0" smtClean="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xiazai/dabian/  </a:t>
            </a:r>
            <a:r>
              <a:rPr lang="zh-CN" altLang="en-US" sz="100" dirty="0">
                <a:solidFill>
                  <a:prstClr val="white"/>
                </a:solidFill>
                <a:latin typeface="Calibri" panose="020F0502020204030204"/>
                <a:ea typeface="宋体" panose="02010600030101010101" pitchFamily="2" charset="-122"/>
              </a:rPr>
              <a:t>工作汇报</a:t>
            </a:r>
            <a:r>
              <a:rPr lang="en-US" altLang="zh-CN" sz="100" dirty="0">
                <a:solidFill>
                  <a:prstClr val="white"/>
                </a:solidFill>
                <a:latin typeface="Calibri" panose="020F0502020204030204"/>
                <a:ea typeface="宋体" panose="02010600030101010101" pitchFamily="2" charset="-122"/>
              </a:rPr>
              <a:t>PPT</a:t>
            </a:r>
            <a:r>
              <a:rPr lang="zh-CN" altLang="en-US" sz="100" dirty="0" smtClean="0">
                <a:solidFill>
                  <a:prstClr val="white"/>
                </a:solidFill>
                <a:latin typeface="Calibri" panose="020F0502020204030204"/>
                <a:ea typeface="宋体" panose="02010600030101010101" pitchFamily="2" charset="-122"/>
              </a:rPr>
              <a:t>：</a:t>
            </a:r>
            <a:r>
              <a:rPr lang="en-US" altLang="zh-CN" sz="100" dirty="0" smtClean="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xiazai/huibao/    </a:t>
            </a:r>
          </a:p>
          <a:p>
            <a:r>
              <a:rPr lang="en-US" altLang="zh-CN" sz="100" dirty="0">
                <a:solidFill>
                  <a:prstClr val="white"/>
                </a:solidFill>
                <a:latin typeface="Calibri" panose="020F0502020204030204"/>
                <a:ea typeface="宋体" panose="02010600030101010101" pitchFamily="2" charset="-122"/>
              </a:rPr>
              <a:t> </a:t>
            </a: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2023-01-10</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grpSp>
        <p:nvGrpSpPr>
          <p:cNvPr id="2" name="组合 1"/>
          <p:cNvGrpSpPr/>
          <p:nvPr userDrawn="1"/>
        </p:nvGrpSpPr>
        <p:grpSpPr bwMode="auto">
          <a:xfrm>
            <a:off x="933450" y="773113"/>
            <a:ext cx="1581150" cy="474662"/>
            <a:chOff x="184527" y="297451"/>
            <a:chExt cx="1580540" cy="473415"/>
          </a:xfrm>
        </p:grpSpPr>
        <p:pic>
          <p:nvPicPr>
            <p:cNvPr id="3" name="图片 1"/>
            <p:cNvPicPr>
              <a:picLocks noChangeAspect="1"/>
            </p:cNvPicPr>
            <p:nvPr/>
          </p:nvPicPr>
          <p:blipFill>
            <a:blip r:embed="rId2" cstate="screen"/>
            <a:srcRect/>
            <a:stretch>
              <a:fillRect/>
            </a:stretch>
          </p:blipFill>
          <p:spPr bwMode="auto">
            <a:xfrm flipH="1">
              <a:off x="184527" y="297451"/>
              <a:ext cx="422017" cy="473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文本框 3"/>
            <p:cNvSpPr txBox="1"/>
            <p:nvPr/>
          </p:nvSpPr>
          <p:spPr>
            <a:xfrm>
              <a:off x="539990" y="376617"/>
              <a:ext cx="1225077" cy="368361"/>
            </a:xfrm>
            <a:prstGeom prst="rect">
              <a:avLst/>
            </a:prstGeom>
            <a:noFill/>
          </p:spPr>
          <p:txBody>
            <a:bodyPr wrap="square">
              <a:spAutoFit/>
            </a:bodyPr>
            <a:lstStyle/>
            <a:p>
              <a:pPr eaLnBrk="1" fontAlgn="auto" hangingPunct="1">
                <a:spcBef>
                  <a:spcPts val="0"/>
                </a:spcBef>
                <a:spcAft>
                  <a:spcPts val="0"/>
                </a:spcAft>
                <a:defRPr/>
              </a:pPr>
              <a:r>
                <a:rPr lang="zh-CN" altLang="en-US" sz="1800" dirty="0">
                  <a:solidFill>
                    <a:schemeClr val="bg1">
                      <a:lumMod val="95000"/>
                    </a:schemeClr>
                  </a:solidFill>
                  <a:latin typeface="+mn-lt"/>
                  <a:ea typeface="+mn-ea"/>
                </a:rPr>
                <a:t>添加标题</a:t>
              </a:r>
            </a:p>
          </p:txBody>
        </p:sp>
        <p:cxnSp>
          <p:nvCxnSpPr>
            <p:cNvPr id="5" name="直接连接符 4"/>
            <p:cNvCxnSpPr/>
            <p:nvPr/>
          </p:nvCxnSpPr>
          <p:spPr>
            <a:xfrm>
              <a:off x="539990" y="745533"/>
              <a:ext cx="1139385" cy="0"/>
            </a:xfrm>
            <a:prstGeom prst="line">
              <a:avLst/>
            </a:prstGeom>
            <a:ln w="952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和内容">
    <p:bg>
      <p:bgPr>
        <a:blipFill dpi="0" rotWithShape="1">
          <a:blip r:embed="rId2" cstate="screen"/>
          <a:srcRect/>
          <a:stretch>
            <a:fillRect/>
          </a:stretch>
        </a:blipFill>
        <a:effectLst/>
      </p:bgPr>
    </p:bg>
    <p:spTree>
      <p:nvGrpSpPr>
        <p:cNvPr id="1" name=""/>
        <p:cNvGrpSpPr/>
        <p:nvPr/>
      </p:nvGrpSpPr>
      <p:grpSpPr>
        <a:xfrm>
          <a:off x="0" y="0"/>
          <a:ext cx="0" cy="0"/>
          <a:chOff x="0" y="0"/>
          <a:chExt cx="0" cy="0"/>
        </a:xfrm>
      </p:grpSpPr>
      <p:grpSp>
        <p:nvGrpSpPr>
          <p:cNvPr id="2" name="组合 1"/>
          <p:cNvGrpSpPr/>
          <p:nvPr userDrawn="1"/>
        </p:nvGrpSpPr>
        <p:grpSpPr bwMode="auto">
          <a:xfrm>
            <a:off x="933450" y="773113"/>
            <a:ext cx="1581150" cy="474662"/>
            <a:chOff x="184527" y="297451"/>
            <a:chExt cx="1580540" cy="473415"/>
          </a:xfrm>
        </p:grpSpPr>
        <p:pic>
          <p:nvPicPr>
            <p:cNvPr id="3" name="图片 1"/>
            <p:cNvPicPr>
              <a:picLocks noChangeAspect="1"/>
            </p:cNvPicPr>
            <p:nvPr/>
          </p:nvPicPr>
          <p:blipFill>
            <a:blip r:embed="rId3" cstate="screen"/>
            <a:srcRect/>
            <a:stretch>
              <a:fillRect/>
            </a:stretch>
          </p:blipFill>
          <p:spPr bwMode="auto">
            <a:xfrm flipH="1">
              <a:off x="184527" y="297451"/>
              <a:ext cx="422017" cy="473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文本框 3"/>
            <p:cNvSpPr txBox="1"/>
            <p:nvPr/>
          </p:nvSpPr>
          <p:spPr>
            <a:xfrm>
              <a:off x="539990" y="376617"/>
              <a:ext cx="1225077" cy="368361"/>
            </a:xfrm>
            <a:prstGeom prst="rect">
              <a:avLst/>
            </a:prstGeom>
            <a:noFill/>
          </p:spPr>
          <p:txBody>
            <a:bodyPr wrap="square">
              <a:spAutoFit/>
            </a:bodyPr>
            <a:lstStyle/>
            <a:p>
              <a:pPr eaLnBrk="1" fontAlgn="auto" hangingPunct="1">
                <a:spcBef>
                  <a:spcPts val="0"/>
                </a:spcBef>
                <a:spcAft>
                  <a:spcPts val="0"/>
                </a:spcAft>
                <a:defRPr/>
              </a:pPr>
              <a:r>
                <a:rPr lang="zh-CN" altLang="en-US" sz="1800" dirty="0">
                  <a:solidFill>
                    <a:schemeClr val="bg1">
                      <a:lumMod val="95000"/>
                    </a:schemeClr>
                  </a:solidFill>
                  <a:latin typeface="+mn-lt"/>
                  <a:ea typeface="+mn-ea"/>
                </a:rPr>
                <a:t>添加标题</a:t>
              </a:r>
            </a:p>
          </p:txBody>
        </p:sp>
        <p:cxnSp>
          <p:nvCxnSpPr>
            <p:cNvPr id="5" name="直接连接符 4"/>
            <p:cNvCxnSpPr/>
            <p:nvPr/>
          </p:nvCxnSpPr>
          <p:spPr>
            <a:xfrm>
              <a:off x="539990" y="745533"/>
              <a:ext cx="1139385" cy="0"/>
            </a:xfrm>
            <a:prstGeom prst="line">
              <a:avLst/>
            </a:prstGeom>
            <a:ln w="952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自定义版式">
    <p:bg>
      <p:bgPr>
        <a:blipFill dpi="0" rotWithShape="1">
          <a:blip r:embed="rId2" cstate="screen">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screen">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p14:dur="0" advTm="0"/>
    </mc:Choice>
    <mc:Fallback xmlns="">
      <p:transition advTm="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slide" Target="slide3.xml"/><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slide" Target="slide3.xml"/><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notesSlide" Target="../notesSlides/notesSlide2.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slideLayout" Target="../slideLayouts/slideLayout2.xml"/><Relationship Id="rId17" Type="http://schemas.openxmlformats.org/officeDocument/2006/relationships/slide" Target="slide20.xml"/><Relationship Id="rId2" Type="http://schemas.openxmlformats.org/officeDocument/2006/relationships/tags" Target="../tags/tag3.xml"/><Relationship Id="rId16" Type="http://schemas.openxmlformats.org/officeDocument/2006/relationships/slide" Target="slide15.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slide" Target="slide10.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slide" Target="slide3.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slide" Target="slide3.xml"/><Relationship Id="rId4"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slide" Target="slide3.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3" cstate="screen"/>
          <a:stretch>
            <a:fillRect/>
          </a:stretch>
        </p:blipFill>
        <p:spPr>
          <a:xfrm flipH="1">
            <a:off x="751414" y="2469677"/>
            <a:ext cx="2772835" cy="382297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0">
        <p:split orient="vert"/>
      </p:transition>
    </mc:Choice>
    <mc:Fallback xmlns="">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MH_Entry_1">
            <a:hlinkClick r:id="rId5" action="ppaction://hlinksldjump"/>
          </p:cNvPr>
          <p:cNvSpPr>
            <a:spLocks noChangeArrowheads="1"/>
          </p:cNvSpPr>
          <p:nvPr>
            <p:custDataLst>
              <p:tags r:id="rId1"/>
            </p:custDataLst>
          </p:nvPr>
        </p:nvSpPr>
        <p:spPr bwMode="auto">
          <a:xfrm>
            <a:off x="3593344" y="2604527"/>
            <a:ext cx="7437222" cy="159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0" bIns="0" anchor="ctr" anchorCtr="0">
            <a:norm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defTabSz="1219200">
              <a:lnSpc>
                <a:spcPct val="120000"/>
              </a:lnSpc>
              <a:spcBef>
                <a:spcPct val="0"/>
              </a:spcBef>
              <a:buFont typeface="Arial" panose="020B0604020202020204" pitchFamily="34" charset="0"/>
              <a:buNone/>
            </a:pPr>
            <a:r>
              <a:rPr lang="zh-CN" altLang="en-US" sz="4400" dirty="0">
                <a:solidFill>
                  <a:schemeClr val="bg1"/>
                </a:solidFill>
                <a:latin typeface="Arial" panose="020B0604020202020204"/>
                <a:ea typeface="幼圆" panose="02010509060101010101" charset="-122"/>
              </a:rPr>
              <a:t>请在这里输入您的标题</a:t>
            </a:r>
          </a:p>
        </p:txBody>
      </p:sp>
      <p:sp>
        <p:nvSpPr>
          <p:cNvPr id="14" name="MH_Number_1">
            <a:hlinkClick r:id="rId5" action="ppaction://hlinksldjump"/>
          </p:cNvPr>
          <p:cNvSpPr/>
          <p:nvPr>
            <p:custDataLst>
              <p:tags r:id="rId2"/>
            </p:custDataLst>
          </p:nvPr>
        </p:nvSpPr>
        <p:spPr>
          <a:xfrm>
            <a:off x="2263130" y="2840294"/>
            <a:ext cx="1145357" cy="1145357"/>
          </a:xfrm>
          <a:prstGeom prst="ellipse">
            <a:avLst/>
          </a:prstGeom>
          <a:noFill/>
          <a:ln w="12700" cap="flat" cmpd="sng" algn="ctr">
            <a:solidFill>
              <a:schemeClr val="bg1"/>
            </a:solidFill>
            <a:prstDash val="solid"/>
            <a:miter lim="800000"/>
          </a:ln>
          <a:effectLst/>
        </p:spPr>
        <p:txBody>
          <a:bodyPr wrap="square" rtlCol="0" anchor="ctr">
            <a:noAutofit/>
          </a:bodyPr>
          <a:lstStyle/>
          <a:p>
            <a:pPr marL="0" marR="0" lvl="0" indent="0" algn="ctr" defTabSz="1219200" eaLnBrk="1" fontAlgn="auto" latinLnBrk="0" hangingPunct="1">
              <a:lnSpc>
                <a:spcPct val="100000"/>
              </a:lnSpc>
              <a:spcBef>
                <a:spcPts val="0"/>
              </a:spcBef>
              <a:spcAft>
                <a:spcPts val="0"/>
              </a:spcAft>
              <a:buClrTx/>
              <a:buSzTx/>
              <a:buFontTx/>
              <a:buNone/>
              <a:defRPr/>
            </a:pPr>
            <a:r>
              <a:rPr lang="en-US" altLang="zh-CN" sz="5400" kern="0" dirty="0">
                <a:solidFill>
                  <a:schemeClr val="bg1"/>
                </a:solidFill>
                <a:latin typeface="Arial" panose="020B0604020202020204"/>
                <a:ea typeface="幼圆" panose="02010509060101010101" charset="-122"/>
                <a:cs typeface="Arial Unicode MS" panose="020B0604020202020204" pitchFamily="34" charset="-122"/>
              </a:rPr>
              <a:t>2</a:t>
            </a:r>
            <a:endParaRPr kumimoji="0" lang="zh-CN" altLang="en-US" sz="5400" b="0" i="0" u="none" strike="noStrike" kern="0" cap="none" spc="0" normalizeH="0" baseline="0" noProof="0" dirty="0">
              <a:ln>
                <a:noFill/>
              </a:ln>
              <a:solidFill>
                <a:schemeClr val="bg1"/>
              </a:solidFill>
              <a:effectLst/>
              <a:uLnTx/>
              <a:uFillTx/>
              <a:latin typeface="Arial" panose="020B0604020202020204"/>
              <a:ea typeface="幼圆" panose="02010509060101010101" charset="-122"/>
              <a:cs typeface="Arial Unicode MS" panose="020B0604020202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1351172" y="3290770"/>
            <a:ext cx="906427" cy="90654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r>
              <a:rPr lang="zh-CN" altLang="en-US" sz="1900" dirty="0">
                <a:solidFill>
                  <a:schemeClr val="bg1"/>
                </a:solidFill>
                <a:latin typeface="微软雅黑" panose="020B0503020204020204" pitchFamily="34" charset="-122"/>
                <a:ea typeface="微软雅黑" panose="020B0503020204020204" pitchFamily="34" charset="-122"/>
              </a:rPr>
              <a:t>标题</a:t>
            </a:r>
          </a:p>
        </p:txBody>
      </p:sp>
      <p:sp>
        <p:nvSpPr>
          <p:cNvPr id="3" name="虚尾箭头 2"/>
          <p:cNvSpPr/>
          <p:nvPr/>
        </p:nvSpPr>
        <p:spPr>
          <a:xfrm>
            <a:off x="2507577" y="3572532"/>
            <a:ext cx="526708" cy="343017"/>
          </a:xfrm>
          <a:prstGeom prst="stripedRightArrow">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870" tIns="60936" rIns="121870" bIns="60936" numCol="1" spcCol="0" rtlCol="0" fromWordArt="0" anchor="ctr" anchorCtr="0" forceAA="0" compatLnSpc="1">
            <a:noAutofit/>
          </a:bodyPr>
          <a:lstStyle/>
          <a:p>
            <a:pPr algn="ctr"/>
            <a:endParaRPr lang="zh-CN" altLang="en-US" sz="1900" dirty="0">
              <a:solidFill>
                <a:schemeClr val="bg1"/>
              </a:solidFill>
              <a:latin typeface="微软雅黑" panose="020B0503020204020204" pitchFamily="34" charset="-122"/>
              <a:ea typeface="微软雅黑" panose="020B0503020204020204" pitchFamily="34" charset="-122"/>
            </a:endParaRPr>
          </a:p>
        </p:txBody>
      </p:sp>
      <p:sp>
        <p:nvSpPr>
          <p:cNvPr id="4" name="椭圆 3"/>
          <p:cNvSpPr/>
          <p:nvPr/>
        </p:nvSpPr>
        <p:spPr>
          <a:xfrm>
            <a:off x="3284266" y="3290770"/>
            <a:ext cx="906427" cy="90654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r>
              <a:rPr lang="zh-CN" altLang="en-US" sz="1900" dirty="0">
                <a:solidFill>
                  <a:schemeClr val="bg1"/>
                </a:solidFill>
                <a:latin typeface="微软雅黑" panose="020B0503020204020204" pitchFamily="34" charset="-122"/>
                <a:ea typeface="微软雅黑" panose="020B0503020204020204" pitchFamily="34" charset="-122"/>
              </a:rPr>
              <a:t>标题</a:t>
            </a:r>
          </a:p>
        </p:txBody>
      </p:sp>
      <p:sp>
        <p:nvSpPr>
          <p:cNvPr id="5" name="虚尾箭头 4"/>
          <p:cNvSpPr/>
          <p:nvPr/>
        </p:nvSpPr>
        <p:spPr>
          <a:xfrm>
            <a:off x="4440671" y="3572532"/>
            <a:ext cx="526708" cy="343017"/>
          </a:xfrm>
          <a:prstGeom prst="stripedRightArrow">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870" tIns="60936" rIns="121870" bIns="60936" numCol="1" spcCol="0" rtlCol="0" fromWordArt="0" anchor="ctr" anchorCtr="0" forceAA="0" compatLnSpc="1">
            <a:noAutofit/>
          </a:bodyPr>
          <a:lstStyle/>
          <a:p>
            <a:pPr algn="ctr"/>
            <a:endParaRPr lang="zh-CN" altLang="en-US" sz="1900" dirty="0">
              <a:solidFill>
                <a:schemeClr val="bg1"/>
              </a:solidFill>
              <a:latin typeface="微软雅黑" panose="020B0503020204020204" pitchFamily="34" charset="-122"/>
              <a:ea typeface="微软雅黑" panose="020B0503020204020204" pitchFamily="34" charset="-122"/>
            </a:endParaRPr>
          </a:p>
        </p:txBody>
      </p:sp>
      <p:sp>
        <p:nvSpPr>
          <p:cNvPr id="6" name="椭圆 5"/>
          <p:cNvSpPr/>
          <p:nvPr/>
        </p:nvSpPr>
        <p:spPr>
          <a:xfrm>
            <a:off x="5217360" y="3290770"/>
            <a:ext cx="906427" cy="90654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r>
              <a:rPr lang="zh-CN" altLang="en-US" sz="1900" dirty="0">
                <a:solidFill>
                  <a:schemeClr val="bg1"/>
                </a:solidFill>
                <a:latin typeface="微软雅黑" panose="020B0503020204020204" pitchFamily="34" charset="-122"/>
                <a:ea typeface="微软雅黑" panose="020B0503020204020204" pitchFamily="34" charset="-122"/>
              </a:rPr>
              <a:t>标题</a:t>
            </a:r>
          </a:p>
        </p:txBody>
      </p:sp>
      <p:sp>
        <p:nvSpPr>
          <p:cNvPr id="7" name="虚尾箭头 6"/>
          <p:cNvSpPr/>
          <p:nvPr/>
        </p:nvSpPr>
        <p:spPr>
          <a:xfrm>
            <a:off x="6373765" y="3572532"/>
            <a:ext cx="526708" cy="343017"/>
          </a:xfrm>
          <a:prstGeom prst="stripedRightArrow">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870" tIns="60936" rIns="121870" bIns="60936" numCol="1" spcCol="0" rtlCol="0" fromWordArt="0" anchor="ctr" anchorCtr="0" forceAA="0" compatLnSpc="1">
            <a:noAutofit/>
          </a:bodyPr>
          <a:lstStyle/>
          <a:p>
            <a:pPr algn="ctr"/>
            <a:endParaRPr lang="zh-CN" altLang="en-US" sz="1900" dirty="0">
              <a:solidFill>
                <a:schemeClr val="bg1"/>
              </a:solidFill>
              <a:latin typeface="微软雅黑" panose="020B0503020204020204" pitchFamily="34" charset="-122"/>
              <a:ea typeface="微软雅黑" panose="020B0503020204020204" pitchFamily="34" charset="-122"/>
            </a:endParaRPr>
          </a:p>
        </p:txBody>
      </p:sp>
      <p:sp>
        <p:nvSpPr>
          <p:cNvPr id="8" name="椭圆 7"/>
          <p:cNvSpPr/>
          <p:nvPr/>
        </p:nvSpPr>
        <p:spPr>
          <a:xfrm>
            <a:off x="7150453" y="2914633"/>
            <a:ext cx="1658604" cy="165882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r>
              <a:rPr lang="zh-CN" altLang="en-US" sz="1800" b="1" dirty="0">
                <a:solidFill>
                  <a:schemeClr val="bg1"/>
                </a:solidFill>
                <a:latin typeface="微软雅黑" panose="020B0503020204020204" pitchFamily="34" charset="-122"/>
                <a:ea typeface="微软雅黑" panose="020B0503020204020204" pitchFamily="34" charset="-122"/>
              </a:rPr>
              <a:t>标题</a:t>
            </a:r>
          </a:p>
        </p:txBody>
      </p:sp>
      <p:sp>
        <p:nvSpPr>
          <p:cNvPr id="9" name="虚尾箭头 8"/>
          <p:cNvSpPr/>
          <p:nvPr/>
        </p:nvSpPr>
        <p:spPr>
          <a:xfrm>
            <a:off x="9059035" y="3572532"/>
            <a:ext cx="526708" cy="343017"/>
          </a:xfrm>
          <a:prstGeom prst="stripedRightArrow">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870" tIns="60936" rIns="121870" bIns="60936" numCol="1" spcCol="0" rtlCol="0" fromWordArt="0" anchor="ctr" anchorCtr="0" forceAA="0" compatLnSpc="1">
            <a:noAutofit/>
          </a:bodyPr>
          <a:lstStyle/>
          <a:p>
            <a:pPr algn="ctr"/>
            <a:endParaRPr lang="zh-CN" altLang="en-US" sz="1900" dirty="0">
              <a:solidFill>
                <a:schemeClr val="bg1"/>
              </a:solidFill>
              <a:latin typeface="微软雅黑" panose="020B0503020204020204" pitchFamily="34" charset="-122"/>
              <a:ea typeface="微软雅黑" panose="020B0503020204020204" pitchFamily="34" charset="-122"/>
            </a:endParaRPr>
          </a:p>
        </p:txBody>
      </p:sp>
      <p:sp>
        <p:nvSpPr>
          <p:cNvPr id="10" name="椭圆 9"/>
          <p:cNvSpPr/>
          <p:nvPr/>
        </p:nvSpPr>
        <p:spPr>
          <a:xfrm>
            <a:off x="9733214" y="3221306"/>
            <a:ext cx="1045329" cy="1045465"/>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r>
              <a:rPr lang="zh-CN" altLang="en-US" sz="1900" b="1" dirty="0">
                <a:solidFill>
                  <a:schemeClr val="bg1"/>
                </a:solidFill>
                <a:latin typeface="微软雅黑" panose="020B0503020204020204" pitchFamily="34" charset="-122"/>
                <a:ea typeface="微软雅黑" panose="020B0503020204020204" pitchFamily="34" charset="-122"/>
              </a:rPr>
              <a:t>标题</a:t>
            </a:r>
          </a:p>
        </p:txBody>
      </p:sp>
      <p:grpSp>
        <p:nvGrpSpPr>
          <p:cNvPr id="11" name="组合 10"/>
          <p:cNvGrpSpPr/>
          <p:nvPr/>
        </p:nvGrpSpPr>
        <p:grpSpPr>
          <a:xfrm>
            <a:off x="1757982" y="1372311"/>
            <a:ext cx="2333352" cy="1786841"/>
            <a:chOff x="1602873" y="1131590"/>
            <a:chExt cx="1581526" cy="1210948"/>
          </a:xfrm>
          <a:noFill/>
        </p:grpSpPr>
        <p:sp>
          <p:nvSpPr>
            <p:cNvPr id="12" name="椭圆 11"/>
            <p:cNvSpPr/>
            <p:nvPr/>
          </p:nvSpPr>
          <p:spPr>
            <a:xfrm>
              <a:off x="1602873" y="2259515"/>
              <a:ext cx="83023" cy="83023"/>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6" rIns="91412" bIns="45706" numCol="1" spcCol="0" rtlCol="0" fromWordArt="0" anchor="ctr" anchorCtr="0" forceAA="0" compatLnSpc="1">
              <a:noAutofit/>
            </a:bodyPr>
            <a:lstStyle/>
            <a:p>
              <a:pPr algn="ctr"/>
              <a:endParaRPr lang="zh-CN" altLang="en-US" sz="1865" dirty="0">
                <a:solidFill>
                  <a:schemeClr val="bg1"/>
                </a:solidFill>
                <a:latin typeface="微软雅黑" panose="020B0503020204020204" pitchFamily="34" charset="-122"/>
                <a:ea typeface="微软雅黑" panose="020B0503020204020204" pitchFamily="34" charset="-122"/>
              </a:endParaRPr>
            </a:p>
          </p:txBody>
        </p:sp>
        <p:cxnSp>
          <p:nvCxnSpPr>
            <p:cNvPr id="13" name="直接连接符 12"/>
            <p:cNvCxnSpPr>
              <a:stCxn id="12" idx="0"/>
            </p:cNvCxnSpPr>
            <p:nvPr/>
          </p:nvCxnSpPr>
          <p:spPr>
            <a:xfrm flipV="1">
              <a:off x="1644384" y="1131590"/>
              <a:ext cx="0" cy="1127925"/>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文本框 3"/>
            <p:cNvSpPr txBox="1"/>
            <p:nvPr/>
          </p:nvSpPr>
          <p:spPr>
            <a:xfrm>
              <a:off x="1685896" y="1147321"/>
              <a:ext cx="1498503" cy="479650"/>
            </a:xfrm>
            <a:prstGeom prst="rect">
              <a:avLst/>
            </a:prstGeom>
            <a:grpFill/>
            <a:ln>
              <a:solidFill>
                <a:schemeClr val="bg1"/>
              </a:solidFill>
            </a:ln>
          </p:spPr>
          <p:txBody>
            <a:bodyPr wrap="non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标题文字</a:t>
              </a:r>
              <a:endParaRPr lang="en-US" altLang="zh-CN" sz="1600" dirty="0">
                <a:solidFill>
                  <a:schemeClr val="bg1"/>
                </a:solidFill>
                <a:latin typeface="微软雅黑" panose="020B0503020204020204" pitchFamily="34" charset="-122"/>
                <a:ea typeface="微软雅黑" panose="020B0503020204020204" pitchFamily="34" charset="-122"/>
              </a:endParaRPr>
            </a:p>
            <a:p>
              <a:pPr>
                <a:defRPr/>
              </a:pPr>
              <a:r>
                <a:rPr lang="zh-CN" altLang="en-US" sz="1200" kern="0" dirty="0">
                  <a:solidFill>
                    <a:schemeClr val="bg1"/>
                  </a:solidFill>
                  <a:latin typeface="微软雅黑" panose="020B0503020204020204" pitchFamily="34" charset="-122"/>
                  <a:ea typeface="微软雅黑" panose="020B0503020204020204" pitchFamily="34" charset="-122"/>
                </a:rPr>
                <a:t>点击添加文本点击添加文本    </a:t>
              </a:r>
              <a:endParaRPr lang="en-US" altLang="zh-CN" sz="1200" kern="0" dirty="0">
                <a:solidFill>
                  <a:schemeClr val="bg1"/>
                </a:solidFill>
                <a:latin typeface="微软雅黑" panose="020B0503020204020204" pitchFamily="34" charset="-122"/>
                <a:ea typeface="微软雅黑" panose="020B0503020204020204" pitchFamily="34" charset="-122"/>
              </a:endParaRPr>
            </a:p>
            <a:p>
              <a:pPr>
                <a:defRPr/>
              </a:pPr>
              <a:r>
                <a:rPr lang="zh-CN" altLang="en-US" sz="1200" kern="0" dirty="0">
                  <a:solidFill>
                    <a:schemeClr val="bg1"/>
                  </a:solidFill>
                  <a:latin typeface="微软雅黑" panose="020B0503020204020204" pitchFamily="34" charset="-122"/>
                  <a:ea typeface="微软雅黑" panose="020B0503020204020204" pitchFamily="34" charset="-122"/>
                </a:rPr>
                <a:t>点击添加文本点击添加文本</a:t>
              </a:r>
              <a:endParaRPr lang="en-US" altLang="zh-CN" sz="1200" kern="0" dirty="0">
                <a:solidFill>
                  <a:schemeClr val="bg1"/>
                </a:solidFill>
                <a:latin typeface="微软雅黑" panose="020B0503020204020204" pitchFamily="34" charset="-122"/>
                <a:ea typeface="微软雅黑" panose="020B0503020204020204" pitchFamily="34" charset="-122"/>
              </a:endParaRPr>
            </a:p>
          </p:txBody>
        </p:sp>
      </p:grpSp>
      <p:grpSp>
        <p:nvGrpSpPr>
          <p:cNvPr id="15" name="组合 14"/>
          <p:cNvGrpSpPr/>
          <p:nvPr/>
        </p:nvGrpSpPr>
        <p:grpSpPr>
          <a:xfrm>
            <a:off x="7945556" y="1053553"/>
            <a:ext cx="2333352" cy="1716300"/>
            <a:chOff x="1602873" y="915566"/>
            <a:chExt cx="1581526" cy="1163143"/>
          </a:xfrm>
          <a:noFill/>
        </p:grpSpPr>
        <p:sp>
          <p:nvSpPr>
            <p:cNvPr id="16" name="椭圆 15"/>
            <p:cNvSpPr/>
            <p:nvPr/>
          </p:nvSpPr>
          <p:spPr>
            <a:xfrm>
              <a:off x="1602873" y="1995686"/>
              <a:ext cx="83023" cy="83023"/>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6" rIns="91412" bIns="45706" numCol="1" spcCol="0" rtlCol="0" fromWordArt="0" anchor="ctr" anchorCtr="0" forceAA="0" compatLnSpc="1">
              <a:noAutofit/>
            </a:bodyPr>
            <a:lstStyle/>
            <a:p>
              <a:pPr algn="ctr"/>
              <a:endParaRPr lang="zh-CN" altLang="en-US" sz="1865" dirty="0">
                <a:solidFill>
                  <a:schemeClr val="bg1"/>
                </a:solidFill>
                <a:latin typeface="微软雅黑" panose="020B0503020204020204" pitchFamily="34" charset="-122"/>
                <a:ea typeface="微软雅黑" panose="020B0503020204020204" pitchFamily="34" charset="-122"/>
              </a:endParaRPr>
            </a:p>
          </p:txBody>
        </p:sp>
        <p:cxnSp>
          <p:nvCxnSpPr>
            <p:cNvPr id="17" name="直接连接符 16"/>
            <p:cNvCxnSpPr/>
            <p:nvPr/>
          </p:nvCxnSpPr>
          <p:spPr>
            <a:xfrm flipV="1">
              <a:off x="1644384" y="915566"/>
              <a:ext cx="0" cy="1127925"/>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文本框 3"/>
            <p:cNvSpPr txBox="1"/>
            <p:nvPr/>
          </p:nvSpPr>
          <p:spPr>
            <a:xfrm>
              <a:off x="1685896" y="1147321"/>
              <a:ext cx="1498503" cy="479650"/>
            </a:xfrm>
            <a:prstGeom prst="rect">
              <a:avLst/>
            </a:prstGeom>
            <a:grpFill/>
            <a:ln>
              <a:solidFill>
                <a:schemeClr val="bg1"/>
              </a:solidFill>
            </a:ln>
          </p:spPr>
          <p:txBody>
            <a:bodyPr wrap="non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标题文字</a:t>
              </a:r>
              <a:endParaRPr lang="en-US" altLang="zh-CN" sz="1600" dirty="0">
                <a:solidFill>
                  <a:schemeClr val="bg1"/>
                </a:solidFill>
                <a:latin typeface="微软雅黑" panose="020B0503020204020204" pitchFamily="34" charset="-122"/>
                <a:ea typeface="微软雅黑" panose="020B0503020204020204" pitchFamily="34" charset="-122"/>
              </a:endParaRPr>
            </a:p>
            <a:p>
              <a:pPr>
                <a:defRPr/>
              </a:pPr>
              <a:r>
                <a:rPr lang="zh-CN" altLang="en-US" sz="1200" kern="0" dirty="0">
                  <a:solidFill>
                    <a:schemeClr val="bg1"/>
                  </a:solidFill>
                  <a:latin typeface="微软雅黑" panose="020B0503020204020204" pitchFamily="34" charset="-122"/>
                  <a:ea typeface="微软雅黑" panose="020B0503020204020204" pitchFamily="34" charset="-122"/>
                </a:rPr>
                <a:t>点击添加文本点击添加文本    </a:t>
              </a:r>
              <a:endParaRPr lang="en-US" altLang="zh-CN" sz="1200" kern="0" dirty="0">
                <a:solidFill>
                  <a:schemeClr val="bg1"/>
                </a:solidFill>
                <a:latin typeface="微软雅黑" panose="020B0503020204020204" pitchFamily="34" charset="-122"/>
                <a:ea typeface="微软雅黑" panose="020B0503020204020204" pitchFamily="34" charset="-122"/>
              </a:endParaRPr>
            </a:p>
            <a:p>
              <a:pPr>
                <a:defRPr/>
              </a:pPr>
              <a:r>
                <a:rPr lang="zh-CN" altLang="en-US" sz="1200" kern="0" dirty="0">
                  <a:solidFill>
                    <a:schemeClr val="bg1"/>
                  </a:solidFill>
                  <a:latin typeface="微软雅黑" panose="020B0503020204020204" pitchFamily="34" charset="-122"/>
                  <a:ea typeface="微软雅黑" panose="020B0503020204020204" pitchFamily="34" charset="-122"/>
                </a:rPr>
                <a:t>点击添加文本点击添加文本</a:t>
              </a:r>
              <a:endParaRPr lang="en-US" altLang="zh-CN" sz="1200" kern="0" dirty="0">
                <a:solidFill>
                  <a:schemeClr val="bg1"/>
                </a:solidFill>
                <a:latin typeface="微软雅黑" panose="020B0503020204020204" pitchFamily="34" charset="-122"/>
                <a:ea typeface="微软雅黑" panose="020B0503020204020204" pitchFamily="34" charset="-122"/>
              </a:endParaRPr>
            </a:p>
          </p:txBody>
        </p:sp>
      </p:grpSp>
      <p:grpSp>
        <p:nvGrpSpPr>
          <p:cNvPr id="19" name="组合 18"/>
          <p:cNvGrpSpPr/>
          <p:nvPr/>
        </p:nvGrpSpPr>
        <p:grpSpPr>
          <a:xfrm>
            <a:off x="3676232" y="4347393"/>
            <a:ext cx="2335940" cy="1670324"/>
            <a:chOff x="2572146" y="3406852"/>
            <a:chExt cx="1752724" cy="1253130"/>
          </a:xfrm>
          <a:noFill/>
        </p:grpSpPr>
        <p:grpSp>
          <p:nvGrpSpPr>
            <p:cNvPr id="20" name="组合 19"/>
            <p:cNvGrpSpPr/>
            <p:nvPr/>
          </p:nvGrpSpPr>
          <p:grpSpPr>
            <a:xfrm>
              <a:off x="2572146" y="3406852"/>
              <a:ext cx="91908" cy="1253130"/>
              <a:chOff x="5796760" y="3373688"/>
              <a:chExt cx="83023" cy="1131985"/>
            </a:xfrm>
            <a:grpFill/>
          </p:grpSpPr>
          <p:sp>
            <p:nvSpPr>
              <p:cNvPr id="22" name="椭圆 21"/>
              <p:cNvSpPr/>
              <p:nvPr/>
            </p:nvSpPr>
            <p:spPr>
              <a:xfrm>
                <a:off x="5796760" y="3373688"/>
                <a:ext cx="83023" cy="83023"/>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6" rIns="91412" bIns="45706" numCol="1" spcCol="0" rtlCol="0" fromWordArt="0" anchor="ctr" anchorCtr="0" forceAA="0" compatLnSpc="1">
                <a:noAutofit/>
              </a:bodyPr>
              <a:lstStyle/>
              <a:p>
                <a:pPr algn="ctr"/>
                <a:endParaRPr lang="zh-CN" altLang="en-US" sz="1865" dirty="0">
                  <a:solidFill>
                    <a:schemeClr val="bg1"/>
                  </a:solidFill>
                  <a:latin typeface="微软雅黑" panose="020B0503020204020204" pitchFamily="34" charset="-122"/>
                  <a:ea typeface="微软雅黑" panose="020B0503020204020204" pitchFamily="34" charset="-122"/>
                </a:endParaRPr>
              </a:p>
            </p:txBody>
          </p:sp>
          <p:cxnSp>
            <p:nvCxnSpPr>
              <p:cNvPr id="23" name="直接连接符 22"/>
              <p:cNvCxnSpPr>
                <a:stCxn id="22" idx="4"/>
              </p:cNvCxnSpPr>
              <p:nvPr/>
            </p:nvCxnSpPr>
            <p:spPr>
              <a:xfrm>
                <a:off x="5838271" y="3456711"/>
                <a:ext cx="0" cy="1048962"/>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1" name="文本框 3"/>
            <p:cNvSpPr txBox="1"/>
            <p:nvPr/>
          </p:nvSpPr>
          <p:spPr>
            <a:xfrm>
              <a:off x="2665996" y="3704585"/>
              <a:ext cx="1658874" cy="530982"/>
            </a:xfrm>
            <a:prstGeom prst="rect">
              <a:avLst/>
            </a:prstGeom>
            <a:grpFill/>
            <a:ln>
              <a:solidFill>
                <a:schemeClr val="bg1"/>
              </a:solidFill>
            </a:ln>
          </p:spPr>
          <p:txBody>
            <a:bodyPr wrap="non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标题文字</a:t>
              </a:r>
              <a:endParaRPr lang="en-US" altLang="zh-CN" sz="1600" dirty="0">
                <a:solidFill>
                  <a:schemeClr val="bg1"/>
                </a:solidFill>
                <a:latin typeface="微软雅黑" panose="020B0503020204020204" pitchFamily="34" charset="-122"/>
                <a:ea typeface="微软雅黑" panose="020B0503020204020204" pitchFamily="34" charset="-122"/>
              </a:endParaRPr>
            </a:p>
            <a:p>
              <a:pPr>
                <a:defRPr/>
              </a:pPr>
              <a:r>
                <a:rPr lang="zh-CN" altLang="en-US" sz="1200" kern="0" dirty="0">
                  <a:solidFill>
                    <a:schemeClr val="bg1"/>
                  </a:solidFill>
                  <a:latin typeface="微软雅黑" panose="020B0503020204020204" pitchFamily="34" charset="-122"/>
                  <a:ea typeface="微软雅黑" panose="020B0503020204020204" pitchFamily="34" charset="-122"/>
                </a:rPr>
                <a:t>点击添加文本点击添加文本    </a:t>
              </a:r>
              <a:endParaRPr lang="en-US" altLang="zh-CN" sz="1200" kern="0" dirty="0">
                <a:solidFill>
                  <a:schemeClr val="bg1"/>
                </a:solidFill>
                <a:latin typeface="微软雅黑" panose="020B0503020204020204" pitchFamily="34" charset="-122"/>
                <a:ea typeface="微软雅黑" panose="020B0503020204020204" pitchFamily="34" charset="-122"/>
              </a:endParaRPr>
            </a:p>
            <a:p>
              <a:pPr>
                <a:defRPr/>
              </a:pPr>
              <a:r>
                <a:rPr lang="zh-CN" altLang="en-US" sz="1200" kern="0" dirty="0">
                  <a:solidFill>
                    <a:schemeClr val="bg1"/>
                  </a:solidFill>
                  <a:latin typeface="微软雅黑" panose="020B0503020204020204" pitchFamily="34" charset="-122"/>
                  <a:ea typeface="微软雅黑" panose="020B0503020204020204" pitchFamily="34" charset="-122"/>
                </a:rPr>
                <a:t>点击添加文本点击添加文本</a:t>
              </a:r>
              <a:endParaRPr lang="en-US" altLang="zh-CN" sz="1200" kern="0"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2" presetClass="entr" presetSubtype="8" fill="hold" grpId="0" nodeType="afterEffect" nodePh="1">
                                  <p:stCondLst>
                                    <p:cond delay="0"/>
                                  </p:stCondLst>
                                  <p:endCondLst>
                                    <p:cond evt="begin" delay="0">
                                      <p:tn val="9"/>
                                    </p:cond>
                                  </p:end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1500"/>
                            </p:stCondLst>
                            <p:childTnLst>
                              <p:par>
                                <p:cTn id="17" presetID="22" presetClass="entr" presetSubtype="8" fill="hold" grpId="0" nodeType="afterEffect" nodePh="1">
                                  <p:stCondLst>
                                    <p:cond delay="0"/>
                                  </p:stCondLst>
                                  <p:endCondLst>
                                    <p:cond evt="begin" delay="0">
                                      <p:tn val="17"/>
                                    </p:cond>
                                  </p:end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par>
                          <p:cTn id="24" fill="hold">
                            <p:stCondLst>
                              <p:cond delay="2500"/>
                            </p:stCondLst>
                            <p:childTnLst>
                              <p:par>
                                <p:cTn id="25" presetID="22" presetClass="entr" presetSubtype="8" fill="hold" grpId="0" nodeType="afterEffect" nodePh="1">
                                  <p:stCondLst>
                                    <p:cond delay="0"/>
                                  </p:stCondLst>
                                  <p:endCondLst>
                                    <p:cond evt="begin" delay="0">
                                      <p:tn val="25"/>
                                    </p:cond>
                                  </p:end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childTnLst>
                          </p:cTn>
                        </p:par>
                        <p:par>
                          <p:cTn id="32" fill="hold">
                            <p:stCondLst>
                              <p:cond delay="3500"/>
                            </p:stCondLst>
                            <p:childTnLst>
                              <p:par>
                                <p:cTn id="33" presetID="22" presetClass="entr" presetSubtype="8" fill="hold" grpId="0" nodeType="afterEffect" nodePh="1">
                                  <p:stCondLst>
                                    <p:cond delay="0"/>
                                  </p:stCondLst>
                                  <p:endCondLst>
                                    <p:cond evt="begin" delay="0">
                                      <p:tn val="33"/>
                                    </p:cond>
                                  </p:end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500"/>
                                        <p:tgtEl>
                                          <p:spTgt spid="10"/>
                                        </p:tgtEl>
                                      </p:cBhvr>
                                    </p:animEffect>
                                  </p:childTnLst>
                                </p:cTn>
                              </p:par>
                            </p:childTnLst>
                          </p:cTn>
                        </p:par>
                        <p:par>
                          <p:cTn id="40" fill="hold">
                            <p:stCondLst>
                              <p:cond delay="4500"/>
                            </p:stCondLst>
                            <p:childTnLst>
                              <p:par>
                                <p:cTn id="41" presetID="42" presetClass="entr" presetSubtype="0" fill="hold"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1000"/>
                                        <p:tgtEl>
                                          <p:spTgt spid="11"/>
                                        </p:tgtEl>
                                      </p:cBhvr>
                                    </p:animEffect>
                                    <p:anim calcmode="lin" valueType="num">
                                      <p:cBhvr>
                                        <p:cTn id="44" dur="1000" fill="hold"/>
                                        <p:tgtEl>
                                          <p:spTgt spid="11"/>
                                        </p:tgtEl>
                                        <p:attrNameLst>
                                          <p:attrName>ppt_x</p:attrName>
                                        </p:attrNameLst>
                                      </p:cBhvr>
                                      <p:tavLst>
                                        <p:tav tm="0">
                                          <p:val>
                                            <p:strVal val="#ppt_x"/>
                                          </p:val>
                                        </p:tav>
                                        <p:tav tm="100000">
                                          <p:val>
                                            <p:strVal val="#ppt_x"/>
                                          </p:val>
                                        </p:tav>
                                      </p:tavLst>
                                    </p:anim>
                                    <p:anim calcmode="lin" valueType="num">
                                      <p:cBhvr>
                                        <p:cTn id="45" dur="1000" fill="hold"/>
                                        <p:tgtEl>
                                          <p:spTgt spid="11"/>
                                        </p:tgtEl>
                                        <p:attrNameLst>
                                          <p:attrName>ppt_y</p:attrName>
                                        </p:attrNameLst>
                                      </p:cBhvr>
                                      <p:tavLst>
                                        <p:tav tm="0">
                                          <p:val>
                                            <p:strVal val="#ppt_y+.1"/>
                                          </p:val>
                                        </p:tav>
                                        <p:tav tm="100000">
                                          <p:val>
                                            <p:strVal val="#ppt_y"/>
                                          </p:val>
                                        </p:tav>
                                      </p:tavLst>
                                    </p:anim>
                                  </p:childTnLst>
                                </p:cTn>
                              </p:par>
                            </p:childTnLst>
                          </p:cTn>
                        </p:par>
                        <p:par>
                          <p:cTn id="46" fill="hold">
                            <p:stCondLst>
                              <p:cond delay="5500"/>
                            </p:stCondLst>
                            <p:childTnLst>
                              <p:par>
                                <p:cTn id="47" presetID="42" presetClass="entr" presetSubtype="0" fill="hold" nodeType="after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1000"/>
                                        <p:tgtEl>
                                          <p:spTgt spid="15"/>
                                        </p:tgtEl>
                                      </p:cBhvr>
                                    </p:animEffect>
                                    <p:anim calcmode="lin" valueType="num">
                                      <p:cBhvr>
                                        <p:cTn id="50" dur="1000" fill="hold"/>
                                        <p:tgtEl>
                                          <p:spTgt spid="15"/>
                                        </p:tgtEl>
                                        <p:attrNameLst>
                                          <p:attrName>ppt_x</p:attrName>
                                        </p:attrNameLst>
                                      </p:cBhvr>
                                      <p:tavLst>
                                        <p:tav tm="0">
                                          <p:val>
                                            <p:strVal val="#ppt_x"/>
                                          </p:val>
                                        </p:tav>
                                        <p:tav tm="100000">
                                          <p:val>
                                            <p:strVal val="#ppt_x"/>
                                          </p:val>
                                        </p:tav>
                                      </p:tavLst>
                                    </p:anim>
                                    <p:anim calcmode="lin" valueType="num">
                                      <p:cBhvr>
                                        <p:cTn id="51" dur="1000" fill="hold"/>
                                        <p:tgtEl>
                                          <p:spTgt spid="15"/>
                                        </p:tgtEl>
                                        <p:attrNameLst>
                                          <p:attrName>ppt_y</p:attrName>
                                        </p:attrNameLst>
                                      </p:cBhvr>
                                      <p:tavLst>
                                        <p:tav tm="0">
                                          <p:val>
                                            <p:strVal val="#ppt_y+.1"/>
                                          </p:val>
                                        </p:tav>
                                        <p:tav tm="100000">
                                          <p:val>
                                            <p:strVal val="#ppt_y"/>
                                          </p:val>
                                        </p:tav>
                                      </p:tavLst>
                                    </p:anim>
                                  </p:childTnLst>
                                </p:cTn>
                              </p:par>
                            </p:childTnLst>
                          </p:cTn>
                        </p:par>
                        <p:par>
                          <p:cTn id="52" fill="hold">
                            <p:stCondLst>
                              <p:cond delay="6500"/>
                            </p:stCondLst>
                            <p:childTnLst>
                              <p:par>
                                <p:cTn id="53" presetID="47" presetClass="entr" presetSubtype="0" fill="hold"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1000"/>
                                        <p:tgtEl>
                                          <p:spTgt spid="19"/>
                                        </p:tgtEl>
                                      </p:cBhvr>
                                    </p:animEffect>
                                    <p:anim calcmode="lin" valueType="num">
                                      <p:cBhvr>
                                        <p:cTn id="56" dur="1000" fill="hold"/>
                                        <p:tgtEl>
                                          <p:spTgt spid="19"/>
                                        </p:tgtEl>
                                        <p:attrNameLst>
                                          <p:attrName>ppt_x</p:attrName>
                                        </p:attrNameLst>
                                      </p:cBhvr>
                                      <p:tavLst>
                                        <p:tav tm="0">
                                          <p:val>
                                            <p:strVal val="#ppt_x"/>
                                          </p:val>
                                        </p:tav>
                                        <p:tav tm="100000">
                                          <p:val>
                                            <p:strVal val="#ppt_x"/>
                                          </p:val>
                                        </p:tav>
                                      </p:tavLst>
                                    </p:anim>
                                    <p:anim calcmode="lin" valueType="num">
                                      <p:cBhvr>
                                        <p:cTn id="57"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2"/>
          <p:cNvSpPr/>
          <p:nvPr/>
        </p:nvSpPr>
        <p:spPr>
          <a:xfrm>
            <a:off x="3901855" y="1455723"/>
            <a:ext cx="2380044" cy="238035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r>
              <a:rPr lang="en-US" sz="5300" dirty="0">
                <a:solidFill>
                  <a:schemeClr val="bg1"/>
                </a:solidFill>
                <a:latin typeface="+mn-ea"/>
              </a:rPr>
              <a:t>01</a:t>
            </a:r>
          </a:p>
        </p:txBody>
      </p:sp>
      <p:sp>
        <p:nvSpPr>
          <p:cNvPr id="3" name="Rectangle 33"/>
          <p:cNvSpPr/>
          <p:nvPr/>
        </p:nvSpPr>
        <p:spPr>
          <a:xfrm>
            <a:off x="6447534" y="3974381"/>
            <a:ext cx="1842615" cy="184285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r>
              <a:rPr lang="en-US" sz="5300" dirty="0">
                <a:solidFill>
                  <a:schemeClr val="bg1"/>
                </a:solidFill>
                <a:latin typeface="+mn-ea"/>
              </a:rPr>
              <a:t>04</a:t>
            </a:r>
            <a:endParaRPr lang="en-US" sz="1800" dirty="0">
              <a:solidFill>
                <a:schemeClr val="bg1"/>
              </a:solidFill>
              <a:latin typeface="+mn-ea"/>
            </a:endParaRPr>
          </a:p>
        </p:txBody>
      </p:sp>
      <p:sp>
        <p:nvSpPr>
          <p:cNvPr id="4" name="Rectangle 34"/>
          <p:cNvSpPr/>
          <p:nvPr/>
        </p:nvSpPr>
        <p:spPr>
          <a:xfrm>
            <a:off x="6447536" y="2194370"/>
            <a:ext cx="1641492" cy="164170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r>
              <a:rPr lang="en-US" sz="4300" dirty="0">
                <a:solidFill>
                  <a:schemeClr val="bg1"/>
                </a:solidFill>
                <a:latin typeface="+mn-ea"/>
              </a:rPr>
              <a:t>02</a:t>
            </a:r>
            <a:endParaRPr lang="en-US" sz="1800" dirty="0">
              <a:solidFill>
                <a:schemeClr val="bg1"/>
              </a:solidFill>
              <a:latin typeface="+mn-ea"/>
            </a:endParaRPr>
          </a:p>
        </p:txBody>
      </p:sp>
      <p:sp>
        <p:nvSpPr>
          <p:cNvPr id="5" name="Rectangle 37"/>
          <p:cNvSpPr/>
          <p:nvPr/>
        </p:nvSpPr>
        <p:spPr>
          <a:xfrm>
            <a:off x="4648836" y="3957163"/>
            <a:ext cx="1633063" cy="163327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r>
              <a:rPr lang="en-US" sz="7200" dirty="0">
                <a:solidFill>
                  <a:schemeClr val="bg1"/>
                </a:solidFill>
                <a:latin typeface="+mn-ea"/>
              </a:rPr>
              <a:t>03</a:t>
            </a:r>
            <a:endParaRPr lang="en-US" sz="1800" dirty="0">
              <a:solidFill>
                <a:schemeClr val="bg1"/>
              </a:solidFill>
              <a:latin typeface="+mn-ea"/>
            </a:endParaRPr>
          </a:p>
        </p:txBody>
      </p:sp>
      <p:grpSp>
        <p:nvGrpSpPr>
          <p:cNvPr id="6" name="Group 65"/>
          <p:cNvGrpSpPr/>
          <p:nvPr/>
        </p:nvGrpSpPr>
        <p:grpSpPr>
          <a:xfrm>
            <a:off x="5513535" y="3052345"/>
            <a:ext cx="1689064" cy="1689284"/>
            <a:chOff x="4134957" y="2225651"/>
            <a:chExt cx="1267354" cy="1267354"/>
          </a:xfrm>
          <a:noFill/>
        </p:grpSpPr>
        <p:sp>
          <p:nvSpPr>
            <p:cNvPr id="7" name="Frame 39"/>
            <p:cNvSpPr/>
            <p:nvPr/>
          </p:nvSpPr>
          <p:spPr>
            <a:xfrm>
              <a:off x="4134957" y="2225651"/>
              <a:ext cx="1267354" cy="1267354"/>
            </a:xfrm>
            <a:prstGeom prst="frame">
              <a:avLst>
                <a:gd name="adj1" fmla="val 20016"/>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bg1"/>
                </a:solidFill>
                <a:latin typeface="+mn-ea"/>
              </a:endParaRPr>
            </a:p>
          </p:txBody>
        </p:sp>
        <p:sp>
          <p:nvSpPr>
            <p:cNvPr id="8" name="Rectangle 40"/>
            <p:cNvSpPr/>
            <p:nvPr/>
          </p:nvSpPr>
          <p:spPr>
            <a:xfrm>
              <a:off x="4376473" y="2467167"/>
              <a:ext cx="784322" cy="784322"/>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300" dirty="0">
                <a:solidFill>
                  <a:schemeClr val="bg1"/>
                </a:solidFill>
                <a:latin typeface="+mn-ea"/>
              </a:endParaRPr>
            </a:p>
          </p:txBody>
        </p:sp>
      </p:grpSp>
      <p:sp>
        <p:nvSpPr>
          <p:cNvPr id="9" name="TextBox 60"/>
          <p:cNvSpPr txBox="1"/>
          <p:nvPr/>
        </p:nvSpPr>
        <p:spPr>
          <a:xfrm>
            <a:off x="721707" y="1702339"/>
            <a:ext cx="3103372" cy="1107819"/>
          </a:xfrm>
          <a:prstGeom prst="rect">
            <a:avLst/>
          </a:prstGeom>
          <a:noFill/>
        </p:spPr>
        <p:txBody>
          <a:bodyPr wrap="square" lIns="121870" tIns="60936" rIns="121870" bIns="60936" rtlCol="0">
            <a:spAutoFit/>
          </a:bodyPr>
          <a:lstStyle/>
          <a:p>
            <a:pPr algn="r"/>
            <a:r>
              <a:rPr lang="zh-CN" altLang="en-US" sz="1600" dirty="0">
                <a:solidFill>
                  <a:schemeClr val="bg1"/>
                </a:solidFill>
                <a:latin typeface="微软雅黑" panose="020B0503020204020204" pitchFamily="34" charset="-122"/>
                <a:ea typeface="微软雅黑" panose="020B0503020204020204" pitchFamily="34" charset="-122"/>
              </a:rPr>
              <a:t>添加副标题</a:t>
            </a:r>
            <a:endParaRPr lang="en-US" sz="1600" dirty="0">
              <a:solidFill>
                <a:schemeClr val="bg1"/>
              </a:solidFill>
              <a:latin typeface="微软雅黑" panose="020B0503020204020204" pitchFamily="34" charset="-122"/>
              <a:ea typeface="微软雅黑" panose="020B0503020204020204" pitchFamily="34" charset="-122"/>
            </a:endParaRPr>
          </a:p>
          <a:p>
            <a:pPr algn="r"/>
            <a:r>
              <a:rPr lang="zh-CN" altLang="en-US" sz="1200" dirty="0">
                <a:solidFill>
                  <a:schemeClr val="bg1"/>
                </a:solidFill>
                <a:latin typeface="微软雅黑" panose="020B0503020204020204" pitchFamily="34" charset="-122"/>
                <a:ea typeface="微软雅黑" panose="020B0503020204020204" pitchFamily="34" charset="-122"/>
              </a:rPr>
              <a:t>此处添加详细文本描述，建议与标题相关并符合整体语言风格，语言描述尽量简洁生动。尽量将每页幻灯片的字数控制在</a:t>
            </a:r>
            <a:r>
              <a:rPr lang="en-US" altLang="zh-CN" sz="1200" dirty="0">
                <a:solidFill>
                  <a:schemeClr val="bg1"/>
                </a:solidFill>
                <a:latin typeface="微软雅黑" panose="020B0503020204020204" pitchFamily="34" charset="-122"/>
                <a:ea typeface="微软雅黑" panose="020B0503020204020204" pitchFamily="34" charset="-122"/>
              </a:rPr>
              <a:t>200</a:t>
            </a:r>
            <a:r>
              <a:rPr lang="zh-CN" altLang="en-US" sz="1200" dirty="0">
                <a:solidFill>
                  <a:schemeClr val="bg1"/>
                </a:solidFill>
                <a:latin typeface="微软雅黑" panose="020B0503020204020204" pitchFamily="34" charset="-122"/>
                <a:ea typeface="微软雅黑" panose="020B0503020204020204" pitchFamily="34" charset="-122"/>
              </a:rPr>
              <a:t>字以内</a:t>
            </a:r>
            <a:endParaRPr lang="en-US" sz="1200" dirty="0">
              <a:solidFill>
                <a:schemeClr val="bg1"/>
              </a:solidFill>
              <a:latin typeface="微软雅黑" panose="020B0503020204020204" pitchFamily="34" charset="-122"/>
              <a:ea typeface="微软雅黑" panose="020B0503020204020204" pitchFamily="34" charset="-122"/>
            </a:endParaRPr>
          </a:p>
        </p:txBody>
      </p:sp>
      <p:sp>
        <p:nvSpPr>
          <p:cNvPr id="10" name="TextBox 61"/>
          <p:cNvSpPr txBox="1"/>
          <p:nvPr/>
        </p:nvSpPr>
        <p:spPr>
          <a:xfrm>
            <a:off x="1457119" y="3932803"/>
            <a:ext cx="3103372" cy="1107819"/>
          </a:xfrm>
          <a:prstGeom prst="rect">
            <a:avLst/>
          </a:prstGeom>
          <a:noFill/>
        </p:spPr>
        <p:txBody>
          <a:bodyPr wrap="square" lIns="121870" tIns="60936" rIns="121870" bIns="60936" rtlCol="0">
            <a:spAutoFit/>
          </a:bodyPr>
          <a:lstStyle/>
          <a:p>
            <a:pPr algn="r"/>
            <a:r>
              <a:rPr lang="zh-CN" altLang="en-US" sz="1600" dirty="0">
                <a:solidFill>
                  <a:schemeClr val="bg1"/>
                </a:solidFill>
                <a:latin typeface="微软雅黑" panose="020B0503020204020204" pitchFamily="34" charset="-122"/>
                <a:ea typeface="微软雅黑" panose="020B0503020204020204" pitchFamily="34" charset="-122"/>
              </a:rPr>
              <a:t>添加副标题</a:t>
            </a:r>
            <a:endParaRPr lang="en-US" sz="1600" dirty="0">
              <a:solidFill>
                <a:schemeClr val="bg1"/>
              </a:solidFill>
              <a:latin typeface="微软雅黑" panose="020B0503020204020204" pitchFamily="34" charset="-122"/>
              <a:ea typeface="微软雅黑" panose="020B0503020204020204" pitchFamily="34" charset="-122"/>
            </a:endParaRPr>
          </a:p>
          <a:p>
            <a:pPr algn="r"/>
            <a:r>
              <a:rPr lang="zh-CN" altLang="en-US" sz="1200" dirty="0">
                <a:solidFill>
                  <a:schemeClr val="bg1"/>
                </a:solidFill>
                <a:latin typeface="微软雅黑" panose="020B0503020204020204" pitchFamily="34" charset="-122"/>
                <a:ea typeface="微软雅黑" panose="020B0503020204020204" pitchFamily="34" charset="-122"/>
              </a:rPr>
              <a:t>此处添加详细文本描述，建议与标题相关并符合整体语言风格，语言描述尽量简洁生动。尽量将每页幻灯片的字数控制在</a:t>
            </a:r>
            <a:r>
              <a:rPr lang="en-US" altLang="zh-CN" sz="1200" dirty="0">
                <a:solidFill>
                  <a:schemeClr val="bg1"/>
                </a:solidFill>
                <a:latin typeface="微软雅黑" panose="020B0503020204020204" pitchFamily="34" charset="-122"/>
                <a:ea typeface="微软雅黑" panose="020B0503020204020204" pitchFamily="34" charset="-122"/>
              </a:rPr>
              <a:t>200</a:t>
            </a:r>
            <a:r>
              <a:rPr lang="zh-CN" altLang="en-US" sz="1200" dirty="0">
                <a:solidFill>
                  <a:schemeClr val="bg1"/>
                </a:solidFill>
                <a:latin typeface="微软雅黑" panose="020B0503020204020204" pitchFamily="34" charset="-122"/>
                <a:ea typeface="微软雅黑" panose="020B0503020204020204" pitchFamily="34" charset="-122"/>
              </a:rPr>
              <a:t>字以内</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11" name="TextBox 63"/>
          <p:cNvSpPr txBox="1"/>
          <p:nvPr/>
        </p:nvSpPr>
        <p:spPr>
          <a:xfrm>
            <a:off x="8366926" y="4054812"/>
            <a:ext cx="3103372" cy="1107819"/>
          </a:xfrm>
          <a:prstGeom prst="rect">
            <a:avLst/>
          </a:prstGeom>
          <a:noFill/>
        </p:spPr>
        <p:txBody>
          <a:bodyPr wrap="square" lIns="121870" tIns="60936" rIns="121870" bIns="60936"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添加副标题</a:t>
            </a:r>
            <a:endParaRPr lang="en-US" sz="1600" dirty="0">
              <a:solidFill>
                <a:schemeClr val="bg1"/>
              </a:solidFill>
              <a:latin typeface="微软雅黑" panose="020B0503020204020204" pitchFamily="34" charset="-122"/>
              <a:ea typeface="微软雅黑" panose="020B0503020204020204" pitchFamily="34" charset="-122"/>
            </a:endParaRPr>
          </a:p>
          <a:p>
            <a:r>
              <a:rPr lang="zh-CN" altLang="en-US" sz="1200" dirty="0">
                <a:solidFill>
                  <a:schemeClr val="bg1"/>
                </a:solidFill>
                <a:latin typeface="微软雅黑" panose="020B0503020204020204" pitchFamily="34" charset="-122"/>
                <a:ea typeface="微软雅黑" panose="020B0503020204020204" pitchFamily="34" charset="-122"/>
              </a:rPr>
              <a:t>此处添加详细文本描述，建议与标题相关并符合整体语言风格，语言描述尽量简洁生动。尽量将每页幻灯片的字数控制在</a:t>
            </a:r>
            <a:r>
              <a:rPr lang="en-US" altLang="zh-CN" sz="1200" dirty="0">
                <a:solidFill>
                  <a:schemeClr val="bg1"/>
                </a:solidFill>
                <a:latin typeface="微软雅黑" panose="020B0503020204020204" pitchFamily="34" charset="-122"/>
                <a:ea typeface="微软雅黑" panose="020B0503020204020204" pitchFamily="34" charset="-122"/>
              </a:rPr>
              <a:t>200</a:t>
            </a:r>
            <a:r>
              <a:rPr lang="zh-CN" altLang="en-US" sz="1200" dirty="0">
                <a:solidFill>
                  <a:schemeClr val="bg1"/>
                </a:solidFill>
                <a:latin typeface="微软雅黑" panose="020B0503020204020204" pitchFamily="34" charset="-122"/>
                <a:ea typeface="微软雅黑" panose="020B0503020204020204" pitchFamily="34" charset="-122"/>
              </a:rPr>
              <a:t>字以内</a:t>
            </a:r>
          </a:p>
        </p:txBody>
      </p:sp>
      <p:sp>
        <p:nvSpPr>
          <p:cNvPr id="12" name="TextBox 64"/>
          <p:cNvSpPr txBox="1"/>
          <p:nvPr/>
        </p:nvSpPr>
        <p:spPr>
          <a:xfrm>
            <a:off x="8168945" y="2276785"/>
            <a:ext cx="3103372" cy="1107819"/>
          </a:xfrm>
          <a:prstGeom prst="rect">
            <a:avLst/>
          </a:prstGeom>
          <a:noFill/>
        </p:spPr>
        <p:txBody>
          <a:bodyPr wrap="square" lIns="121870" tIns="60936" rIns="121870" bIns="60936"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添加副标题</a:t>
            </a:r>
            <a:endParaRPr lang="en-US" sz="1600" dirty="0">
              <a:solidFill>
                <a:schemeClr val="bg1"/>
              </a:solidFill>
              <a:latin typeface="微软雅黑" panose="020B0503020204020204" pitchFamily="34" charset="-122"/>
              <a:ea typeface="微软雅黑" panose="020B0503020204020204" pitchFamily="34" charset="-122"/>
            </a:endParaRPr>
          </a:p>
          <a:p>
            <a:r>
              <a:rPr lang="zh-CN" altLang="en-US" sz="1200" dirty="0">
                <a:solidFill>
                  <a:schemeClr val="bg1"/>
                </a:solidFill>
                <a:latin typeface="微软雅黑" panose="020B0503020204020204" pitchFamily="34" charset="-122"/>
                <a:ea typeface="微软雅黑" panose="020B0503020204020204" pitchFamily="34" charset="-122"/>
              </a:rPr>
              <a:t>此处添加详细文本描述，建议与标题相关并符合整体语言风格，语言描述尽量简洁生动。尽量将每页幻灯片的字数控制在</a:t>
            </a:r>
            <a:r>
              <a:rPr lang="en-US" altLang="zh-CN" sz="1200" dirty="0">
                <a:solidFill>
                  <a:schemeClr val="bg1"/>
                </a:solidFill>
                <a:latin typeface="微软雅黑" panose="020B0503020204020204" pitchFamily="34" charset="-122"/>
                <a:ea typeface="微软雅黑" panose="020B0503020204020204" pitchFamily="34" charset="-122"/>
              </a:rPr>
              <a:t>200</a:t>
            </a:r>
            <a:r>
              <a:rPr lang="zh-CN" altLang="en-US" sz="1200" dirty="0">
                <a:solidFill>
                  <a:schemeClr val="bg1"/>
                </a:solidFill>
                <a:latin typeface="微软雅黑" panose="020B0503020204020204" pitchFamily="34" charset="-122"/>
                <a:ea typeface="微软雅黑" panose="020B0503020204020204" pitchFamily="34" charset="-122"/>
              </a:rPr>
              <a:t>字以内</a:t>
            </a: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decel="5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accel="50000" decel="50000"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0-#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accel="50000" decel="50000"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1+#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accel="50000" decel="50000" fill="hold"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1+#ppt_w/2"/>
                                          </p:val>
                                        </p:tav>
                                        <p:tav tm="100000">
                                          <p:val>
                                            <p:strVal val="#ppt_x"/>
                                          </p:val>
                                        </p:tav>
                                      </p:tavLst>
                                    </p:anim>
                                    <p:anim calcmode="lin" valueType="num">
                                      <p:cBhvr additive="base">
                                        <p:cTn id="23" dur="500" fill="hold"/>
                                        <p:tgtEl>
                                          <p:spTgt spid="12"/>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accel="50000" decel="50000" fill="hold" grpId="0" nodeType="after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0-#ppt_w/2"/>
                                          </p:val>
                                        </p:tav>
                                        <p:tav tm="100000">
                                          <p:val>
                                            <p:strVal val="#ppt_x"/>
                                          </p:val>
                                        </p:tav>
                                      </p:tavLst>
                                    </p:anim>
                                    <p:anim calcmode="lin" valueType="num">
                                      <p:cBhvr additive="base">
                                        <p:cTn id="28" dur="500" fill="hold"/>
                                        <p:tgtEl>
                                          <p:spTgt spid="5"/>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accel="50000" decel="50000" fill="hold"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0-#ppt_w/2"/>
                                          </p:val>
                                        </p:tav>
                                        <p:tav tm="100000">
                                          <p:val>
                                            <p:strVal val="#ppt_x"/>
                                          </p:val>
                                        </p:tav>
                                      </p:tavLst>
                                    </p:anim>
                                    <p:anim calcmode="lin" valueType="num">
                                      <p:cBhvr additive="base">
                                        <p:cTn id="33" dur="500" fill="hold"/>
                                        <p:tgtEl>
                                          <p:spTgt spid="10"/>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2" accel="50000" decel="50000" fill="hold" grpId="0" nodeType="after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1+#ppt_w/2"/>
                                          </p:val>
                                        </p:tav>
                                        <p:tav tm="100000">
                                          <p:val>
                                            <p:strVal val="#ppt_x"/>
                                          </p:val>
                                        </p:tav>
                                      </p:tavLst>
                                    </p:anim>
                                    <p:anim calcmode="lin" valueType="num">
                                      <p:cBhvr additive="base">
                                        <p:cTn id="38" dur="500" fill="hold"/>
                                        <p:tgtEl>
                                          <p:spTgt spid="3"/>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2" accel="50000" decel="50000" fill="hold" nodeType="after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additive="base">
                                        <p:cTn id="42" dur="500" fill="hold"/>
                                        <p:tgtEl>
                                          <p:spTgt spid="11"/>
                                        </p:tgtEl>
                                        <p:attrNameLst>
                                          <p:attrName>ppt_x</p:attrName>
                                        </p:attrNameLst>
                                      </p:cBhvr>
                                      <p:tavLst>
                                        <p:tav tm="0">
                                          <p:val>
                                            <p:strVal val="1+#ppt_w/2"/>
                                          </p:val>
                                        </p:tav>
                                        <p:tav tm="100000">
                                          <p:val>
                                            <p:strVal val="#ppt_x"/>
                                          </p:val>
                                        </p:tav>
                                      </p:tavLst>
                                    </p:anim>
                                    <p:anim calcmode="lin" valueType="num">
                                      <p:cBhvr additive="base">
                                        <p:cTn id="43" dur="500" fill="hold"/>
                                        <p:tgtEl>
                                          <p:spTgt spid="11"/>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23" presetClass="entr" presetSubtype="16" fill="hold" nodeType="after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p:cTn id="47" dur="500" fill="hold"/>
                                        <p:tgtEl>
                                          <p:spTgt spid="6"/>
                                        </p:tgtEl>
                                        <p:attrNameLst>
                                          <p:attrName>ppt_w</p:attrName>
                                        </p:attrNameLst>
                                      </p:cBhvr>
                                      <p:tavLst>
                                        <p:tav tm="0">
                                          <p:val>
                                            <p:fltVal val="0"/>
                                          </p:val>
                                        </p:tav>
                                        <p:tav tm="100000">
                                          <p:val>
                                            <p:strVal val="#ppt_w"/>
                                          </p:val>
                                        </p:tav>
                                      </p:tavLst>
                                    </p:anim>
                                    <p:anim calcmode="lin" valueType="num">
                                      <p:cBhvr>
                                        <p:cTn id="48"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775297" y="5062128"/>
            <a:ext cx="2355284" cy="812502"/>
          </a:xfrm>
          <a:prstGeom prst="rect">
            <a:avLst/>
          </a:prstGeom>
          <a:noFill/>
        </p:spPr>
        <p:txBody>
          <a:bodyPr wrap="square" lIns="91412" tIns="45706" rIns="91412" bIns="45706" rtlCol="0">
            <a:spAutoFit/>
          </a:bodyPr>
          <a:lstStyle/>
          <a:p>
            <a:pPr>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grpSp>
        <p:nvGrpSpPr>
          <p:cNvPr id="3" name="组合 42"/>
          <p:cNvGrpSpPr/>
          <p:nvPr/>
        </p:nvGrpSpPr>
        <p:grpSpPr>
          <a:xfrm>
            <a:off x="1396066" y="1921030"/>
            <a:ext cx="3642181" cy="2678728"/>
            <a:chOff x="4172992" y="3260888"/>
            <a:chExt cx="5767387" cy="704028"/>
          </a:xfrm>
        </p:grpSpPr>
        <p:cxnSp>
          <p:nvCxnSpPr>
            <p:cNvPr id="4" name="直接连接符 3"/>
            <p:cNvCxnSpPr/>
            <p:nvPr/>
          </p:nvCxnSpPr>
          <p:spPr>
            <a:xfrm>
              <a:off x="4172992" y="3260888"/>
              <a:ext cx="0" cy="704028"/>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6489608" y="3260888"/>
              <a:ext cx="0" cy="704028"/>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8840015" y="3260888"/>
              <a:ext cx="0" cy="704028"/>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9940379" y="3260888"/>
              <a:ext cx="0" cy="704028"/>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5348437" y="3260888"/>
              <a:ext cx="0" cy="704028"/>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7665265" y="3260888"/>
              <a:ext cx="0" cy="704028"/>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10" name="文本框 9"/>
          <p:cNvSpPr txBox="1"/>
          <p:nvPr/>
        </p:nvSpPr>
        <p:spPr>
          <a:xfrm>
            <a:off x="3380130" y="1234995"/>
            <a:ext cx="1826084" cy="584619"/>
          </a:xfrm>
          <a:prstGeom prst="rect">
            <a:avLst/>
          </a:prstGeom>
          <a:noFill/>
        </p:spPr>
        <p:txBody>
          <a:bodyPr wrap="none" lIns="91412" tIns="45706" rIns="91412" bIns="45706" rtlCol="0">
            <a:spAutoFit/>
          </a:bodyPr>
          <a:lstStyle/>
          <a:p>
            <a:r>
              <a:rPr lang="zh-CN" altLang="en-US" sz="3200" dirty="0">
                <a:solidFill>
                  <a:schemeClr val="bg1"/>
                </a:solidFill>
              </a:rPr>
              <a:t>添加标题</a:t>
            </a:r>
            <a:endParaRPr lang="en-US" altLang="zh-CN" sz="3200" dirty="0">
              <a:solidFill>
                <a:schemeClr val="bg1"/>
              </a:solidFill>
            </a:endParaRPr>
          </a:p>
        </p:txBody>
      </p:sp>
      <p:sp>
        <p:nvSpPr>
          <p:cNvPr id="11" name="文本框 10"/>
          <p:cNvSpPr txBox="1"/>
          <p:nvPr/>
        </p:nvSpPr>
        <p:spPr>
          <a:xfrm>
            <a:off x="6664785" y="1234995"/>
            <a:ext cx="1826084" cy="584619"/>
          </a:xfrm>
          <a:prstGeom prst="rect">
            <a:avLst/>
          </a:prstGeom>
          <a:noFill/>
        </p:spPr>
        <p:txBody>
          <a:bodyPr wrap="none" lIns="91412" tIns="45706" rIns="91412" bIns="45706" rtlCol="0">
            <a:spAutoFit/>
          </a:bodyPr>
          <a:lstStyle/>
          <a:p>
            <a:r>
              <a:rPr lang="zh-CN" altLang="en-US" sz="3200" dirty="0">
                <a:solidFill>
                  <a:schemeClr val="bg1"/>
                </a:solidFill>
              </a:rPr>
              <a:t>添加标题</a:t>
            </a:r>
            <a:endParaRPr lang="en-US" altLang="zh-CN" sz="3200" dirty="0">
              <a:solidFill>
                <a:schemeClr val="bg1"/>
              </a:solidFill>
            </a:endParaRPr>
          </a:p>
        </p:txBody>
      </p:sp>
      <p:sp>
        <p:nvSpPr>
          <p:cNvPr id="12" name="文本框 11"/>
          <p:cNvSpPr txBox="1"/>
          <p:nvPr/>
        </p:nvSpPr>
        <p:spPr>
          <a:xfrm>
            <a:off x="6737354" y="5062127"/>
            <a:ext cx="2355284" cy="812502"/>
          </a:xfrm>
          <a:prstGeom prst="rect">
            <a:avLst/>
          </a:prstGeom>
          <a:noFill/>
        </p:spPr>
        <p:txBody>
          <a:bodyPr wrap="square" lIns="91412" tIns="45706" rIns="91412" bIns="45706" rtlCol="0">
            <a:spAutoFit/>
          </a:bodyPr>
          <a:lstStyle/>
          <a:p>
            <a:pPr>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13" name="圆角矩形 52"/>
          <p:cNvSpPr/>
          <p:nvPr/>
        </p:nvSpPr>
        <p:spPr>
          <a:xfrm>
            <a:off x="1713172" y="2073971"/>
            <a:ext cx="3325075" cy="190500"/>
          </a:xfrm>
          <a:prstGeom prst="roundRect">
            <a:avLst>
              <a:gd name="adj" fmla="val 0"/>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rtlCol="0" anchor="ctr"/>
          <a:lstStyle/>
          <a:p>
            <a:pPr algn="ctr"/>
            <a:endParaRPr lang="zh-CN" altLang="en-US" sz="3200">
              <a:solidFill>
                <a:schemeClr val="bg1"/>
              </a:solidFill>
            </a:endParaRPr>
          </a:p>
        </p:txBody>
      </p:sp>
      <p:sp>
        <p:nvSpPr>
          <p:cNvPr id="14" name="圆角矩形 53"/>
          <p:cNvSpPr/>
          <p:nvPr/>
        </p:nvSpPr>
        <p:spPr>
          <a:xfrm>
            <a:off x="3347982" y="2594000"/>
            <a:ext cx="1690264" cy="190500"/>
          </a:xfrm>
          <a:prstGeom prst="roundRect">
            <a:avLst>
              <a:gd name="adj" fmla="val 0"/>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rtlCol="0" anchor="ctr"/>
          <a:lstStyle/>
          <a:p>
            <a:pPr algn="ctr"/>
            <a:endParaRPr lang="zh-CN" altLang="en-US" sz="3200">
              <a:solidFill>
                <a:schemeClr val="bg1"/>
              </a:solidFill>
            </a:endParaRPr>
          </a:p>
        </p:txBody>
      </p:sp>
      <p:sp>
        <p:nvSpPr>
          <p:cNvPr id="15" name="圆角矩形 54"/>
          <p:cNvSpPr/>
          <p:nvPr/>
        </p:nvSpPr>
        <p:spPr>
          <a:xfrm>
            <a:off x="2682961" y="3114029"/>
            <a:ext cx="2355284" cy="190500"/>
          </a:xfrm>
          <a:prstGeom prst="roundRect">
            <a:avLst>
              <a:gd name="adj" fmla="val 0"/>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rtlCol="0" anchor="ctr"/>
          <a:lstStyle/>
          <a:p>
            <a:pPr algn="ctr"/>
            <a:endParaRPr lang="zh-CN" altLang="en-US" sz="3200">
              <a:solidFill>
                <a:schemeClr val="bg1"/>
              </a:solidFill>
            </a:endParaRPr>
          </a:p>
        </p:txBody>
      </p:sp>
      <p:sp>
        <p:nvSpPr>
          <p:cNvPr id="16" name="圆角矩形 55"/>
          <p:cNvSpPr/>
          <p:nvPr/>
        </p:nvSpPr>
        <p:spPr>
          <a:xfrm>
            <a:off x="1807392" y="3634059"/>
            <a:ext cx="3230853" cy="174663"/>
          </a:xfrm>
          <a:prstGeom prst="roundRect">
            <a:avLst>
              <a:gd name="adj" fmla="val 0"/>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rtlCol="0" anchor="ctr"/>
          <a:lstStyle/>
          <a:p>
            <a:pPr algn="ctr"/>
            <a:endParaRPr lang="zh-CN" altLang="en-US" sz="3200">
              <a:solidFill>
                <a:schemeClr val="bg1"/>
              </a:solidFill>
            </a:endParaRPr>
          </a:p>
        </p:txBody>
      </p:sp>
      <p:sp>
        <p:nvSpPr>
          <p:cNvPr id="17" name="圆角矩形 56"/>
          <p:cNvSpPr/>
          <p:nvPr/>
        </p:nvSpPr>
        <p:spPr>
          <a:xfrm>
            <a:off x="3855826" y="4154088"/>
            <a:ext cx="1182420" cy="190500"/>
          </a:xfrm>
          <a:prstGeom prst="roundRect">
            <a:avLst>
              <a:gd name="adj" fmla="val 0"/>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rtlCol="0" anchor="ctr"/>
          <a:lstStyle/>
          <a:p>
            <a:pPr algn="ctr"/>
            <a:endParaRPr lang="zh-CN" altLang="en-US" sz="3200">
              <a:solidFill>
                <a:schemeClr val="bg1"/>
              </a:solidFill>
            </a:endParaRPr>
          </a:p>
        </p:txBody>
      </p:sp>
      <p:grpSp>
        <p:nvGrpSpPr>
          <p:cNvPr id="18" name="组合 57"/>
          <p:cNvGrpSpPr/>
          <p:nvPr/>
        </p:nvGrpSpPr>
        <p:grpSpPr>
          <a:xfrm>
            <a:off x="6797000" y="1921030"/>
            <a:ext cx="3831172" cy="2678728"/>
            <a:chOff x="4172992" y="3260888"/>
            <a:chExt cx="5767387" cy="704028"/>
          </a:xfrm>
        </p:grpSpPr>
        <p:cxnSp>
          <p:nvCxnSpPr>
            <p:cNvPr id="19" name="直接连接符 18"/>
            <p:cNvCxnSpPr/>
            <p:nvPr/>
          </p:nvCxnSpPr>
          <p:spPr>
            <a:xfrm>
              <a:off x="4172992" y="3260888"/>
              <a:ext cx="0" cy="704028"/>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6489608" y="3260888"/>
              <a:ext cx="0" cy="704028"/>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8840015" y="3260888"/>
              <a:ext cx="0" cy="704028"/>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9940379" y="3260888"/>
              <a:ext cx="0" cy="704028"/>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5348437" y="3260888"/>
              <a:ext cx="0" cy="704028"/>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7665265" y="3260888"/>
              <a:ext cx="0" cy="704028"/>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25" name="圆角矩形 64"/>
          <p:cNvSpPr/>
          <p:nvPr/>
        </p:nvSpPr>
        <p:spPr>
          <a:xfrm>
            <a:off x="6811903" y="2073971"/>
            <a:ext cx="3564886" cy="190500"/>
          </a:xfrm>
          <a:prstGeom prst="roundRect">
            <a:avLst>
              <a:gd name="adj" fmla="val 0"/>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rtlCol="0" anchor="ctr"/>
          <a:lstStyle/>
          <a:p>
            <a:pPr algn="ctr"/>
            <a:endParaRPr lang="zh-CN" altLang="en-US" sz="3200">
              <a:solidFill>
                <a:schemeClr val="bg1"/>
              </a:solidFill>
            </a:endParaRPr>
          </a:p>
        </p:txBody>
      </p:sp>
      <p:sp>
        <p:nvSpPr>
          <p:cNvPr id="26" name="圆角矩形 65"/>
          <p:cNvSpPr/>
          <p:nvPr/>
        </p:nvSpPr>
        <p:spPr>
          <a:xfrm>
            <a:off x="6803323" y="2594000"/>
            <a:ext cx="3451585" cy="190500"/>
          </a:xfrm>
          <a:prstGeom prst="roundRect">
            <a:avLst>
              <a:gd name="adj" fmla="val 0"/>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rtlCol="0" anchor="ctr"/>
          <a:lstStyle/>
          <a:p>
            <a:pPr algn="ctr"/>
            <a:endParaRPr lang="zh-CN" altLang="en-US" sz="3200">
              <a:solidFill>
                <a:schemeClr val="bg1"/>
              </a:solidFill>
            </a:endParaRPr>
          </a:p>
        </p:txBody>
      </p:sp>
      <p:sp>
        <p:nvSpPr>
          <p:cNvPr id="27" name="圆角矩形 66"/>
          <p:cNvSpPr/>
          <p:nvPr/>
        </p:nvSpPr>
        <p:spPr>
          <a:xfrm>
            <a:off x="6797000" y="3114029"/>
            <a:ext cx="2355284" cy="190500"/>
          </a:xfrm>
          <a:prstGeom prst="roundRect">
            <a:avLst>
              <a:gd name="adj" fmla="val 0"/>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rtlCol="0" anchor="ctr"/>
          <a:lstStyle/>
          <a:p>
            <a:pPr algn="ctr"/>
            <a:endParaRPr lang="zh-CN" altLang="en-US" sz="3200">
              <a:solidFill>
                <a:schemeClr val="bg1"/>
              </a:solidFill>
            </a:endParaRPr>
          </a:p>
        </p:txBody>
      </p:sp>
      <p:sp>
        <p:nvSpPr>
          <p:cNvPr id="28" name="圆角矩形 67"/>
          <p:cNvSpPr/>
          <p:nvPr/>
        </p:nvSpPr>
        <p:spPr>
          <a:xfrm>
            <a:off x="6803323" y="3634059"/>
            <a:ext cx="1450230" cy="174663"/>
          </a:xfrm>
          <a:prstGeom prst="roundRect">
            <a:avLst>
              <a:gd name="adj" fmla="val 0"/>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rtlCol="0" anchor="ctr"/>
          <a:lstStyle/>
          <a:p>
            <a:pPr algn="ctr"/>
            <a:endParaRPr lang="zh-CN" altLang="en-US" sz="3200">
              <a:solidFill>
                <a:schemeClr val="bg1"/>
              </a:solidFill>
            </a:endParaRPr>
          </a:p>
        </p:txBody>
      </p:sp>
      <p:sp>
        <p:nvSpPr>
          <p:cNvPr id="29" name="圆角矩形 68"/>
          <p:cNvSpPr/>
          <p:nvPr/>
        </p:nvSpPr>
        <p:spPr>
          <a:xfrm>
            <a:off x="6811905" y="4154088"/>
            <a:ext cx="1788117" cy="190500"/>
          </a:xfrm>
          <a:prstGeom prst="roundRect">
            <a:avLst>
              <a:gd name="adj" fmla="val 0"/>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rtlCol="0" anchor="ctr"/>
          <a:lstStyle/>
          <a:p>
            <a:pPr algn="ctr"/>
            <a:endParaRPr lang="zh-CN" altLang="en-US" sz="3200">
              <a:solidFill>
                <a:schemeClr val="bg1"/>
              </a:solidFill>
            </a:endParaRPr>
          </a:p>
        </p:txBody>
      </p:sp>
      <p:sp>
        <p:nvSpPr>
          <p:cNvPr id="30" name="文本框 29"/>
          <p:cNvSpPr txBox="1"/>
          <p:nvPr/>
        </p:nvSpPr>
        <p:spPr>
          <a:xfrm>
            <a:off x="5355354" y="2030722"/>
            <a:ext cx="1098862" cy="276971"/>
          </a:xfrm>
          <a:prstGeom prst="rect">
            <a:avLst/>
          </a:prstGeom>
          <a:noFill/>
        </p:spPr>
        <p:txBody>
          <a:bodyPr wrap="square" lIns="91412" tIns="45706" rIns="91412" bIns="45706" rtlCol="0">
            <a:spAutoFit/>
          </a:bodyPr>
          <a:lstStyle/>
          <a:p>
            <a:pPr algn="ctr"/>
            <a:r>
              <a:rPr lang="zh-CN" altLang="en-US" sz="1200" dirty="0">
                <a:solidFill>
                  <a:schemeClr val="bg1"/>
                </a:solidFill>
              </a:rPr>
              <a:t>标题</a:t>
            </a:r>
          </a:p>
        </p:txBody>
      </p:sp>
      <p:sp>
        <p:nvSpPr>
          <p:cNvPr id="31" name="文本框 30"/>
          <p:cNvSpPr txBox="1"/>
          <p:nvPr/>
        </p:nvSpPr>
        <p:spPr>
          <a:xfrm>
            <a:off x="5679032" y="2550750"/>
            <a:ext cx="492386" cy="276971"/>
          </a:xfrm>
          <a:prstGeom prst="rect">
            <a:avLst/>
          </a:prstGeom>
          <a:noFill/>
        </p:spPr>
        <p:txBody>
          <a:bodyPr wrap="none" lIns="91412" tIns="45706" rIns="91412" bIns="45706" rtlCol="0">
            <a:spAutoFit/>
          </a:bodyPr>
          <a:lstStyle/>
          <a:p>
            <a:pPr algn="ctr"/>
            <a:r>
              <a:rPr lang="zh-CN" altLang="en-US" sz="1200" dirty="0">
                <a:solidFill>
                  <a:schemeClr val="bg1"/>
                </a:solidFill>
              </a:rPr>
              <a:t>标题</a:t>
            </a:r>
          </a:p>
        </p:txBody>
      </p:sp>
      <p:sp>
        <p:nvSpPr>
          <p:cNvPr id="32" name="文本框 31"/>
          <p:cNvSpPr txBox="1"/>
          <p:nvPr/>
        </p:nvSpPr>
        <p:spPr>
          <a:xfrm>
            <a:off x="5679032" y="3070779"/>
            <a:ext cx="492386" cy="276971"/>
          </a:xfrm>
          <a:prstGeom prst="rect">
            <a:avLst/>
          </a:prstGeom>
          <a:noFill/>
        </p:spPr>
        <p:txBody>
          <a:bodyPr wrap="none" lIns="91412" tIns="45706" rIns="91412" bIns="45706" rtlCol="0">
            <a:spAutoFit/>
          </a:bodyPr>
          <a:lstStyle/>
          <a:p>
            <a:pPr algn="ctr"/>
            <a:r>
              <a:rPr lang="zh-CN" altLang="en-US" sz="1200" dirty="0">
                <a:solidFill>
                  <a:schemeClr val="bg1"/>
                </a:solidFill>
              </a:rPr>
              <a:t>标题</a:t>
            </a:r>
          </a:p>
        </p:txBody>
      </p:sp>
      <p:sp>
        <p:nvSpPr>
          <p:cNvPr id="33" name="文本框 32"/>
          <p:cNvSpPr txBox="1"/>
          <p:nvPr/>
        </p:nvSpPr>
        <p:spPr>
          <a:xfrm>
            <a:off x="5679032" y="3582889"/>
            <a:ext cx="492386" cy="276971"/>
          </a:xfrm>
          <a:prstGeom prst="rect">
            <a:avLst/>
          </a:prstGeom>
          <a:noFill/>
        </p:spPr>
        <p:txBody>
          <a:bodyPr wrap="none" lIns="91412" tIns="45706" rIns="91412" bIns="45706" rtlCol="0">
            <a:spAutoFit/>
          </a:bodyPr>
          <a:lstStyle/>
          <a:p>
            <a:pPr algn="ctr"/>
            <a:r>
              <a:rPr lang="zh-CN" altLang="en-US" sz="1200" dirty="0">
                <a:solidFill>
                  <a:schemeClr val="bg1"/>
                </a:solidFill>
              </a:rPr>
              <a:t>标题</a:t>
            </a:r>
          </a:p>
        </p:txBody>
      </p:sp>
      <p:sp>
        <p:nvSpPr>
          <p:cNvPr id="34" name="文本框 33"/>
          <p:cNvSpPr txBox="1"/>
          <p:nvPr/>
        </p:nvSpPr>
        <p:spPr>
          <a:xfrm>
            <a:off x="5679032" y="4110838"/>
            <a:ext cx="492386" cy="276971"/>
          </a:xfrm>
          <a:prstGeom prst="rect">
            <a:avLst/>
          </a:prstGeom>
          <a:noFill/>
        </p:spPr>
        <p:txBody>
          <a:bodyPr wrap="none" lIns="91412" tIns="45706" rIns="91412" bIns="45706" rtlCol="0">
            <a:spAutoFit/>
          </a:bodyPr>
          <a:lstStyle/>
          <a:p>
            <a:pPr algn="ctr"/>
            <a:r>
              <a:rPr lang="zh-CN" altLang="en-US" sz="1200" dirty="0">
                <a:solidFill>
                  <a:schemeClr val="bg1"/>
                </a:solidFill>
              </a:rPr>
              <a:t>标题</a:t>
            </a: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wipe(down)">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grpId="0" nodeType="clickEffect" nodePh="1">
                                  <p:stCondLst>
                                    <p:cond delay="0"/>
                                  </p:stCondLst>
                                  <p:endCondLst>
                                    <p:cond evt="begin" delay="0">
                                      <p:tn val="27"/>
                                    </p:cond>
                                  </p:endCondLst>
                                  <p:childTnLst>
                                    <p:set>
                                      <p:cBhvr>
                                        <p:cTn id="28" dur="1" fill="hold">
                                          <p:stCondLst>
                                            <p:cond delay="0"/>
                                          </p:stCondLst>
                                        </p:cTn>
                                        <p:tgtEl>
                                          <p:spTgt spid="13"/>
                                        </p:tgtEl>
                                        <p:attrNameLst>
                                          <p:attrName>style.visibility</p:attrName>
                                        </p:attrNameLst>
                                      </p:cBhvr>
                                      <p:to>
                                        <p:strVal val="visible"/>
                                      </p:to>
                                    </p:set>
                                    <p:animEffect transition="in" filter="wipe(right)">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nodePh="1">
                                  <p:stCondLst>
                                    <p:cond delay="0"/>
                                  </p:stCondLst>
                                  <p:endCondLst>
                                    <p:cond evt="begin" delay="0">
                                      <p:tn val="32"/>
                                    </p:cond>
                                  </p:endCondLst>
                                  <p:childTnLst>
                                    <p:set>
                                      <p:cBhvr>
                                        <p:cTn id="33" dur="1" fill="hold">
                                          <p:stCondLst>
                                            <p:cond delay="0"/>
                                          </p:stCondLst>
                                        </p:cTn>
                                        <p:tgtEl>
                                          <p:spTgt spid="25"/>
                                        </p:tgtEl>
                                        <p:attrNameLst>
                                          <p:attrName>style.visibility</p:attrName>
                                        </p:attrNameLst>
                                      </p:cBhvr>
                                      <p:to>
                                        <p:strVal val="visible"/>
                                      </p:to>
                                    </p:set>
                                    <p:animEffect transition="in" filter="wipe(left)">
                                      <p:cBhvr>
                                        <p:cTn id="34" dur="500"/>
                                        <p:tgtEl>
                                          <p:spTgt spid="25"/>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anim calcmode="lin" valueType="num">
                                      <p:cBhvr additive="base">
                                        <p:cTn id="39" dur="500" fill="hold"/>
                                        <p:tgtEl>
                                          <p:spTgt spid="30"/>
                                        </p:tgtEl>
                                        <p:attrNameLst>
                                          <p:attrName>ppt_x</p:attrName>
                                        </p:attrNameLst>
                                      </p:cBhvr>
                                      <p:tavLst>
                                        <p:tav tm="0">
                                          <p:val>
                                            <p:strVal val="#ppt_x"/>
                                          </p:val>
                                        </p:tav>
                                        <p:tav tm="100000">
                                          <p:val>
                                            <p:strVal val="#ppt_x"/>
                                          </p:val>
                                        </p:tav>
                                      </p:tavLst>
                                    </p:anim>
                                    <p:anim calcmode="lin" valueType="num">
                                      <p:cBhvr additive="base">
                                        <p:cTn id="4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2" presetClass="entr" presetSubtype="2" fill="hold" grpId="0" nodeType="clickEffect" nodePh="1">
                                  <p:stCondLst>
                                    <p:cond delay="0"/>
                                  </p:stCondLst>
                                  <p:endCondLst>
                                    <p:cond evt="begin" delay="0">
                                      <p:tn val="43"/>
                                    </p:cond>
                                  </p:endCondLst>
                                  <p:childTnLst>
                                    <p:set>
                                      <p:cBhvr>
                                        <p:cTn id="44" dur="1" fill="hold">
                                          <p:stCondLst>
                                            <p:cond delay="0"/>
                                          </p:stCondLst>
                                        </p:cTn>
                                        <p:tgtEl>
                                          <p:spTgt spid="14"/>
                                        </p:tgtEl>
                                        <p:attrNameLst>
                                          <p:attrName>style.visibility</p:attrName>
                                        </p:attrNameLst>
                                      </p:cBhvr>
                                      <p:to>
                                        <p:strVal val="visible"/>
                                      </p:to>
                                    </p:set>
                                    <p:animEffect transition="in" filter="wipe(right)">
                                      <p:cBhvr>
                                        <p:cTn id="45" dur="500"/>
                                        <p:tgtEl>
                                          <p:spTgt spid="14"/>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nodePh="1">
                                  <p:stCondLst>
                                    <p:cond delay="0"/>
                                  </p:stCondLst>
                                  <p:endCondLst>
                                    <p:cond evt="begin" delay="0">
                                      <p:tn val="48"/>
                                    </p:cond>
                                  </p:endCondLst>
                                  <p:childTnLst>
                                    <p:set>
                                      <p:cBhvr>
                                        <p:cTn id="49" dur="1" fill="hold">
                                          <p:stCondLst>
                                            <p:cond delay="0"/>
                                          </p:stCondLst>
                                        </p:cTn>
                                        <p:tgtEl>
                                          <p:spTgt spid="26"/>
                                        </p:tgtEl>
                                        <p:attrNameLst>
                                          <p:attrName>style.visibility</p:attrName>
                                        </p:attrNameLst>
                                      </p:cBhvr>
                                      <p:to>
                                        <p:strVal val="visible"/>
                                      </p:to>
                                    </p:set>
                                    <p:animEffect transition="in" filter="wipe(left)">
                                      <p:cBhvr>
                                        <p:cTn id="50" dur="500"/>
                                        <p:tgtEl>
                                          <p:spTgt spid="26"/>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1"/>
                                        </p:tgtEl>
                                        <p:attrNameLst>
                                          <p:attrName>style.visibility</p:attrName>
                                        </p:attrNameLst>
                                      </p:cBhvr>
                                      <p:to>
                                        <p:strVal val="visible"/>
                                      </p:to>
                                    </p:set>
                                    <p:anim calcmode="lin" valueType="num">
                                      <p:cBhvr additive="base">
                                        <p:cTn id="55" dur="500" fill="hold"/>
                                        <p:tgtEl>
                                          <p:spTgt spid="31"/>
                                        </p:tgtEl>
                                        <p:attrNameLst>
                                          <p:attrName>ppt_x</p:attrName>
                                        </p:attrNameLst>
                                      </p:cBhvr>
                                      <p:tavLst>
                                        <p:tav tm="0">
                                          <p:val>
                                            <p:strVal val="#ppt_x"/>
                                          </p:val>
                                        </p:tav>
                                        <p:tav tm="100000">
                                          <p:val>
                                            <p:strVal val="#ppt_x"/>
                                          </p:val>
                                        </p:tav>
                                      </p:tavLst>
                                    </p:anim>
                                    <p:anim calcmode="lin" valueType="num">
                                      <p:cBhvr additive="base">
                                        <p:cTn id="5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2" presetClass="entr" presetSubtype="2" fill="hold" grpId="0" nodeType="clickEffect" nodePh="1">
                                  <p:stCondLst>
                                    <p:cond delay="0"/>
                                  </p:stCondLst>
                                  <p:endCondLst>
                                    <p:cond evt="begin" delay="0">
                                      <p:tn val="59"/>
                                    </p:cond>
                                  </p:endCondLst>
                                  <p:childTnLst>
                                    <p:set>
                                      <p:cBhvr>
                                        <p:cTn id="60" dur="1" fill="hold">
                                          <p:stCondLst>
                                            <p:cond delay="0"/>
                                          </p:stCondLst>
                                        </p:cTn>
                                        <p:tgtEl>
                                          <p:spTgt spid="15"/>
                                        </p:tgtEl>
                                        <p:attrNameLst>
                                          <p:attrName>style.visibility</p:attrName>
                                        </p:attrNameLst>
                                      </p:cBhvr>
                                      <p:to>
                                        <p:strVal val="visible"/>
                                      </p:to>
                                    </p:set>
                                    <p:animEffect transition="in" filter="wipe(right)">
                                      <p:cBhvr>
                                        <p:cTn id="61" dur="500"/>
                                        <p:tgtEl>
                                          <p:spTgt spid="15"/>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nodePh="1">
                                  <p:stCondLst>
                                    <p:cond delay="0"/>
                                  </p:stCondLst>
                                  <p:endCondLst>
                                    <p:cond evt="begin" delay="0">
                                      <p:tn val="64"/>
                                    </p:cond>
                                  </p:endCondLst>
                                  <p:childTnLst>
                                    <p:set>
                                      <p:cBhvr>
                                        <p:cTn id="65" dur="1" fill="hold">
                                          <p:stCondLst>
                                            <p:cond delay="0"/>
                                          </p:stCondLst>
                                        </p:cTn>
                                        <p:tgtEl>
                                          <p:spTgt spid="27"/>
                                        </p:tgtEl>
                                        <p:attrNameLst>
                                          <p:attrName>style.visibility</p:attrName>
                                        </p:attrNameLst>
                                      </p:cBhvr>
                                      <p:to>
                                        <p:strVal val="visible"/>
                                      </p:to>
                                    </p:set>
                                    <p:animEffect transition="in" filter="wipe(left)">
                                      <p:cBhvr>
                                        <p:cTn id="66" dur="500"/>
                                        <p:tgtEl>
                                          <p:spTgt spid="27"/>
                                        </p:tgtEl>
                                      </p:cBhvr>
                                    </p:animEffect>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32"/>
                                        </p:tgtEl>
                                        <p:attrNameLst>
                                          <p:attrName>style.visibility</p:attrName>
                                        </p:attrNameLst>
                                      </p:cBhvr>
                                      <p:to>
                                        <p:strVal val="visible"/>
                                      </p:to>
                                    </p:set>
                                    <p:anim calcmode="lin" valueType="num">
                                      <p:cBhvr additive="base">
                                        <p:cTn id="71" dur="500" fill="hold"/>
                                        <p:tgtEl>
                                          <p:spTgt spid="32"/>
                                        </p:tgtEl>
                                        <p:attrNameLst>
                                          <p:attrName>ppt_x</p:attrName>
                                        </p:attrNameLst>
                                      </p:cBhvr>
                                      <p:tavLst>
                                        <p:tav tm="0">
                                          <p:val>
                                            <p:strVal val="#ppt_x"/>
                                          </p:val>
                                        </p:tav>
                                        <p:tav tm="100000">
                                          <p:val>
                                            <p:strVal val="#ppt_x"/>
                                          </p:val>
                                        </p:tav>
                                      </p:tavLst>
                                    </p:anim>
                                    <p:anim calcmode="lin" valueType="num">
                                      <p:cBhvr additive="base">
                                        <p:cTn id="72"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2" presetClass="entr" presetSubtype="2" fill="hold" grpId="0" nodeType="clickEffect" nodePh="1">
                                  <p:stCondLst>
                                    <p:cond delay="0"/>
                                  </p:stCondLst>
                                  <p:endCondLst>
                                    <p:cond evt="begin" delay="0">
                                      <p:tn val="75"/>
                                    </p:cond>
                                  </p:endCondLst>
                                  <p:childTnLst>
                                    <p:set>
                                      <p:cBhvr>
                                        <p:cTn id="76" dur="1" fill="hold">
                                          <p:stCondLst>
                                            <p:cond delay="0"/>
                                          </p:stCondLst>
                                        </p:cTn>
                                        <p:tgtEl>
                                          <p:spTgt spid="16"/>
                                        </p:tgtEl>
                                        <p:attrNameLst>
                                          <p:attrName>style.visibility</p:attrName>
                                        </p:attrNameLst>
                                      </p:cBhvr>
                                      <p:to>
                                        <p:strVal val="visible"/>
                                      </p:to>
                                    </p:set>
                                    <p:animEffect transition="in" filter="wipe(right)">
                                      <p:cBhvr>
                                        <p:cTn id="77" dur="500"/>
                                        <p:tgtEl>
                                          <p:spTgt spid="16"/>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nodePh="1">
                                  <p:stCondLst>
                                    <p:cond delay="0"/>
                                  </p:stCondLst>
                                  <p:endCondLst>
                                    <p:cond evt="begin" delay="0">
                                      <p:tn val="80"/>
                                    </p:cond>
                                  </p:endCondLst>
                                  <p:childTnLst>
                                    <p:set>
                                      <p:cBhvr>
                                        <p:cTn id="81" dur="1" fill="hold">
                                          <p:stCondLst>
                                            <p:cond delay="0"/>
                                          </p:stCondLst>
                                        </p:cTn>
                                        <p:tgtEl>
                                          <p:spTgt spid="28"/>
                                        </p:tgtEl>
                                        <p:attrNameLst>
                                          <p:attrName>style.visibility</p:attrName>
                                        </p:attrNameLst>
                                      </p:cBhvr>
                                      <p:to>
                                        <p:strVal val="visible"/>
                                      </p:to>
                                    </p:set>
                                    <p:animEffect transition="in" filter="wipe(left)">
                                      <p:cBhvr>
                                        <p:cTn id="82" dur="500"/>
                                        <p:tgtEl>
                                          <p:spTgt spid="28"/>
                                        </p:tgtEl>
                                      </p:cBhvr>
                                    </p:animEffect>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33"/>
                                        </p:tgtEl>
                                        <p:attrNameLst>
                                          <p:attrName>style.visibility</p:attrName>
                                        </p:attrNameLst>
                                      </p:cBhvr>
                                      <p:to>
                                        <p:strVal val="visible"/>
                                      </p:to>
                                    </p:set>
                                    <p:anim calcmode="lin" valueType="num">
                                      <p:cBhvr additive="base">
                                        <p:cTn id="87" dur="500" fill="hold"/>
                                        <p:tgtEl>
                                          <p:spTgt spid="33"/>
                                        </p:tgtEl>
                                        <p:attrNameLst>
                                          <p:attrName>ppt_x</p:attrName>
                                        </p:attrNameLst>
                                      </p:cBhvr>
                                      <p:tavLst>
                                        <p:tav tm="0">
                                          <p:val>
                                            <p:strVal val="#ppt_x"/>
                                          </p:val>
                                        </p:tav>
                                        <p:tav tm="100000">
                                          <p:val>
                                            <p:strVal val="#ppt_x"/>
                                          </p:val>
                                        </p:tav>
                                      </p:tavLst>
                                    </p:anim>
                                    <p:anim calcmode="lin" valueType="num">
                                      <p:cBhvr additive="base">
                                        <p:cTn id="8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2" presetClass="entr" presetSubtype="2" fill="hold" grpId="0" nodeType="clickEffect" nodePh="1">
                                  <p:stCondLst>
                                    <p:cond delay="0"/>
                                  </p:stCondLst>
                                  <p:endCondLst>
                                    <p:cond evt="begin" delay="0">
                                      <p:tn val="91"/>
                                    </p:cond>
                                  </p:endCondLst>
                                  <p:childTnLst>
                                    <p:set>
                                      <p:cBhvr>
                                        <p:cTn id="92" dur="1" fill="hold">
                                          <p:stCondLst>
                                            <p:cond delay="0"/>
                                          </p:stCondLst>
                                        </p:cTn>
                                        <p:tgtEl>
                                          <p:spTgt spid="17"/>
                                        </p:tgtEl>
                                        <p:attrNameLst>
                                          <p:attrName>style.visibility</p:attrName>
                                        </p:attrNameLst>
                                      </p:cBhvr>
                                      <p:to>
                                        <p:strVal val="visible"/>
                                      </p:to>
                                    </p:set>
                                    <p:animEffect transition="in" filter="wipe(right)">
                                      <p:cBhvr>
                                        <p:cTn id="93" dur="500"/>
                                        <p:tgtEl>
                                          <p:spTgt spid="17"/>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8" fill="hold" grpId="0" nodeType="clickEffect" nodePh="1">
                                  <p:stCondLst>
                                    <p:cond delay="0"/>
                                  </p:stCondLst>
                                  <p:endCondLst>
                                    <p:cond evt="begin" delay="0">
                                      <p:tn val="96"/>
                                    </p:cond>
                                  </p:endCondLst>
                                  <p:childTnLst>
                                    <p:set>
                                      <p:cBhvr>
                                        <p:cTn id="97" dur="1" fill="hold">
                                          <p:stCondLst>
                                            <p:cond delay="0"/>
                                          </p:stCondLst>
                                        </p:cTn>
                                        <p:tgtEl>
                                          <p:spTgt spid="29"/>
                                        </p:tgtEl>
                                        <p:attrNameLst>
                                          <p:attrName>style.visibility</p:attrName>
                                        </p:attrNameLst>
                                      </p:cBhvr>
                                      <p:to>
                                        <p:strVal val="visible"/>
                                      </p:to>
                                    </p:set>
                                    <p:animEffect transition="in" filter="wipe(left)">
                                      <p:cBhvr>
                                        <p:cTn id="98" dur="500"/>
                                        <p:tgtEl>
                                          <p:spTgt spid="29"/>
                                        </p:tgtEl>
                                      </p:cBhvr>
                                    </p:animEffect>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34"/>
                                        </p:tgtEl>
                                        <p:attrNameLst>
                                          <p:attrName>style.visibility</p:attrName>
                                        </p:attrNameLst>
                                      </p:cBhvr>
                                      <p:to>
                                        <p:strVal val="visible"/>
                                      </p:to>
                                    </p:set>
                                    <p:anim calcmode="lin" valueType="num">
                                      <p:cBhvr additive="base">
                                        <p:cTn id="103" dur="500" fill="hold"/>
                                        <p:tgtEl>
                                          <p:spTgt spid="34"/>
                                        </p:tgtEl>
                                        <p:attrNameLst>
                                          <p:attrName>ppt_x</p:attrName>
                                        </p:attrNameLst>
                                      </p:cBhvr>
                                      <p:tavLst>
                                        <p:tav tm="0">
                                          <p:val>
                                            <p:strVal val="#ppt_x"/>
                                          </p:val>
                                        </p:tav>
                                        <p:tav tm="100000">
                                          <p:val>
                                            <p:strVal val="#ppt_x"/>
                                          </p:val>
                                        </p:tav>
                                      </p:tavLst>
                                    </p:anim>
                                    <p:anim calcmode="lin" valueType="num">
                                      <p:cBhvr additive="base">
                                        <p:cTn id="104"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2"/>
                                        </p:tgtEl>
                                        <p:attrNameLst>
                                          <p:attrName>style.visibility</p:attrName>
                                        </p:attrNameLst>
                                      </p:cBhvr>
                                      <p:to>
                                        <p:strVal val="visible"/>
                                      </p:to>
                                    </p:set>
                                    <p:anim calcmode="lin" valueType="num">
                                      <p:cBhvr additive="base">
                                        <p:cTn id="109" dur="500" fill="hold"/>
                                        <p:tgtEl>
                                          <p:spTgt spid="2"/>
                                        </p:tgtEl>
                                        <p:attrNameLst>
                                          <p:attrName>ppt_x</p:attrName>
                                        </p:attrNameLst>
                                      </p:cBhvr>
                                      <p:tavLst>
                                        <p:tav tm="0">
                                          <p:val>
                                            <p:strVal val="#ppt_x"/>
                                          </p:val>
                                        </p:tav>
                                        <p:tav tm="100000">
                                          <p:val>
                                            <p:strVal val="#ppt_x"/>
                                          </p:val>
                                        </p:tav>
                                      </p:tavLst>
                                    </p:anim>
                                    <p:anim calcmode="lin" valueType="num">
                                      <p:cBhvr additive="base">
                                        <p:cTn id="11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12"/>
                                        </p:tgtEl>
                                        <p:attrNameLst>
                                          <p:attrName>style.visibility</p:attrName>
                                        </p:attrNameLst>
                                      </p:cBhvr>
                                      <p:to>
                                        <p:strVal val="visible"/>
                                      </p:to>
                                    </p:set>
                                    <p:anim calcmode="lin" valueType="num">
                                      <p:cBhvr additive="base">
                                        <p:cTn id="115" dur="500" fill="hold"/>
                                        <p:tgtEl>
                                          <p:spTgt spid="12"/>
                                        </p:tgtEl>
                                        <p:attrNameLst>
                                          <p:attrName>ppt_x</p:attrName>
                                        </p:attrNameLst>
                                      </p:cBhvr>
                                      <p:tavLst>
                                        <p:tav tm="0">
                                          <p:val>
                                            <p:strVal val="#ppt_x"/>
                                          </p:val>
                                        </p:tav>
                                        <p:tav tm="100000">
                                          <p:val>
                                            <p:strVal val="#ppt_x"/>
                                          </p:val>
                                        </p:tav>
                                      </p:tavLst>
                                    </p:anim>
                                    <p:anim calcmode="lin" valueType="num">
                                      <p:cBhvr additive="base">
                                        <p:cTn id="11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1" grpId="0"/>
      <p:bldP spid="12" grpId="0"/>
      <p:bldP spid="13" grpId="0" animBg="1"/>
      <p:bldP spid="14" grpId="0" animBg="1"/>
      <p:bldP spid="15" grpId="0" animBg="1"/>
      <p:bldP spid="16" grpId="0" animBg="1"/>
      <p:bldP spid="17" grpId="0" animBg="1"/>
      <p:bldP spid="25" grpId="0" animBg="1"/>
      <p:bldP spid="26" grpId="0" animBg="1"/>
      <p:bldP spid="27" grpId="0" animBg="1"/>
      <p:bldP spid="28" grpId="0" animBg="1"/>
      <p:bldP spid="29" grpId="0" animBg="1"/>
      <p:bldP spid="30" grpId="0"/>
      <p:bldP spid="31" grpId="0"/>
      <p:bldP spid="32" grpId="0"/>
      <p:bldP spid="33" grpId="0"/>
      <p:bldP spid="3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76"/>
          <p:cNvGrpSpPr/>
          <p:nvPr/>
        </p:nvGrpSpPr>
        <p:grpSpPr>
          <a:xfrm>
            <a:off x="6331332" y="1717095"/>
            <a:ext cx="1884316" cy="1543017"/>
            <a:chOff x="91930" y="319568"/>
            <a:chExt cx="1885141" cy="1543016"/>
          </a:xfrm>
          <a:noFill/>
        </p:grpSpPr>
        <p:sp>
          <p:nvSpPr>
            <p:cNvPr id="3" name="Shape 569"/>
            <p:cNvSpPr/>
            <p:nvPr/>
          </p:nvSpPr>
          <p:spPr>
            <a:xfrm rot="2700000">
              <a:off x="434055" y="319568"/>
              <a:ext cx="1543016" cy="1543016"/>
            </a:xfrm>
            <a:prstGeom prst="roundRect">
              <a:avLst>
                <a:gd name="adj" fmla="val 16461"/>
              </a:avLst>
            </a:prstGeom>
            <a:grpFill/>
            <a:ln>
              <a:solidFill>
                <a:schemeClr val="bg1"/>
              </a:solidFill>
            </a:ln>
          </p:spPr>
          <p:style>
            <a:lnRef idx="3">
              <a:schemeClr val="lt1"/>
            </a:lnRef>
            <a:fillRef idx="1">
              <a:schemeClr val="accent2"/>
            </a:fillRef>
            <a:effectRef idx="1">
              <a:schemeClr val="accent2"/>
            </a:effectRef>
            <a:fontRef idx="minor">
              <a:schemeClr val="lt1"/>
            </a:fontRef>
          </p:style>
          <p:txBody>
            <a:bodyPr lIns="121878" tIns="60939" rIns="121878" bIns="60939" rtlCol="0" anchor="ctr"/>
            <a:lstStyle/>
            <a:p>
              <a:pPr algn="ctr" rtl="0"/>
              <a:endParaRPr sz="1465">
                <a:solidFill>
                  <a:schemeClr val="bg1"/>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4" name="Shape 570"/>
            <p:cNvSpPr/>
            <p:nvPr/>
          </p:nvSpPr>
          <p:spPr>
            <a:xfrm rot="2700000">
              <a:off x="91930" y="869165"/>
              <a:ext cx="443882" cy="443882"/>
            </a:xfrm>
            <a:prstGeom prst="rect">
              <a:avLst/>
            </a:prstGeom>
            <a:grpFill/>
            <a:ln w="28575" cap="flat">
              <a:solidFill>
                <a:schemeClr val="bg1"/>
              </a:solidFill>
              <a:miter lim="400000"/>
            </a:ln>
            <a:effectLst/>
          </p:spPr>
          <p:txBody>
            <a:bodyPr wrap="square" lIns="0" tIns="0" rIns="0" bIns="0" numCol="1" anchor="ctr">
              <a:noAutofit/>
            </a:bodyPr>
            <a:lstStyle/>
            <a:p>
              <a:pPr algn="ctr"/>
              <a:endParaRPr sz="1465">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 name="Shape 571"/>
            <p:cNvSpPr/>
            <p:nvPr/>
          </p:nvSpPr>
          <p:spPr>
            <a:xfrm>
              <a:off x="147944" y="884782"/>
              <a:ext cx="344436" cy="348645"/>
            </a:xfrm>
            <a:prstGeom prst="rect">
              <a:avLst/>
            </a:prstGeom>
            <a:grpFill/>
            <a:ln w="12700" cap="flat">
              <a:solidFill>
                <a:schemeClr val="bg1"/>
              </a:solidFill>
              <a:miter lim="400000"/>
            </a:ln>
            <a:effectLst/>
          </p:spPr>
          <p:txBody>
            <a:bodyPr wrap="none" lIns="60940" tIns="60940" rIns="60940" bIns="60940" numCol="1" anchor="t">
              <a:spAutoFit/>
            </a:bodyPr>
            <a:lstStyle>
              <a:lvl1pPr algn="ctr">
                <a:defRPr b="1">
                  <a:latin typeface="+mj-lt"/>
                  <a:ea typeface="+mj-ea"/>
                  <a:cs typeface="+mj-cs"/>
                  <a:sym typeface="Source Sans Pro" panose="020B0503030403020204"/>
                </a:defRPr>
              </a:lvl1pPr>
            </a:lstStyle>
            <a:p>
              <a:pPr lvl="0">
                <a:defRPr b="0">
                  <a:solidFill>
                    <a:srgbClr val="000000"/>
                  </a:solidFill>
                </a:defRPr>
              </a:pPr>
              <a:r>
                <a:rPr sz="1465">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02</a:t>
              </a:r>
            </a:p>
          </p:txBody>
        </p:sp>
        <p:grpSp>
          <p:nvGrpSpPr>
            <p:cNvPr id="6" name="Group 574"/>
            <p:cNvGrpSpPr/>
            <p:nvPr/>
          </p:nvGrpSpPr>
          <p:grpSpPr>
            <a:xfrm>
              <a:off x="950873" y="439921"/>
              <a:ext cx="509381" cy="445817"/>
              <a:chOff x="0" y="0"/>
              <a:chExt cx="509380" cy="445816"/>
            </a:xfrm>
            <a:grpFill/>
          </p:grpSpPr>
          <p:sp>
            <p:nvSpPr>
              <p:cNvPr id="8" name="Shape 572"/>
              <p:cNvSpPr/>
              <p:nvPr/>
            </p:nvSpPr>
            <p:spPr>
              <a:xfrm>
                <a:off x="80107" y="79236"/>
                <a:ext cx="182855" cy="120162"/>
              </a:xfrm>
              <a:custGeom>
                <a:avLst/>
                <a:gdLst/>
                <a:ahLst/>
                <a:cxnLst>
                  <a:cxn ang="0">
                    <a:pos x="wd2" y="hd2"/>
                  </a:cxn>
                  <a:cxn ang="5400000">
                    <a:pos x="wd2" y="hd2"/>
                  </a:cxn>
                  <a:cxn ang="10800000">
                    <a:pos x="wd2" y="hd2"/>
                  </a:cxn>
                  <a:cxn ang="16200000">
                    <a:pos x="wd2" y="hd2"/>
                  </a:cxn>
                </a:cxnLst>
                <a:rect l="0" t="0" r="r" b="b"/>
                <a:pathLst>
                  <a:path w="21600" h="21600" extrusionOk="0">
                    <a:moveTo>
                      <a:pt x="20660" y="0"/>
                    </a:moveTo>
                    <a:cubicBezTo>
                      <a:pt x="9461" y="0"/>
                      <a:pt x="0" y="9233"/>
                      <a:pt x="0" y="20160"/>
                    </a:cubicBezTo>
                    <a:cubicBezTo>
                      <a:pt x="0" y="20954"/>
                      <a:pt x="420" y="21600"/>
                      <a:pt x="939" y="21600"/>
                    </a:cubicBezTo>
                    <a:cubicBezTo>
                      <a:pt x="1457" y="21600"/>
                      <a:pt x="1878" y="20954"/>
                      <a:pt x="1878" y="20160"/>
                    </a:cubicBezTo>
                    <a:cubicBezTo>
                      <a:pt x="1878" y="10956"/>
                      <a:pt x="10655" y="2880"/>
                      <a:pt x="20660" y="2880"/>
                    </a:cubicBezTo>
                    <a:cubicBezTo>
                      <a:pt x="21179" y="2880"/>
                      <a:pt x="21600" y="2234"/>
                      <a:pt x="21600" y="1440"/>
                    </a:cubicBezTo>
                    <a:cubicBezTo>
                      <a:pt x="21600" y="645"/>
                      <a:pt x="21179" y="0"/>
                      <a:pt x="20660" y="0"/>
                    </a:cubicBezTo>
                  </a:path>
                </a:pathLst>
              </a:custGeom>
              <a:grpFill/>
              <a:ln w="12700" cap="flat">
                <a:solidFill>
                  <a:schemeClr val="bg1"/>
                </a:solid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 name="Shape 573"/>
              <p:cNvSpPr/>
              <p:nvPr/>
            </p:nvSpPr>
            <p:spPr>
              <a:xfrm>
                <a:off x="-1" y="-1"/>
                <a:ext cx="509381" cy="445817"/>
              </a:xfrm>
              <a:custGeom>
                <a:avLst/>
                <a:gdLst/>
                <a:ahLst/>
                <a:cxnLst>
                  <a:cxn ang="0">
                    <a:pos x="wd2" y="hd2"/>
                  </a:cxn>
                  <a:cxn ang="5400000">
                    <a:pos x="wd2" y="hd2"/>
                  </a:cxn>
                  <a:cxn ang="10800000">
                    <a:pos x="wd2" y="hd2"/>
                  </a:cxn>
                  <a:cxn ang="16200000">
                    <a:pos x="wd2" y="hd2"/>
                  </a:cxn>
                </a:cxnLst>
                <a:rect l="0" t="0" r="r" b="b"/>
                <a:pathLst>
                  <a:path w="21600" h="21600" extrusionOk="0">
                    <a:moveTo>
                      <a:pt x="10800" y="16971"/>
                    </a:moveTo>
                    <a:cubicBezTo>
                      <a:pt x="10181" y="16971"/>
                      <a:pt x="9546" y="16918"/>
                      <a:pt x="8912" y="16811"/>
                    </a:cubicBezTo>
                    <a:cubicBezTo>
                      <a:pt x="8847" y="16800"/>
                      <a:pt x="8781" y="16794"/>
                      <a:pt x="8716" y="16794"/>
                    </a:cubicBezTo>
                    <a:cubicBezTo>
                      <a:pt x="8315" y="16794"/>
                      <a:pt x="7931" y="16999"/>
                      <a:pt x="7673" y="17359"/>
                    </a:cubicBezTo>
                    <a:cubicBezTo>
                      <a:pt x="7384" y="17761"/>
                      <a:pt x="6563" y="18657"/>
                      <a:pt x="5591" y="19318"/>
                    </a:cubicBezTo>
                    <a:cubicBezTo>
                      <a:pt x="5854" y="18628"/>
                      <a:pt x="6060" y="17853"/>
                      <a:pt x="6074" y="17056"/>
                    </a:cubicBezTo>
                    <a:cubicBezTo>
                      <a:pt x="6078" y="17006"/>
                      <a:pt x="6080" y="16956"/>
                      <a:pt x="6080" y="16914"/>
                    </a:cubicBezTo>
                    <a:cubicBezTo>
                      <a:pt x="6080" y="16334"/>
                      <a:pt x="5796" y="15803"/>
                      <a:pt x="5344" y="15540"/>
                    </a:cubicBezTo>
                    <a:cubicBezTo>
                      <a:pt x="2843" y="14080"/>
                      <a:pt x="1349" y="11731"/>
                      <a:pt x="1349" y="9257"/>
                    </a:cubicBezTo>
                    <a:cubicBezTo>
                      <a:pt x="1349" y="5003"/>
                      <a:pt x="5588" y="1542"/>
                      <a:pt x="10800" y="1542"/>
                    </a:cubicBezTo>
                    <a:cubicBezTo>
                      <a:pt x="16011" y="1542"/>
                      <a:pt x="20249" y="5003"/>
                      <a:pt x="20249" y="9257"/>
                    </a:cubicBezTo>
                    <a:cubicBezTo>
                      <a:pt x="20249" y="13510"/>
                      <a:pt x="16011" y="16971"/>
                      <a:pt x="10800" y="16971"/>
                    </a:cubicBezTo>
                    <a:moveTo>
                      <a:pt x="10800" y="0"/>
                    </a:moveTo>
                    <a:cubicBezTo>
                      <a:pt x="4835" y="0"/>
                      <a:pt x="0" y="4144"/>
                      <a:pt x="0" y="9257"/>
                    </a:cubicBezTo>
                    <a:cubicBezTo>
                      <a:pt x="0" y="12440"/>
                      <a:pt x="1875" y="15248"/>
                      <a:pt x="4730" y="16914"/>
                    </a:cubicBezTo>
                    <a:cubicBezTo>
                      <a:pt x="4730" y="16935"/>
                      <a:pt x="4724" y="16949"/>
                      <a:pt x="4724" y="16971"/>
                    </a:cubicBezTo>
                    <a:cubicBezTo>
                      <a:pt x="4724" y="18354"/>
                      <a:pt x="3821" y="19843"/>
                      <a:pt x="3423" y="20625"/>
                    </a:cubicBezTo>
                    <a:lnTo>
                      <a:pt x="3425" y="20625"/>
                    </a:lnTo>
                    <a:cubicBezTo>
                      <a:pt x="3393" y="20709"/>
                      <a:pt x="3374" y="20802"/>
                      <a:pt x="3374" y="20900"/>
                    </a:cubicBezTo>
                    <a:cubicBezTo>
                      <a:pt x="3374" y="21287"/>
                      <a:pt x="3648" y="21600"/>
                      <a:pt x="3986" y="21600"/>
                    </a:cubicBezTo>
                    <a:cubicBezTo>
                      <a:pt x="4049" y="21600"/>
                      <a:pt x="4161" y="21580"/>
                      <a:pt x="4158" y="21590"/>
                    </a:cubicBezTo>
                    <a:cubicBezTo>
                      <a:pt x="6268" y="21195"/>
                      <a:pt x="8255" y="18979"/>
                      <a:pt x="8716" y="18338"/>
                    </a:cubicBezTo>
                    <a:cubicBezTo>
                      <a:pt x="9391" y="18451"/>
                      <a:pt x="10086" y="18514"/>
                      <a:pt x="10800" y="18514"/>
                    </a:cubicBezTo>
                    <a:cubicBezTo>
                      <a:pt x="16764" y="18514"/>
                      <a:pt x="21600" y="14369"/>
                      <a:pt x="21600" y="9257"/>
                    </a:cubicBezTo>
                    <a:cubicBezTo>
                      <a:pt x="21600" y="4144"/>
                      <a:pt x="16764" y="0"/>
                      <a:pt x="10800" y="0"/>
                    </a:cubicBezTo>
                  </a:path>
                </a:pathLst>
              </a:custGeom>
              <a:grpFill/>
              <a:ln w="12700" cap="flat">
                <a:solidFill>
                  <a:schemeClr val="bg1"/>
                </a:solid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7" name="Shape 575"/>
            <p:cNvSpPr/>
            <p:nvPr/>
          </p:nvSpPr>
          <p:spPr>
            <a:xfrm>
              <a:off x="934862" y="961725"/>
              <a:ext cx="498391" cy="574219"/>
            </a:xfrm>
            <a:prstGeom prst="rect">
              <a:avLst/>
            </a:prstGeom>
            <a:grpFill/>
            <a:ln w="12700" cap="flat">
              <a:solidFill>
                <a:schemeClr val="bg1"/>
              </a:solidFill>
              <a:miter lim="400000"/>
            </a:ln>
            <a:effectLst/>
          </p:spPr>
          <p:txBody>
            <a:bodyPr wrap="none" lIns="60940" tIns="60940" rIns="60940" bIns="60940" numCol="1" anchor="t">
              <a:spAutoFit/>
            </a:bodyPr>
            <a:lstStyle/>
            <a:p>
              <a:pPr algn="ctr">
                <a:defRPr>
                  <a:solidFill>
                    <a:srgbClr val="000000"/>
                  </a:solidFill>
                </a:defRPr>
              </a:pPr>
              <a:r>
                <a:rPr lang="zh-CN" altLang="en-US" sz="1465" b="1">
                  <a:solidFill>
                    <a:schemeClr val="bg1"/>
                  </a:solidFill>
                  <a:latin typeface="微软雅黑" panose="020B0503020204020204" pitchFamily="34" charset="-122"/>
                  <a:ea typeface="微软雅黑" panose="020B0503020204020204" pitchFamily="34" charset="-122"/>
                  <a:cs typeface="+mj-cs"/>
                  <a:sym typeface="微软雅黑" panose="020B0503020204020204" pitchFamily="34" charset="-122"/>
                </a:rPr>
                <a:t>添加</a:t>
              </a:r>
            </a:p>
            <a:p>
              <a:pPr algn="ctr">
                <a:defRPr>
                  <a:solidFill>
                    <a:srgbClr val="000000"/>
                  </a:solidFill>
                </a:defRPr>
              </a:pPr>
              <a:r>
                <a:rPr lang="zh-CN" altLang="en-US" sz="1465" b="1">
                  <a:solidFill>
                    <a:schemeClr val="bg1"/>
                  </a:solidFill>
                  <a:latin typeface="微软雅黑" panose="020B0503020204020204" pitchFamily="34" charset="-122"/>
                  <a:ea typeface="微软雅黑" panose="020B0503020204020204" pitchFamily="34" charset="-122"/>
                  <a:cs typeface="+mj-cs"/>
                  <a:sym typeface="微软雅黑" panose="020B0503020204020204" pitchFamily="34" charset="-122"/>
                </a:rPr>
                <a:t>标题</a:t>
              </a:r>
            </a:p>
          </p:txBody>
        </p:sp>
      </p:grpSp>
      <p:grpSp>
        <p:nvGrpSpPr>
          <p:cNvPr id="10" name="Group 584"/>
          <p:cNvGrpSpPr/>
          <p:nvPr/>
        </p:nvGrpSpPr>
        <p:grpSpPr>
          <a:xfrm>
            <a:off x="6331333" y="4190241"/>
            <a:ext cx="1884317" cy="1543017"/>
            <a:chOff x="91930" y="319568"/>
            <a:chExt cx="1885141" cy="1543016"/>
          </a:xfrm>
          <a:noFill/>
        </p:grpSpPr>
        <p:sp>
          <p:nvSpPr>
            <p:cNvPr id="11" name="Shape 577"/>
            <p:cNvSpPr/>
            <p:nvPr/>
          </p:nvSpPr>
          <p:spPr>
            <a:xfrm rot="2700000">
              <a:off x="434055" y="319568"/>
              <a:ext cx="1543016" cy="1543016"/>
            </a:xfrm>
            <a:prstGeom prst="roundRect">
              <a:avLst>
                <a:gd name="adj" fmla="val 16461"/>
              </a:avLst>
            </a:prstGeom>
            <a:grpFill/>
            <a:ln>
              <a:solidFill>
                <a:schemeClr val="bg1"/>
              </a:solidFill>
            </a:ln>
          </p:spPr>
          <p:style>
            <a:lnRef idx="3">
              <a:schemeClr val="lt1"/>
            </a:lnRef>
            <a:fillRef idx="1">
              <a:schemeClr val="accent3"/>
            </a:fillRef>
            <a:effectRef idx="1">
              <a:schemeClr val="accent3"/>
            </a:effectRef>
            <a:fontRef idx="minor">
              <a:schemeClr val="lt1"/>
            </a:fontRef>
          </p:style>
          <p:txBody>
            <a:bodyPr lIns="121878" tIns="60939" rIns="121878" bIns="60939" rtlCol="0" anchor="ctr"/>
            <a:lstStyle/>
            <a:p>
              <a:pPr algn="ctr" rtl="0"/>
              <a:endParaRPr sz="1465">
                <a:solidFill>
                  <a:schemeClr val="bg1"/>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2" name="Shape 578"/>
            <p:cNvSpPr/>
            <p:nvPr/>
          </p:nvSpPr>
          <p:spPr>
            <a:xfrm rot="2700000">
              <a:off x="91930" y="869163"/>
              <a:ext cx="443882" cy="443882"/>
            </a:xfrm>
            <a:prstGeom prst="rect">
              <a:avLst/>
            </a:prstGeom>
            <a:grpFill/>
            <a:ln w="28575" cap="flat">
              <a:solidFill>
                <a:schemeClr val="bg1"/>
              </a:solidFill>
              <a:miter lim="400000"/>
            </a:ln>
            <a:effectLst/>
          </p:spPr>
          <p:txBody>
            <a:bodyPr wrap="square" lIns="0" tIns="0" rIns="0" bIns="0" numCol="1" anchor="ctr">
              <a:noAutofit/>
            </a:bodyPr>
            <a:lstStyle/>
            <a:p>
              <a:pPr algn="ctr"/>
              <a:endParaRPr sz="1465">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3" name="Shape 579"/>
            <p:cNvSpPr/>
            <p:nvPr/>
          </p:nvSpPr>
          <p:spPr>
            <a:xfrm>
              <a:off x="147945" y="891049"/>
              <a:ext cx="344436" cy="348645"/>
            </a:xfrm>
            <a:prstGeom prst="rect">
              <a:avLst/>
            </a:prstGeom>
            <a:grpFill/>
            <a:ln w="12700" cap="flat">
              <a:solidFill>
                <a:schemeClr val="bg1"/>
              </a:solidFill>
              <a:miter lim="400000"/>
            </a:ln>
            <a:effectLst/>
          </p:spPr>
          <p:txBody>
            <a:bodyPr wrap="none" lIns="60940" tIns="60940" rIns="60940" bIns="60940" numCol="1" anchor="t">
              <a:spAutoFit/>
            </a:bodyPr>
            <a:lstStyle>
              <a:lvl1pPr algn="ctr">
                <a:defRPr b="1">
                  <a:latin typeface="+mj-lt"/>
                  <a:ea typeface="+mj-ea"/>
                  <a:cs typeface="+mj-cs"/>
                  <a:sym typeface="Source Sans Pro" panose="020B0503030403020204"/>
                </a:defRPr>
              </a:lvl1pPr>
            </a:lstStyle>
            <a:p>
              <a:pPr lvl="0">
                <a:defRPr b="0">
                  <a:solidFill>
                    <a:srgbClr val="000000"/>
                  </a:solidFill>
                </a:defRPr>
              </a:pPr>
              <a:r>
                <a:rPr sz="1465">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04</a:t>
              </a:r>
            </a:p>
          </p:txBody>
        </p:sp>
        <p:grpSp>
          <p:nvGrpSpPr>
            <p:cNvPr id="14" name="Group 582"/>
            <p:cNvGrpSpPr/>
            <p:nvPr/>
          </p:nvGrpSpPr>
          <p:grpSpPr>
            <a:xfrm>
              <a:off x="950872" y="436198"/>
              <a:ext cx="510228" cy="509357"/>
              <a:chOff x="0" y="0"/>
              <a:chExt cx="510226" cy="509355"/>
            </a:xfrm>
            <a:grpFill/>
          </p:grpSpPr>
          <p:sp>
            <p:nvSpPr>
              <p:cNvPr id="16" name="Shape 580"/>
              <p:cNvSpPr/>
              <p:nvPr/>
            </p:nvSpPr>
            <p:spPr>
              <a:xfrm>
                <a:off x="-1" y="0"/>
                <a:ext cx="510228" cy="509356"/>
              </a:xfrm>
              <a:custGeom>
                <a:avLst/>
                <a:gdLst/>
                <a:ahLst/>
                <a:cxnLst>
                  <a:cxn ang="0">
                    <a:pos x="wd2" y="hd2"/>
                  </a:cxn>
                  <a:cxn ang="5400000">
                    <a:pos x="wd2" y="hd2"/>
                  </a:cxn>
                  <a:cxn ang="10800000">
                    <a:pos x="wd2" y="hd2"/>
                  </a:cxn>
                  <a:cxn ang="16200000">
                    <a:pos x="wd2" y="hd2"/>
                  </a:cxn>
                </a:cxnLst>
                <a:rect l="0" t="0" r="r" b="b"/>
                <a:pathLst>
                  <a:path w="21600" h="21600" extrusionOk="0">
                    <a:moveTo>
                      <a:pt x="14851" y="12151"/>
                    </a:moveTo>
                    <a:cubicBezTo>
                      <a:pt x="13852" y="12151"/>
                      <a:pt x="12927" y="11860"/>
                      <a:pt x="12125" y="11387"/>
                    </a:cubicBezTo>
                    <a:lnTo>
                      <a:pt x="11893" y="11619"/>
                    </a:lnTo>
                    <a:lnTo>
                      <a:pt x="11133" y="12378"/>
                    </a:lnTo>
                    <a:lnTo>
                      <a:pt x="9846" y="13664"/>
                    </a:lnTo>
                    <a:cubicBezTo>
                      <a:pt x="9593" y="13917"/>
                      <a:pt x="9451" y="14261"/>
                      <a:pt x="9451" y="14618"/>
                    </a:cubicBezTo>
                    <a:lnTo>
                      <a:pt x="9451" y="16201"/>
                    </a:lnTo>
                    <a:lnTo>
                      <a:pt x="8101" y="16201"/>
                    </a:lnTo>
                    <a:cubicBezTo>
                      <a:pt x="7356" y="16201"/>
                      <a:pt x="6751" y="16805"/>
                      <a:pt x="6751" y="17550"/>
                    </a:cubicBezTo>
                    <a:lnTo>
                      <a:pt x="6751" y="18901"/>
                    </a:lnTo>
                    <a:lnTo>
                      <a:pt x="5170" y="18901"/>
                    </a:lnTo>
                    <a:cubicBezTo>
                      <a:pt x="4812" y="18901"/>
                      <a:pt x="4469" y="19043"/>
                      <a:pt x="4216" y="19296"/>
                    </a:cubicBezTo>
                    <a:lnTo>
                      <a:pt x="3259" y="20253"/>
                    </a:lnTo>
                    <a:lnTo>
                      <a:pt x="1352" y="20250"/>
                    </a:lnTo>
                    <a:lnTo>
                      <a:pt x="1350" y="18327"/>
                    </a:lnTo>
                    <a:lnTo>
                      <a:pt x="9223" y="10467"/>
                    </a:lnTo>
                    <a:cubicBezTo>
                      <a:pt x="9223" y="10467"/>
                      <a:pt x="9223" y="10467"/>
                      <a:pt x="9224" y="10468"/>
                    </a:cubicBezTo>
                    <a:lnTo>
                      <a:pt x="10215" y="9477"/>
                    </a:lnTo>
                    <a:cubicBezTo>
                      <a:pt x="9741" y="8674"/>
                      <a:pt x="9451" y="7748"/>
                      <a:pt x="9451" y="6750"/>
                    </a:cubicBezTo>
                    <a:cubicBezTo>
                      <a:pt x="9451" y="3767"/>
                      <a:pt x="11870" y="1350"/>
                      <a:pt x="14851" y="1350"/>
                    </a:cubicBezTo>
                    <a:cubicBezTo>
                      <a:pt x="17833" y="1350"/>
                      <a:pt x="20251" y="3767"/>
                      <a:pt x="20251" y="6750"/>
                    </a:cubicBezTo>
                    <a:cubicBezTo>
                      <a:pt x="20251" y="9732"/>
                      <a:pt x="17833" y="12151"/>
                      <a:pt x="14851" y="12151"/>
                    </a:cubicBezTo>
                    <a:moveTo>
                      <a:pt x="14851" y="0"/>
                    </a:moveTo>
                    <a:cubicBezTo>
                      <a:pt x="11124" y="0"/>
                      <a:pt x="8101" y="3022"/>
                      <a:pt x="8101" y="6750"/>
                    </a:cubicBezTo>
                    <a:cubicBezTo>
                      <a:pt x="8101" y="7617"/>
                      <a:pt x="8283" y="8438"/>
                      <a:pt x="8582" y="9199"/>
                    </a:cubicBezTo>
                    <a:lnTo>
                      <a:pt x="383" y="17401"/>
                    </a:lnTo>
                    <a:cubicBezTo>
                      <a:pt x="146" y="17638"/>
                      <a:pt x="0" y="17864"/>
                      <a:pt x="0" y="18226"/>
                    </a:cubicBezTo>
                    <a:lnTo>
                      <a:pt x="0" y="20250"/>
                    </a:lnTo>
                    <a:cubicBezTo>
                      <a:pt x="0" y="20973"/>
                      <a:pt x="626" y="21600"/>
                      <a:pt x="1349" y="21600"/>
                    </a:cubicBezTo>
                    <a:lnTo>
                      <a:pt x="3374" y="21600"/>
                    </a:lnTo>
                    <a:cubicBezTo>
                      <a:pt x="3736" y="21600"/>
                      <a:pt x="3965" y="21456"/>
                      <a:pt x="4202" y="21220"/>
                    </a:cubicBezTo>
                    <a:lnTo>
                      <a:pt x="5170" y="20250"/>
                    </a:lnTo>
                    <a:lnTo>
                      <a:pt x="6751" y="20250"/>
                    </a:lnTo>
                    <a:cubicBezTo>
                      <a:pt x="7496" y="20250"/>
                      <a:pt x="8101" y="19646"/>
                      <a:pt x="8101" y="18901"/>
                    </a:cubicBezTo>
                    <a:lnTo>
                      <a:pt x="8101" y="17550"/>
                    </a:lnTo>
                    <a:lnTo>
                      <a:pt x="9451" y="17550"/>
                    </a:lnTo>
                    <a:cubicBezTo>
                      <a:pt x="10196" y="17550"/>
                      <a:pt x="10802" y="16946"/>
                      <a:pt x="10802" y="16201"/>
                    </a:cubicBezTo>
                    <a:lnTo>
                      <a:pt x="10802" y="14618"/>
                    </a:lnTo>
                    <a:lnTo>
                      <a:pt x="12401" y="13019"/>
                    </a:lnTo>
                    <a:cubicBezTo>
                      <a:pt x="13163" y="13318"/>
                      <a:pt x="13983" y="13501"/>
                      <a:pt x="14851" y="13501"/>
                    </a:cubicBezTo>
                    <a:cubicBezTo>
                      <a:pt x="18578" y="13501"/>
                      <a:pt x="21600" y="10477"/>
                      <a:pt x="21600" y="6750"/>
                    </a:cubicBezTo>
                    <a:cubicBezTo>
                      <a:pt x="21600" y="3022"/>
                      <a:pt x="18578" y="0"/>
                      <a:pt x="14851" y="0"/>
                    </a:cubicBezTo>
                  </a:path>
                </a:pathLst>
              </a:custGeom>
              <a:grpFill/>
              <a:ln w="12700" cap="flat">
                <a:solidFill>
                  <a:schemeClr val="bg1"/>
                </a:solid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7" name="Shape 581"/>
              <p:cNvSpPr/>
              <p:nvPr/>
            </p:nvSpPr>
            <p:spPr>
              <a:xfrm>
                <a:off x="318688" y="63558"/>
                <a:ext cx="127128" cy="127131"/>
              </a:xfrm>
              <a:custGeom>
                <a:avLst/>
                <a:gdLst/>
                <a:ahLst/>
                <a:cxnLst>
                  <a:cxn ang="0">
                    <a:pos x="wd2" y="hd2"/>
                  </a:cxn>
                  <a:cxn ang="5400000">
                    <a:pos x="wd2" y="hd2"/>
                  </a:cxn>
                  <a:cxn ang="10800000">
                    <a:pos x="wd2" y="hd2"/>
                  </a:cxn>
                  <a:cxn ang="16200000">
                    <a:pos x="wd2" y="hd2"/>
                  </a:cxn>
                </a:cxnLst>
                <a:rect l="0" t="0" r="r" b="b"/>
                <a:pathLst>
                  <a:path w="21600" h="21333" extrusionOk="0">
                    <a:moveTo>
                      <a:pt x="13008" y="18685"/>
                    </a:moveTo>
                    <a:cubicBezTo>
                      <a:pt x="9017" y="15851"/>
                      <a:pt x="5542" y="12416"/>
                      <a:pt x="2694" y="8571"/>
                    </a:cubicBezTo>
                    <a:cubicBezTo>
                      <a:pt x="3736" y="5629"/>
                      <a:pt x="5693" y="3698"/>
                      <a:pt x="8585" y="2648"/>
                    </a:cubicBezTo>
                    <a:cubicBezTo>
                      <a:pt x="12578" y="5490"/>
                      <a:pt x="16048" y="8912"/>
                      <a:pt x="18889" y="12810"/>
                    </a:cubicBezTo>
                    <a:cubicBezTo>
                      <a:pt x="17836" y="15731"/>
                      <a:pt x="15883" y="17648"/>
                      <a:pt x="13008" y="18685"/>
                    </a:cubicBezTo>
                    <a:moveTo>
                      <a:pt x="21110" y="11296"/>
                    </a:moveTo>
                    <a:cubicBezTo>
                      <a:pt x="18081" y="7131"/>
                      <a:pt x="14396" y="3497"/>
                      <a:pt x="10161" y="485"/>
                    </a:cubicBezTo>
                    <a:cubicBezTo>
                      <a:pt x="9468" y="-7"/>
                      <a:pt x="8579" y="-133"/>
                      <a:pt x="7778" y="146"/>
                    </a:cubicBezTo>
                    <a:cubicBezTo>
                      <a:pt x="4027" y="1451"/>
                      <a:pt x="1463" y="3984"/>
                      <a:pt x="145" y="7688"/>
                    </a:cubicBezTo>
                    <a:cubicBezTo>
                      <a:pt x="46" y="7963"/>
                      <a:pt x="0" y="8253"/>
                      <a:pt x="0" y="8538"/>
                    </a:cubicBezTo>
                    <a:cubicBezTo>
                      <a:pt x="0" y="9072"/>
                      <a:pt x="167" y="9597"/>
                      <a:pt x="487" y="10042"/>
                    </a:cubicBezTo>
                    <a:cubicBezTo>
                      <a:pt x="3525" y="14214"/>
                      <a:pt x="7211" y="17851"/>
                      <a:pt x="11431" y="20851"/>
                    </a:cubicBezTo>
                    <a:cubicBezTo>
                      <a:pt x="12122" y="21339"/>
                      <a:pt x="13010" y="21467"/>
                      <a:pt x="13812" y="21189"/>
                    </a:cubicBezTo>
                    <a:cubicBezTo>
                      <a:pt x="17563" y="19894"/>
                      <a:pt x="20133" y="17357"/>
                      <a:pt x="21451" y="13648"/>
                    </a:cubicBezTo>
                    <a:cubicBezTo>
                      <a:pt x="21551" y="13373"/>
                      <a:pt x="21600" y="13082"/>
                      <a:pt x="21600" y="12797"/>
                    </a:cubicBezTo>
                    <a:cubicBezTo>
                      <a:pt x="21600" y="12266"/>
                      <a:pt x="21429" y="11741"/>
                      <a:pt x="21110" y="11296"/>
                    </a:cubicBezTo>
                  </a:path>
                </a:pathLst>
              </a:custGeom>
              <a:grpFill/>
              <a:ln w="12700" cap="flat">
                <a:solidFill>
                  <a:schemeClr val="bg1"/>
                </a:solid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15" name="Shape 583"/>
            <p:cNvSpPr/>
            <p:nvPr/>
          </p:nvSpPr>
          <p:spPr>
            <a:xfrm>
              <a:off x="997405" y="1009140"/>
              <a:ext cx="498391" cy="574219"/>
            </a:xfrm>
            <a:prstGeom prst="rect">
              <a:avLst/>
            </a:prstGeom>
            <a:grpFill/>
            <a:ln w="12700" cap="flat">
              <a:solidFill>
                <a:schemeClr val="bg1"/>
              </a:solidFill>
              <a:miter lim="400000"/>
            </a:ln>
            <a:effectLst/>
          </p:spPr>
          <p:txBody>
            <a:bodyPr wrap="none" lIns="60940" tIns="60940" rIns="60940" bIns="60940" numCol="1" anchor="t">
              <a:spAutoFit/>
            </a:bodyPr>
            <a:lstStyle/>
            <a:p>
              <a:pPr algn="ctr">
                <a:defRPr>
                  <a:solidFill>
                    <a:srgbClr val="000000"/>
                  </a:solidFill>
                </a:defRPr>
              </a:pPr>
              <a:r>
                <a:rPr lang="zh-CN" altLang="en-US" sz="1465" b="1">
                  <a:solidFill>
                    <a:schemeClr val="bg1"/>
                  </a:solidFill>
                  <a:latin typeface="微软雅黑" panose="020B0503020204020204" pitchFamily="34" charset="-122"/>
                  <a:ea typeface="微软雅黑" panose="020B0503020204020204" pitchFamily="34" charset="-122"/>
                  <a:cs typeface="+mj-cs"/>
                  <a:sym typeface="微软雅黑" panose="020B0503020204020204" pitchFamily="34" charset="-122"/>
                </a:rPr>
                <a:t>添加</a:t>
              </a:r>
            </a:p>
            <a:p>
              <a:pPr algn="ctr">
                <a:defRPr>
                  <a:solidFill>
                    <a:srgbClr val="000000"/>
                  </a:solidFill>
                </a:defRPr>
              </a:pPr>
              <a:r>
                <a:rPr lang="zh-CN" altLang="en-US" sz="1465" b="1">
                  <a:solidFill>
                    <a:schemeClr val="bg1"/>
                  </a:solidFill>
                  <a:latin typeface="微软雅黑" panose="020B0503020204020204" pitchFamily="34" charset="-122"/>
                  <a:ea typeface="微软雅黑" panose="020B0503020204020204" pitchFamily="34" charset="-122"/>
                  <a:cs typeface="+mj-cs"/>
                  <a:sym typeface="微软雅黑" panose="020B0503020204020204" pitchFamily="34" charset="-122"/>
                </a:rPr>
                <a:t>标题</a:t>
              </a:r>
            </a:p>
          </p:txBody>
        </p:sp>
      </p:grpSp>
      <p:grpSp>
        <p:nvGrpSpPr>
          <p:cNvPr id="18" name="Group 592"/>
          <p:cNvGrpSpPr/>
          <p:nvPr/>
        </p:nvGrpSpPr>
        <p:grpSpPr>
          <a:xfrm>
            <a:off x="3795310" y="4190241"/>
            <a:ext cx="1887629" cy="1543017"/>
            <a:chOff x="91930" y="319568"/>
            <a:chExt cx="1888456" cy="1543016"/>
          </a:xfrm>
          <a:noFill/>
        </p:grpSpPr>
        <p:sp>
          <p:nvSpPr>
            <p:cNvPr id="19" name="Shape 585"/>
            <p:cNvSpPr/>
            <p:nvPr/>
          </p:nvSpPr>
          <p:spPr>
            <a:xfrm rot="2700000">
              <a:off x="437370" y="319568"/>
              <a:ext cx="1543016" cy="1543016"/>
            </a:xfrm>
            <a:prstGeom prst="roundRect">
              <a:avLst>
                <a:gd name="adj" fmla="val 16461"/>
              </a:avLst>
            </a:prstGeom>
            <a:grpFill/>
            <a:ln>
              <a:solidFill>
                <a:schemeClr val="bg1"/>
              </a:solidFill>
            </a:ln>
          </p:spPr>
          <p:style>
            <a:lnRef idx="3">
              <a:schemeClr val="lt1"/>
            </a:lnRef>
            <a:fillRef idx="1">
              <a:schemeClr val="accent4"/>
            </a:fillRef>
            <a:effectRef idx="1">
              <a:schemeClr val="accent4"/>
            </a:effectRef>
            <a:fontRef idx="minor">
              <a:schemeClr val="lt1"/>
            </a:fontRef>
          </p:style>
          <p:txBody>
            <a:bodyPr lIns="121878" tIns="60939" rIns="121878" bIns="60939" rtlCol="0" anchor="ctr"/>
            <a:lstStyle/>
            <a:p>
              <a:pPr algn="ctr" rtl="0"/>
              <a:endParaRPr sz="1465">
                <a:solidFill>
                  <a:schemeClr val="bg1"/>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20" name="Shape 586"/>
            <p:cNvSpPr/>
            <p:nvPr/>
          </p:nvSpPr>
          <p:spPr>
            <a:xfrm rot="2700000">
              <a:off x="91930" y="869163"/>
              <a:ext cx="443882" cy="443882"/>
            </a:xfrm>
            <a:prstGeom prst="rect">
              <a:avLst/>
            </a:prstGeom>
            <a:grpFill/>
            <a:ln w="28575" cap="flat">
              <a:solidFill>
                <a:schemeClr val="bg1"/>
              </a:solidFill>
              <a:miter lim="400000"/>
            </a:ln>
            <a:effectLst/>
          </p:spPr>
          <p:txBody>
            <a:bodyPr wrap="square" lIns="0" tIns="0" rIns="0" bIns="0" numCol="1" anchor="ctr">
              <a:noAutofit/>
            </a:bodyPr>
            <a:lstStyle/>
            <a:p>
              <a:pPr lvl="0" algn="ctr">
                <a:defRPr>
                  <a:solidFill>
                    <a:srgbClr val="000000"/>
                  </a:solidFill>
                </a:defRPr>
              </a:pPr>
              <a:endParaRPr sz="1465">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1" name="Shape 587"/>
            <p:cNvSpPr/>
            <p:nvPr/>
          </p:nvSpPr>
          <p:spPr>
            <a:xfrm>
              <a:off x="138779" y="891049"/>
              <a:ext cx="344436" cy="348645"/>
            </a:xfrm>
            <a:prstGeom prst="rect">
              <a:avLst/>
            </a:prstGeom>
            <a:grpFill/>
            <a:ln w="12700" cap="flat">
              <a:solidFill>
                <a:schemeClr val="bg1"/>
              </a:solidFill>
              <a:miter lim="400000"/>
            </a:ln>
            <a:effectLst/>
          </p:spPr>
          <p:txBody>
            <a:bodyPr wrap="none" lIns="60940" tIns="60940" rIns="60940" bIns="60940" numCol="1" anchor="t">
              <a:spAutoFit/>
            </a:bodyPr>
            <a:lstStyle>
              <a:lvl1pPr algn="ctr">
                <a:defRPr b="1">
                  <a:latin typeface="+mj-lt"/>
                  <a:ea typeface="+mj-ea"/>
                  <a:cs typeface="+mj-cs"/>
                  <a:sym typeface="Source Sans Pro" panose="020B0503030403020204"/>
                </a:defRPr>
              </a:lvl1pPr>
            </a:lstStyle>
            <a:p>
              <a:pPr lvl="0">
                <a:defRPr b="0">
                  <a:solidFill>
                    <a:srgbClr val="000000"/>
                  </a:solidFill>
                </a:defRPr>
              </a:pPr>
              <a:r>
                <a:rPr sz="1465"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03</a:t>
              </a:r>
            </a:p>
          </p:txBody>
        </p:sp>
        <p:grpSp>
          <p:nvGrpSpPr>
            <p:cNvPr id="22" name="Group 590"/>
            <p:cNvGrpSpPr/>
            <p:nvPr/>
          </p:nvGrpSpPr>
          <p:grpSpPr>
            <a:xfrm>
              <a:off x="1013830" y="522107"/>
              <a:ext cx="350036" cy="510228"/>
              <a:chOff x="0" y="0"/>
              <a:chExt cx="350035" cy="510226"/>
            </a:xfrm>
            <a:grpFill/>
          </p:grpSpPr>
          <p:sp>
            <p:nvSpPr>
              <p:cNvPr id="24" name="Shape 588"/>
              <p:cNvSpPr/>
              <p:nvPr/>
            </p:nvSpPr>
            <p:spPr>
              <a:xfrm>
                <a:off x="-1" y="-1"/>
                <a:ext cx="350037" cy="510228"/>
              </a:xfrm>
              <a:custGeom>
                <a:avLst/>
                <a:gdLst/>
                <a:ahLst/>
                <a:cxnLst>
                  <a:cxn ang="0">
                    <a:pos x="wd2" y="hd2"/>
                  </a:cxn>
                  <a:cxn ang="5400000">
                    <a:pos x="wd2" y="hd2"/>
                  </a:cxn>
                  <a:cxn ang="10800000">
                    <a:pos x="wd2" y="hd2"/>
                  </a:cxn>
                  <a:cxn ang="16200000">
                    <a:pos x="wd2" y="hd2"/>
                  </a:cxn>
                </a:cxnLst>
                <a:rect l="0" t="0" r="r" b="b"/>
                <a:pathLst>
                  <a:path w="21600" h="21600" extrusionOk="0">
                    <a:moveTo>
                      <a:pt x="15386" y="14176"/>
                    </a:moveTo>
                    <a:lnTo>
                      <a:pt x="6223" y="14176"/>
                    </a:lnTo>
                    <a:cubicBezTo>
                      <a:pt x="5734" y="13447"/>
                      <a:pt x="5147" y="12717"/>
                      <a:pt x="4568" y="12004"/>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2"/>
                    </a:cubicBezTo>
                    <a:cubicBezTo>
                      <a:pt x="16455" y="12724"/>
                      <a:pt x="15873" y="13450"/>
                      <a:pt x="15386" y="14176"/>
                    </a:cubicBezTo>
                    <a:moveTo>
                      <a:pt x="10800" y="20250"/>
                    </a:moveTo>
                    <a:cubicBezTo>
                      <a:pt x="9805" y="20250"/>
                      <a:pt x="9347" y="20172"/>
                      <a:pt x="8839" y="19407"/>
                    </a:cubicBezTo>
                    <a:lnTo>
                      <a:pt x="13000" y="19049"/>
                    </a:lnTo>
                    <a:cubicBezTo>
                      <a:pt x="12398" y="20165"/>
                      <a:pt x="11959" y="20250"/>
                      <a:pt x="10800" y="20250"/>
                    </a:cubicBezTo>
                    <a:moveTo>
                      <a:pt x="7595" y="16814"/>
                    </a:moveTo>
                    <a:cubicBezTo>
                      <a:pt x="7417" y="16408"/>
                      <a:pt x="7215" y="15979"/>
                      <a:pt x="6991" y="15526"/>
                    </a:cubicBezTo>
                    <a:lnTo>
                      <a:pt x="14616" y="15526"/>
                    </a:lnTo>
                    <a:cubicBezTo>
                      <a:pt x="14496" y="15768"/>
                      <a:pt x="14375" y="16011"/>
                      <a:pt x="14270" y="16240"/>
                    </a:cubicBezTo>
                    <a:cubicBezTo>
                      <a:pt x="14270" y="16240"/>
                      <a:pt x="7595" y="16814"/>
                      <a:pt x="7595" y="16814"/>
                    </a:cubicBezTo>
                    <a:close/>
                    <a:moveTo>
                      <a:pt x="13345" y="18344"/>
                    </a:moveTo>
                    <a:lnTo>
                      <a:pt x="8476" y="18763"/>
                    </a:lnTo>
                    <a:cubicBezTo>
                      <a:pt x="8303" y="18417"/>
                      <a:pt x="8116" y="18012"/>
                      <a:pt x="7890" y="17484"/>
                    </a:cubicBezTo>
                    <a:cubicBezTo>
                      <a:pt x="7887" y="17478"/>
                      <a:pt x="7883" y="17470"/>
                      <a:pt x="7881" y="17463"/>
                    </a:cubicBezTo>
                    <a:lnTo>
                      <a:pt x="13957" y="16942"/>
                    </a:lnTo>
                    <a:cubicBezTo>
                      <a:pt x="13871" y="17141"/>
                      <a:pt x="13778" y="17351"/>
                      <a:pt x="13698" y="17538"/>
                    </a:cubicBezTo>
                    <a:cubicBezTo>
                      <a:pt x="13569" y="17842"/>
                      <a:pt x="13453" y="18105"/>
                      <a:pt x="13345" y="18344"/>
                    </a:cubicBezTo>
                    <a:moveTo>
                      <a:pt x="10800" y="0"/>
                    </a:moveTo>
                    <a:cubicBezTo>
                      <a:pt x="4835" y="0"/>
                      <a:pt x="0" y="3324"/>
                      <a:pt x="0" y="7425"/>
                    </a:cubicBezTo>
                    <a:cubicBezTo>
                      <a:pt x="0" y="10146"/>
                      <a:pt x="3621" y="13030"/>
                      <a:pt x="4939" y="15563"/>
                    </a:cubicBezTo>
                    <a:cubicBezTo>
                      <a:pt x="6906" y="19340"/>
                      <a:pt x="6688" y="21600"/>
                      <a:pt x="10800" y="21600"/>
                    </a:cubicBezTo>
                    <a:cubicBezTo>
                      <a:pt x="14972" y="21600"/>
                      <a:pt x="14692" y="19350"/>
                      <a:pt x="16660" y="15578"/>
                    </a:cubicBezTo>
                    <a:cubicBezTo>
                      <a:pt x="17983" y="13040"/>
                      <a:pt x="21600" y="10124"/>
                      <a:pt x="21600" y="7425"/>
                    </a:cubicBezTo>
                    <a:cubicBezTo>
                      <a:pt x="21600" y="3324"/>
                      <a:pt x="16764" y="0"/>
                      <a:pt x="10800" y="0"/>
                    </a:cubicBezTo>
                  </a:path>
                </a:pathLst>
              </a:custGeom>
              <a:grpFill/>
              <a:ln w="12700" cap="flat">
                <a:solidFill>
                  <a:schemeClr val="bg1"/>
                </a:solid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5" name="Shape 589"/>
              <p:cNvSpPr/>
              <p:nvPr/>
            </p:nvSpPr>
            <p:spPr>
              <a:xfrm>
                <a:off x="79237" y="80107"/>
                <a:ext cx="103618" cy="103618"/>
              </a:xfrm>
              <a:custGeom>
                <a:avLst/>
                <a:gdLst/>
                <a:ahLst/>
                <a:cxnLst>
                  <a:cxn ang="0">
                    <a:pos x="wd2" y="hd2"/>
                  </a:cxn>
                  <a:cxn ang="5400000">
                    <a:pos x="wd2" y="hd2"/>
                  </a:cxn>
                  <a:cxn ang="10800000">
                    <a:pos x="wd2" y="hd2"/>
                  </a:cxn>
                  <a:cxn ang="16200000">
                    <a:pos x="wd2" y="hd2"/>
                  </a:cxn>
                </a:cxnLst>
                <a:rect l="0" t="0" r="r" b="b"/>
                <a:pathLst>
                  <a:path w="21600" h="21600" extrusionOk="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w="12700" cap="flat">
                <a:solidFill>
                  <a:schemeClr val="bg1"/>
                </a:solid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23" name="Shape 591"/>
            <p:cNvSpPr/>
            <p:nvPr/>
          </p:nvSpPr>
          <p:spPr>
            <a:xfrm>
              <a:off x="923567" y="891049"/>
              <a:ext cx="498391" cy="758885"/>
            </a:xfrm>
            <a:prstGeom prst="rect">
              <a:avLst/>
            </a:prstGeom>
            <a:grpFill/>
            <a:ln w="12700" cap="flat">
              <a:solidFill>
                <a:schemeClr val="bg1"/>
              </a:solidFill>
              <a:miter lim="400000"/>
            </a:ln>
            <a:effectLst/>
          </p:spPr>
          <p:txBody>
            <a:bodyPr wrap="none" lIns="60940" tIns="60940" rIns="60940" bIns="60940" numCol="1" anchor="t">
              <a:spAutoFit/>
            </a:bodyPr>
            <a:lstStyle/>
            <a:p>
              <a:pPr algn="ctr">
                <a:defRPr>
                  <a:solidFill>
                    <a:srgbClr val="000000"/>
                  </a:solidFill>
                </a:defRPr>
              </a:pPr>
              <a:r>
                <a:rPr sz="1200" dirty="0">
                  <a:solidFill>
                    <a:schemeClr val="bg1"/>
                  </a:solidFill>
                  <a:latin typeface="微软雅黑" panose="020B0503020204020204" pitchFamily="34" charset="-122"/>
                  <a:ea typeface="微软雅黑" panose="020B0503020204020204" pitchFamily="34" charset="-122"/>
                  <a:cs typeface="+mj-cs"/>
                  <a:sym typeface="微软雅黑" panose="020B0503020204020204" pitchFamily="34" charset="-122"/>
                </a:rPr>
                <a:t> </a:t>
              </a:r>
            </a:p>
            <a:p>
              <a:pPr algn="ctr">
                <a:defRPr>
                  <a:solidFill>
                    <a:srgbClr val="000000"/>
                  </a:solidFill>
                </a:defRPr>
              </a:pPr>
              <a:r>
                <a:rPr lang="zh-CN" altLang="en-US" sz="1465" b="1" dirty="0">
                  <a:solidFill>
                    <a:schemeClr val="bg1"/>
                  </a:solidFill>
                  <a:latin typeface="微软雅黑" panose="020B0503020204020204" pitchFamily="34" charset="-122"/>
                  <a:ea typeface="微软雅黑" panose="020B0503020204020204" pitchFamily="34" charset="-122"/>
                  <a:cs typeface="+mj-cs"/>
                  <a:sym typeface="微软雅黑" panose="020B0503020204020204" pitchFamily="34" charset="-122"/>
                </a:rPr>
                <a:t>添加</a:t>
              </a:r>
            </a:p>
            <a:p>
              <a:pPr algn="ctr">
                <a:defRPr>
                  <a:solidFill>
                    <a:srgbClr val="000000"/>
                  </a:solidFill>
                </a:defRPr>
              </a:pPr>
              <a:r>
                <a:rPr lang="zh-CN" altLang="en-US" sz="1465" b="1" dirty="0">
                  <a:solidFill>
                    <a:schemeClr val="bg1"/>
                  </a:solidFill>
                  <a:latin typeface="微软雅黑" panose="020B0503020204020204" pitchFamily="34" charset="-122"/>
                  <a:ea typeface="微软雅黑" panose="020B0503020204020204" pitchFamily="34" charset="-122"/>
                  <a:cs typeface="+mj-cs"/>
                  <a:sym typeface="微软雅黑" panose="020B0503020204020204" pitchFamily="34" charset="-122"/>
                </a:rPr>
                <a:t>标题</a:t>
              </a:r>
            </a:p>
          </p:txBody>
        </p:sp>
      </p:grpSp>
      <p:grpSp>
        <p:nvGrpSpPr>
          <p:cNvPr id="26" name="Group 600"/>
          <p:cNvGrpSpPr/>
          <p:nvPr/>
        </p:nvGrpSpPr>
        <p:grpSpPr>
          <a:xfrm>
            <a:off x="3795310" y="1717130"/>
            <a:ext cx="1884017" cy="1543017"/>
            <a:chOff x="91930" y="319568"/>
            <a:chExt cx="1884842" cy="1543016"/>
          </a:xfrm>
          <a:noFill/>
        </p:grpSpPr>
        <p:sp>
          <p:nvSpPr>
            <p:cNvPr id="27" name="Shape 593"/>
            <p:cNvSpPr/>
            <p:nvPr/>
          </p:nvSpPr>
          <p:spPr>
            <a:xfrm rot="2700000">
              <a:off x="433756" y="319568"/>
              <a:ext cx="1543016" cy="1543016"/>
            </a:xfrm>
            <a:prstGeom prst="roundRect">
              <a:avLst>
                <a:gd name="adj" fmla="val 16461"/>
              </a:avLst>
            </a:prstGeom>
            <a:grpFill/>
            <a:ln>
              <a:solidFill>
                <a:schemeClr val="bg1"/>
              </a:solidFill>
            </a:ln>
          </p:spPr>
          <p:style>
            <a:lnRef idx="3">
              <a:schemeClr val="lt1"/>
            </a:lnRef>
            <a:fillRef idx="1">
              <a:schemeClr val="accent1"/>
            </a:fillRef>
            <a:effectRef idx="1">
              <a:schemeClr val="accent1"/>
            </a:effectRef>
            <a:fontRef idx="minor">
              <a:schemeClr val="lt1"/>
            </a:fontRef>
          </p:style>
          <p:txBody>
            <a:bodyPr lIns="121878" tIns="60939" rIns="121878" bIns="60939" rtlCol="0" anchor="ctr"/>
            <a:lstStyle/>
            <a:p>
              <a:pPr algn="ctr" rtl="0"/>
              <a:endParaRPr sz="1465">
                <a:solidFill>
                  <a:schemeClr val="bg1"/>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28" name="Shape 594"/>
            <p:cNvSpPr/>
            <p:nvPr/>
          </p:nvSpPr>
          <p:spPr>
            <a:xfrm rot="2700000">
              <a:off x="91930" y="869131"/>
              <a:ext cx="443882" cy="443882"/>
            </a:xfrm>
            <a:prstGeom prst="rect">
              <a:avLst/>
            </a:prstGeom>
            <a:grpFill/>
            <a:ln w="28575" cap="flat">
              <a:solidFill>
                <a:schemeClr val="bg1"/>
              </a:solidFill>
              <a:miter lim="400000"/>
            </a:ln>
            <a:effectLst/>
          </p:spPr>
          <p:txBody>
            <a:bodyPr wrap="square" lIns="0" tIns="0" rIns="0" bIns="0" numCol="1" anchor="ctr">
              <a:noAutofit/>
            </a:bodyPr>
            <a:lstStyle/>
            <a:p>
              <a:pPr algn="ctr"/>
              <a:endParaRPr sz="1465">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9" name="Shape 595"/>
            <p:cNvSpPr/>
            <p:nvPr/>
          </p:nvSpPr>
          <p:spPr>
            <a:xfrm>
              <a:off x="138778" y="884748"/>
              <a:ext cx="344436" cy="348645"/>
            </a:xfrm>
            <a:prstGeom prst="rect">
              <a:avLst/>
            </a:prstGeom>
            <a:grpFill/>
            <a:ln w="12700" cap="flat">
              <a:solidFill>
                <a:schemeClr val="bg1"/>
              </a:solidFill>
              <a:miter lim="400000"/>
            </a:ln>
            <a:effectLst/>
          </p:spPr>
          <p:txBody>
            <a:bodyPr wrap="none" lIns="60940" tIns="60940" rIns="60940" bIns="60940" numCol="1" anchor="t">
              <a:spAutoFit/>
            </a:bodyPr>
            <a:lstStyle>
              <a:lvl1pPr algn="ctr">
                <a:defRPr b="1">
                  <a:latin typeface="+mj-lt"/>
                  <a:ea typeface="+mj-ea"/>
                  <a:cs typeface="+mj-cs"/>
                  <a:sym typeface="Source Sans Pro" panose="020B0503030403020204"/>
                </a:defRPr>
              </a:lvl1pPr>
            </a:lstStyle>
            <a:p>
              <a:pPr lvl="0">
                <a:defRPr b="0">
                  <a:solidFill>
                    <a:srgbClr val="000000"/>
                  </a:solidFill>
                </a:defRPr>
              </a:pPr>
              <a:r>
                <a:rPr sz="1465">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01</a:t>
              </a:r>
            </a:p>
          </p:txBody>
        </p:sp>
        <p:grpSp>
          <p:nvGrpSpPr>
            <p:cNvPr id="30" name="Group 598"/>
            <p:cNvGrpSpPr/>
            <p:nvPr/>
          </p:nvGrpSpPr>
          <p:grpSpPr>
            <a:xfrm>
              <a:off x="918075" y="375369"/>
              <a:ext cx="509380" cy="509357"/>
              <a:chOff x="0" y="0"/>
              <a:chExt cx="509379" cy="509355"/>
            </a:xfrm>
            <a:grpFill/>
          </p:grpSpPr>
          <p:sp>
            <p:nvSpPr>
              <p:cNvPr id="32" name="Shape 596"/>
              <p:cNvSpPr/>
              <p:nvPr/>
            </p:nvSpPr>
            <p:spPr>
              <a:xfrm>
                <a:off x="0" y="0"/>
                <a:ext cx="509380" cy="509356"/>
              </a:xfrm>
              <a:custGeom>
                <a:avLst/>
                <a:gdLst/>
                <a:ahLst/>
                <a:cxnLst>
                  <a:cxn ang="0">
                    <a:pos x="wd2" y="hd2"/>
                  </a:cxn>
                  <a:cxn ang="5400000">
                    <a:pos x="wd2" y="hd2"/>
                  </a:cxn>
                  <a:cxn ang="10800000">
                    <a:pos x="wd2" y="hd2"/>
                  </a:cxn>
                  <a:cxn ang="16200000">
                    <a:pos x="wd2" y="hd2"/>
                  </a:cxn>
                </a:cxnLst>
                <a:rect l="0" t="0" r="r" b="b"/>
                <a:pathLst>
                  <a:path w="21600" h="21600" extrusionOk="0">
                    <a:moveTo>
                      <a:pt x="13499" y="14851"/>
                    </a:moveTo>
                    <a:cubicBezTo>
                      <a:pt x="9772" y="14851"/>
                      <a:pt x="6749" y="11828"/>
                      <a:pt x="6749" y="8100"/>
                    </a:cubicBezTo>
                    <a:cubicBezTo>
                      <a:pt x="6749" y="4372"/>
                      <a:pt x="9772" y="1350"/>
                      <a:pt x="13499" y="1350"/>
                    </a:cubicBezTo>
                    <a:cubicBezTo>
                      <a:pt x="17227" y="1350"/>
                      <a:pt x="20249" y="4372"/>
                      <a:pt x="20249" y="8100"/>
                    </a:cubicBezTo>
                    <a:cubicBezTo>
                      <a:pt x="20249" y="11828"/>
                      <a:pt x="17227" y="14851"/>
                      <a:pt x="13499" y="14851"/>
                    </a:cubicBezTo>
                    <a:moveTo>
                      <a:pt x="3236" y="20043"/>
                    </a:moveTo>
                    <a:cubicBezTo>
                      <a:pt x="3019" y="20267"/>
                      <a:pt x="2718" y="20409"/>
                      <a:pt x="2382" y="20409"/>
                    </a:cubicBezTo>
                    <a:cubicBezTo>
                      <a:pt x="1724" y="20409"/>
                      <a:pt x="1191" y="19876"/>
                      <a:pt x="1191" y="19219"/>
                    </a:cubicBezTo>
                    <a:cubicBezTo>
                      <a:pt x="1191" y="18882"/>
                      <a:pt x="1332" y="18581"/>
                      <a:pt x="1557" y="18364"/>
                    </a:cubicBezTo>
                    <a:lnTo>
                      <a:pt x="1551" y="18359"/>
                    </a:lnTo>
                    <a:lnTo>
                      <a:pt x="6996" y="12914"/>
                    </a:lnTo>
                    <a:cubicBezTo>
                      <a:pt x="7472" y="13556"/>
                      <a:pt x="8039" y="14123"/>
                      <a:pt x="8680" y="14600"/>
                    </a:cubicBezTo>
                    <a:cubicBezTo>
                      <a:pt x="8680" y="14600"/>
                      <a:pt x="3236" y="20043"/>
                      <a:pt x="3236" y="20043"/>
                    </a:cubicBezTo>
                    <a:close/>
                    <a:moveTo>
                      <a:pt x="13499" y="0"/>
                    </a:moveTo>
                    <a:cubicBezTo>
                      <a:pt x="9026" y="0"/>
                      <a:pt x="5399" y="3626"/>
                      <a:pt x="5399" y="8100"/>
                    </a:cubicBezTo>
                    <a:cubicBezTo>
                      <a:pt x="5399" y="9467"/>
                      <a:pt x="5742" y="10754"/>
                      <a:pt x="6341" y="11885"/>
                    </a:cubicBezTo>
                    <a:lnTo>
                      <a:pt x="709" y="17516"/>
                    </a:lnTo>
                    <a:lnTo>
                      <a:pt x="713" y="17521"/>
                    </a:lnTo>
                    <a:cubicBezTo>
                      <a:pt x="274" y="17954"/>
                      <a:pt x="0" y="18553"/>
                      <a:pt x="0" y="19219"/>
                    </a:cubicBezTo>
                    <a:cubicBezTo>
                      <a:pt x="0" y="20534"/>
                      <a:pt x="1066" y="21600"/>
                      <a:pt x="2382" y="21600"/>
                    </a:cubicBezTo>
                    <a:cubicBezTo>
                      <a:pt x="3047" y="21600"/>
                      <a:pt x="3647" y="21327"/>
                      <a:pt x="4079" y="20886"/>
                    </a:cubicBezTo>
                    <a:lnTo>
                      <a:pt x="4078" y="20885"/>
                    </a:lnTo>
                    <a:lnTo>
                      <a:pt x="9708" y="15256"/>
                    </a:lnTo>
                    <a:cubicBezTo>
                      <a:pt x="10839" y="15857"/>
                      <a:pt x="12128" y="16201"/>
                      <a:pt x="13499" y="16201"/>
                    </a:cubicBezTo>
                    <a:cubicBezTo>
                      <a:pt x="17973" y="16201"/>
                      <a:pt x="21600" y="12574"/>
                      <a:pt x="21600" y="8100"/>
                    </a:cubicBezTo>
                    <a:cubicBezTo>
                      <a:pt x="21600" y="3626"/>
                      <a:pt x="17973" y="0"/>
                      <a:pt x="13499" y="0"/>
                    </a:cubicBezTo>
                  </a:path>
                </a:pathLst>
              </a:custGeom>
              <a:grpFill/>
              <a:ln w="12700" cap="flat">
                <a:solidFill>
                  <a:schemeClr val="bg1"/>
                </a:solid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3" name="Shape 597"/>
              <p:cNvSpPr/>
              <p:nvPr/>
            </p:nvSpPr>
            <p:spPr>
              <a:xfrm>
                <a:off x="206363" y="79236"/>
                <a:ext cx="120157" cy="119292"/>
              </a:xfrm>
              <a:custGeom>
                <a:avLst/>
                <a:gdLst/>
                <a:ahLst/>
                <a:cxnLst>
                  <a:cxn ang="0">
                    <a:pos x="wd2" y="hd2"/>
                  </a:cxn>
                  <a:cxn ang="5400000">
                    <a:pos x="wd2" y="hd2"/>
                  </a:cxn>
                  <a:cxn ang="10800000">
                    <a:pos x="wd2" y="hd2"/>
                  </a:cxn>
                  <a:cxn ang="16200000">
                    <a:pos x="wd2" y="hd2"/>
                  </a:cxn>
                </a:cxnLst>
                <a:rect l="0" t="0" r="r" b="b"/>
                <a:pathLst>
                  <a:path w="21600" h="21600" extrusionOk="0">
                    <a:moveTo>
                      <a:pt x="20161" y="0"/>
                    </a:moveTo>
                    <a:cubicBezTo>
                      <a:pt x="9025" y="0"/>
                      <a:pt x="0" y="9025"/>
                      <a:pt x="0" y="20160"/>
                    </a:cubicBezTo>
                    <a:cubicBezTo>
                      <a:pt x="0" y="20954"/>
                      <a:pt x="644" y="21600"/>
                      <a:pt x="1440" y="21600"/>
                    </a:cubicBezTo>
                    <a:cubicBezTo>
                      <a:pt x="2235" y="21600"/>
                      <a:pt x="2880" y="20954"/>
                      <a:pt x="2880" y="20160"/>
                    </a:cubicBezTo>
                    <a:cubicBezTo>
                      <a:pt x="2880" y="10618"/>
                      <a:pt x="10617" y="2880"/>
                      <a:pt x="20161" y="2880"/>
                    </a:cubicBezTo>
                    <a:cubicBezTo>
                      <a:pt x="20956" y="2880"/>
                      <a:pt x="21600" y="2234"/>
                      <a:pt x="21600" y="1440"/>
                    </a:cubicBezTo>
                    <a:cubicBezTo>
                      <a:pt x="21600" y="645"/>
                      <a:pt x="20956" y="0"/>
                      <a:pt x="20161" y="0"/>
                    </a:cubicBezTo>
                  </a:path>
                </a:pathLst>
              </a:custGeom>
              <a:grpFill/>
              <a:ln w="12700" cap="flat">
                <a:solidFill>
                  <a:schemeClr val="bg1"/>
                </a:solid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31" name="Shape 599"/>
            <p:cNvSpPr/>
            <p:nvPr/>
          </p:nvSpPr>
          <p:spPr>
            <a:xfrm>
              <a:off x="923567" y="990514"/>
              <a:ext cx="498391" cy="574219"/>
            </a:xfrm>
            <a:prstGeom prst="rect">
              <a:avLst/>
            </a:prstGeom>
            <a:grpFill/>
            <a:ln w="12700" cap="flat">
              <a:solidFill>
                <a:schemeClr val="bg1"/>
              </a:solidFill>
              <a:miter lim="400000"/>
            </a:ln>
            <a:effectLst/>
          </p:spPr>
          <p:txBody>
            <a:bodyPr wrap="none" lIns="60940" tIns="60940" rIns="60940" bIns="60940" numCol="1" anchor="t">
              <a:spAutoFit/>
            </a:bodyPr>
            <a:lstStyle/>
            <a:p>
              <a:pPr algn="ctr">
                <a:defRPr>
                  <a:solidFill>
                    <a:srgbClr val="000000"/>
                  </a:solidFill>
                </a:defRPr>
              </a:pPr>
              <a:r>
                <a:rPr lang="zh-CN" altLang="en-US" sz="1465" b="1" dirty="0">
                  <a:solidFill>
                    <a:schemeClr val="bg1"/>
                  </a:solidFill>
                  <a:latin typeface="微软雅黑" panose="020B0503020204020204" pitchFamily="34" charset="-122"/>
                  <a:ea typeface="微软雅黑" panose="020B0503020204020204" pitchFamily="34" charset="-122"/>
                  <a:cs typeface="+mj-cs"/>
                  <a:sym typeface="微软雅黑" panose="020B0503020204020204" pitchFamily="34" charset="-122"/>
                </a:rPr>
                <a:t>添加</a:t>
              </a:r>
              <a:endParaRPr lang="en-US" altLang="zh-CN" sz="1465" b="1" dirty="0">
                <a:solidFill>
                  <a:schemeClr val="bg1"/>
                </a:solidFill>
                <a:latin typeface="微软雅黑" panose="020B0503020204020204" pitchFamily="34" charset="-122"/>
                <a:ea typeface="微软雅黑" panose="020B0503020204020204" pitchFamily="34" charset="-122"/>
                <a:cs typeface="+mj-cs"/>
                <a:sym typeface="微软雅黑" panose="020B0503020204020204" pitchFamily="34" charset="-122"/>
              </a:endParaRPr>
            </a:p>
            <a:p>
              <a:pPr algn="ctr">
                <a:defRPr>
                  <a:solidFill>
                    <a:srgbClr val="000000"/>
                  </a:solidFill>
                </a:defRPr>
              </a:pPr>
              <a:r>
                <a:rPr lang="zh-CN" altLang="en-US" sz="1465" b="1" dirty="0">
                  <a:solidFill>
                    <a:schemeClr val="bg1"/>
                  </a:solidFill>
                  <a:latin typeface="微软雅黑" panose="020B0503020204020204" pitchFamily="34" charset="-122"/>
                  <a:ea typeface="微软雅黑" panose="020B0503020204020204" pitchFamily="34" charset="-122"/>
                  <a:cs typeface="+mj-cs"/>
                  <a:sym typeface="微软雅黑" panose="020B0503020204020204" pitchFamily="34" charset="-122"/>
                </a:rPr>
                <a:t>标题</a:t>
              </a:r>
              <a:endParaRPr sz="1465" b="1" dirty="0">
                <a:solidFill>
                  <a:schemeClr val="bg1"/>
                </a:solidFill>
                <a:latin typeface="微软雅黑" panose="020B0503020204020204" pitchFamily="34" charset="-122"/>
                <a:ea typeface="微软雅黑" panose="020B0503020204020204" pitchFamily="34" charset="-122"/>
                <a:cs typeface="+mj-cs"/>
                <a:sym typeface="微软雅黑" panose="020B0503020204020204" pitchFamily="34" charset="-122"/>
              </a:endParaRPr>
            </a:p>
          </p:txBody>
        </p:sp>
      </p:grpSp>
      <p:grpSp>
        <p:nvGrpSpPr>
          <p:cNvPr id="34" name="Group 603"/>
          <p:cNvGrpSpPr/>
          <p:nvPr/>
        </p:nvGrpSpPr>
        <p:grpSpPr>
          <a:xfrm>
            <a:off x="5118517" y="2634163"/>
            <a:ext cx="2181133" cy="2182092"/>
            <a:chOff x="0" y="0"/>
            <a:chExt cx="2182089" cy="2182089"/>
          </a:xfrm>
          <a:noFill/>
        </p:grpSpPr>
        <p:sp>
          <p:nvSpPr>
            <p:cNvPr id="35" name="Shape 601"/>
            <p:cNvSpPr/>
            <p:nvPr/>
          </p:nvSpPr>
          <p:spPr>
            <a:xfrm rot="2726102">
              <a:off x="319537" y="319537"/>
              <a:ext cx="1543016" cy="1543016"/>
            </a:xfrm>
            <a:prstGeom prst="roundRect">
              <a:avLst>
                <a:gd name="adj" fmla="val 16461"/>
              </a:avLst>
            </a:prstGeom>
            <a:grpFill/>
            <a:ln w="19050">
              <a:solidFill>
                <a:schemeClr val="bg1"/>
              </a:solidFill>
            </a:ln>
            <a:effectLst>
              <a:outerShdw blurRad="254000" dist="1270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78" tIns="60939" rIns="121878" bIns="60939" rtlCol="0" anchor="ctr"/>
            <a:lstStyle/>
            <a:p>
              <a:pPr algn="ctr" rtl="0"/>
              <a:endParaRPr sz="3200">
                <a:solidFill>
                  <a:schemeClr val="bg1"/>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6" name="Shape 602"/>
            <p:cNvSpPr/>
            <p:nvPr/>
          </p:nvSpPr>
          <p:spPr>
            <a:xfrm>
              <a:off x="734186" y="704727"/>
              <a:ext cx="797156" cy="772628"/>
            </a:xfrm>
            <a:custGeom>
              <a:avLst/>
              <a:gdLst/>
              <a:ahLst/>
              <a:cxnLst>
                <a:cxn ang="0">
                  <a:pos x="wd2" y="hd2"/>
                </a:cxn>
                <a:cxn ang="5400000">
                  <a:pos x="wd2" y="hd2"/>
                </a:cxn>
                <a:cxn ang="10800000">
                  <a:pos x="wd2" y="hd2"/>
                </a:cxn>
                <a:cxn ang="16200000">
                  <a:pos x="wd2" y="hd2"/>
                </a:cxn>
              </a:cxnLst>
              <a:rect l="0" t="0" r="r" b="b"/>
              <a:pathLst>
                <a:path w="21392" h="21600" extrusionOk="0">
                  <a:moveTo>
                    <a:pt x="15768" y="12794"/>
                  </a:moveTo>
                  <a:cubicBezTo>
                    <a:pt x="15426" y="13150"/>
                    <a:pt x="15271" y="13651"/>
                    <a:pt x="15350" y="14142"/>
                  </a:cubicBezTo>
                  <a:lnTo>
                    <a:pt x="16296" y="20031"/>
                  </a:lnTo>
                  <a:lnTo>
                    <a:pt x="11443" y="17309"/>
                  </a:lnTo>
                  <a:cubicBezTo>
                    <a:pt x="11210" y="17178"/>
                    <a:pt x="10953" y="17112"/>
                    <a:pt x="10696" y="17112"/>
                  </a:cubicBezTo>
                  <a:cubicBezTo>
                    <a:pt x="10439" y="17112"/>
                    <a:pt x="10182" y="17178"/>
                    <a:pt x="9949" y="17309"/>
                  </a:cubicBezTo>
                  <a:lnTo>
                    <a:pt x="5095" y="20031"/>
                  </a:lnTo>
                  <a:lnTo>
                    <a:pt x="6042" y="14142"/>
                  </a:lnTo>
                  <a:cubicBezTo>
                    <a:pt x="6121" y="13651"/>
                    <a:pt x="5966" y="13150"/>
                    <a:pt x="5624" y="12794"/>
                  </a:cubicBezTo>
                  <a:lnTo>
                    <a:pt x="1545" y="8550"/>
                  </a:lnTo>
                  <a:lnTo>
                    <a:pt x="7111" y="7685"/>
                  </a:lnTo>
                  <a:cubicBezTo>
                    <a:pt x="7619" y="7607"/>
                    <a:pt x="8057" y="7275"/>
                    <a:pt x="8276" y="6802"/>
                  </a:cubicBezTo>
                  <a:lnTo>
                    <a:pt x="10696" y="1568"/>
                  </a:lnTo>
                  <a:lnTo>
                    <a:pt x="13116" y="6802"/>
                  </a:lnTo>
                  <a:cubicBezTo>
                    <a:pt x="13334" y="7275"/>
                    <a:pt x="13772" y="7607"/>
                    <a:pt x="14280" y="7685"/>
                  </a:cubicBezTo>
                  <a:lnTo>
                    <a:pt x="19847" y="8550"/>
                  </a:lnTo>
                  <a:cubicBezTo>
                    <a:pt x="19847" y="8550"/>
                    <a:pt x="15768" y="12794"/>
                    <a:pt x="15768" y="12794"/>
                  </a:cubicBezTo>
                  <a:close/>
                  <a:moveTo>
                    <a:pt x="21312" y="8051"/>
                  </a:moveTo>
                  <a:cubicBezTo>
                    <a:pt x="21127" y="7495"/>
                    <a:pt x="20652" y="7088"/>
                    <a:pt x="20080" y="6999"/>
                  </a:cubicBezTo>
                  <a:lnTo>
                    <a:pt x="14514" y="6136"/>
                  </a:lnTo>
                  <a:lnTo>
                    <a:pt x="12094" y="901"/>
                  </a:lnTo>
                  <a:cubicBezTo>
                    <a:pt x="11840" y="351"/>
                    <a:pt x="11295" y="0"/>
                    <a:pt x="10696" y="0"/>
                  </a:cubicBezTo>
                  <a:cubicBezTo>
                    <a:pt x="10097" y="0"/>
                    <a:pt x="9552" y="351"/>
                    <a:pt x="9297" y="901"/>
                  </a:cubicBezTo>
                  <a:lnTo>
                    <a:pt x="6878" y="6136"/>
                  </a:lnTo>
                  <a:lnTo>
                    <a:pt x="1311" y="6999"/>
                  </a:lnTo>
                  <a:cubicBezTo>
                    <a:pt x="739" y="7088"/>
                    <a:pt x="264" y="7495"/>
                    <a:pt x="80" y="8051"/>
                  </a:cubicBezTo>
                  <a:cubicBezTo>
                    <a:pt x="-104" y="8609"/>
                    <a:pt x="35" y="9224"/>
                    <a:pt x="439" y="9644"/>
                  </a:cubicBezTo>
                  <a:lnTo>
                    <a:pt x="4518" y="13889"/>
                  </a:lnTo>
                  <a:lnTo>
                    <a:pt x="3572" y="19777"/>
                  </a:lnTo>
                  <a:cubicBezTo>
                    <a:pt x="3476" y="20370"/>
                    <a:pt x="3722" y="20966"/>
                    <a:pt x="4206" y="21313"/>
                  </a:cubicBezTo>
                  <a:cubicBezTo>
                    <a:pt x="4471" y="21503"/>
                    <a:pt x="4783" y="21600"/>
                    <a:pt x="5095" y="21600"/>
                  </a:cubicBezTo>
                  <a:cubicBezTo>
                    <a:pt x="5352" y="21600"/>
                    <a:pt x="5609" y="21534"/>
                    <a:pt x="5843" y="21404"/>
                  </a:cubicBezTo>
                  <a:lnTo>
                    <a:pt x="10696" y="18681"/>
                  </a:lnTo>
                  <a:lnTo>
                    <a:pt x="15549" y="21404"/>
                  </a:lnTo>
                  <a:cubicBezTo>
                    <a:pt x="15782" y="21534"/>
                    <a:pt x="16040" y="21600"/>
                    <a:pt x="16296" y="21600"/>
                  </a:cubicBezTo>
                  <a:cubicBezTo>
                    <a:pt x="16608" y="21600"/>
                    <a:pt x="16920" y="21503"/>
                    <a:pt x="17186" y="21313"/>
                  </a:cubicBezTo>
                  <a:cubicBezTo>
                    <a:pt x="17669" y="20966"/>
                    <a:pt x="17915" y="20370"/>
                    <a:pt x="17820" y="19777"/>
                  </a:cubicBezTo>
                  <a:lnTo>
                    <a:pt x="16873" y="13889"/>
                  </a:lnTo>
                  <a:lnTo>
                    <a:pt x="20953" y="9644"/>
                  </a:lnTo>
                  <a:cubicBezTo>
                    <a:pt x="21357" y="9224"/>
                    <a:pt x="21496" y="8609"/>
                    <a:pt x="21312" y="8051"/>
                  </a:cubicBezTo>
                </a:path>
              </a:pathLst>
            </a:custGeom>
            <a:grpFill/>
            <a:ln w="12700" cap="flat">
              <a:solidFill>
                <a:schemeClr val="bg1"/>
              </a:solid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065"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37" name="Shape 604"/>
          <p:cNvSpPr/>
          <p:nvPr/>
        </p:nvSpPr>
        <p:spPr>
          <a:xfrm>
            <a:off x="8280641" y="2788012"/>
            <a:ext cx="3214295" cy="461637"/>
          </a:xfrm>
          <a:prstGeom prst="rect">
            <a:avLst/>
          </a:prstGeom>
          <a:noFill/>
          <a:ln w="12700">
            <a:noFill/>
            <a:miter lim="400000"/>
          </a:ln>
        </p:spPr>
        <p:txBody>
          <a:bodyPr lIns="45705" tIns="45706" rIns="45705" bIns="45706">
            <a:spAutoFit/>
          </a:bodyPr>
          <a:lstStyle/>
          <a:p>
            <a:pPr lvl="0">
              <a:defRPr>
                <a:solidFill>
                  <a:srgbClr val="000000"/>
                </a:solidFill>
              </a:defRPr>
            </a:pPr>
            <a:r>
              <a:rPr lang="zh-CN" altLang="en-US"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您的内容打在这里，或通过复制您的文本后在此框中选择粘贴并选择只保留文字</a:t>
            </a:r>
            <a:r>
              <a:rPr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a:t>
            </a:r>
          </a:p>
        </p:txBody>
      </p:sp>
      <p:sp>
        <p:nvSpPr>
          <p:cNvPr id="38" name="Shape 605"/>
          <p:cNvSpPr/>
          <p:nvPr/>
        </p:nvSpPr>
        <p:spPr>
          <a:xfrm>
            <a:off x="8280641" y="3884008"/>
            <a:ext cx="3214295" cy="461637"/>
          </a:xfrm>
          <a:prstGeom prst="rect">
            <a:avLst/>
          </a:prstGeom>
          <a:noFill/>
          <a:ln w="12700">
            <a:noFill/>
            <a:miter lim="400000"/>
          </a:ln>
        </p:spPr>
        <p:txBody>
          <a:bodyPr lIns="45705" tIns="45706" rIns="45705" bIns="45706">
            <a:spAutoFit/>
          </a:bodyPr>
          <a:lstStyle/>
          <a:p>
            <a:pPr lvl="0">
              <a:defRPr>
                <a:solidFill>
                  <a:srgbClr val="000000"/>
                </a:solidFill>
              </a:defRPr>
            </a:pPr>
            <a:r>
              <a:rPr lang="zh-CN" altLang="en-US"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您的内容打在这里，或通过复制您的文本后在此框中选择粘贴并选择只保留文字</a:t>
            </a:r>
            <a:r>
              <a:rPr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a:t>
            </a:r>
          </a:p>
        </p:txBody>
      </p:sp>
      <p:sp>
        <p:nvSpPr>
          <p:cNvPr id="39" name="Shape 606"/>
          <p:cNvSpPr/>
          <p:nvPr/>
        </p:nvSpPr>
        <p:spPr>
          <a:xfrm>
            <a:off x="907816" y="2788012"/>
            <a:ext cx="3214296" cy="461637"/>
          </a:xfrm>
          <a:prstGeom prst="rect">
            <a:avLst/>
          </a:prstGeom>
          <a:noFill/>
          <a:ln w="12700">
            <a:noFill/>
            <a:miter lim="400000"/>
          </a:ln>
        </p:spPr>
        <p:txBody>
          <a:bodyPr lIns="45705" tIns="45706" rIns="45705" bIns="45706">
            <a:spAutoFit/>
          </a:bodyPr>
          <a:lstStyle/>
          <a:p>
            <a:pPr lvl="0" algn="r">
              <a:defRPr>
                <a:solidFill>
                  <a:srgbClr val="000000"/>
                </a:solidFill>
              </a:defRPr>
            </a:pPr>
            <a:r>
              <a:rPr lang="zh-CN" altLang="en-US"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您的内容打在这里，或通过复制您的文本后在此框中选择粘贴并选择只保留文字</a:t>
            </a:r>
            <a:r>
              <a:rPr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a:t>
            </a:r>
          </a:p>
        </p:txBody>
      </p:sp>
      <p:sp>
        <p:nvSpPr>
          <p:cNvPr id="40" name="Shape 607"/>
          <p:cNvSpPr/>
          <p:nvPr/>
        </p:nvSpPr>
        <p:spPr>
          <a:xfrm>
            <a:off x="941776" y="3961905"/>
            <a:ext cx="3214296" cy="461637"/>
          </a:xfrm>
          <a:prstGeom prst="rect">
            <a:avLst/>
          </a:prstGeom>
          <a:noFill/>
          <a:ln w="12700">
            <a:noFill/>
            <a:miter lim="400000"/>
          </a:ln>
        </p:spPr>
        <p:txBody>
          <a:bodyPr lIns="45705" tIns="45706" rIns="45705" bIns="45706">
            <a:spAutoFit/>
          </a:bodyPr>
          <a:lstStyle/>
          <a:p>
            <a:pPr lvl="0" algn="r">
              <a:defRPr>
                <a:solidFill>
                  <a:srgbClr val="000000"/>
                </a:solidFill>
              </a:defRPr>
            </a:pPr>
            <a:r>
              <a:rPr lang="zh-CN" altLang="en-US"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您的内容打在这里，或通过复制您的文本后在此框中选择粘贴并选择只保留文字</a:t>
            </a:r>
            <a:r>
              <a:rPr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a:t>
            </a: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childTnLst>
                                    <p:set>
                                      <p:cBhvr>
                                        <p:cTn id="6" dur="indefinite" fill="hold"/>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32" fill="hold" grpId="0" nodeType="afterEffect">
                                  <p:stCondLst>
                                    <p:cond delay="0"/>
                                  </p:stCondLst>
                                  <p:childTnLst>
                                    <p:set>
                                      <p:cBhvr>
                                        <p:cTn id="11" dur="indefinite" fill="hold"/>
                                        <p:tgtEl>
                                          <p:spTgt spid="26"/>
                                        </p:tgtEl>
                                        <p:attrNameLst>
                                          <p:attrName>style.visibility</p:attrName>
                                        </p:attrNameLst>
                                      </p:cBhvr>
                                      <p:to>
                                        <p:strVal val="visible"/>
                                      </p:to>
                                    </p:set>
                                    <p:anim calcmode="lin" valueType="num">
                                      <p:cBhvr>
                                        <p:cTn id="12" dur="500" fill="hold"/>
                                        <p:tgtEl>
                                          <p:spTgt spid="26"/>
                                        </p:tgtEl>
                                        <p:attrNameLst>
                                          <p:attrName>ppt_w</p:attrName>
                                        </p:attrNameLst>
                                      </p:cBhvr>
                                      <p:tavLst>
                                        <p:tav tm="0">
                                          <p:val>
                                            <p:fltVal val="0"/>
                                          </p:val>
                                        </p:tav>
                                        <p:tav tm="100000">
                                          <p:val>
                                            <p:strVal val="#ppt_w"/>
                                          </p:val>
                                        </p:tav>
                                      </p:tavLst>
                                    </p:anim>
                                    <p:anim calcmode="lin" valueType="num">
                                      <p:cBhvr>
                                        <p:cTn id="13" dur="500" fill="hold"/>
                                        <p:tgtEl>
                                          <p:spTgt spid="26"/>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indefinite" fill="hold"/>
                                        <p:tgtEl>
                                          <p:spTgt spid="39"/>
                                        </p:tgtEl>
                                        <p:attrNameLst>
                                          <p:attrName>style.visibility</p:attrName>
                                        </p:attrNameLst>
                                      </p:cBhvr>
                                      <p:to>
                                        <p:strVal val="visible"/>
                                      </p:to>
                                    </p:set>
                                    <p:anim calcmode="lin" valueType="num">
                                      <p:cBhvr>
                                        <p:cTn id="17" dur="500" fill="hold"/>
                                        <p:tgtEl>
                                          <p:spTgt spid="39"/>
                                        </p:tgtEl>
                                        <p:attrNameLst>
                                          <p:attrName>ppt_x</p:attrName>
                                        </p:attrNameLst>
                                      </p:cBhvr>
                                      <p:tavLst>
                                        <p:tav tm="0">
                                          <p:val>
                                            <p:strVal val="1+#ppt_w/2"/>
                                          </p:val>
                                        </p:tav>
                                        <p:tav tm="100000">
                                          <p:val>
                                            <p:strVal val="#ppt_x"/>
                                          </p:val>
                                        </p:tav>
                                      </p:tavLst>
                                    </p:anim>
                                    <p:anim calcmode="lin" valueType="num">
                                      <p:cBhvr>
                                        <p:cTn id="18" dur="500" fill="hold"/>
                                        <p:tgtEl>
                                          <p:spTgt spid="39"/>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3" presetClass="entr" presetSubtype="32" fill="hold" grpId="0" nodeType="afterEffect">
                                  <p:stCondLst>
                                    <p:cond delay="0"/>
                                  </p:stCondLst>
                                  <p:childTnLst>
                                    <p:set>
                                      <p:cBhvr>
                                        <p:cTn id="21" dur="indefinite" fill="hold"/>
                                        <p:tgtEl>
                                          <p:spTgt spid="2"/>
                                        </p:tgtEl>
                                        <p:attrNameLst>
                                          <p:attrName>style.visibility</p:attrName>
                                        </p:attrNameLst>
                                      </p:cBhvr>
                                      <p:to>
                                        <p:strVal val="visible"/>
                                      </p:to>
                                    </p:set>
                                    <p:anim calcmode="lin" valueType="num">
                                      <p:cBhvr>
                                        <p:cTn id="22" dur="500" fill="hold"/>
                                        <p:tgtEl>
                                          <p:spTgt spid="2"/>
                                        </p:tgtEl>
                                        <p:attrNameLst>
                                          <p:attrName>ppt_w</p:attrName>
                                        </p:attrNameLst>
                                      </p:cBhvr>
                                      <p:tavLst>
                                        <p:tav tm="0">
                                          <p:val>
                                            <p:fltVal val="0"/>
                                          </p:val>
                                        </p:tav>
                                        <p:tav tm="100000">
                                          <p:val>
                                            <p:strVal val="#ppt_w"/>
                                          </p:val>
                                        </p:tav>
                                      </p:tavLst>
                                    </p:anim>
                                    <p:anim calcmode="lin" valueType="num">
                                      <p:cBhvr>
                                        <p:cTn id="23" dur="500" fill="hold"/>
                                        <p:tgtEl>
                                          <p:spTgt spid="2"/>
                                        </p:tgtEl>
                                        <p:attrNameLst>
                                          <p:attrName>ppt_h</p:attrName>
                                        </p:attrNameLst>
                                      </p:cBhvr>
                                      <p:tavLst>
                                        <p:tav tm="0">
                                          <p:val>
                                            <p:fltVal val="0"/>
                                          </p:val>
                                        </p:tav>
                                        <p:tav tm="100000">
                                          <p:val>
                                            <p:strVal val="#ppt_h"/>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indefinite" fill="hold"/>
                                        <p:tgtEl>
                                          <p:spTgt spid="37"/>
                                        </p:tgtEl>
                                        <p:attrNameLst>
                                          <p:attrName>style.visibility</p:attrName>
                                        </p:attrNameLst>
                                      </p:cBhvr>
                                      <p:to>
                                        <p:strVal val="visible"/>
                                      </p:to>
                                    </p:set>
                                    <p:anim calcmode="lin" valueType="num">
                                      <p:cBhvr>
                                        <p:cTn id="27" dur="500" fill="hold"/>
                                        <p:tgtEl>
                                          <p:spTgt spid="37"/>
                                        </p:tgtEl>
                                        <p:attrNameLst>
                                          <p:attrName>ppt_x</p:attrName>
                                        </p:attrNameLst>
                                      </p:cBhvr>
                                      <p:tavLst>
                                        <p:tav tm="0">
                                          <p:val>
                                            <p:strVal val="0-#ppt_w/2"/>
                                          </p:val>
                                        </p:tav>
                                        <p:tav tm="100000">
                                          <p:val>
                                            <p:strVal val="#ppt_x"/>
                                          </p:val>
                                        </p:tav>
                                      </p:tavLst>
                                    </p:anim>
                                    <p:anim calcmode="lin" valueType="num">
                                      <p:cBhvr>
                                        <p:cTn id="28" dur="500" fill="hold"/>
                                        <p:tgtEl>
                                          <p:spTgt spid="37"/>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3" presetClass="entr" presetSubtype="32" fill="hold" grpId="0" nodeType="afterEffect">
                                  <p:stCondLst>
                                    <p:cond delay="0"/>
                                  </p:stCondLst>
                                  <p:childTnLst>
                                    <p:set>
                                      <p:cBhvr>
                                        <p:cTn id="31" dur="indefinite" fill="hold"/>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childTnLst>
                                </p:cTn>
                              </p:par>
                            </p:childTnLst>
                          </p:cTn>
                        </p:par>
                        <p:par>
                          <p:cTn id="34" fill="hold">
                            <p:stCondLst>
                              <p:cond delay="3000"/>
                            </p:stCondLst>
                            <p:childTnLst>
                              <p:par>
                                <p:cTn id="35" presetID="2" presetClass="entr" presetSubtype="2" fill="hold" grpId="0" nodeType="afterEffect">
                                  <p:stCondLst>
                                    <p:cond delay="0"/>
                                  </p:stCondLst>
                                  <p:childTnLst>
                                    <p:set>
                                      <p:cBhvr>
                                        <p:cTn id="36" dur="indefinite" fill="hold"/>
                                        <p:tgtEl>
                                          <p:spTgt spid="40"/>
                                        </p:tgtEl>
                                        <p:attrNameLst>
                                          <p:attrName>style.visibility</p:attrName>
                                        </p:attrNameLst>
                                      </p:cBhvr>
                                      <p:to>
                                        <p:strVal val="visible"/>
                                      </p:to>
                                    </p:set>
                                    <p:anim calcmode="lin" valueType="num">
                                      <p:cBhvr>
                                        <p:cTn id="37" dur="500" fill="hold"/>
                                        <p:tgtEl>
                                          <p:spTgt spid="40"/>
                                        </p:tgtEl>
                                        <p:attrNameLst>
                                          <p:attrName>ppt_x</p:attrName>
                                        </p:attrNameLst>
                                      </p:cBhvr>
                                      <p:tavLst>
                                        <p:tav tm="0">
                                          <p:val>
                                            <p:strVal val="1+#ppt_w/2"/>
                                          </p:val>
                                        </p:tav>
                                        <p:tav tm="100000">
                                          <p:val>
                                            <p:strVal val="#ppt_x"/>
                                          </p:val>
                                        </p:tav>
                                      </p:tavLst>
                                    </p:anim>
                                    <p:anim calcmode="lin" valueType="num">
                                      <p:cBhvr>
                                        <p:cTn id="38" dur="500" fill="hold"/>
                                        <p:tgtEl>
                                          <p:spTgt spid="40"/>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3" presetClass="entr" presetSubtype="32" fill="hold" grpId="0" nodeType="afterEffect">
                                  <p:stCondLst>
                                    <p:cond delay="0"/>
                                  </p:stCondLst>
                                  <p:childTnLst>
                                    <p:set>
                                      <p:cBhvr>
                                        <p:cTn id="41" dur="indefinite" fill="hold"/>
                                        <p:tgtEl>
                                          <p:spTgt spid="10"/>
                                        </p:tgtEl>
                                        <p:attrNameLst>
                                          <p:attrName>style.visibility</p:attrName>
                                        </p:attrNameLst>
                                      </p:cBhvr>
                                      <p:to>
                                        <p:strVal val="visible"/>
                                      </p:to>
                                    </p:set>
                                    <p:anim calcmode="lin" valueType="num">
                                      <p:cBhvr>
                                        <p:cTn id="42" dur="500" fill="hold"/>
                                        <p:tgtEl>
                                          <p:spTgt spid="10"/>
                                        </p:tgtEl>
                                        <p:attrNameLst>
                                          <p:attrName>ppt_w</p:attrName>
                                        </p:attrNameLst>
                                      </p:cBhvr>
                                      <p:tavLst>
                                        <p:tav tm="0">
                                          <p:val>
                                            <p:fltVal val="0"/>
                                          </p:val>
                                        </p:tav>
                                        <p:tav tm="100000">
                                          <p:val>
                                            <p:strVal val="#ppt_w"/>
                                          </p:val>
                                        </p:tav>
                                      </p:tavLst>
                                    </p:anim>
                                    <p:anim calcmode="lin" valueType="num">
                                      <p:cBhvr>
                                        <p:cTn id="43" dur="500" fill="hold"/>
                                        <p:tgtEl>
                                          <p:spTgt spid="10"/>
                                        </p:tgtEl>
                                        <p:attrNameLst>
                                          <p:attrName>ppt_h</p:attrName>
                                        </p:attrNameLst>
                                      </p:cBhvr>
                                      <p:tavLst>
                                        <p:tav tm="0">
                                          <p:val>
                                            <p:fltVal val="0"/>
                                          </p:val>
                                        </p:tav>
                                        <p:tav tm="100000">
                                          <p:val>
                                            <p:strVal val="#ppt_h"/>
                                          </p:val>
                                        </p:tav>
                                      </p:tavLst>
                                    </p:anim>
                                  </p:childTnLst>
                                </p:cTn>
                              </p:par>
                            </p:childTnLst>
                          </p:cTn>
                        </p:par>
                        <p:par>
                          <p:cTn id="44" fill="hold">
                            <p:stCondLst>
                              <p:cond delay="4000"/>
                            </p:stCondLst>
                            <p:childTnLst>
                              <p:par>
                                <p:cTn id="45" presetID="2" presetClass="entr" presetSubtype="8" fill="hold" grpId="0" nodeType="afterEffect">
                                  <p:stCondLst>
                                    <p:cond delay="0"/>
                                  </p:stCondLst>
                                  <p:childTnLst>
                                    <p:set>
                                      <p:cBhvr>
                                        <p:cTn id="46" dur="indefinite" fill="hold"/>
                                        <p:tgtEl>
                                          <p:spTgt spid="38"/>
                                        </p:tgtEl>
                                        <p:attrNameLst>
                                          <p:attrName>style.visibility</p:attrName>
                                        </p:attrNameLst>
                                      </p:cBhvr>
                                      <p:to>
                                        <p:strVal val="visible"/>
                                      </p:to>
                                    </p:set>
                                    <p:anim calcmode="lin" valueType="num">
                                      <p:cBhvr>
                                        <p:cTn id="47" dur="500" fill="hold"/>
                                        <p:tgtEl>
                                          <p:spTgt spid="38"/>
                                        </p:tgtEl>
                                        <p:attrNameLst>
                                          <p:attrName>ppt_x</p:attrName>
                                        </p:attrNameLst>
                                      </p:cBhvr>
                                      <p:tavLst>
                                        <p:tav tm="0">
                                          <p:val>
                                            <p:strVal val="0-#ppt_w/2"/>
                                          </p:val>
                                        </p:tav>
                                        <p:tav tm="100000">
                                          <p:val>
                                            <p:strVal val="#ppt_x"/>
                                          </p:val>
                                        </p:tav>
                                      </p:tavLst>
                                    </p:anim>
                                    <p:anim calcmode="lin" valueType="num">
                                      <p:cBhvr>
                                        <p:cTn id="48" dur="500" fill="hold"/>
                                        <p:tgtEl>
                                          <p:spTgt spid="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dvAuto="0"/>
      <p:bldP spid="10" grpId="0" advAuto="0"/>
      <p:bldP spid="18" grpId="0" advAuto="0"/>
      <p:bldP spid="26" grpId="0" advAuto="0"/>
      <p:bldP spid="34" grpId="0" advAuto="0"/>
      <p:bldP spid="37" grpId="0" advAuto="0"/>
      <p:bldP spid="38" grpId="0" advAuto="0"/>
      <p:bldP spid="39" grpId="0" advAuto="0"/>
      <p:bldP spid="40" grpId="0" advAuto="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MH_Entry_1">
            <a:hlinkClick r:id="rId5" action="ppaction://hlinksldjump"/>
          </p:cNvPr>
          <p:cNvSpPr>
            <a:spLocks noChangeArrowheads="1"/>
          </p:cNvSpPr>
          <p:nvPr>
            <p:custDataLst>
              <p:tags r:id="rId1"/>
            </p:custDataLst>
          </p:nvPr>
        </p:nvSpPr>
        <p:spPr bwMode="auto">
          <a:xfrm>
            <a:off x="3593344" y="2604527"/>
            <a:ext cx="7437222" cy="159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0" bIns="0" anchor="ctr" anchorCtr="0">
            <a:norm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defTabSz="1219200">
              <a:lnSpc>
                <a:spcPct val="120000"/>
              </a:lnSpc>
              <a:spcBef>
                <a:spcPct val="0"/>
              </a:spcBef>
              <a:buFont typeface="Arial" panose="020B0604020202020204" pitchFamily="34" charset="0"/>
              <a:buNone/>
            </a:pPr>
            <a:r>
              <a:rPr lang="zh-CN" altLang="en-US" sz="4400" dirty="0">
                <a:solidFill>
                  <a:schemeClr val="bg1"/>
                </a:solidFill>
                <a:latin typeface="Arial" panose="020B0604020202020204"/>
                <a:ea typeface="幼圆" panose="02010509060101010101" charset="-122"/>
              </a:rPr>
              <a:t>请在这里输入您的标题</a:t>
            </a:r>
          </a:p>
        </p:txBody>
      </p:sp>
      <p:sp>
        <p:nvSpPr>
          <p:cNvPr id="14" name="MH_Number_1">
            <a:hlinkClick r:id="rId5" action="ppaction://hlinksldjump"/>
          </p:cNvPr>
          <p:cNvSpPr/>
          <p:nvPr>
            <p:custDataLst>
              <p:tags r:id="rId2"/>
            </p:custDataLst>
          </p:nvPr>
        </p:nvSpPr>
        <p:spPr>
          <a:xfrm>
            <a:off x="2263130" y="2840294"/>
            <a:ext cx="1145357" cy="1145357"/>
          </a:xfrm>
          <a:prstGeom prst="ellipse">
            <a:avLst/>
          </a:prstGeom>
          <a:noFill/>
          <a:ln w="12700" cap="flat" cmpd="sng" algn="ctr">
            <a:solidFill>
              <a:schemeClr val="bg1"/>
            </a:solidFill>
            <a:prstDash val="solid"/>
            <a:miter lim="800000"/>
          </a:ln>
          <a:effectLst/>
        </p:spPr>
        <p:txBody>
          <a:bodyPr wrap="square" rtlCol="0" anchor="ctr">
            <a:noAutofit/>
          </a:bodyPr>
          <a:lstStyle/>
          <a:p>
            <a:pPr marL="0" marR="0" lvl="0" indent="0" algn="ctr" defTabSz="1219200" eaLnBrk="1" fontAlgn="auto" latinLnBrk="0" hangingPunct="1">
              <a:lnSpc>
                <a:spcPct val="100000"/>
              </a:lnSpc>
              <a:spcBef>
                <a:spcPts val="0"/>
              </a:spcBef>
              <a:spcAft>
                <a:spcPts val="0"/>
              </a:spcAft>
              <a:buClrTx/>
              <a:buSzTx/>
              <a:buFontTx/>
              <a:buNone/>
              <a:defRPr/>
            </a:pPr>
            <a:r>
              <a:rPr lang="en-US" altLang="zh-CN" sz="5400" kern="0" noProof="0" dirty="0">
                <a:solidFill>
                  <a:schemeClr val="bg1"/>
                </a:solidFill>
                <a:latin typeface="Arial" panose="020B0604020202020204"/>
                <a:ea typeface="幼圆" panose="02010509060101010101" charset="-122"/>
                <a:cs typeface="Arial Unicode MS" panose="020B0604020202020204" pitchFamily="34" charset="-122"/>
              </a:rPr>
              <a:t>3</a:t>
            </a:r>
            <a:endParaRPr kumimoji="0" lang="zh-CN" altLang="en-US" sz="5400" b="0" i="0" u="none" strike="noStrike" kern="0" cap="none" spc="0" normalizeH="0" baseline="0" noProof="0" dirty="0">
              <a:ln>
                <a:noFill/>
              </a:ln>
              <a:solidFill>
                <a:schemeClr val="bg1"/>
              </a:solidFill>
              <a:effectLst/>
              <a:uLnTx/>
              <a:uFillTx/>
              <a:latin typeface="Arial" panose="020B0604020202020204"/>
              <a:ea typeface="幼圆" panose="02010509060101010101" charset="-122"/>
              <a:cs typeface="Arial Unicode MS" panose="020B0604020202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p:cNvSpPr/>
          <p:nvPr/>
        </p:nvSpPr>
        <p:spPr bwMode="auto">
          <a:xfrm>
            <a:off x="1196148" y="1887689"/>
            <a:ext cx="9403399" cy="47530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ctr"/>
            <a:r>
              <a:rPr lang="zh-CN" altLang="en-US" sz="1200" dirty="0">
                <a:solidFill>
                  <a:schemeClr val="bg1"/>
                </a:solidFill>
                <a:latin typeface="微软雅黑" panose="020B0503020204020204" pitchFamily="34" charset="-122"/>
                <a:ea typeface="微软雅黑" panose="020B0503020204020204" pitchFamily="34" charset="-122"/>
              </a:rPr>
              <a:t>此处添加详细文本描述，建议与标题相关并符合整体语言风格，语言描述尽量简洁生动。尽量将每页幻灯片的字数控制在</a:t>
            </a:r>
            <a:r>
              <a:rPr lang="en-US" altLang="zh-CN" sz="1200" dirty="0">
                <a:solidFill>
                  <a:schemeClr val="bg1"/>
                </a:solidFill>
                <a:latin typeface="微软雅黑" panose="020B0503020204020204" pitchFamily="34" charset="-122"/>
                <a:ea typeface="微软雅黑" panose="020B0503020204020204" pitchFamily="34" charset="-122"/>
              </a:rPr>
              <a:t>200</a:t>
            </a:r>
            <a:r>
              <a:rPr lang="zh-CN" altLang="en-US" sz="1200" dirty="0">
                <a:solidFill>
                  <a:schemeClr val="bg1"/>
                </a:solidFill>
                <a:latin typeface="微软雅黑" panose="020B0503020204020204" pitchFamily="34" charset="-122"/>
                <a:ea typeface="微软雅黑" panose="020B0503020204020204" pitchFamily="34" charset="-122"/>
              </a:rPr>
              <a:t>字以内，据统计每页幻灯片的最好控制在</a:t>
            </a:r>
            <a:r>
              <a:rPr lang="en-US" altLang="zh-CN" sz="1200" dirty="0">
                <a:solidFill>
                  <a:schemeClr val="bg1"/>
                </a:solidFill>
                <a:latin typeface="微软雅黑" panose="020B0503020204020204" pitchFamily="34" charset="-122"/>
                <a:ea typeface="微软雅黑" panose="020B0503020204020204" pitchFamily="34" charset="-122"/>
              </a:rPr>
              <a:t>5</a:t>
            </a:r>
            <a:r>
              <a:rPr lang="zh-CN" altLang="en-US" sz="1200" dirty="0">
                <a:solidFill>
                  <a:schemeClr val="bg1"/>
                </a:solidFill>
                <a:latin typeface="微软雅黑" panose="020B0503020204020204" pitchFamily="34" charset="-122"/>
                <a:ea typeface="微软雅黑" panose="020B0503020204020204" pitchFamily="34" charset="-122"/>
              </a:rPr>
              <a:t>分钟之内。</a:t>
            </a:r>
          </a:p>
        </p:txBody>
      </p:sp>
      <p:sp>
        <p:nvSpPr>
          <p:cNvPr id="3" name="AutoShape 6"/>
          <p:cNvSpPr/>
          <p:nvPr/>
        </p:nvSpPr>
        <p:spPr bwMode="auto">
          <a:xfrm>
            <a:off x="1960192" y="2956474"/>
            <a:ext cx="660905" cy="660991"/>
          </a:xfrm>
          <a:custGeom>
            <a:avLst/>
            <a:gdLst>
              <a:gd name="T0" fmla="*/ 661160 w 19679"/>
              <a:gd name="T1" fmla="*/ 725738 h 19679"/>
              <a:gd name="T2" fmla="*/ 661160 w 19679"/>
              <a:gd name="T3" fmla="*/ 725738 h 19679"/>
              <a:gd name="T4" fmla="*/ 661160 w 19679"/>
              <a:gd name="T5" fmla="*/ 725738 h 19679"/>
              <a:gd name="T6" fmla="*/ 661160 w 19679"/>
              <a:gd name="T7" fmla="*/ 725738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25400" cap="flat" cmpd="sng">
            <a:solidFill>
              <a:schemeClr val="bg1"/>
            </a:solidFill>
            <a:prstDash val="solid"/>
            <a:miter lim="0"/>
          </a:ln>
          <a:effectLst/>
        </p:spPr>
        <p:txBody>
          <a:bodyPr lIns="0" tIns="0" rIns="0" bIns="0" anchor="ctr"/>
          <a:lstStyle/>
          <a:p>
            <a:endParaRPr lang="zh-CN" altLang="en-US" sz="1800">
              <a:solidFill>
                <a:schemeClr val="bg1"/>
              </a:solidFill>
            </a:endParaRPr>
          </a:p>
        </p:txBody>
      </p:sp>
      <p:sp>
        <p:nvSpPr>
          <p:cNvPr id="4" name="AutoShape 7"/>
          <p:cNvSpPr/>
          <p:nvPr/>
        </p:nvSpPr>
        <p:spPr bwMode="auto">
          <a:xfrm>
            <a:off x="6683315" y="2962823"/>
            <a:ext cx="660903" cy="660991"/>
          </a:xfrm>
          <a:custGeom>
            <a:avLst/>
            <a:gdLst>
              <a:gd name="T0" fmla="*/ 661160 w 19679"/>
              <a:gd name="T1" fmla="*/ 725738 h 19679"/>
              <a:gd name="T2" fmla="*/ 661160 w 19679"/>
              <a:gd name="T3" fmla="*/ 725738 h 19679"/>
              <a:gd name="T4" fmla="*/ 661160 w 19679"/>
              <a:gd name="T5" fmla="*/ 725738 h 19679"/>
              <a:gd name="T6" fmla="*/ 661160 w 19679"/>
              <a:gd name="T7" fmla="*/ 725738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25400" cap="flat" cmpd="sng">
            <a:solidFill>
              <a:schemeClr val="bg1"/>
            </a:solidFill>
            <a:prstDash val="solid"/>
            <a:miter lim="0"/>
          </a:ln>
          <a:effectLst/>
        </p:spPr>
        <p:txBody>
          <a:bodyPr lIns="0" tIns="0" rIns="0" bIns="0" anchor="ctr"/>
          <a:lstStyle/>
          <a:p>
            <a:endParaRPr lang="zh-CN" altLang="en-US" sz="1800">
              <a:solidFill>
                <a:schemeClr val="bg1"/>
              </a:solidFill>
            </a:endParaRPr>
          </a:p>
        </p:txBody>
      </p:sp>
      <p:sp>
        <p:nvSpPr>
          <p:cNvPr id="5" name="AutoShape 8"/>
          <p:cNvSpPr/>
          <p:nvPr/>
        </p:nvSpPr>
        <p:spPr bwMode="auto">
          <a:xfrm>
            <a:off x="4321355" y="2956474"/>
            <a:ext cx="660905" cy="660991"/>
          </a:xfrm>
          <a:custGeom>
            <a:avLst/>
            <a:gdLst>
              <a:gd name="T0" fmla="*/ 661160 w 19679"/>
              <a:gd name="T1" fmla="*/ 725738 h 19679"/>
              <a:gd name="T2" fmla="*/ 661160 w 19679"/>
              <a:gd name="T3" fmla="*/ 725738 h 19679"/>
              <a:gd name="T4" fmla="*/ 661160 w 19679"/>
              <a:gd name="T5" fmla="*/ 725738 h 19679"/>
              <a:gd name="T6" fmla="*/ 661160 w 19679"/>
              <a:gd name="T7" fmla="*/ 725738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25400" cap="flat" cmpd="sng">
            <a:solidFill>
              <a:schemeClr val="bg1"/>
            </a:solidFill>
            <a:prstDash val="solid"/>
            <a:miter lim="0"/>
          </a:ln>
          <a:effectLst/>
        </p:spPr>
        <p:txBody>
          <a:bodyPr lIns="0" tIns="0" rIns="0" bIns="0" anchor="ctr"/>
          <a:lstStyle/>
          <a:p>
            <a:endParaRPr lang="zh-CN" altLang="en-US" sz="1800">
              <a:solidFill>
                <a:schemeClr val="bg1"/>
              </a:solidFill>
            </a:endParaRPr>
          </a:p>
        </p:txBody>
      </p:sp>
      <p:sp>
        <p:nvSpPr>
          <p:cNvPr id="6" name="AutoShape 9"/>
          <p:cNvSpPr/>
          <p:nvPr/>
        </p:nvSpPr>
        <p:spPr bwMode="auto">
          <a:xfrm>
            <a:off x="9158727" y="2992975"/>
            <a:ext cx="660903" cy="660991"/>
          </a:xfrm>
          <a:custGeom>
            <a:avLst/>
            <a:gdLst>
              <a:gd name="T0" fmla="*/ 661160 w 19679"/>
              <a:gd name="T1" fmla="*/ 725738 h 19679"/>
              <a:gd name="T2" fmla="*/ 661160 w 19679"/>
              <a:gd name="T3" fmla="*/ 725738 h 19679"/>
              <a:gd name="T4" fmla="*/ 661160 w 19679"/>
              <a:gd name="T5" fmla="*/ 725738 h 19679"/>
              <a:gd name="T6" fmla="*/ 661160 w 19679"/>
              <a:gd name="T7" fmla="*/ 725738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25400" cap="flat" cmpd="sng">
            <a:solidFill>
              <a:schemeClr val="bg1"/>
            </a:solidFill>
            <a:prstDash val="solid"/>
            <a:miter lim="0"/>
          </a:ln>
          <a:effectLst/>
        </p:spPr>
        <p:txBody>
          <a:bodyPr lIns="0" tIns="0" rIns="0" bIns="0" anchor="ctr"/>
          <a:lstStyle/>
          <a:p>
            <a:endParaRPr lang="zh-CN" altLang="en-US" sz="1800">
              <a:solidFill>
                <a:schemeClr val="bg1"/>
              </a:solidFill>
            </a:endParaRPr>
          </a:p>
        </p:txBody>
      </p:sp>
      <p:sp>
        <p:nvSpPr>
          <p:cNvPr id="7" name="AutoShape 10"/>
          <p:cNvSpPr/>
          <p:nvPr/>
        </p:nvSpPr>
        <p:spPr bwMode="auto">
          <a:xfrm>
            <a:off x="6899120" y="3177862"/>
            <a:ext cx="239607" cy="240432"/>
          </a:xfrm>
          <a:custGeom>
            <a:avLst/>
            <a:gdLst>
              <a:gd name="T0" fmla="*/ 239713 w 21600"/>
              <a:gd name="T1" fmla="*/ 240506 h 21600"/>
              <a:gd name="T2" fmla="*/ 239713 w 21600"/>
              <a:gd name="T3" fmla="*/ 240506 h 21600"/>
              <a:gd name="T4" fmla="*/ 239713 w 21600"/>
              <a:gd name="T5" fmla="*/ 240506 h 21600"/>
              <a:gd name="T6" fmla="*/ 239713 w 21600"/>
              <a:gd name="T7" fmla="*/ 240506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5738" y="0"/>
                </a:moveTo>
                <a:cubicBezTo>
                  <a:pt x="16640" y="0"/>
                  <a:pt x="17458" y="155"/>
                  <a:pt x="18184" y="471"/>
                </a:cubicBezTo>
                <a:cubicBezTo>
                  <a:pt x="18910" y="787"/>
                  <a:pt x="19526" y="1231"/>
                  <a:pt x="20035" y="1804"/>
                </a:cubicBezTo>
                <a:cubicBezTo>
                  <a:pt x="20543" y="2377"/>
                  <a:pt x="20928" y="3077"/>
                  <a:pt x="21199" y="3905"/>
                </a:cubicBezTo>
                <a:cubicBezTo>
                  <a:pt x="21464" y="4735"/>
                  <a:pt x="21599" y="5659"/>
                  <a:pt x="21599" y="6675"/>
                </a:cubicBezTo>
                <a:cubicBezTo>
                  <a:pt x="21599" y="7271"/>
                  <a:pt x="21527" y="7855"/>
                  <a:pt x="21377" y="8432"/>
                </a:cubicBezTo>
                <a:cubicBezTo>
                  <a:pt x="21226" y="9010"/>
                  <a:pt x="21026" y="9572"/>
                  <a:pt x="20766" y="10115"/>
                </a:cubicBezTo>
                <a:cubicBezTo>
                  <a:pt x="20505" y="10660"/>
                  <a:pt x="20210" y="11179"/>
                  <a:pt x="19872" y="11671"/>
                </a:cubicBezTo>
                <a:cubicBezTo>
                  <a:pt x="19539" y="12162"/>
                  <a:pt x="19188" y="12611"/>
                  <a:pt x="18830" y="13015"/>
                </a:cubicBezTo>
                <a:lnTo>
                  <a:pt x="11457" y="21289"/>
                </a:lnTo>
                <a:cubicBezTo>
                  <a:pt x="11276" y="21495"/>
                  <a:pt x="11056" y="21600"/>
                  <a:pt x="10798" y="21600"/>
                </a:cubicBezTo>
                <a:cubicBezTo>
                  <a:pt x="10553" y="21600"/>
                  <a:pt x="10323" y="21495"/>
                  <a:pt x="10117" y="21289"/>
                </a:cubicBezTo>
                <a:lnTo>
                  <a:pt x="2746" y="12989"/>
                </a:lnTo>
                <a:cubicBezTo>
                  <a:pt x="2386" y="12583"/>
                  <a:pt x="2038" y="12137"/>
                  <a:pt x="1702" y="11642"/>
                </a:cubicBezTo>
                <a:cubicBezTo>
                  <a:pt x="1367" y="11151"/>
                  <a:pt x="1074" y="10640"/>
                  <a:pt x="821" y="10103"/>
                </a:cubicBezTo>
                <a:cubicBezTo>
                  <a:pt x="568" y="9570"/>
                  <a:pt x="370" y="9005"/>
                  <a:pt x="222" y="8426"/>
                </a:cubicBezTo>
                <a:cubicBezTo>
                  <a:pt x="72" y="7844"/>
                  <a:pt x="0" y="7263"/>
                  <a:pt x="0" y="6675"/>
                </a:cubicBezTo>
                <a:cubicBezTo>
                  <a:pt x="0" y="5659"/>
                  <a:pt x="137" y="4732"/>
                  <a:pt x="408" y="3905"/>
                </a:cubicBezTo>
                <a:cubicBezTo>
                  <a:pt x="678" y="3078"/>
                  <a:pt x="1071" y="2377"/>
                  <a:pt x="1577" y="1804"/>
                </a:cubicBezTo>
                <a:cubicBezTo>
                  <a:pt x="2083" y="1231"/>
                  <a:pt x="2699" y="787"/>
                  <a:pt x="3417" y="471"/>
                </a:cubicBezTo>
                <a:cubicBezTo>
                  <a:pt x="4136" y="155"/>
                  <a:pt x="4942" y="0"/>
                  <a:pt x="5838" y="0"/>
                </a:cubicBezTo>
                <a:cubicBezTo>
                  <a:pt x="6306" y="0"/>
                  <a:pt x="6777" y="81"/>
                  <a:pt x="7238" y="248"/>
                </a:cubicBezTo>
                <a:cubicBezTo>
                  <a:pt x="7701" y="412"/>
                  <a:pt x="8142" y="635"/>
                  <a:pt x="8557" y="903"/>
                </a:cubicBezTo>
                <a:cubicBezTo>
                  <a:pt x="8973" y="1174"/>
                  <a:pt x="9369" y="1482"/>
                  <a:pt x="9744" y="1830"/>
                </a:cubicBezTo>
                <a:cubicBezTo>
                  <a:pt x="10122" y="2177"/>
                  <a:pt x="10470" y="2527"/>
                  <a:pt x="10798" y="2880"/>
                </a:cubicBezTo>
                <a:cubicBezTo>
                  <a:pt x="11109" y="2527"/>
                  <a:pt x="11457" y="2177"/>
                  <a:pt x="11842" y="1830"/>
                </a:cubicBezTo>
                <a:cubicBezTo>
                  <a:pt x="12225" y="1482"/>
                  <a:pt x="12626" y="1174"/>
                  <a:pt x="13047" y="903"/>
                </a:cubicBezTo>
                <a:cubicBezTo>
                  <a:pt x="13467" y="635"/>
                  <a:pt x="13903" y="412"/>
                  <a:pt x="14351" y="248"/>
                </a:cubicBezTo>
                <a:cubicBezTo>
                  <a:pt x="14804" y="84"/>
                  <a:pt x="15267" y="0"/>
                  <a:pt x="15738" y="0"/>
                </a:cubicBezTo>
              </a:path>
            </a:pathLst>
          </a:custGeom>
          <a:noFill/>
          <a:ln>
            <a:solidFill>
              <a:schemeClr val="bg1"/>
            </a:solidFill>
          </a:ln>
          <a:effectLst/>
        </p:spPr>
        <p:txBody>
          <a:bodyPr lIns="19041" tIns="19041" rIns="19041" bIns="19041" anchor="ctr"/>
          <a:lstStyle/>
          <a:p>
            <a:endParaRPr lang="zh-CN" altLang="en-US" sz="1800">
              <a:solidFill>
                <a:schemeClr val="bg1"/>
              </a:solidFill>
            </a:endParaRPr>
          </a:p>
        </p:txBody>
      </p:sp>
      <p:sp>
        <p:nvSpPr>
          <p:cNvPr id="8" name="AutoShape 11"/>
          <p:cNvSpPr/>
          <p:nvPr/>
        </p:nvSpPr>
        <p:spPr bwMode="auto">
          <a:xfrm>
            <a:off x="9368979" y="3222299"/>
            <a:ext cx="240400" cy="198376"/>
          </a:xfrm>
          <a:custGeom>
            <a:avLst/>
            <a:gdLst>
              <a:gd name="T0" fmla="*/ 240507 w 21600"/>
              <a:gd name="T1" fmla="*/ 198438 h 21600"/>
              <a:gd name="T2" fmla="*/ 240507 w 21600"/>
              <a:gd name="T3" fmla="*/ 198438 h 21600"/>
              <a:gd name="T4" fmla="*/ 240507 w 21600"/>
              <a:gd name="T5" fmla="*/ 198438 h 21600"/>
              <a:gd name="T6" fmla="*/ 240507 w 21600"/>
              <a:gd name="T7" fmla="*/ 19843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0684" y="0"/>
                </a:moveTo>
                <a:cubicBezTo>
                  <a:pt x="20941" y="0"/>
                  <a:pt x="21159" y="103"/>
                  <a:pt x="21335" y="310"/>
                </a:cubicBezTo>
                <a:cubicBezTo>
                  <a:pt x="21511" y="518"/>
                  <a:pt x="21599" y="760"/>
                  <a:pt x="21599" y="1048"/>
                </a:cubicBezTo>
                <a:lnTo>
                  <a:pt x="21599" y="16238"/>
                </a:lnTo>
                <a:cubicBezTo>
                  <a:pt x="21599" y="16523"/>
                  <a:pt x="21511" y="16767"/>
                  <a:pt x="21335" y="16969"/>
                </a:cubicBezTo>
                <a:cubicBezTo>
                  <a:pt x="21161" y="17173"/>
                  <a:pt x="20943" y="17274"/>
                  <a:pt x="20684" y="17274"/>
                </a:cubicBezTo>
                <a:lnTo>
                  <a:pt x="19807" y="17274"/>
                </a:lnTo>
                <a:lnTo>
                  <a:pt x="19807" y="17369"/>
                </a:lnTo>
                <a:cubicBezTo>
                  <a:pt x="19807" y="17948"/>
                  <a:pt x="19709" y="18498"/>
                  <a:pt x="19513" y="19017"/>
                </a:cubicBezTo>
                <a:cubicBezTo>
                  <a:pt x="19317" y="19535"/>
                  <a:pt x="19060" y="19984"/>
                  <a:pt x="18746" y="20361"/>
                </a:cubicBezTo>
                <a:cubicBezTo>
                  <a:pt x="18433" y="20738"/>
                  <a:pt x="18051" y="21038"/>
                  <a:pt x="17608" y="21263"/>
                </a:cubicBezTo>
                <a:cubicBezTo>
                  <a:pt x="17167" y="21487"/>
                  <a:pt x="16697" y="21599"/>
                  <a:pt x="16197" y="21599"/>
                </a:cubicBezTo>
                <a:cubicBezTo>
                  <a:pt x="15705" y="21599"/>
                  <a:pt x="15237" y="21487"/>
                  <a:pt x="14796" y="21263"/>
                </a:cubicBezTo>
                <a:cubicBezTo>
                  <a:pt x="14353" y="21038"/>
                  <a:pt x="13973" y="20738"/>
                  <a:pt x="13653" y="20361"/>
                </a:cubicBezTo>
                <a:cubicBezTo>
                  <a:pt x="13332" y="19984"/>
                  <a:pt x="13077" y="19535"/>
                  <a:pt x="12886" y="19017"/>
                </a:cubicBezTo>
                <a:cubicBezTo>
                  <a:pt x="12695" y="18498"/>
                  <a:pt x="12600" y="17948"/>
                  <a:pt x="12600" y="17369"/>
                </a:cubicBezTo>
                <a:lnTo>
                  <a:pt x="12600" y="17274"/>
                </a:lnTo>
                <a:lnTo>
                  <a:pt x="9000" y="17274"/>
                </a:lnTo>
                <a:lnTo>
                  <a:pt x="9000" y="17369"/>
                </a:lnTo>
                <a:cubicBezTo>
                  <a:pt x="9000" y="17948"/>
                  <a:pt x="8904" y="18498"/>
                  <a:pt x="8713" y="19017"/>
                </a:cubicBezTo>
                <a:cubicBezTo>
                  <a:pt x="8522" y="19535"/>
                  <a:pt x="8265" y="19984"/>
                  <a:pt x="7946" y="20361"/>
                </a:cubicBezTo>
                <a:cubicBezTo>
                  <a:pt x="7628" y="20738"/>
                  <a:pt x="7244" y="21038"/>
                  <a:pt x="6803" y="21263"/>
                </a:cubicBezTo>
                <a:cubicBezTo>
                  <a:pt x="6360" y="21487"/>
                  <a:pt x="5894" y="21599"/>
                  <a:pt x="5402" y="21599"/>
                </a:cubicBezTo>
                <a:cubicBezTo>
                  <a:pt x="4910" y="21599"/>
                  <a:pt x="4442" y="21487"/>
                  <a:pt x="4004" y="21263"/>
                </a:cubicBezTo>
                <a:cubicBezTo>
                  <a:pt x="3558" y="21038"/>
                  <a:pt x="3178" y="20738"/>
                  <a:pt x="2857" y="20361"/>
                </a:cubicBezTo>
                <a:cubicBezTo>
                  <a:pt x="2537" y="19984"/>
                  <a:pt x="2282" y="19535"/>
                  <a:pt x="2091" y="19017"/>
                </a:cubicBezTo>
                <a:cubicBezTo>
                  <a:pt x="1900" y="18498"/>
                  <a:pt x="1804" y="17948"/>
                  <a:pt x="1804" y="17369"/>
                </a:cubicBezTo>
                <a:lnTo>
                  <a:pt x="1804" y="17274"/>
                </a:lnTo>
                <a:lnTo>
                  <a:pt x="891" y="17274"/>
                </a:lnTo>
                <a:cubicBezTo>
                  <a:pt x="646" y="17274"/>
                  <a:pt x="438" y="17168"/>
                  <a:pt x="262" y="16960"/>
                </a:cubicBezTo>
                <a:cubicBezTo>
                  <a:pt x="88" y="16756"/>
                  <a:pt x="0" y="16514"/>
                  <a:pt x="0" y="16238"/>
                </a:cubicBezTo>
                <a:lnTo>
                  <a:pt x="0" y="10668"/>
                </a:lnTo>
                <a:cubicBezTo>
                  <a:pt x="0" y="10441"/>
                  <a:pt x="26" y="10205"/>
                  <a:pt x="68" y="9960"/>
                </a:cubicBezTo>
                <a:cubicBezTo>
                  <a:pt x="117" y="9715"/>
                  <a:pt x="186" y="9474"/>
                  <a:pt x="274" y="9229"/>
                </a:cubicBezTo>
                <a:cubicBezTo>
                  <a:pt x="364" y="8984"/>
                  <a:pt x="470" y="8751"/>
                  <a:pt x="592" y="8526"/>
                </a:cubicBezTo>
                <a:cubicBezTo>
                  <a:pt x="712" y="8301"/>
                  <a:pt x="837" y="8114"/>
                  <a:pt x="959" y="7964"/>
                </a:cubicBezTo>
                <a:lnTo>
                  <a:pt x="3573" y="4906"/>
                </a:lnTo>
                <a:cubicBezTo>
                  <a:pt x="3697" y="4759"/>
                  <a:pt x="3857" y="4613"/>
                  <a:pt x="4053" y="4474"/>
                </a:cubicBezTo>
                <a:cubicBezTo>
                  <a:pt x="4248" y="4330"/>
                  <a:pt x="4449" y="4209"/>
                  <a:pt x="4657" y="4109"/>
                </a:cubicBezTo>
                <a:cubicBezTo>
                  <a:pt x="4863" y="4005"/>
                  <a:pt x="5071" y="3927"/>
                  <a:pt x="5277" y="3867"/>
                </a:cubicBezTo>
                <a:cubicBezTo>
                  <a:pt x="5485" y="3806"/>
                  <a:pt x="5686" y="3775"/>
                  <a:pt x="5882" y="3775"/>
                </a:cubicBezTo>
                <a:lnTo>
                  <a:pt x="6820" y="3775"/>
                </a:lnTo>
                <a:lnTo>
                  <a:pt x="6820" y="1048"/>
                </a:lnTo>
                <a:cubicBezTo>
                  <a:pt x="6820" y="760"/>
                  <a:pt x="6908" y="518"/>
                  <a:pt x="7082" y="310"/>
                </a:cubicBezTo>
                <a:cubicBezTo>
                  <a:pt x="7258" y="103"/>
                  <a:pt x="7464" y="0"/>
                  <a:pt x="7699" y="0"/>
                </a:cubicBezTo>
                <a:lnTo>
                  <a:pt x="20684" y="0"/>
                </a:lnTo>
                <a:close/>
                <a:moveTo>
                  <a:pt x="6791" y="6438"/>
                </a:moveTo>
                <a:lnTo>
                  <a:pt x="5877" y="6438"/>
                </a:lnTo>
                <a:cubicBezTo>
                  <a:pt x="5799" y="6438"/>
                  <a:pt x="5676" y="6478"/>
                  <a:pt x="5510" y="6550"/>
                </a:cubicBezTo>
                <a:cubicBezTo>
                  <a:pt x="5341" y="6625"/>
                  <a:pt x="5223" y="6703"/>
                  <a:pt x="5152" y="6784"/>
                </a:cubicBezTo>
                <a:lnTo>
                  <a:pt x="2539" y="9830"/>
                </a:lnTo>
                <a:cubicBezTo>
                  <a:pt x="2478" y="9902"/>
                  <a:pt x="2412" y="10040"/>
                  <a:pt x="2351" y="10239"/>
                </a:cubicBezTo>
                <a:cubicBezTo>
                  <a:pt x="2289" y="10435"/>
                  <a:pt x="2257" y="10579"/>
                  <a:pt x="2257" y="10671"/>
                </a:cubicBezTo>
                <a:lnTo>
                  <a:pt x="2257" y="11527"/>
                </a:lnTo>
                <a:lnTo>
                  <a:pt x="6795" y="11527"/>
                </a:lnTo>
                <a:lnTo>
                  <a:pt x="6795" y="6438"/>
                </a:lnTo>
                <a:lnTo>
                  <a:pt x="6791" y="6438"/>
                </a:lnTo>
                <a:close/>
                <a:moveTo>
                  <a:pt x="5395" y="18942"/>
                </a:moveTo>
                <a:cubicBezTo>
                  <a:pt x="5760" y="18942"/>
                  <a:pt x="6075" y="18789"/>
                  <a:pt x="6340" y="18481"/>
                </a:cubicBezTo>
                <a:cubicBezTo>
                  <a:pt x="6600" y="18173"/>
                  <a:pt x="6732" y="17804"/>
                  <a:pt x="6732" y="17372"/>
                </a:cubicBezTo>
                <a:cubicBezTo>
                  <a:pt x="6732" y="16940"/>
                  <a:pt x="6600" y="16569"/>
                  <a:pt x="6340" y="16252"/>
                </a:cubicBezTo>
                <a:cubicBezTo>
                  <a:pt x="6078" y="15944"/>
                  <a:pt x="5762" y="15786"/>
                  <a:pt x="5395" y="15786"/>
                </a:cubicBezTo>
                <a:cubicBezTo>
                  <a:pt x="5027" y="15786"/>
                  <a:pt x="4714" y="15941"/>
                  <a:pt x="4444" y="16246"/>
                </a:cubicBezTo>
                <a:cubicBezTo>
                  <a:pt x="4180" y="16557"/>
                  <a:pt x="4045" y="16932"/>
                  <a:pt x="4045" y="17372"/>
                </a:cubicBezTo>
                <a:cubicBezTo>
                  <a:pt x="4045" y="17804"/>
                  <a:pt x="4180" y="18173"/>
                  <a:pt x="4444" y="18481"/>
                </a:cubicBezTo>
                <a:cubicBezTo>
                  <a:pt x="4714" y="18789"/>
                  <a:pt x="5027" y="18942"/>
                  <a:pt x="5395" y="18942"/>
                </a:cubicBezTo>
                <a:moveTo>
                  <a:pt x="16195" y="18942"/>
                </a:moveTo>
                <a:cubicBezTo>
                  <a:pt x="16560" y="18942"/>
                  <a:pt x="16878" y="18789"/>
                  <a:pt x="17145" y="18481"/>
                </a:cubicBezTo>
                <a:cubicBezTo>
                  <a:pt x="17409" y="18173"/>
                  <a:pt x="17544" y="17804"/>
                  <a:pt x="17544" y="17372"/>
                </a:cubicBezTo>
                <a:cubicBezTo>
                  <a:pt x="17544" y="16940"/>
                  <a:pt x="17412" y="16569"/>
                  <a:pt x="17150" y="16252"/>
                </a:cubicBezTo>
                <a:cubicBezTo>
                  <a:pt x="16890" y="15944"/>
                  <a:pt x="16572" y="15786"/>
                  <a:pt x="16195" y="15786"/>
                </a:cubicBezTo>
                <a:cubicBezTo>
                  <a:pt x="15827" y="15786"/>
                  <a:pt x="15514" y="15941"/>
                  <a:pt x="15249" y="16246"/>
                </a:cubicBezTo>
                <a:cubicBezTo>
                  <a:pt x="14990" y="16557"/>
                  <a:pt x="14857" y="16932"/>
                  <a:pt x="14857" y="17372"/>
                </a:cubicBezTo>
                <a:cubicBezTo>
                  <a:pt x="14857" y="17804"/>
                  <a:pt x="14990" y="18173"/>
                  <a:pt x="15249" y="18481"/>
                </a:cubicBezTo>
                <a:cubicBezTo>
                  <a:pt x="15511" y="18789"/>
                  <a:pt x="15825" y="18942"/>
                  <a:pt x="16195" y="18942"/>
                </a:cubicBezTo>
              </a:path>
            </a:pathLst>
          </a:custGeom>
          <a:noFill/>
          <a:ln>
            <a:solidFill>
              <a:schemeClr val="bg1"/>
            </a:solidFill>
          </a:ln>
          <a:effectLst/>
        </p:spPr>
        <p:txBody>
          <a:bodyPr lIns="19041" tIns="19041" rIns="19041" bIns="19041" anchor="ctr"/>
          <a:lstStyle/>
          <a:p>
            <a:endParaRPr lang="zh-CN" altLang="en-US" sz="1800">
              <a:solidFill>
                <a:schemeClr val="bg1"/>
              </a:solidFill>
            </a:endParaRPr>
          </a:p>
        </p:txBody>
      </p:sp>
      <p:sp>
        <p:nvSpPr>
          <p:cNvPr id="9" name="AutoShape 12"/>
          <p:cNvSpPr/>
          <p:nvPr/>
        </p:nvSpPr>
        <p:spPr bwMode="auto">
          <a:xfrm>
            <a:off x="2179966" y="3151677"/>
            <a:ext cx="240400" cy="240432"/>
          </a:xfrm>
          <a:custGeom>
            <a:avLst/>
            <a:gdLst>
              <a:gd name="T0" fmla="*/ 240506 w 21376"/>
              <a:gd name="T1" fmla="*/ 240507 h 21600"/>
              <a:gd name="T2" fmla="*/ 240506 w 21376"/>
              <a:gd name="T3" fmla="*/ 240507 h 21600"/>
              <a:gd name="T4" fmla="*/ 240506 w 21376"/>
              <a:gd name="T5" fmla="*/ 240507 h 21600"/>
              <a:gd name="T6" fmla="*/ 240506 w 21376"/>
              <a:gd name="T7" fmla="*/ 24050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376" h="21600">
                <a:moveTo>
                  <a:pt x="21036" y="18604"/>
                </a:moveTo>
                <a:cubicBezTo>
                  <a:pt x="21454" y="19261"/>
                  <a:pt x="21486" y="19922"/>
                  <a:pt x="21134" y="20586"/>
                </a:cubicBezTo>
                <a:cubicBezTo>
                  <a:pt x="20969" y="20915"/>
                  <a:pt x="20731" y="21168"/>
                  <a:pt x="20427" y="21338"/>
                </a:cubicBezTo>
                <a:cubicBezTo>
                  <a:pt x="20122" y="21514"/>
                  <a:pt x="19797" y="21600"/>
                  <a:pt x="19455" y="21600"/>
                </a:cubicBezTo>
                <a:lnTo>
                  <a:pt x="1928" y="21600"/>
                </a:lnTo>
                <a:cubicBezTo>
                  <a:pt x="1585" y="21600"/>
                  <a:pt x="1263" y="21514"/>
                  <a:pt x="965" y="21338"/>
                </a:cubicBezTo>
                <a:cubicBezTo>
                  <a:pt x="663" y="21168"/>
                  <a:pt x="425" y="20915"/>
                  <a:pt x="248" y="20586"/>
                </a:cubicBezTo>
                <a:cubicBezTo>
                  <a:pt x="-114" y="19914"/>
                  <a:pt x="-80" y="19250"/>
                  <a:pt x="344" y="18604"/>
                </a:cubicBezTo>
                <a:lnTo>
                  <a:pt x="7509" y="7313"/>
                </a:lnTo>
                <a:lnTo>
                  <a:pt x="7509" y="2167"/>
                </a:lnTo>
                <a:lnTo>
                  <a:pt x="6427" y="2167"/>
                </a:lnTo>
                <a:cubicBezTo>
                  <a:pt x="6122" y="2167"/>
                  <a:pt x="5870" y="2061"/>
                  <a:pt x="5670" y="1850"/>
                </a:cubicBezTo>
                <a:cubicBezTo>
                  <a:pt x="5473" y="1638"/>
                  <a:pt x="5371" y="1380"/>
                  <a:pt x="5371" y="1072"/>
                </a:cubicBezTo>
                <a:cubicBezTo>
                  <a:pt x="5371" y="778"/>
                  <a:pt x="5473" y="528"/>
                  <a:pt x="5670" y="320"/>
                </a:cubicBezTo>
                <a:cubicBezTo>
                  <a:pt x="5870" y="108"/>
                  <a:pt x="6122" y="0"/>
                  <a:pt x="6427" y="0"/>
                </a:cubicBezTo>
                <a:lnTo>
                  <a:pt x="14953" y="0"/>
                </a:lnTo>
                <a:cubicBezTo>
                  <a:pt x="15260" y="0"/>
                  <a:pt x="15515" y="108"/>
                  <a:pt x="15724" y="320"/>
                </a:cubicBezTo>
                <a:cubicBezTo>
                  <a:pt x="15933" y="528"/>
                  <a:pt x="16038" y="778"/>
                  <a:pt x="16038" y="1072"/>
                </a:cubicBezTo>
                <a:cubicBezTo>
                  <a:pt x="16038" y="1380"/>
                  <a:pt x="15933" y="1638"/>
                  <a:pt x="15724" y="1850"/>
                </a:cubicBezTo>
                <a:cubicBezTo>
                  <a:pt x="15515" y="2061"/>
                  <a:pt x="15260" y="2167"/>
                  <a:pt x="14953" y="2167"/>
                </a:cubicBezTo>
                <a:lnTo>
                  <a:pt x="13900" y="2167"/>
                </a:lnTo>
                <a:lnTo>
                  <a:pt x="13900" y="7339"/>
                </a:lnTo>
                <a:lnTo>
                  <a:pt x="21036" y="18604"/>
                </a:lnTo>
                <a:close/>
                <a:moveTo>
                  <a:pt x="5261" y="14865"/>
                </a:moveTo>
                <a:lnTo>
                  <a:pt x="16122" y="14865"/>
                </a:lnTo>
                <a:lnTo>
                  <a:pt x="11773" y="7974"/>
                </a:lnTo>
                <a:lnTo>
                  <a:pt x="11773" y="2167"/>
                </a:lnTo>
                <a:lnTo>
                  <a:pt x="9635" y="2167"/>
                </a:lnTo>
                <a:lnTo>
                  <a:pt x="9635" y="7947"/>
                </a:lnTo>
                <a:lnTo>
                  <a:pt x="5261" y="14865"/>
                </a:lnTo>
                <a:close/>
              </a:path>
            </a:pathLst>
          </a:custGeom>
          <a:noFill/>
          <a:ln>
            <a:solidFill>
              <a:schemeClr val="bg1"/>
            </a:solidFill>
          </a:ln>
          <a:effectLst/>
        </p:spPr>
        <p:txBody>
          <a:bodyPr lIns="19041" tIns="19041" rIns="19041" bIns="19041" anchor="ctr"/>
          <a:lstStyle/>
          <a:p>
            <a:endParaRPr lang="zh-CN" altLang="en-US" sz="1800">
              <a:solidFill>
                <a:schemeClr val="bg1"/>
              </a:solidFill>
            </a:endParaRPr>
          </a:p>
        </p:txBody>
      </p:sp>
      <p:sp>
        <p:nvSpPr>
          <p:cNvPr id="10" name="AutoShape 13"/>
          <p:cNvSpPr/>
          <p:nvPr/>
        </p:nvSpPr>
        <p:spPr bwMode="auto">
          <a:xfrm>
            <a:off x="4545890" y="3151677"/>
            <a:ext cx="240400" cy="240432"/>
          </a:xfrm>
          <a:custGeom>
            <a:avLst/>
            <a:gdLst>
              <a:gd name="T0" fmla="*/ 240495 w 21591"/>
              <a:gd name="T1" fmla="*/ 241625 h 21498"/>
              <a:gd name="T2" fmla="*/ 240495 w 21591"/>
              <a:gd name="T3" fmla="*/ 241625 h 21498"/>
              <a:gd name="T4" fmla="*/ 240495 w 21591"/>
              <a:gd name="T5" fmla="*/ 241625 h 21498"/>
              <a:gd name="T6" fmla="*/ 240495 w 21591"/>
              <a:gd name="T7" fmla="*/ 241625 h 214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591" h="21498">
                <a:moveTo>
                  <a:pt x="14059" y="6524"/>
                </a:moveTo>
                <a:cubicBezTo>
                  <a:pt x="13645" y="6524"/>
                  <a:pt x="13256" y="6670"/>
                  <a:pt x="12887" y="6962"/>
                </a:cubicBezTo>
                <a:cubicBezTo>
                  <a:pt x="12520" y="7257"/>
                  <a:pt x="12155" y="7651"/>
                  <a:pt x="11798" y="8138"/>
                </a:cubicBezTo>
                <a:cubicBezTo>
                  <a:pt x="11441" y="8626"/>
                  <a:pt x="11081" y="9183"/>
                  <a:pt x="10726" y="9814"/>
                </a:cubicBezTo>
                <a:cubicBezTo>
                  <a:pt x="10371" y="10444"/>
                  <a:pt x="10017" y="11093"/>
                  <a:pt x="9664" y="11764"/>
                </a:cubicBezTo>
                <a:cubicBezTo>
                  <a:pt x="9234" y="12584"/>
                  <a:pt x="8793" y="13393"/>
                  <a:pt x="8336" y="14196"/>
                </a:cubicBezTo>
                <a:cubicBezTo>
                  <a:pt x="7876" y="14996"/>
                  <a:pt x="7384" y="15717"/>
                  <a:pt x="6858" y="16356"/>
                </a:cubicBezTo>
                <a:cubicBezTo>
                  <a:pt x="6329" y="16995"/>
                  <a:pt x="5752" y="17509"/>
                  <a:pt x="5118" y="17897"/>
                </a:cubicBezTo>
                <a:cubicBezTo>
                  <a:pt x="4484" y="18289"/>
                  <a:pt x="3787" y="18487"/>
                  <a:pt x="3021" y="18487"/>
                </a:cubicBezTo>
                <a:lnTo>
                  <a:pt x="457" y="18487"/>
                </a:lnTo>
                <a:cubicBezTo>
                  <a:pt x="332" y="18487"/>
                  <a:pt x="225" y="18432"/>
                  <a:pt x="134" y="18324"/>
                </a:cubicBezTo>
                <a:cubicBezTo>
                  <a:pt x="44" y="18219"/>
                  <a:pt x="0" y="18090"/>
                  <a:pt x="0" y="17941"/>
                </a:cubicBezTo>
                <a:lnTo>
                  <a:pt x="0" y="15790"/>
                </a:lnTo>
                <a:cubicBezTo>
                  <a:pt x="0" y="15638"/>
                  <a:pt x="44" y="15512"/>
                  <a:pt x="134" y="15410"/>
                </a:cubicBezTo>
                <a:cubicBezTo>
                  <a:pt x="225" y="15311"/>
                  <a:pt x="332" y="15255"/>
                  <a:pt x="457" y="15255"/>
                </a:cubicBezTo>
                <a:lnTo>
                  <a:pt x="3021" y="15255"/>
                </a:lnTo>
                <a:cubicBezTo>
                  <a:pt x="3420" y="15255"/>
                  <a:pt x="3809" y="15112"/>
                  <a:pt x="4188" y="14823"/>
                </a:cubicBezTo>
                <a:cubicBezTo>
                  <a:pt x="4568" y="14537"/>
                  <a:pt x="4932" y="14149"/>
                  <a:pt x="5285" y="13664"/>
                </a:cubicBezTo>
                <a:cubicBezTo>
                  <a:pt x="5637" y="13180"/>
                  <a:pt x="5984" y="12622"/>
                  <a:pt x="6339" y="11995"/>
                </a:cubicBezTo>
                <a:cubicBezTo>
                  <a:pt x="6691" y="11367"/>
                  <a:pt x="7041" y="10716"/>
                  <a:pt x="7394" y="10044"/>
                </a:cubicBezTo>
                <a:cubicBezTo>
                  <a:pt x="7822" y="9224"/>
                  <a:pt x="8270" y="8407"/>
                  <a:pt x="8734" y="7598"/>
                </a:cubicBezTo>
                <a:cubicBezTo>
                  <a:pt x="9199" y="6789"/>
                  <a:pt x="9696" y="6063"/>
                  <a:pt x="10222" y="5420"/>
                </a:cubicBezTo>
                <a:cubicBezTo>
                  <a:pt x="10748" y="4775"/>
                  <a:pt x="11323" y="4261"/>
                  <a:pt x="11949" y="3876"/>
                </a:cubicBezTo>
                <a:cubicBezTo>
                  <a:pt x="12573" y="3488"/>
                  <a:pt x="13276" y="3292"/>
                  <a:pt x="14056" y="3292"/>
                </a:cubicBezTo>
                <a:lnTo>
                  <a:pt x="16434" y="3292"/>
                </a:lnTo>
                <a:lnTo>
                  <a:pt x="16434" y="711"/>
                </a:lnTo>
                <a:cubicBezTo>
                  <a:pt x="16434" y="329"/>
                  <a:pt x="16530" y="101"/>
                  <a:pt x="16721" y="22"/>
                </a:cubicBezTo>
                <a:cubicBezTo>
                  <a:pt x="16914" y="-50"/>
                  <a:pt x="17146" y="49"/>
                  <a:pt x="17418" y="317"/>
                </a:cubicBezTo>
                <a:lnTo>
                  <a:pt x="21330" y="4203"/>
                </a:lnTo>
                <a:cubicBezTo>
                  <a:pt x="21511" y="4372"/>
                  <a:pt x="21597" y="4582"/>
                  <a:pt x="21587" y="4834"/>
                </a:cubicBezTo>
                <a:cubicBezTo>
                  <a:pt x="21587" y="5102"/>
                  <a:pt x="21502" y="5321"/>
                  <a:pt x="21330" y="5487"/>
                </a:cubicBezTo>
                <a:lnTo>
                  <a:pt x="17418" y="9361"/>
                </a:lnTo>
                <a:cubicBezTo>
                  <a:pt x="17146" y="9630"/>
                  <a:pt x="16914" y="9726"/>
                  <a:pt x="16721" y="9644"/>
                </a:cubicBezTo>
                <a:cubicBezTo>
                  <a:pt x="16530" y="9569"/>
                  <a:pt x="16434" y="9338"/>
                  <a:pt x="16434" y="8956"/>
                </a:cubicBezTo>
                <a:lnTo>
                  <a:pt x="16434" y="6524"/>
                </a:lnTo>
                <a:lnTo>
                  <a:pt x="14059" y="6524"/>
                </a:lnTo>
                <a:close/>
                <a:moveTo>
                  <a:pt x="462" y="6495"/>
                </a:moveTo>
                <a:cubicBezTo>
                  <a:pt x="337" y="6495"/>
                  <a:pt x="229" y="6448"/>
                  <a:pt x="139" y="6349"/>
                </a:cubicBezTo>
                <a:cubicBezTo>
                  <a:pt x="48" y="6250"/>
                  <a:pt x="4" y="6127"/>
                  <a:pt x="4" y="5978"/>
                </a:cubicBezTo>
                <a:lnTo>
                  <a:pt x="4" y="3823"/>
                </a:lnTo>
                <a:cubicBezTo>
                  <a:pt x="4" y="3462"/>
                  <a:pt x="156" y="3286"/>
                  <a:pt x="462" y="3292"/>
                </a:cubicBezTo>
                <a:lnTo>
                  <a:pt x="3026" y="3292"/>
                </a:lnTo>
                <a:cubicBezTo>
                  <a:pt x="3560" y="3292"/>
                  <a:pt x="4054" y="3388"/>
                  <a:pt x="4514" y="3572"/>
                </a:cubicBezTo>
                <a:cubicBezTo>
                  <a:pt x="4974" y="3762"/>
                  <a:pt x="5409" y="4022"/>
                  <a:pt x="5820" y="4358"/>
                </a:cubicBezTo>
                <a:cubicBezTo>
                  <a:pt x="6229" y="4691"/>
                  <a:pt x="6608" y="5085"/>
                  <a:pt x="6963" y="5531"/>
                </a:cubicBezTo>
                <a:cubicBezTo>
                  <a:pt x="7318" y="5978"/>
                  <a:pt x="7655" y="6463"/>
                  <a:pt x="7993" y="6982"/>
                </a:cubicBezTo>
                <a:cubicBezTo>
                  <a:pt x="7518" y="7823"/>
                  <a:pt x="7058" y="8652"/>
                  <a:pt x="6620" y="9472"/>
                </a:cubicBezTo>
                <a:cubicBezTo>
                  <a:pt x="6589" y="9548"/>
                  <a:pt x="6557" y="9610"/>
                  <a:pt x="6515" y="9668"/>
                </a:cubicBezTo>
                <a:cubicBezTo>
                  <a:pt x="6476" y="9726"/>
                  <a:pt x="6442" y="9793"/>
                  <a:pt x="6410" y="9875"/>
                </a:cubicBezTo>
                <a:cubicBezTo>
                  <a:pt x="5862" y="8926"/>
                  <a:pt x="5319" y="8127"/>
                  <a:pt x="4776" y="7473"/>
                </a:cubicBezTo>
                <a:cubicBezTo>
                  <a:pt x="4232" y="6822"/>
                  <a:pt x="3650" y="6495"/>
                  <a:pt x="3024" y="6495"/>
                </a:cubicBezTo>
                <a:lnTo>
                  <a:pt x="462" y="6495"/>
                </a:lnTo>
                <a:close/>
                <a:moveTo>
                  <a:pt x="21333" y="15997"/>
                </a:moveTo>
                <a:cubicBezTo>
                  <a:pt x="21514" y="16166"/>
                  <a:pt x="21600" y="16385"/>
                  <a:pt x="21590" y="16657"/>
                </a:cubicBezTo>
                <a:cubicBezTo>
                  <a:pt x="21590" y="16908"/>
                  <a:pt x="21504" y="17115"/>
                  <a:pt x="21333" y="17284"/>
                </a:cubicBezTo>
                <a:lnTo>
                  <a:pt x="17420" y="21182"/>
                </a:lnTo>
                <a:cubicBezTo>
                  <a:pt x="17149" y="21453"/>
                  <a:pt x="16916" y="21550"/>
                  <a:pt x="16723" y="21471"/>
                </a:cubicBezTo>
                <a:cubicBezTo>
                  <a:pt x="16532" y="21392"/>
                  <a:pt x="16437" y="21161"/>
                  <a:pt x="16437" y="20779"/>
                </a:cubicBezTo>
                <a:lnTo>
                  <a:pt x="16437" y="18432"/>
                </a:lnTo>
                <a:lnTo>
                  <a:pt x="14059" y="18432"/>
                </a:lnTo>
                <a:cubicBezTo>
                  <a:pt x="13528" y="18432"/>
                  <a:pt x="13031" y="18335"/>
                  <a:pt x="12573" y="18143"/>
                </a:cubicBezTo>
                <a:cubicBezTo>
                  <a:pt x="12113" y="17953"/>
                  <a:pt x="11680" y="17690"/>
                  <a:pt x="11279" y="17354"/>
                </a:cubicBezTo>
                <a:cubicBezTo>
                  <a:pt x="10878" y="17019"/>
                  <a:pt x="10496" y="16628"/>
                  <a:pt x="10136" y="16181"/>
                </a:cubicBezTo>
                <a:cubicBezTo>
                  <a:pt x="9779" y="15731"/>
                  <a:pt x="9439" y="15253"/>
                  <a:pt x="9119" y="14739"/>
                </a:cubicBezTo>
                <a:cubicBezTo>
                  <a:pt x="9344" y="14359"/>
                  <a:pt x="9566" y="13962"/>
                  <a:pt x="9779" y="13551"/>
                </a:cubicBezTo>
                <a:cubicBezTo>
                  <a:pt x="9994" y="13142"/>
                  <a:pt x="10217" y="12739"/>
                  <a:pt x="10442" y="12336"/>
                </a:cubicBezTo>
                <a:cubicBezTo>
                  <a:pt x="10474" y="12246"/>
                  <a:pt x="10513" y="12164"/>
                  <a:pt x="10560" y="12091"/>
                </a:cubicBezTo>
                <a:cubicBezTo>
                  <a:pt x="10609" y="12024"/>
                  <a:pt x="10645" y="11939"/>
                  <a:pt x="10680" y="11846"/>
                </a:cubicBezTo>
                <a:cubicBezTo>
                  <a:pt x="11225" y="12797"/>
                  <a:pt x="11768" y="13591"/>
                  <a:pt x="12314" y="14231"/>
                </a:cubicBezTo>
                <a:cubicBezTo>
                  <a:pt x="12855" y="14867"/>
                  <a:pt x="13440" y="15188"/>
                  <a:pt x="14063" y="15188"/>
                </a:cubicBezTo>
                <a:lnTo>
                  <a:pt x="16442" y="15188"/>
                </a:lnTo>
                <a:lnTo>
                  <a:pt x="16442" y="12532"/>
                </a:lnTo>
                <a:cubicBezTo>
                  <a:pt x="16442" y="12152"/>
                  <a:pt x="16537" y="11922"/>
                  <a:pt x="16728" y="11846"/>
                </a:cubicBezTo>
                <a:cubicBezTo>
                  <a:pt x="16921" y="11773"/>
                  <a:pt x="17154" y="11866"/>
                  <a:pt x="17425" y="12126"/>
                </a:cubicBezTo>
                <a:lnTo>
                  <a:pt x="21333" y="15997"/>
                </a:lnTo>
                <a:close/>
              </a:path>
            </a:pathLst>
          </a:custGeom>
          <a:noFill/>
          <a:ln>
            <a:solidFill>
              <a:schemeClr val="bg1"/>
            </a:solidFill>
          </a:ln>
          <a:effectLst/>
        </p:spPr>
        <p:txBody>
          <a:bodyPr lIns="19041" tIns="19041" rIns="19041" bIns="19041" anchor="ctr"/>
          <a:lstStyle/>
          <a:p>
            <a:endParaRPr lang="zh-CN" altLang="en-US" sz="1800">
              <a:solidFill>
                <a:schemeClr val="bg1"/>
              </a:solidFill>
            </a:endParaRPr>
          </a:p>
        </p:txBody>
      </p:sp>
      <p:sp>
        <p:nvSpPr>
          <p:cNvPr id="11" name="AutoShape 14"/>
          <p:cNvSpPr/>
          <p:nvPr/>
        </p:nvSpPr>
        <p:spPr bwMode="auto">
          <a:xfrm>
            <a:off x="1191386" y="3728554"/>
            <a:ext cx="2199309" cy="484039"/>
          </a:xfrm>
          <a:custGeom>
            <a:avLst/>
            <a:gdLst>
              <a:gd name="T0" fmla="*/ 2200275 w 21600"/>
              <a:gd name="T1" fmla="*/ 484188 h 21600"/>
              <a:gd name="T2" fmla="*/ 2200275 w 21600"/>
              <a:gd name="T3" fmla="*/ 484188 h 21600"/>
              <a:gd name="T4" fmla="*/ 2200275 w 21600"/>
              <a:gd name="T5" fmla="*/ 484188 h 21600"/>
              <a:gd name="T6" fmla="*/ 2200275 w 21600"/>
              <a:gd name="T7" fmla="*/ 48418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740" y="0"/>
                </a:moveTo>
                <a:lnTo>
                  <a:pt x="9637" y="4975"/>
                </a:lnTo>
                <a:lnTo>
                  <a:pt x="1180" y="4975"/>
                </a:lnTo>
                <a:cubicBezTo>
                  <a:pt x="528" y="4975"/>
                  <a:pt x="0" y="7377"/>
                  <a:pt x="0" y="10339"/>
                </a:cubicBezTo>
                <a:lnTo>
                  <a:pt x="0" y="16235"/>
                </a:lnTo>
                <a:cubicBezTo>
                  <a:pt x="0" y="19197"/>
                  <a:pt x="528" y="21599"/>
                  <a:pt x="1180" y="21599"/>
                </a:cubicBezTo>
                <a:lnTo>
                  <a:pt x="20419" y="21599"/>
                </a:lnTo>
                <a:cubicBezTo>
                  <a:pt x="21071" y="21599"/>
                  <a:pt x="21599" y="19197"/>
                  <a:pt x="21599" y="16235"/>
                </a:cubicBezTo>
                <a:lnTo>
                  <a:pt x="21599" y="10339"/>
                </a:lnTo>
                <a:cubicBezTo>
                  <a:pt x="21599" y="7377"/>
                  <a:pt x="21071" y="4975"/>
                  <a:pt x="20419" y="4975"/>
                </a:cubicBezTo>
                <a:lnTo>
                  <a:pt x="11845" y="4975"/>
                </a:lnTo>
                <a:lnTo>
                  <a:pt x="10740" y="0"/>
                </a:lnTo>
                <a:close/>
              </a:path>
            </a:pathLst>
          </a:custGeom>
          <a:noFill/>
          <a:ln w="25400" cap="flat" cmpd="sng">
            <a:solidFill>
              <a:schemeClr val="bg1"/>
            </a:solidFill>
            <a:prstDash val="solid"/>
            <a:miter lim="0"/>
          </a:ln>
          <a:effectLst/>
        </p:spPr>
        <p:txBody>
          <a:bodyPr lIns="0" tIns="0" rIns="0" bIns="0" anchor="ctr"/>
          <a:lstStyle/>
          <a:p>
            <a:endParaRPr lang="zh-CN" altLang="en-US" sz="1800">
              <a:solidFill>
                <a:schemeClr val="bg1"/>
              </a:solidFill>
            </a:endParaRPr>
          </a:p>
        </p:txBody>
      </p:sp>
      <p:sp>
        <p:nvSpPr>
          <p:cNvPr id="12" name="AutoShape 15"/>
          <p:cNvSpPr/>
          <p:nvPr/>
        </p:nvSpPr>
        <p:spPr bwMode="auto">
          <a:xfrm>
            <a:off x="3564449" y="3728554"/>
            <a:ext cx="2199309" cy="484039"/>
          </a:xfrm>
          <a:custGeom>
            <a:avLst/>
            <a:gdLst>
              <a:gd name="T0" fmla="*/ 2200275 w 21600"/>
              <a:gd name="T1" fmla="*/ 484188 h 21600"/>
              <a:gd name="T2" fmla="*/ 2200275 w 21600"/>
              <a:gd name="T3" fmla="*/ 484188 h 21600"/>
              <a:gd name="T4" fmla="*/ 2200275 w 21600"/>
              <a:gd name="T5" fmla="*/ 484188 h 21600"/>
              <a:gd name="T6" fmla="*/ 2200275 w 21600"/>
              <a:gd name="T7" fmla="*/ 48418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740" y="0"/>
                </a:moveTo>
                <a:lnTo>
                  <a:pt x="9637" y="4975"/>
                </a:lnTo>
                <a:lnTo>
                  <a:pt x="1180" y="4975"/>
                </a:lnTo>
                <a:cubicBezTo>
                  <a:pt x="528" y="4975"/>
                  <a:pt x="0" y="7377"/>
                  <a:pt x="0" y="10339"/>
                </a:cubicBezTo>
                <a:lnTo>
                  <a:pt x="0" y="16235"/>
                </a:lnTo>
                <a:cubicBezTo>
                  <a:pt x="0" y="19197"/>
                  <a:pt x="528" y="21599"/>
                  <a:pt x="1180" y="21599"/>
                </a:cubicBezTo>
                <a:lnTo>
                  <a:pt x="20419" y="21599"/>
                </a:lnTo>
                <a:cubicBezTo>
                  <a:pt x="21071" y="21599"/>
                  <a:pt x="21599" y="19197"/>
                  <a:pt x="21599" y="16235"/>
                </a:cubicBezTo>
                <a:lnTo>
                  <a:pt x="21599" y="10339"/>
                </a:lnTo>
                <a:cubicBezTo>
                  <a:pt x="21599" y="7377"/>
                  <a:pt x="21071" y="4975"/>
                  <a:pt x="20419" y="4975"/>
                </a:cubicBezTo>
                <a:lnTo>
                  <a:pt x="11845" y="4975"/>
                </a:lnTo>
                <a:lnTo>
                  <a:pt x="10740" y="0"/>
                </a:lnTo>
                <a:close/>
              </a:path>
            </a:pathLst>
          </a:custGeom>
          <a:noFill/>
          <a:ln w="25400" cap="flat" cmpd="sng">
            <a:solidFill>
              <a:schemeClr val="bg1"/>
            </a:solidFill>
            <a:prstDash val="solid"/>
            <a:miter lim="0"/>
          </a:ln>
          <a:effectLst/>
        </p:spPr>
        <p:txBody>
          <a:bodyPr lIns="0" tIns="0" rIns="0" bIns="0" anchor="ctr"/>
          <a:lstStyle/>
          <a:p>
            <a:endParaRPr lang="zh-CN" altLang="en-US" sz="1800">
              <a:solidFill>
                <a:schemeClr val="bg1"/>
              </a:solidFill>
            </a:endParaRPr>
          </a:p>
        </p:txBody>
      </p:sp>
      <p:sp>
        <p:nvSpPr>
          <p:cNvPr id="13" name="AutoShape 16"/>
          <p:cNvSpPr/>
          <p:nvPr/>
        </p:nvSpPr>
        <p:spPr bwMode="auto">
          <a:xfrm>
            <a:off x="8395473" y="3728554"/>
            <a:ext cx="2199309" cy="484039"/>
          </a:xfrm>
          <a:custGeom>
            <a:avLst/>
            <a:gdLst>
              <a:gd name="T0" fmla="*/ 2200275 w 21600"/>
              <a:gd name="T1" fmla="*/ 484188 h 21600"/>
              <a:gd name="T2" fmla="*/ 2200275 w 21600"/>
              <a:gd name="T3" fmla="*/ 484188 h 21600"/>
              <a:gd name="T4" fmla="*/ 2200275 w 21600"/>
              <a:gd name="T5" fmla="*/ 484188 h 21600"/>
              <a:gd name="T6" fmla="*/ 2200275 w 21600"/>
              <a:gd name="T7" fmla="*/ 48418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740" y="0"/>
                </a:moveTo>
                <a:lnTo>
                  <a:pt x="9637" y="4975"/>
                </a:lnTo>
                <a:lnTo>
                  <a:pt x="1180" y="4975"/>
                </a:lnTo>
                <a:cubicBezTo>
                  <a:pt x="528" y="4975"/>
                  <a:pt x="0" y="7377"/>
                  <a:pt x="0" y="10339"/>
                </a:cubicBezTo>
                <a:lnTo>
                  <a:pt x="0" y="16235"/>
                </a:lnTo>
                <a:cubicBezTo>
                  <a:pt x="0" y="19197"/>
                  <a:pt x="528" y="21599"/>
                  <a:pt x="1180" y="21599"/>
                </a:cubicBezTo>
                <a:lnTo>
                  <a:pt x="20419" y="21599"/>
                </a:lnTo>
                <a:cubicBezTo>
                  <a:pt x="21071" y="21599"/>
                  <a:pt x="21599" y="19197"/>
                  <a:pt x="21599" y="16235"/>
                </a:cubicBezTo>
                <a:lnTo>
                  <a:pt x="21599" y="10339"/>
                </a:lnTo>
                <a:cubicBezTo>
                  <a:pt x="21599" y="7377"/>
                  <a:pt x="21071" y="4975"/>
                  <a:pt x="20419" y="4975"/>
                </a:cubicBezTo>
                <a:lnTo>
                  <a:pt x="11845" y="4975"/>
                </a:lnTo>
                <a:lnTo>
                  <a:pt x="10740" y="0"/>
                </a:lnTo>
                <a:close/>
              </a:path>
            </a:pathLst>
          </a:custGeom>
          <a:noFill/>
          <a:ln w="25400" cap="flat" cmpd="sng">
            <a:solidFill>
              <a:schemeClr val="bg1"/>
            </a:solidFill>
            <a:prstDash val="solid"/>
            <a:miter lim="0"/>
          </a:ln>
          <a:effectLst/>
        </p:spPr>
        <p:txBody>
          <a:bodyPr lIns="0" tIns="0" rIns="0" bIns="0" anchor="ctr"/>
          <a:lstStyle/>
          <a:p>
            <a:endParaRPr lang="zh-CN" altLang="en-US" sz="1800">
              <a:solidFill>
                <a:schemeClr val="bg1"/>
              </a:solidFill>
            </a:endParaRPr>
          </a:p>
        </p:txBody>
      </p:sp>
      <p:sp>
        <p:nvSpPr>
          <p:cNvPr id="14" name="AutoShape 17"/>
          <p:cNvSpPr/>
          <p:nvPr/>
        </p:nvSpPr>
        <p:spPr bwMode="auto">
          <a:xfrm>
            <a:off x="5920060" y="3728554"/>
            <a:ext cx="2199309" cy="484039"/>
          </a:xfrm>
          <a:custGeom>
            <a:avLst/>
            <a:gdLst>
              <a:gd name="T0" fmla="*/ 2200275 w 21600"/>
              <a:gd name="T1" fmla="*/ 484188 h 21600"/>
              <a:gd name="T2" fmla="*/ 2200275 w 21600"/>
              <a:gd name="T3" fmla="*/ 484188 h 21600"/>
              <a:gd name="T4" fmla="*/ 2200275 w 21600"/>
              <a:gd name="T5" fmla="*/ 484188 h 21600"/>
              <a:gd name="T6" fmla="*/ 2200275 w 21600"/>
              <a:gd name="T7" fmla="*/ 48418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740" y="0"/>
                </a:moveTo>
                <a:lnTo>
                  <a:pt x="9637" y="4975"/>
                </a:lnTo>
                <a:lnTo>
                  <a:pt x="1180" y="4975"/>
                </a:lnTo>
                <a:cubicBezTo>
                  <a:pt x="528" y="4975"/>
                  <a:pt x="0" y="7377"/>
                  <a:pt x="0" y="10339"/>
                </a:cubicBezTo>
                <a:lnTo>
                  <a:pt x="0" y="16235"/>
                </a:lnTo>
                <a:cubicBezTo>
                  <a:pt x="0" y="19197"/>
                  <a:pt x="528" y="21599"/>
                  <a:pt x="1180" y="21599"/>
                </a:cubicBezTo>
                <a:lnTo>
                  <a:pt x="20419" y="21599"/>
                </a:lnTo>
                <a:cubicBezTo>
                  <a:pt x="21071" y="21599"/>
                  <a:pt x="21599" y="19197"/>
                  <a:pt x="21599" y="16235"/>
                </a:cubicBezTo>
                <a:lnTo>
                  <a:pt x="21599" y="10339"/>
                </a:lnTo>
                <a:cubicBezTo>
                  <a:pt x="21599" y="7377"/>
                  <a:pt x="21071" y="4975"/>
                  <a:pt x="20419" y="4975"/>
                </a:cubicBezTo>
                <a:lnTo>
                  <a:pt x="11845" y="4975"/>
                </a:lnTo>
                <a:lnTo>
                  <a:pt x="10740" y="0"/>
                </a:lnTo>
                <a:close/>
              </a:path>
            </a:pathLst>
          </a:custGeom>
          <a:noFill/>
          <a:ln w="25400" cap="flat" cmpd="sng">
            <a:solidFill>
              <a:schemeClr val="bg1"/>
            </a:solidFill>
            <a:prstDash val="solid"/>
            <a:miter lim="0"/>
          </a:ln>
          <a:effectLst/>
        </p:spPr>
        <p:txBody>
          <a:bodyPr lIns="0" tIns="0" rIns="0" bIns="0" anchor="ctr"/>
          <a:lstStyle/>
          <a:p>
            <a:endParaRPr lang="zh-CN" altLang="en-US" sz="1800">
              <a:solidFill>
                <a:schemeClr val="bg1"/>
              </a:solidFill>
            </a:endParaRPr>
          </a:p>
        </p:txBody>
      </p:sp>
      <p:sp>
        <p:nvSpPr>
          <p:cNvPr id="15" name="AutoShape 18"/>
          <p:cNvSpPr/>
          <p:nvPr/>
        </p:nvSpPr>
        <p:spPr bwMode="auto">
          <a:xfrm>
            <a:off x="8443873" y="4536320"/>
            <a:ext cx="2108862" cy="13378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30000"/>
              </a:lnSpc>
              <a:spcAft>
                <a:spcPts val="800"/>
              </a:spcAft>
            </a:pPr>
            <a:r>
              <a:rPr lang="zh-CN" altLang="en-US" sz="1200" dirty="0">
                <a:solidFill>
                  <a:schemeClr val="bg1"/>
                </a:solidFill>
                <a:latin typeface="微软雅黑" panose="020B0503020204020204" pitchFamily="34" charset="-122"/>
                <a:ea typeface="微软雅黑" panose="020B0503020204020204" pitchFamily="34" charset="-122"/>
              </a:rPr>
              <a:t>在此输入您的图表说明文字，在此输入您的图表说明文字，在此输入您的图表说明文字在此输入您的图表说明文字</a:t>
            </a:r>
          </a:p>
        </p:txBody>
      </p:sp>
      <p:sp>
        <p:nvSpPr>
          <p:cNvPr id="16" name="AutoShape 19"/>
          <p:cNvSpPr/>
          <p:nvPr/>
        </p:nvSpPr>
        <p:spPr bwMode="auto">
          <a:xfrm>
            <a:off x="5962111" y="4536320"/>
            <a:ext cx="2109656" cy="13378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30000"/>
              </a:lnSpc>
              <a:spcAft>
                <a:spcPts val="800"/>
              </a:spcAft>
            </a:pPr>
            <a:r>
              <a:rPr lang="zh-CN" altLang="en-US" sz="1200" dirty="0">
                <a:solidFill>
                  <a:schemeClr val="bg1"/>
                </a:solidFill>
                <a:latin typeface="微软雅黑" panose="020B0503020204020204" pitchFamily="34" charset="-122"/>
                <a:ea typeface="微软雅黑" panose="020B0503020204020204" pitchFamily="34" charset="-122"/>
              </a:rPr>
              <a:t>在此输入您的图表说明文字，在此输入您的图表说明文字，在此输入您的图表说明文字在此输入您的图表说明文字</a:t>
            </a:r>
          </a:p>
        </p:txBody>
      </p:sp>
      <p:sp>
        <p:nvSpPr>
          <p:cNvPr id="17" name="AutoShape 20"/>
          <p:cNvSpPr/>
          <p:nvPr/>
        </p:nvSpPr>
        <p:spPr bwMode="auto">
          <a:xfrm>
            <a:off x="3600949" y="4536320"/>
            <a:ext cx="2108862" cy="13378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30000"/>
              </a:lnSpc>
              <a:spcAft>
                <a:spcPts val="800"/>
              </a:spcAft>
            </a:pPr>
            <a:r>
              <a:rPr lang="zh-CN" altLang="en-US" sz="1200" dirty="0">
                <a:solidFill>
                  <a:schemeClr val="bg1"/>
                </a:solidFill>
                <a:latin typeface="微软雅黑" panose="020B0503020204020204" pitchFamily="34" charset="-122"/>
                <a:ea typeface="微软雅黑" panose="020B0503020204020204" pitchFamily="34" charset="-122"/>
              </a:rPr>
              <a:t>在此输入您的图表说明文字，在此输入您的图表说明文字，在此输入您的图表说明文字在此输入您的图表说明文字</a:t>
            </a:r>
          </a:p>
        </p:txBody>
      </p:sp>
      <p:sp>
        <p:nvSpPr>
          <p:cNvPr id="18" name="AutoShape 21"/>
          <p:cNvSpPr/>
          <p:nvPr/>
        </p:nvSpPr>
        <p:spPr bwMode="auto">
          <a:xfrm>
            <a:off x="1227089" y="4536320"/>
            <a:ext cx="2109656" cy="13378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30000"/>
              </a:lnSpc>
              <a:spcAft>
                <a:spcPts val="800"/>
              </a:spcAft>
            </a:pPr>
            <a:r>
              <a:rPr lang="zh-CN" altLang="en-US" sz="1200" dirty="0">
                <a:solidFill>
                  <a:schemeClr val="bg1"/>
                </a:solidFill>
                <a:latin typeface="微软雅黑" panose="020B0503020204020204" pitchFamily="34" charset="-122"/>
                <a:ea typeface="微软雅黑" panose="020B0503020204020204" pitchFamily="34" charset="-122"/>
              </a:rPr>
              <a:t>在此输入您的图表说明文字，在此输入您的图表说明文字，在此输入您的图表说明文字在此输入您的图表说明文字</a:t>
            </a: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1000"/>
                                        <p:tgtEl>
                                          <p:spTgt spid="4"/>
                                        </p:tgtEl>
                                      </p:cBhvr>
                                    </p:animEffect>
                                    <p:anim calcmode="lin" valueType="num">
                                      <p:cBhvr>
                                        <p:cTn id="17" dur="1000" fill="hold"/>
                                        <p:tgtEl>
                                          <p:spTgt spid="4"/>
                                        </p:tgtEl>
                                        <p:attrNameLst>
                                          <p:attrName>ppt_x</p:attrName>
                                        </p:attrNameLst>
                                      </p:cBhvr>
                                      <p:tavLst>
                                        <p:tav tm="0">
                                          <p:val>
                                            <p:strVal val="#ppt_x"/>
                                          </p:val>
                                        </p:tav>
                                        <p:tav tm="100000">
                                          <p:val>
                                            <p:strVal val="#ppt_x"/>
                                          </p:val>
                                        </p:tav>
                                      </p:tavLst>
                                    </p:anim>
                                    <p:anim calcmode="lin" valueType="num">
                                      <p:cBhvr>
                                        <p:cTn id="18" dur="1000" fill="hold"/>
                                        <p:tgtEl>
                                          <p:spTgt spid="4"/>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nodePh="1">
                                  <p:stCondLst>
                                    <p:cond delay="0"/>
                                  </p:stCondLst>
                                  <p:endCondLst>
                                    <p:cond evt="begin" delay="0">
                                      <p:tn val="29"/>
                                    </p:cond>
                                  </p:end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1000" fill="hold"/>
                                        <p:tgtEl>
                                          <p:spTgt spid="7"/>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nodePh="1">
                                  <p:stCondLst>
                                    <p:cond delay="0"/>
                                  </p:stCondLst>
                                  <p:endCondLst>
                                    <p:cond evt="begin" delay="0">
                                      <p:tn val="34"/>
                                    </p:cond>
                                  </p:endCondLst>
                                  <p:childTnLst>
                                    <p:set>
                                      <p:cBhvr>
                                        <p:cTn id="35" dur="1" fill="hold">
                                          <p:stCondLst>
                                            <p:cond delay="0"/>
                                          </p:stCondLst>
                                        </p:cTn>
                                        <p:tgtEl>
                                          <p:spTgt spid="8"/>
                                        </p:tgtEl>
                                        <p:attrNameLst>
                                          <p:attrName>style.visibility</p:attrName>
                                        </p:attrNameLst>
                                      </p:cBhvr>
                                      <p:to>
                                        <p:strVal val="visible"/>
                                      </p:to>
                                    </p:set>
                                    <p:animEffect transition="in" filter="fade">
                                      <p:cBhvr>
                                        <p:cTn id="36" dur="1000"/>
                                        <p:tgtEl>
                                          <p:spTgt spid="8"/>
                                        </p:tgtEl>
                                      </p:cBhvr>
                                    </p:animEffect>
                                    <p:anim calcmode="lin" valueType="num">
                                      <p:cBhvr>
                                        <p:cTn id="37" dur="1000" fill="hold"/>
                                        <p:tgtEl>
                                          <p:spTgt spid="8"/>
                                        </p:tgtEl>
                                        <p:attrNameLst>
                                          <p:attrName>ppt_x</p:attrName>
                                        </p:attrNameLst>
                                      </p:cBhvr>
                                      <p:tavLst>
                                        <p:tav tm="0">
                                          <p:val>
                                            <p:strVal val="#ppt_x"/>
                                          </p:val>
                                        </p:tav>
                                        <p:tav tm="100000">
                                          <p:val>
                                            <p:strVal val="#ppt_x"/>
                                          </p:val>
                                        </p:tav>
                                      </p:tavLst>
                                    </p:anim>
                                    <p:anim calcmode="lin" valueType="num">
                                      <p:cBhvr>
                                        <p:cTn id="38" dur="1000" fill="hold"/>
                                        <p:tgtEl>
                                          <p:spTgt spid="8"/>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nodePh="1">
                                  <p:stCondLst>
                                    <p:cond delay="0"/>
                                  </p:stCondLst>
                                  <p:endCondLst>
                                    <p:cond evt="begin" delay="0">
                                      <p:tn val="39"/>
                                    </p:cond>
                                  </p:endCondLst>
                                  <p:childTnLst>
                                    <p:set>
                                      <p:cBhvr>
                                        <p:cTn id="40" dur="1" fill="hold">
                                          <p:stCondLst>
                                            <p:cond delay="0"/>
                                          </p:stCondLst>
                                        </p:cTn>
                                        <p:tgtEl>
                                          <p:spTgt spid="9"/>
                                        </p:tgtEl>
                                        <p:attrNameLst>
                                          <p:attrName>style.visibility</p:attrName>
                                        </p:attrNameLst>
                                      </p:cBhvr>
                                      <p:to>
                                        <p:strVal val="visible"/>
                                      </p:to>
                                    </p:set>
                                    <p:animEffect transition="in" filter="fade">
                                      <p:cBhvr>
                                        <p:cTn id="41" dur="1000"/>
                                        <p:tgtEl>
                                          <p:spTgt spid="9"/>
                                        </p:tgtEl>
                                      </p:cBhvr>
                                    </p:animEffect>
                                    <p:anim calcmode="lin" valueType="num">
                                      <p:cBhvr>
                                        <p:cTn id="42" dur="1000" fill="hold"/>
                                        <p:tgtEl>
                                          <p:spTgt spid="9"/>
                                        </p:tgtEl>
                                        <p:attrNameLst>
                                          <p:attrName>ppt_x</p:attrName>
                                        </p:attrNameLst>
                                      </p:cBhvr>
                                      <p:tavLst>
                                        <p:tav tm="0">
                                          <p:val>
                                            <p:strVal val="#ppt_x"/>
                                          </p:val>
                                        </p:tav>
                                        <p:tav tm="100000">
                                          <p:val>
                                            <p:strVal val="#ppt_x"/>
                                          </p:val>
                                        </p:tav>
                                      </p:tavLst>
                                    </p:anim>
                                    <p:anim calcmode="lin" valueType="num">
                                      <p:cBhvr>
                                        <p:cTn id="43" dur="1000" fill="hold"/>
                                        <p:tgtEl>
                                          <p:spTgt spid="9"/>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nodePh="1">
                                  <p:stCondLst>
                                    <p:cond delay="0"/>
                                  </p:stCondLst>
                                  <p:endCondLst>
                                    <p:cond evt="begin" delay="0">
                                      <p:tn val="44"/>
                                    </p:cond>
                                  </p:endCondLst>
                                  <p:childTnLst>
                                    <p:set>
                                      <p:cBhvr>
                                        <p:cTn id="45" dur="1" fill="hold">
                                          <p:stCondLst>
                                            <p:cond delay="0"/>
                                          </p:stCondLst>
                                        </p:cTn>
                                        <p:tgtEl>
                                          <p:spTgt spid="10"/>
                                        </p:tgtEl>
                                        <p:attrNameLst>
                                          <p:attrName>style.visibility</p:attrName>
                                        </p:attrNameLst>
                                      </p:cBhvr>
                                      <p:to>
                                        <p:strVal val="visible"/>
                                      </p:to>
                                    </p:set>
                                    <p:animEffect transition="in" filter="fade">
                                      <p:cBhvr>
                                        <p:cTn id="46" dur="1000"/>
                                        <p:tgtEl>
                                          <p:spTgt spid="10"/>
                                        </p:tgtEl>
                                      </p:cBhvr>
                                    </p:animEffect>
                                    <p:anim calcmode="lin" valueType="num">
                                      <p:cBhvr>
                                        <p:cTn id="47" dur="1000" fill="hold"/>
                                        <p:tgtEl>
                                          <p:spTgt spid="10"/>
                                        </p:tgtEl>
                                        <p:attrNameLst>
                                          <p:attrName>ppt_x</p:attrName>
                                        </p:attrNameLst>
                                      </p:cBhvr>
                                      <p:tavLst>
                                        <p:tav tm="0">
                                          <p:val>
                                            <p:strVal val="#ppt_x"/>
                                          </p:val>
                                        </p:tav>
                                        <p:tav tm="100000">
                                          <p:val>
                                            <p:strVal val="#ppt_x"/>
                                          </p:val>
                                        </p:tav>
                                      </p:tavLst>
                                    </p:anim>
                                    <p:anim calcmode="lin" valueType="num">
                                      <p:cBhvr>
                                        <p:cTn id="48" dur="1000" fill="hold"/>
                                        <p:tgtEl>
                                          <p:spTgt spid="10"/>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1000"/>
                                        <p:tgtEl>
                                          <p:spTgt spid="11"/>
                                        </p:tgtEl>
                                      </p:cBhvr>
                                    </p:animEffect>
                                    <p:anim calcmode="lin" valueType="num">
                                      <p:cBhvr>
                                        <p:cTn id="52" dur="1000" fill="hold"/>
                                        <p:tgtEl>
                                          <p:spTgt spid="11"/>
                                        </p:tgtEl>
                                        <p:attrNameLst>
                                          <p:attrName>ppt_x</p:attrName>
                                        </p:attrNameLst>
                                      </p:cBhvr>
                                      <p:tavLst>
                                        <p:tav tm="0">
                                          <p:val>
                                            <p:strVal val="#ppt_x"/>
                                          </p:val>
                                        </p:tav>
                                        <p:tav tm="100000">
                                          <p:val>
                                            <p:strVal val="#ppt_x"/>
                                          </p:val>
                                        </p:tav>
                                      </p:tavLst>
                                    </p:anim>
                                    <p:anim calcmode="lin" valueType="num">
                                      <p:cBhvr>
                                        <p:cTn id="53" dur="1000" fill="hold"/>
                                        <p:tgtEl>
                                          <p:spTgt spid="11"/>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fade">
                                      <p:cBhvr>
                                        <p:cTn id="56" dur="1000"/>
                                        <p:tgtEl>
                                          <p:spTgt spid="12"/>
                                        </p:tgtEl>
                                      </p:cBhvr>
                                    </p:animEffect>
                                    <p:anim calcmode="lin" valueType="num">
                                      <p:cBhvr>
                                        <p:cTn id="57" dur="1000" fill="hold"/>
                                        <p:tgtEl>
                                          <p:spTgt spid="12"/>
                                        </p:tgtEl>
                                        <p:attrNameLst>
                                          <p:attrName>ppt_x</p:attrName>
                                        </p:attrNameLst>
                                      </p:cBhvr>
                                      <p:tavLst>
                                        <p:tav tm="0">
                                          <p:val>
                                            <p:strVal val="#ppt_x"/>
                                          </p:val>
                                        </p:tav>
                                        <p:tav tm="100000">
                                          <p:val>
                                            <p:strVal val="#ppt_x"/>
                                          </p:val>
                                        </p:tav>
                                      </p:tavLst>
                                    </p:anim>
                                    <p:anim calcmode="lin" valueType="num">
                                      <p:cBhvr>
                                        <p:cTn id="58" dur="1000" fill="hold"/>
                                        <p:tgtEl>
                                          <p:spTgt spid="12"/>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13"/>
                                        </p:tgtEl>
                                        <p:attrNameLst>
                                          <p:attrName>style.visibility</p:attrName>
                                        </p:attrNameLst>
                                      </p:cBhvr>
                                      <p:to>
                                        <p:strVal val="visible"/>
                                      </p:to>
                                    </p:set>
                                    <p:animEffect transition="in" filter="fade">
                                      <p:cBhvr>
                                        <p:cTn id="61" dur="1000"/>
                                        <p:tgtEl>
                                          <p:spTgt spid="13"/>
                                        </p:tgtEl>
                                      </p:cBhvr>
                                    </p:animEffect>
                                    <p:anim calcmode="lin" valueType="num">
                                      <p:cBhvr>
                                        <p:cTn id="62" dur="1000" fill="hold"/>
                                        <p:tgtEl>
                                          <p:spTgt spid="13"/>
                                        </p:tgtEl>
                                        <p:attrNameLst>
                                          <p:attrName>ppt_x</p:attrName>
                                        </p:attrNameLst>
                                      </p:cBhvr>
                                      <p:tavLst>
                                        <p:tav tm="0">
                                          <p:val>
                                            <p:strVal val="#ppt_x"/>
                                          </p:val>
                                        </p:tav>
                                        <p:tav tm="100000">
                                          <p:val>
                                            <p:strVal val="#ppt_x"/>
                                          </p:val>
                                        </p:tav>
                                      </p:tavLst>
                                    </p:anim>
                                    <p:anim calcmode="lin" valueType="num">
                                      <p:cBhvr>
                                        <p:cTn id="63" dur="1000" fill="hold"/>
                                        <p:tgtEl>
                                          <p:spTgt spid="13"/>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fade">
                                      <p:cBhvr>
                                        <p:cTn id="66" dur="1000"/>
                                        <p:tgtEl>
                                          <p:spTgt spid="14"/>
                                        </p:tgtEl>
                                      </p:cBhvr>
                                    </p:animEffect>
                                    <p:anim calcmode="lin" valueType="num">
                                      <p:cBhvr>
                                        <p:cTn id="67" dur="1000" fill="hold"/>
                                        <p:tgtEl>
                                          <p:spTgt spid="14"/>
                                        </p:tgtEl>
                                        <p:attrNameLst>
                                          <p:attrName>ppt_x</p:attrName>
                                        </p:attrNameLst>
                                      </p:cBhvr>
                                      <p:tavLst>
                                        <p:tav tm="0">
                                          <p:val>
                                            <p:strVal val="#ppt_x"/>
                                          </p:val>
                                        </p:tav>
                                        <p:tav tm="100000">
                                          <p:val>
                                            <p:strVal val="#ppt_x"/>
                                          </p:val>
                                        </p:tav>
                                      </p:tavLst>
                                    </p:anim>
                                    <p:anim calcmode="lin" valueType="num">
                                      <p:cBhvr>
                                        <p:cTn id="68" dur="1000" fill="hold"/>
                                        <p:tgtEl>
                                          <p:spTgt spid="14"/>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15"/>
                                        </p:tgtEl>
                                        <p:attrNameLst>
                                          <p:attrName>style.visibility</p:attrName>
                                        </p:attrNameLst>
                                      </p:cBhvr>
                                      <p:to>
                                        <p:strVal val="visible"/>
                                      </p:to>
                                    </p:set>
                                    <p:animEffect transition="in" filter="fade">
                                      <p:cBhvr>
                                        <p:cTn id="71" dur="1000"/>
                                        <p:tgtEl>
                                          <p:spTgt spid="15"/>
                                        </p:tgtEl>
                                      </p:cBhvr>
                                    </p:animEffect>
                                    <p:anim calcmode="lin" valueType="num">
                                      <p:cBhvr>
                                        <p:cTn id="72" dur="1000" fill="hold"/>
                                        <p:tgtEl>
                                          <p:spTgt spid="15"/>
                                        </p:tgtEl>
                                        <p:attrNameLst>
                                          <p:attrName>ppt_x</p:attrName>
                                        </p:attrNameLst>
                                      </p:cBhvr>
                                      <p:tavLst>
                                        <p:tav tm="0">
                                          <p:val>
                                            <p:strVal val="#ppt_x"/>
                                          </p:val>
                                        </p:tav>
                                        <p:tav tm="100000">
                                          <p:val>
                                            <p:strVal val="#ppt_x"/>
                                          </p:val>
                                        </p:tav>
                                      </p:tavLst>
                                    </p:anim>
                                    <p:anim calcmode="lin" valueType="num">
                                      <p:cBhvr>
                                        <p:cTn id="73" dur="1000" fill="hold"/>
                                        <p:tgtEl>
                                          <p:spTgt spid="15"/>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16"/>
                                        </p:tgtEl>
                                        <p:attrNameLst>
                                          <p:attrName>style.visibility</p:attrName>
                                        </p:attrNameLst>
                                      </p:cBhvr>
                                      <p:to>
                                        <p:strVal val="visible"/>
                                      </p:to>
                                    </p:set>
                                    <p:animEffect transition="in" filter="fade">
                                      <p:cBhvr>
                                        <p:cTn id="76" dur="1000"/>
                                        <p:tgtEl>
                                          <p:spTgt spid="16"/>
                                        </p:tgtEl>
                                      </p:cBhvr>
                                    </p:animEffect>
                                    <p:anim calcmode="lin" valueType="num">
                                      <p:cBhvr>
                                        <p:cTn id="77" dur="1000" fill="hold"/>
                                        <p:tgtEl>
                                          <p:spTgt spid="16"/>
                                        </p:tgtEl>
                                        <p:attrNameLst>
                                          <p:attrName>ppt_x</p:attrName>
                                        </p:attrNameLst>
                                      </p:cBhvr>
                                      <p:tavLst>
                                        <p:tav tm="0">
                                          <p:val>
                                            <p:strVal val="#ppt_x"/>
                                          </p:val>
                                        </p:tav>
                                        <p:tav tm="100000">
                                          <p:val>
                                            <p:strVal val="#ppt_x"/>
                                          </p:val>
                                        </p:tav>
                                      </p:tavLst>
                                    </p:anim>
                                    <p:anim calcmode="lin" valueType="num">
                                      <p:cBhvr>
                                        <p:cTn id="78" dur="1000" fill="hold"/>
                                        <p:tgtEl>
                                          <p:spTgt spid="16"/>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17"/>
                                        </p:tgtEl>
                                        <p:attrNameLst>
                                          <p:attrName>style.visibility</p:attrName>
                                        </p:attrNameLst>
                                      </p:cBhvr>
                                      <p:to>
                                        <p:strVal val="visible"/>
                                      </p:to>
                                    </p:set>
                                    <p:animEffect transition="in" filter="fade">
                                      <p:cBhvr>
                                        <p:cTn id="81" dur="1000"/>
                                        <p:tgtEl>
                                          <p:spTgt spid="17"/>
                                        </p:tgtEl>
                                      </p:cBhvr>
                                    </p:animEffect>
                                    <p:anim calcmode="lin" valueType="num">
                                      <p:cBhvr>
                                        <p:cTn id="82" dur="1000" fill="hold"/>
                                        <p:tgtEl>
                                          <p:spTgt spid="17"/>
                                        </p:tgtEl>
                                        <p:attrNameLst>
                                          <p:attrName>ppt_x</p:attrName>
                                        </p:attrNameLst>
                                      </p:cBhvr>
                                      <p:tavLst>
                                        <p:tav tm="0">
                                          <p:val>
                                            <p:strVal val="#ppt_x"/>
                                          </p:val>
                                        </p:tav>
                                        <p:tav tm="100000">
                                          <p:val>
                                            <p:strVal val="#ppt_x"/>
                                          </p:val>
                                        </p:tav>
                                      </p:tavLst>
                                    </p:anim>
                                    <p:anim calcmode="lin" valueType="num">
                                      <p:cBhvr>
                                        <p:cTn id="83" dur="1000" fill="hold"/>
                                        <p:tgtEl>
                                          <p:spTgt spid="17"/>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18"/>
                                        </p:tgtEl>
                                        <p:attrNameLst>
                                          <p:attrName>style.visibility</p:attrName>
                                        </p:attrNameLst>
                                      </p:cBhvr>
                                      <p:to>
                                        <p:strVal val="visible"/>
                                      </p:to>
                                    </p:set>
                                    <p:animEffect transition="in" filter="fade">
                                      <p:cBhvr>
                                        <p:cTn id="86" dur="1000"/>
                                        <p:tgtEl>
                                          <p:spTgt spid="18"/>
                                        </p:tgtEl>
                                      </p:cBhvr>
                                    </p:animEffect>
                                    <p:anim calcmode="lin" valueType="num">
                                      <p:cBhvr>
                                        <p:cTn id="87" dur="1000" fill="hold"/>
                                        <p:tgtEl>
                                          <p:spTgt spid="18"/>
                                        </p:tgtEl>
                                        <p:attrNameLst>
                                          <p:attrName>ppt_x</p:attrName>
                                        </p:attrNameLst>
                                      </p:cBhvr>
                                      <p:tavLst>
                                        <p:tav tm="0">
                                          <p:val>
                                            <p:strVal val="#ppt_x"/>
                                          </p:val>
                                        </p:tav>
                                        <p:tav tm="100000">
                                          <p:val>
                                            <p:strVal val="#ppt_x"/>
                                          </p:val>
                                        </p:tav>
                                      </p:tavLst>
                                    </p:anim>
                                    <p:anim calcmode="lin" valueType="num">
                                      <p:cBhvr>
                                        <p:cTn id="88" dur="1000" fill="hold"/>
                                        <p:tgtEl>
                                          <p:spTgt spid="18"/>
                                        </p:tgtEl>
                                        <p:attrNameLst>
                                          <p:attrName>ppt_y</p:attrName>
                                        </p:attrNameLst>
                                      </p:cBhvr>
                                      <p:tavLst>
                                        <p:tav tm="0">
                                          <p:val>
                                            <p:strVal val="#ppt_y+.1"/>
                                          </p:val>
                                        </p:tav>
                                        <p:tav tm="100000">
                                          <p:val>
                                            <p:strVal val="#ppt_y"/>
                                          </p:val>
                                        </p:tav>
                                      </p:tavLst>
                                    </p:anim>
                                  </p:childTnLst>
                                </p:cTn>
                              </p:par>
                            </p:childTnLst>
                          </p:cTn>
                        </p:par>
                        <p:par>
                          <p:cTn id="89" fill="hold">
                            <p:stCondLst>
                              <p:cond delay="1500"/>
                            </p:stCondLst>
                            <p:childTnLst>
                              <p:par>
                                <p:cTn id="90" presetID="35" presetClass="emph" presetSubtype="0" fill="hold" grpId="1" nodeType="afterEffect">
                                  <p:stCondLst>
                                    <p:cond delay="0"/>
                                  </p:stCondLst>
                                  <p:childTnLst>
                                    <p:anim calcmode="discrete" valueType="str">
                                      <p:cBhvr>
                                        <p:cTn id="91" dur="250" fill="hold"/>
                                        <p:tgtEl>
                                          <p:spTgt spid="11"/>
                                        </p:tgtEl>
                                        <p:attrNameLst>
                                          <p:attrName>style.visibility</p:attrName>
                                        </p:attrNameLst>
                                      </p:cBhvr>
                                      <p:tavLst>
                                        <p:tav tm="0">
                                          <p:val>
                                            <p:strVal val="hidden"/>
                                          </p:val>
                                        </p:tav>
                                        <p:tav tm="50000">
                                          <p:val>
                                            <p:strVal val="visible"/>
                                          </p:val>
                                        </p:tav>
                                      </p:tavLst>
                                    </p:anim>
                                  </p:childTnLst>
                                </p:cTn>
                              </p:par>
                            </p:childTnLst>
                          </p:cTn>
                        </p:par>
                        <p:par>
                          <p:cTn id="92" fill="hold">
                            <p:stCondLst>
                              <p:cond delay="2000"/>
                            </p:stCondLst>
                            <p:childTnLst>
                              <p:par>
                                <p:cTn id="93" presetID="35" presetClass="emph" presetSubtype="0" fill="hold" grpId="1" nodeType="afterEffect">
                                  <p:stCondLst>
                                    <p:cond delay="0"/>
                                  </p:stCondLst>
                                  <p:childTnLst>
                                    <p:anim calcmode="discrete" valueType="str">
                                      <p:cBhvr>
                                        <p:cTn id="94" dur="250" fill="hold"/>
                                        <p:tgtEl>
                                          <p:spTgt spid="12"/>
                                        </p:tgtEl>
                                        <p:attrNameLst>
                                          <p:attrName>style.visibility</p:attrName>
                                        </p:attrNameLst>
                                      </p:cBhvr>
                                      <p:tavLst>
                                        <p:tav tm="0">
                                          <p:val>
                                            <p:strVal val="hidden"/>
                                          </p:val>
                                        </p:tav>
                                        <p:tav tm="50000">
                                          <p:val>
                                            <p:strVal val="visible"/>
                                          </p:val>
                                        </p:tav>
                                      </p:tavLst>
                                    </p:anim>
                                  </p:childTnLst>
                                </p:cTn>
                              </p:par>
                            </p:childTnLst>
                          </p:cTn>
                        </p:par>
                        <p:par>
                          <p:cTn id="95" fill="hold">
                            <p:stCondLst>
                              <p:cond delay="2500"/>
                            </p:stCondLst>
                            <p:childTnLst>
                              <p:par>
                                <p:cTn id="96" presetID="35" presetClass="emph" presetSubtype="0" fill="hold" grpId="1" nodeType="afterEffect">
                                  <p:stCondLst>
                                    <p:cond delay="0"/>
                                  </p:stCondLst>
                                  <p:childTnLst>
                                    <p:anim calcmode="discrete" valueType="str">
                                      <p:cBhvr>
                                        <p:cTn id="97" dur="250" fill="hold"/>
                                        <p:tgtEl>
                                          <p:spTgt spid="14"/>
                                        </p:tgtEl>
                                        <p:attrNameLst>
                                          <p:attrName>style.visibility</p:attrName>
                                        </p:attrNameLst>
                                      </p:cBhvr>
                                      <p:tavLst>
                                        <p:tav tm="0">
                                          <p:val>
                                            <p:strVal val="hidden"/>
                                          </p:val>
                                        </p:tav>
                                        <p:tav tm="50000">
                                          <p:val>
                                            <p:strVal val="visible"/>
                                          </p:val>
                                        </p:tav>
                                      </p:tavLst>
                                    </p:anim>
                                  </p:childTnLst>
                                </p:cTn>
                              </p:par>
                            </p:childTnLst>
                          </p:cTn>
                        </p:par>
                        <p:par>
                          <p:cTn id="98" fill="hold">
                            <p:stCondLst>
                              <p:cond delay="3000"/>
                            </p:stCondLst>
                            <p:childTnLst>
                              <p:par>
                                <p:cTn id="99" presetID="35" presetClass="emph" presetSubtype="0" fill="hold" grpId="1" nodeType="afterEffect">
                                  <p:stCondLst>
                                    <p:cond delay="0"/>
                                  </p:stCondLst>
                                  <p:childTnLst>
                                    <p:anim calcmode="discrete" valueType="str">
                                      <p:cBhvr>
                                        <p:cTn id="100" dur="250" fill="hold"/>
                                        <p:tgtEl>
                                          <p:spTgt spid="13"/>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P spid="7" grpId="0" animBg="1"/>
      <p:bldP spid="8" grpId="0" animBg="1"/>
      <p:bldP spid="9" grpId="0" animBg="1"/>
      <p:bldP spid="10" grpId="0" animBg="1"/>
      <p:bldP spid="11" grpId="0" animBg="1"/>
      <p:bldP spid="11" grpId="1" animBg="1"/>
      <p:bldP spid="12" grpId="0" animBg="1"/>
      <p:bldP spid="12" grpId="1" animBg="1"/>
      <p:bldP spid="13" grpId="0" animBg="1"/>
      <p:bldP spid="13" grpId="1" animBg="1"/>
      <p:bldP spid="14" grpId="0" animBg="1"/>
      <p:bldP spid="14" grpId="1" animBg="1"/>
      <p:bldP spid="15" grpId="0"/>
      <p:bldP spid="16" grpId="0"/>
      <p:bldP spid="17" grpId="0"/>
      <p:bldP spid="1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p:nvPr/>
        </p:nvGrpSpPr>
        <p:grpSpPr bwMode="auto">
          <a:xfrm>
            <a:off x="3829751" y="4414618"/>
            <a:ext cx="1139474" cy="1141213"/>
            <a:chOff x="3828951" y="3938814"/>
            <a:chExt cx="1140534" cy="1140533"/>
          </a:xfrm>
          <a:noFill/>
        </p:grpSpPr>
        <p:sp>
          <p:nvSpPr>
            <p:cNvPr id="3" name="Oval 12"/>
            <p:cNvSpPr/>
            <p:nvPr/>
          </p:nvSpPr>
          <p:spPr>
            <a:xfrm>
              <a:off x="3828951" y="3938814"/>
              <a:ext cx="1140534" cy="1140533"/>
            </a:xfrm>
            <a:prstGeom prst="ellipse">
              <a:avLst/>
            </a:prstGeom>
            <a:grp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913130" fontAlgn="base">
                <a:spcBef>
                  <a:spcPct val="0"/>
                </a:spcBef>
                <a:spcAft>
                  <a:spcPct val="0"/>
                </a:spcAft>
                <a:defRPr>
                  <a:solidFill>
                    <a:schemeClr val="tx1"/>
                  </a:solidFill>
                  <a:latin typeface="Calibri" panose="020F0502020204030204" pitchFamily="34" charset="0"/>
                </a:defRPr>
              </a:lvl6pPr>
              <a:lvl7pPr marL="2971800" indent="-228600" defTabSz="913130" fontAlgn="base">
                <a:spcBef>
                  <a:spcPct val="0"/>
                </a:spcBef>
                <a:spcAft>
                  <a:spcPct val="0"/>
                </a:spcAft>
                <a:defRPr>
                  <a:solidFill>
                    <a:schemeClr val="tx1"/>
                  </a:solidFill>
                  <a:latin typeface="Calibri" panose="020F0502020204030204" pitchFamily="34" charset="0"/>
                </a:defRPr>
              </a:lvl7pPr>
              <a:lvl8pPr marL="3429000" indent="-228600" defTabSz="913130" fontAlgn="base">
                <a:spcBef>
                  <a:spcPct val="0"/>
                </a:spcBef>
                <a:spcAft>
                  <a:spcPct val="0"/>
                </a:spcAft>
                <a:defRPr>
                  <a:solidFill>
                    <a:schemeClr val="tx1"/>
                  </a:solidFill>
                  <a:latin typeface="Calibri" panose="020F0502020204030204" pitchFamily="34" charset="0"/>
                </a:defRPr>
              </a:lvl8pPr>
              <a:lvl9pPr marL="3886200" indent="-228600" defTabSz="91313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sz="280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pSp>
          <p:nvGrpSpPr>
            <p:cNvPr id="4" name="Group 13"/>
            <p:cNvGrpSpPr/>
            <p:nvPr/>
          </p:nvGrpSpPr>
          <p:grpSpPr>
            <a:xfrm>
              <a:off x="4179290" y="4285202"/>
              <a:ext cx="439856" cy="395289"/>
              <a:chOff x="5583238" y="3892551"/>
              <a:chExt cx="360363" cy="323850"/>
            </a:xfrm>
            <a:grpFill/>
          </p:grpSpPr>
          <p:sp>
            <p:nvSpPr>
              <p:cNvPr id="5" name="Freeform 5"/>
              <p:cNvSpPr/>
              <p:nvPr/>
            </p:nvSpPr>
            <p:spPr bwMode="auto">
              <a:xfrm>
                <a:off x="5811838" y="3892551"/>
                <a:ext cx="131763" cy="323850"/>
              </a:xfrm>
              <a:custGeom>
                <a:avLst/>
                <a:gdLst>
                  <a:gd name="T0" fmla="*/ 17 w 83"/>
                  <a:gd name="T1" fmla="*/ 57 h 204"/>
                  <a:gd name="T2" fmla="*/ 0 w 83"/>
                  <a:gd name="T3" fmla="*/ 57 h 204"/>
                  <a:gd name="T4" fmla="*/ 43 w 83"/>
                  <a:gd name="T5" fmla="*/ 0 h 204"/>
                  <a:gd name="T6" fmla="*/ 83 w 83"/>
                  <a:gd name="T7" fmla="*/ 57 h 204"/>
                  <a:gd name="T8" fmla="*/ 67 w 83"/>
                  <a:gd name="T9" fmla="*/ 57 h 204"/>
                  <a:gd name="T10" fmla="*/ 67 w 83"/>
                  <a:gd name="T11" fmla="*/ 204 h 204"/>
                  <a:gd name="T12" fmla="*/ 17 w 83"/>
                  <a:gd name="T13" fmla="*/ 204 h 204"/>
                  <a:gd name="T14" fmla="*/ 17 w 83"/>
                  <a:gd name="T15" fmla="*/ 57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 h="204">
                    <a:moveTo>
                      <a:pt x="17" y="57"/>
                    </a:moveTo>
                    <a:lnTo>
                      <a:pt x="0" y="57"/>
                    </a:lnTo>
                    <a:lnTo>
                      <a:pt x="43" y="0"/>
                    </a:lnTo>
                    <a:lnTo>
                      <a:pt x="83" y="57"/>
                    </a:lnTo>
                    <a:lnTo>
                      <a:pt x="67" y="57"/>
                    </a:lnTo>
                    <a:lnTo>
                      <a:pt x="67" y="204"/>
                    </a:lnTo>
                    <a:lnTo>
                      <a:pt x="17" y="204"/>
                    </a:lnTo>
                    <a:lnTo>
                      <a:pt x="17" y="57"/>
                    </a:lnTo>
                    <a:close/>
                  </a:path>
                </a:pathLst>
              </a:custGeom>
              <a:grpFill/>
              <a:ln w="9525">
                <a:solidFill>
                  <a:schemeClr val="bg1"/>
                </a:solidFill>
                <a:round/>
              </a:ln>
            </p:spPr>
            <p:txBody>
              <a:bodyPr/>
              <a:lstStyle/>
              <a:p>
                <a:pPr defTabSz="913765">
                  <a:defRPr/>
                </a:pPr>
                <a:endParaRPr lang="en-US" sz="3200" dirty="0">
                  <a:solidFill>
                    <a:schemeClr val="bg1"/>
                  </a:solidFill>
                </a:endParaRPr>
              </a:p>
            </p:txBody>
          </p:sp>
          <p:sp>
            <p:nvSpPr>
              <p:cNvPr id="6" name="Freeform 6"/>
              <p:cNvSpPr/>
              <p:nvPr/>
            </p:nvSpPr>
            <p:spPr bwMode="auto">
              <a:xfrm>
                <a:off x="5695951" y="3978276"/>
                <a:ext cx="131763" cy="238125"/>
              </a:xfrm>
              <a:custGeom>
                <a:avLst/>
                <a:gdLst>
                  <a:gd name="T0" fmla="*/ 66 w 83"/>
                  <a:gd name="T1" fmla="*/ 150 h 150"/>
                  <a:gd name="T2" fmla="*/ 19 w 83"/>
                  <a:gd name="T3" fmla="*/ 150 h 150"/>
                  <a:gd name="T4" fmla="*/ 19 w 83"/>
                  <a:gd name="T5" fmla="*/ 60 h 150"/>
                  <a:gd name="T6" fmla="*/ 0 w 83"/>
                  <a:gd name="T7" fmla="*/ 60 h 150"/>
                  <a:gd name="T8" fmla="*/ 43 w 83"/>
                  <a:gd name="T9" fmla="*/ 0 h 150"/>
                  <a:gd name="T10" fmla="*/ 83 w 83"/>
                  <a:gd name="T11" fmla="*/ 60 h 150"/>
                  <a:gd name="T12" fmla="*/ 66 w 83"/>
                  <a:gd name="T13" fmla="*/ 60 h 150"/>
                  <a:gd name="T14" fmla="*/ 66 w 83"/>
                  <a:gd name="T15" fmla="*/ 150 h 1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 h="150">
                    <a:moveTo>
                      <a:pt x="66" y="150"/>
                    </a:moveTo>
                    <a:lnTo>
                      <a:pt x="19" y="150"/>
                    </a:lnTo>
                    <a:lnTo>
                      <a:pt x="19" y="60"/>
                    </a:lnTo>
                    <a:lnTo>
                      <a:pt x="0" y="60"/>
                    </a:lnTo>
                    <a:lnTo>
                      <a:pt x="43" y="0"/>
                    </a:lnTo>
                    <a:lnTo>
                      <a:pt x="83" y="60"/>
                    </a:lnTo>
                    <a:lnTo>
                      <a:pt x="66" y="60"/>
                    </a:lnTo>
                    <a:lnTo>
                      <a:pt x="66" y="150"/>
                    </a:lnTo>
                    <a:close/>
                  </a:path>
                </a:pathLst>
              </a:custGeom>
              <a:grpFill/>
              <a:ln w="9525">
                <a:solidFill>
                  <a:schemeClr val="bg1"/>
                </a:solidFill>
                <a:round/>
              </a:ln>
            </p:spPr>
            <p:txBody>
              <a:bodyPr/>
              <a:lstStyle/>
              <a:p>
                <a:pPr defTabSz="913765">
                  <a:defRPr/>
                </a:pPr>
                <a:endParaRPr lang="en-US" sz="3200">
                  <a:solidFill>
                    <a:schemeClr val="bg1"/>
                  </a:solidFill>
                </a:endParaRPr>
              </a:p>
            </p:txBody>
          </p:sp>
          <p:sp>
            <p:nvSpPr>
              <p:cNvPr id="7" name="Freeform 7"/>
              <p:cNvSpPr/>
              <p:nvPr/>
            </p:nvSpPr>
            <p:spPr bwMode="auto">
              <a:xfrm>
                <a:off x="5583238" y="4068763"/>
                <a:ext cx="131763" cy="147638"/>
              </a:xfrm>
              <a:custGeom>
                <a:avLst/>
                <a:gdLst>
                  <a:gd name="T0" fmla="*/ 17 w 83"/>
                  <a:gd name="T1" fmla="*/ 57 h 93"/>
                  <a:gd name="T2" fmla="*/ 0 w 83"/>
                  <a:gd name="T3" fmla="*/ 57 h 93"/>
                  <a:gd name="T4" fmla="*/ 43 w 83"/>
                  <a:gd name="T5" fmla="*/ 0 h 93"/>
                  <a:gd name="T6" fmla="*/ 83 w 83"/>
                  <a:gd name="T7" fmla="*/ 57 h 93"/>
                  <a:gd name="T8" fmla="*/ 66 w 83"/>
                  <a:gd name="T9" fmla="*/ 57 h 93"/>
                  <a:gd name="T10" fmla="*/ 66 w 83"/>
                  <a:gd name="T11" fmla="*/ 93 h 93"/>
                  <a:gd name="T12" fmla="*/ 17 w 83"/>
                  <a:gd name="T13" fmla="*/ 93 h 93"/>
                  <a:gd name="T14" fmla="*/ 17 w 83"/>
                  <a:gd name="T15" fmla="*/ 57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 h="93">
                    <a:moveTo>
                      <a:pt x="17" y="57"/>
                    </a:moveTo>
                    <a:lnTo>
                      <a:pt x="0" y="57"/>
                    </a:lnTo>
                    <a:lnTo>
                      <a:pt x="43" y="0"/>
                    </a:lnTo>
                    <a:lnTo>
                      <a:pt x="83" y="57"/>
                    </a:lnTo>
                    <a:lnTo>
                      <a:pt x="66" y="57"/>
                    </a:lnTo>
                    <a:lnTo>
                      <a:pt x="66" y="93"/>
                    </a:lnTo>
                    <a:lnTo>
                      <a:pt x="17" y="93"/>
                    </a:lnTo>
                    <a:lnTo>
                      <a:pt x="17" y="57"/>
                    </a:lnTo>
                    <a:close/>
                  </a:path>
                </a:pathLst>
              </a:custGeom>
              <a:grpFill/>
              <a:ln w="9525">
                <a:solidFill>
                  <a:schemeClr val="bg1"/>
                </a:solidFill>
                <a:round/>
              </a:ln>
            </p:spPr>
            <p:txBody>
              <a:bodyPr/>
              <a:lstStyle/>
              <a:p>
                <a:pPr defTabSz="913765">
                  <a:defRPr/>
                </a:pPr>
                <a:endParaRPr lang="en-US" sz="3200">
                  <a:solidFill>
                    <a:schemeClr val="bg1"/>
                  </a:solidFill>
                </a:endParaRPr>
              </a:p>
            </p:txBody>
          </p:sp>
        </p:grpSp>
      </p:grpSp>
      <p:sp>
        <p:nvSpPr>
          <p:cNvPr id="8" name="Freeform 40"/>
          <p:cNvSpPr>
            <a:spLocks noEditPoints="1"/>
          </p:cNvSpPr>
          <p:nvPr/>
        </p:nvSpPr>
        <p:spPr bwMode="auto">
          <a:xfrm>
            <a:off x="5383433" y="3614656"/>
            <a:ext cx="1534638" cy="1828482"/>
          </a:xfrm>
          <a:custGeom>
            <a:avLst/>
            <a:gdLst>
              <a:gd name="T0" fmla="*/ 405 w 633"/>
              <a:gd name="T1" fmla="*/ 470 h 730"/>
              <a:gd name="T2" fmla="*/ 483 w 633"/>
              <a:gd name="T3" fmla="*/ 380 h 730"/>
              <a:gd name="T4" fmla="*/ 501 w 633"/>
              <a:gd name="T5" fmla="*/ 293 h 730"/>
              <a:gd name="T6" fmla="*/ 437 w 633"/>
              <a:gd name="T7" fmla="*/ 133 h 730"/>
              <a:gd name="T8" fmla="*/ 316 w 633"/>
              <a:gd name="T9" fmla="*/ 8 h 730"/>
              <a:gd name="T10" fmla="*/ 316 w 633"/>
              <a:gd name="T11" fmla="*/ 40 h 730"/>
              <a:gd name="T12" fmla="*/ 316 w 633"/>
              <a:gd name="T13" fmla="*/ 66 h 730"/>
              <a:gd name="T14" fmla="*/ 237 w 633"/>
              <a:gd name="T15" fmla="*/ 95 h 730"/>
              <a:gd name="T16" fmla="*/ 192 w 633"/>
              <a:gd name="T17" fmla="*/ 135 h 730"/>
              <a:gd name="T18" fmla="*/ 141 w 633"/>
              <a:gd name="T19" fmla="*/ 264 h 730"/>
              <a:gd name="T20" fmla="*/ 133 w 633"/>
              <a:gd name="T21" fmla="*/ 339 h 730"/>
              <a:gd name="T22" fmla="*/ 175 w 633"/>
              <a:gd name="T23" fmla="*/ 399 h 730"/>
              <a:gd name="T24" fmla="*/ 181 w 633"/>
              <a:gd name="T25" fmla="*/ 534 h 730"/>
              <a:gd name="T26" fmla="*/ 24 w 633"/>
              <a:gd name="T27" fmla="*/ 730 h 730"/>
              <a:gd name="T28" fmla="*/ 610 w 633"/>
              <a:gd name="T29" fmla="*/ 730 h 730"/>
              <a:gd name="T30" fmla="*/ 453 w 633"/>
              <a:gd name="T31" fmla="*/ 534 h 730"/>
              <a:gd name="T32" fmla="*/ 156 w 633"/>
              <a:gd name="T33" fmla="*/ 275 h 730"/>
              <a:gd name="T34" fmla="*/ 189 w 633"/>
              <a:gd name="T35" fmla="*/ 335 h 730"/>
              <a:gd name="T36" fmla="*/ 195 w 633"/>
              <a:gd name="T37" fmla="*/ 273 h 730"/>
              <a:gd name="T38" fmla="*/ 211 w 633"/>
              <a:gd name="T39" fmla="*/ 190 h 730"/>
              <a:gd name="T40" fmla="*/ 316 w 633"/>
              <a:gd name="T41" fmla="*/ 195 h 730"/>
              <a:gd name="T42" fmla="*/ 380 w 633"/>
              <a:gd name="T43" fmla="*/ 173 h 730"/>
              <a:gd name="T44" fmla="*/ 424 w 633"/>
              <a:gd name="T45" fmla="*/ 192 h 730"/>
              <a:gd name="T46" fmla="*/ 439 w 633"/>
              <a:gd name="T47" fmla="*/ 273 h 730"/>
              <a:gd name="T48" fmla="*/ 445 w 633"/>
              <a:gd name="T49" fmla="*/ 335 h 730"/>
              <a:gd name="T50" fmla="*/ 477 w 633"/>
              <a:gd name="T51" fmla="*/ 275 h 730"/>
              <a:gd name="T52" fmla="*/ 317 w 633"/>
              <a:gd name="T53" fmla="*/ 482 h 730"/>
              <a:gd name="T54" fmla="*/ 189 w 633"/>
              <a:gd name="T55" fmla="*/ 384 h 730"/>
              <a:gd name="T56" fmla="*/ 316 w 633"/>
              <a:gd name="T57" fmla="*/ 503 h 730"/>
              <a:gd name="T58" fmla="*/ 387 w 633"/>
              <a:gd name="T59" fmla="*/ 483 h 730"/>
              <a:gd name="T60" fmla="*/ 319 w 633"/>
              <a:gd name="T61" fmla="*/ 630 h 730"/>
              <a:gd name="T62" fmla="*/ 224 w 633"/>
              <a:gd name="T63" fmla="*/ 525 h 730"/>
              <a:gd name="T64" fmla="*/ 403 w 633"/>
              <a:gd name="T65" fmla="*/ 669 h 730"/>
              <a:gd name="T66" fmla="*/ 318 w 633"/>
              <a:gd name="T67" fmla="*/ 687 h 730"/>
              <a:gd name="T68" fmla="*/ 272 w 633"/>
              <a:gd name="T69" fmla="*/ 626 h 730"/>
              <a:gd name="T70" fmla="*/ 172 w 633"/>
              <a:gd name="T71" fmla="*/ 556 h 730"/>
              <a:gd name="T72" fmla="*/ 214 w 633"/>
              <a:gd name="T73" fmla="*/ 538 h 730"/>
              <a:gd name="T74" fmla="*/ 319 w 633"/>
              <a:gd name="T75" fmla="*/ 655 h 730"/>
              <a:gd name="T76" fmla="*/ 459 w 633"/>
              <a:gd name="T77" fmla="*/ 558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33" h="730">
                <a:moveTo>
                  <a:pt x="453" y="534"/>
                </a:moveTo>
                <a:cubicBezTo>
                  <a:pt x="420" y="520"/>
                  <a:pt x="408" y="498"/>
                  <a:pt x="405" y="470"/>
                </a:cubicBezTo>
                <a:cubicBezTo>
                  <a:pt x="427" y="452"/>
                  <a:pt x="445" y="427"/>
                  <a:pt x="458" y="399"/>
                </a:cubicBezTo>
                <a:cubicBezTo>
                  <a:pt x="468" y="395"/>
                  <a:pt x="476" y="389"/>
                  <a:pt x="483" y="380"/>
                </a:cubicBezTo>
                <a:cubicBezTo>
                  <a:pt x="491" y="369"/>
                  <a:pt x="497" y="355"/>
                  <a:pt x="500" y="339"/>
                </a:cubicBezTo>
                <a:cubicBezTo>
                  <a:pt x="503" y="324"/>
                  <a:pt x="504" y="308"/>
                  <a:pt x="501" y="293"/>
                </a:cubicBezTo>
                <a:cubicBezTo>
                  <a:pt x="500" y="282"/>
                  <a:pt x="497" y="272"/>
                  <a:pt x="492" y="263"/>
                </a:cubicBezTo>
                <a:cubicBezTo>
                  <a:pt x="486" y="212"/>
                  <a:pt x="466" y="165"/>
                  <a:pt x="437" y="133"/>
                </a:cubicBezTo>
                <a:cubicBezTo>
                  <a:pt x="431" y="125"/>
                  <a:pt x="424" y="118"/>
                  <a:pt x="417" y="112"/>
                </a:cubicBezTo>
                <a:cubicBezTo>
                  <a:pt x="439" y="56"/>
                  <a:pt x="386" y="0"/>
                  <a:pt x="316" y="8"/>
                </a:cubicBezTo>
                <a:cubicBezTo>
                  <a:pt x="307" y="9"/>
                  <a:pt x="297" y="11"/>
                  <a:pt x="288" y="14"/>
                </a:cubicBezTo>
                <a:cubicBezTo>
                  <a:pt x="300" y="20"/>
                  <a:pt x="310" y="30"/>
                  <a:pt x="316" y="40"/>
                </a:cubicBezTo>
                <a:cubicBezTo>
                  <a:pt x="320" y="49"/>
                  <a:pt x="321" y="58"/>
                  <a:pt x="316" y="68"/>
                </a:cubicBezTo>
                <a:cubicBezTo>
                  <a:pt x="316" y="67"/>
                  <a:pt x="316" y="67"/>
                  <a:pt x="316" y="66"/>
                </a:cubicBezTo>
                <a:cubicBezTo>
                  <a:pt x="291" y="0"/>
                  <a:pt x="212" y="20"/>
                  <a:pt x="211" y="42"/>
                </a:cubicBezTo>
                <a:cubicBezTo>
                  <a:pt x="231" y="57"/>
                  <a:pt x="237" y="71"/>
                  <a:pt x="237" y="95"/>
                </a:cubicBezTo>
                <a:cubicBezTo>
                  <a:pt x="214" y="95"/>
                  <a:pt x="206" y="79"/>
                  <a:pt x="197" y="56"/>
                </a:cubicBezTo>
                <a:cubicBezTo>
                  <a:pt x="185" y="82"/>
                  <a:pt x="184" y="110"/>
                  <a:pt x="192" y="135"/>
                </a:cubicBezTo>
                <a:cubicBezTo>
                  <a:pt x="164" y="167"/>
                  <a:pt x="144" y="210"/>
                  <a:pt x="141" y="254"/>
                </a:cubicBezTo>
                <a:cubicBezTo>
                  <a:pt x="141" y="258"/>
                  <a:pt x="141" y="261"/>
                  <a:pt x="141" y="264"/>
                </a:cubicBezTo>
                <a:cubicBezTo>
                  <a:pt x="137" y="273"/>
                  <a:pt x="134" y="283"/>
                  <a:pt x="132" y="293"/>
                </a:cubicBezTo>
                <a:cubicBezTo>
                  <a:pt x="130" y="308"/>
                  <a:pt x="130" y="324"/>
                  <a:pt x="133" y="339"/>
                </a:cubicBezTo>
                <a:cubicBezTo>
                  <a:pt x="136" y="355"/>
                  <a:pt x="142" y="369"/>
                  <a:pt x="151" y="380"/>
                </a:cubicBezTo>
                <a:cubicBezTo>
                  <a:pt x="157" y="389"/>
                  <a:pt x="166" y="395"/>
                  <a:pt x="175" y="399"/>
                </a:cubicBezTo>
                <a:cubicBezTo>
                  <a:pt x="188" y="427"/>
                  <a:pt x="206" y="452"/>
                  <a:pt x="228" y="470"/>
                </a:cubicBezTo>
                <a:cubicBezTo>
                  <a:pt x="225" y="498"/>
                  <a:pt x="214" y="520"/>
                  <a:pt x="181" y="534"/>
                </a:cubicBezTo>
                <a:cubicBezTo>
                  <a:pt x="106" y="565"/>
                  <a:pt x="0" y="574"/>
                  <a:pt x="3" y="668"/>
                </a:cubicBezTo>
                <a:cubicBezTo>
                  <a:pt x="3" y="688"/>
                  <a:pt x="11" y="709"/>
                  <a:pt x="24" y="730"/>
                </a:cubicBezTo>
                <a:cubicBezTo>
                  <a:pt x="316" y="730"/>
                  <a:pt x="316" y="730"/>
                  <a:pt x="316" y="730"/>
                </a:cubicBezTo>
                <a:cubicBezTo>
                  <a:pt x="610" y="730"/>
                  <a:pt x="610" y="730"/>
                  <a:pt x="610" y="730"/>
                </a:cubicBezTo>
                <a:cubicBezTo>
                  <a:pt x="622" y="709"/>
                  <a:pt x="630" y="688"/>
                  <a:pt x="631" y="668"/>
                </a:cubicBezTo>
                <a:cubicBezTo>
                  <a:pt x="633" y="574"/>
                  <a:pt x="528" y="565"/>
                  <a:pt x="453" y="534"/>
                </a:cubicBezTo>
                <a:close/>
                <a:moveTo>
                  <a:pt x="189" y="384"/>
                </a:moveTo>
                <a:cubicBezTo>
                  <a:pt x="154" y="378"/>
                  <a:pt x="140" y="313"/>
                  <a:pt x="156" y="275"/>
                </a:cubicBezTo>
                <a:cubicBezTo>
                  <a:pt x="157" y="275"/>
                  <a:pt x="158" y="274"/>
                  <a:pt x="158" y="274"/>
                </a:cubicBezTo>
                <a:cubicBezTo>
                  <a:pt x="182" y="259"/>
                  <a:pt x="189" y="329"/>
                  <a:pt x="189" y="335"/>
                </a:cubicBezTo>
                <a:cubicBezTo>
                  <a:pt x="189" y="360"/>
                  <a:pt x="216" y="369"/>
                  <a:pt x="210" y="352"/>
                </a:cubicBezTo>
                <a:cubicBezTo>
                  <a:pt x="204" y="334"/>
                  <a:pt x="196" y="307"/>
                  <a:pt x="195" y="273"/>
                </a:cubicBezTo>
                <a:cubicBezTo>
                  <a:pt x="195" y="272"/>
                  <a:pt x="195" y="272"/>
                  <a:pt x="195" y="271"/>
                </a:cubicBezTo>
                <a:cubicBezTo>
                  <a:pt x="194" y="245"/>
                  <a:pt x="200" y="216"/>
                  <a:pt x="211" y="190"/>
                </a:cubicBezTo>
                <a:cubicBezTo>
                  <a:pt x="215" y="185"/>
                  <a:pt x="218" y="180"/>
                  <a:pt x="223" y="177"/>
                </a:cubicBezTo>
                <a:cubicBezTo>
                  <a:pt x="244" y="194"/>
                  <a:pt x="275" y="202"/>
                  <a:pt x="316" y="195"/>
                </a:cubicBezTo>
                <a:cubicBezTo>
                  <a:pt x="335" y="191"/>
                  <a:pt x="356" y="185"/>
                  <a:pt x="379" y="174"/>
                </a:cubicBezTo>
                <a:cubicBezTo>
                  <a:pt x="380" y="174"/>
                  <a:pt x="380" y="173"/>
                  <a:pt x="380" y="173"/>
                </a:cubicBezTo>
                <a:cubicBezTo>
                  <a:pt x="405" y="167"/>
                  <a:pt x="412" y="175"/>
                  <a:pt x="423" y="191"/>
                </a:cubicBezTo>
                <a:cubicBezTo>
                  <a:pt x="423" y="191"/>
                  <a:pt x="423" y="191"/>
                  <a:pt x="424" y="192"/>
                </a:cubicBezTo>
                <a:cubicBezTo>
                  <a:pt x="434" y="216"/>
                  <a:pt x="440" y="243"/>
                  <a:pt x="440" y="269"/>
                </a:cubicBezTo>
                <a:cubicBezTo>
                  <a:pt x="439" y="270"/>
                  <a:pt x="439" y="272"/>
                  <a:pt x="439" y="273"/>
                </a:cubicBezTo>
                <a:cubicBezTo>
                  <a:pt x="438" y="307"/>
                  <a:pt x="430" y="334"/>
                  <a:pt x="424" y="352"/>
                </a:cubicBezTo>
                <a:cubicBezTo>
                  <a:pt x="418" y="369"/>
                  <a:pt x="445" y="360"/>
                  <a:pt x="445" y="335"/>
                </a:cubicBezTo>
                <a:cubicBezTo>
                  <a:pt x="445" y="329"/>
                  <a:pt x="452" y="259"/>
                  <a:pt x="476" y="274"/>
                </a:cubicBezTo>
                <a:cubicBezTo>
                  <a:pt x="476" y="274"/>
                  <a:pt x="477" y="274"/>
                  <a:pt x="477" y="275"/>
                </a:cubicBezTo>
                <a:cubicBezTo>
                  <a:pt x="494" y="313"/>
                  <a:pt x="480" y="378"/>
                  <a:pt x="445" y="384"/>
                </a:cubicBezTo>
                <a:cubicBezTo>
                  <a:pt x="421" y="440"/>
                  <a:pt x="377" y="482"/>
                  <a:pt x="317" y="482"/>
                </a:cubicBezTo>
                <a:cubicBezTo>
                  <a:pt x="316" y="482"/>
                  <a:pt x="316" y="482"/>
                  <a:pt x="316" y="482"/>
                </a:cubicBezTo>
                <a:cubicBezTo>
                  <a:pt x="256" y="482"/>
                  <a:pt x="213" y="440"/>
                  <a:pt x="189" y="384"/>
                </a:cubicBezTo>
                <a:close/>
                <a:moveTo>
                  <a:pt x="249" y="484"/>
                </a:moveTo>
                <a:cubicBezTo>
                  <a:pt x="268" y="496"/>
                  <a:pt x="291" y="502"/>
                  <a:pt x="316" y="503"/>
                </a:cubicBezTo>
                <a:cubicBezTo>
                  <a:pt x="317" y="503"/>
                  <a:pt x="317" y="503"/>
                  <a:pt x="317" y="503"/>
                </a:cubicBezTo>
                <a:cubicBezTo>
                  <a:pt x="343" y="503"/>
                  <a:pt x="366" y="496"/>
                  <a:pt x="387" y="483"/>
                </a:cubicBezTo>
                <a:cubicBezTo>
                  <a:pt x="391" y="500"/>
                  <a:pt x="401" y="518"/>
                  <a:pt x="414" y="532"/>
                </a:cubicBezTo>
                <a:cubicBezTo>
                  <a:pt x="374" y="581"/>
                  <a:pt x="346" y="601"/>
                  <a:pt x="319" y="630"/>
                </a:cubicBezTo>
                <a:cubicBezTo>
                  <a:pt x="318" y="629"/>
                  <a:pt x="317" y="629"/>
                  <a:pt x="316" y="628"/>
                </a:cubicBezTo>
                <a:cubicBezTo>
                  <a:pt x="292" y="612"/>
                  <a:pt x="262" y="579"/>
                  <a:pt x="224" y="525"/>
                </a:cubicBezTo>
                <a:cubicBezTo>
                  <a:pt x="235" y="513"/>
                  <a:pt x="244" y="498"/>
                  <a:pt x="249" y="484"/>
                </a:cubicBezTo>
                <a:close/>
                <a:moveTo>
                  <a:pt x="403" y="669"/>
                </a:moveTo>
                <a:cubicBezTo>
                  <a:pt x="391" y="655"/>
                  <a:pt x="383" y="631"/>
                  <a:pt x="362" y="619"/>
                </a:cubicBezTo>
                <a:cubicBezTo>
                  <a:pt x="344" y="631"/>
                  <a:pt x="321" y="669"/>
                  <a:pt x="318" y="687"/>
                </a:cubicBezTo>
                <a:cubicBezTo>
                  <a:pt x="318" y="684"/>
                  <a:pt x="317" y="680"/>
                  <a:pt x="316" y="677"/>
                </a:cubicBezTo>
                <a:cubicBezTo>
                  <a:pt x="308" y="654"/>
                  <a:pt x="281" y="635"/>
                  <a:pt x="272" y="626"/>
                </a:cubicBezTo>
                <a:cubicBezTo>
                  <a:pt x="252" y="635"/>
                  <a:pt x="246" y="653"/>
                  <a:pt x="233" y="670"/>
                </a:cubicBezTo>
                <a:cubicBezTo>
                  <a:pt x="220" y="653"/>
                  <a:pt x="183" y="602"/>
                  <a:pt x="172" y="556"/>
                </a:cubicBezTo>
                <a:cubicBezTo>
                  <a:pt x="187" y="553"/>
                  <a:pt x="201" y="545"/>
                  <a:pt x="213" y="535"/>
                </a:cubicBezTo>
                <a:cubicBezTo>
                  <a:pt x="213" y="536"/>
                  <a:pt x="214" y="537"/>
                  <a:pt x="214" y="538"/>
                </a:cubicBezTo>
                <a:cubicBezTo>
                  <a:pt x="240" y="574"/>
                  <a:pt x="285" y="626"/>
                  <a:pt x="316" y="652"/>
                </a:cubicBezTo>
                <a:cubicBezTo>
                  <a:pt x="317" y="653"/>
                  <a:pt x="318" y="654"/>
                  <a:pt x="319" y="655"/>
                </a:cubicBezTo>
                <a:cubicBezTo>
                  <a:pt x="351" y="612"/>
                  <a:pt x="388" y="581"/>
                  <a:pt x="425" y="541"/>
                </a:cubicBezTo>
                <a:cubicBezTo>
                  <a:pt x="435" y="549"/>
                  <a:pt x="446" y="555"/>
                  <a:pt x="459" y="558"/>
                </a:cubicBezTo>
                <a:cubicBezTo>
                  <a:pt x="446" y="592"/>
                  <a:pt x="425" y="648"/>
                  <a:pt x="403" y="669"/>
                </a:cubicBezTo>
                <a:close/>
              </a:path>
            </a:pathLst>
          </a:custGeom>
          <a:noFill/>
          <a:ln>
            <a:solidFill>
              <a:schemeClr val="bg1"/>
            </a:solidFill>
          </a:ln>
        </p:spPr>
        <p:txBody>
          <a:bodyPr lIns="121861" tIns="60931" rIns="121861" bIns="60931"/>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id-ID" sz="2400">
              <a:solidFill>
                <a:schemeClr val="bg1"/>
              </a:solidFill>
            </a:endParaRPr>
          </a:p>
        </p:txBody>
      </p:sp>
      <p:grpSp>
        <p:nvGrpSpPr>
          <p:cNvPr id="9" name="Group 44"/>
          <p:cNvGrpSpPr/>
          <p:nvPr/>
        </p:nvGrpSpPr>
        <p:grpSpPr bwMode="auto">
          <a:xfrm>
            <a:off x="8130548" y="3094044"/>
            <a:ext cx="2953427" cy="893664"/>
            <a:chOff x="1603804" y="2220559"/>
            <a:chExt cx="2955174" cy="893839"/>
          </a:xfrm>
        </p:grpSpPr>
        <p:sp>
          <p:nvSpPr>
            <p:cNvPr id="10" name="Text Placeholder 2"/>
            <p:cNvSpPr txBox="1"/>
            <p:nvPr/>
          </p:nvSpPr>
          <p:spPr>
            <a:xfrm>
              <a:off x="1603804" y="2220559"/>
              <a:ext cx="2013520" cy="261943"/>
            </a:xfrm>
            <a:prstGeom prst="rect">
              <a:avLst/>
            </a:prstGeom>
            <a:noFill/>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r>
                <a:rPr lang="zh-CN" altLang="en-US" sz="1600" dirty="0">
                  <a:solidFill>
                    <a:schemeClr val="bg1"/>
                  </a:solidFill>
                  <a:latin typeface="Fira Sans SemiBold Italic" panose="00000700000000000000" pitchFamily="50" charset="0"/>
                  <a:ea typeface="Fira Sans SemiBold Italic" panose="00000700000000000000" pitchFamily="50" charset="0"/>
                  <a:cs typeface="Clear Sans" panose="020B0503030202020304" pitchFamily="34" charset="0"/>
                </a:rPr>
                <a:t>添加标题</a:t>
              </a:r>
              <a:endParaRPr lang="en-GB" altLang="zh-CN" sz="1600" dirty="0">
                <a:solidFill>
                  <a:schemeClr val="bg1"/>
                </a:solidFill>
                <a:latin typeface="Fira Sans SemiBold Italic" panose="00000700000000000000" pitchFamily="50" charset="0"/>
                <a:ea typeface="Fira Sans SemiBold Italic" panose="00000700000000000000" pitchFamily="50" charset="0"/>
                <a:cs typeface="Clear Sans" panose="020B0503030202020304" pitchFamily="34" charset="0"/>
              </a:endParaRPr>
            </a:p>
          </p:txBody>
        </p:sp>
        <p:sp>
          <p:nvSpPr>
            <p:cNvPr id="11" name="TextBox 46"/>
            <p:cNvSpPr txBox="1"/>
            <p:nvPr/>
          </p:nvSpPr>
          <p:spPr>
            <a:xfrm>
              <a:off x="1680026" y="2560292"/>
              <a:ext cx="2878952" cy="554106"/>
            </a:xfrm>
            <a:prstGeom prst="rect">
              <a:avLst/>
            </a:prstGeom>
            <a:noFill/>
          </p:spPr>
          <p:txBody>
            <a:bodyPr lIns="0" tIns="0" rIns="0" bIns="0">
              <a:spAutoFit/>
            </a:bodyPr>
            <a:lstStyle/>
            <a:p>
              <a:pPr defTabSz="1450340">
                <a:defRPr/>
              </a:pPr>
              <a:endParaRPr lang="en-US" altLang="zh-CN" sz="12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endParaRPr>
            </a:p>
            <a:p>
              <a:pPr defTabSz="1450340">
                <a:defRPr/>
              </a:pPr>
              <a:r>
                <a:rPr lang="zh-CN" altLang="en-US" sz="12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rPr>
                <a:t>点击更改您的文字内容以下内容并没有什么实际意义</a:t>
              </a:r>
              <a:endParaRPr lang="en-US" altLang="zh-CN" sz="12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endParaRPr>
            </a:p>
          </p:txBody>
        </p:sp>
      </p:grpSp>
      <p:grpSp>
        <p:nvGrpSpPr>
          <p:cNvPr id="12" name="Group 47"/>
          <p:cNvGrpSpPr/>
          <p:nvPr/>
        </p:nvGrpSpPr>
        <p:grpSpPr bwMode="auto">
          <a:xfrm>
            <a:off x="8568564" y="4478103"/>
            <a:ext cx="2953427" cy="893664"/>
            <a:chOff x="1603804" y="2220559"/>
            <a:chExt cx="2955174" cy="893839"/>
          </a:xfrm>
        </p:grpSpPr>
        <p:sp>
          <p:nvSpPr>
            <p:cNvPr id="13" name="Text Placeholder 2"/>
            <p:cNvSpPr txBox="1"/>
            <p:nvPr/>
          </p:nvSpPr>
          <p:spPr>
            <a:xfrm>
              <a:off x="1603804" y="2220559"/>
              <a:ext cx="2013520" cy="261943"/>
            </a:xfrm>
            <a:prstGeom prst="rect">
              <a:avLst/>
            </a:prstGeom>
            <a:noFill/>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r>
                <a:rPr lang="zh-CN" altLang="en-US" sz="1600" dirty="0">
                  <a:solidFill>
                    <a:schemeClr val="bg1"/>
                  </a:solidFill>
                  <a:latin typeface="Fira Sans SemiBold Italic" panose="00000700000000000000" pitchFamily="50" charset="0"/>
                  <a:ea typeface="Fira Sans SemiBold Italic" panose="00000700000000000000" pitchFamily="50" charset="0"/>
                  <a:cs typeface="Clear Sans" panose="020B0503030202020304" pitchFamily="34" charset="0"/>
                </a:rPr>
                <a:t>添加标题</a:t>
              </a:r>
              <a:endParaRPr lang="en-GB" altLang="zh-CN" sz="1600" dirty="0">
                <a:solidFill>
                  <a:schemeClr val="bg1"/>
                </a:solidFill>
                <a:latin typeface="Fira Sans SemiBold Italic" panose="00000700000000000000" pitchFamily="50" charset="0"/>
                <a:ea typeface="Fira Sans SemiBold Italic" panose="00000700000000000000" pitchFamily="50" charset="0"/>
                <a:cs typeface="Clear Sans" panose="020B0503030202020304" pitchFamily="34" charset="0"/>
              </a:endParaRPr>
            </a:p>
          </p:txBody>
        </p:sp>
        <p:sp>
          <p:nvSpPr>
            <p:cNvPr id="14" name="TextBox 49"/>
            <p:cNvSpPr txBox="1"/>
            <p:nvPr/>
          </p:nvSpPr>
          <p:spPr>
            <a:xfrm>
              <a:off x="1680026" y="2560292"/>
              <a:ext cx="2878952" cy="554106"/>
            </a:xfrm>
            <a:prstGeom prst="rect">
              <a:avLst/>
            </a:prstGeom>
            <a:noFill/>
          </p:spPr>
          <p:txBody>
            <a:bodyPr lIns="0" tIns="0" rIns="0" bIns="0">
              <a:spAutoFit/>
            </a:bodyPr>
            <a:lstStyle/>
            <a:p>
              <a:pPr defTabSz="1450340">
                <a:defRPr/>
              </a:pPr>
              <a:endParaRPr lang="en-US" altLang="zh-CN" sz="12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endParaRPr>
            </a:p>
            <a:p>
              <a:pPr defTabSz="1450340">
                <a:defRPr/>
              </a:pPr>
              <a:r>
                <a:rPr lang="zh-CN" altLang="en-US" sz="12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rPr>
                <a:t>点击更改您的文字内容以下内容并没有什么实际意义</a:t>
              </a:r>
              <a:endParaRPr lang="en-US" altLang="zh-CN" sz="12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endParaRPr>
            </a:p>
          </p:txBody>
        </p:sp>
      </p:grpSp>
      <p:grpSp>
        <p:nvGrpSpPr>
          <p:cNvPr id="15" name="Group 50"/>
          <p:cNvGrpSpPr/>
          <p:nvPr/>
        </p:nvGrpSpPr>
        <p:grpSpPr bwMode="auto">
          <a:xfrm>
            <a:off x="1168336" y="3094044"/>
            <a:ext cx="2959773" cy="893664"/>
            <a:chOff x="1679271" y="2220559"/>
            <a:chExt cx="2959965" cy="893839"/>
          </a:xfrm>
        </p:grpSpPr>
        <p:sp>
          <p:nvSpPr>
            <p:cNvPr id="16" name="Text Placeholder 2"/>
            <p:cNvSpPr txBox="1"/>
            <p:nvPr/>
          </p:nvSpPr>
          <p:spPr>
            <a:xfrm>
              <a:off x="2625190" y="2220559"/>
              <a:ext cx="2014046" cy="261943"/>
            </a:xfrm>
            <a:prstGeom prst="rect">
              <a:avLst/>
            </a:prstGeom>
            <a:noFill/>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zh-CN" altLang="en-US" sz="1600" dirty="0">
                  <a:solidFill>
                    <a:schemeClr val="bg1"/>
                  </a:solidFill>
                  <a:latin typeface="Fira Sans SemiBold Italic" panose="00000700000000000000" pitchFamily="50" charset="0"/>
                  <a:ea typeface="Fira Sans SemiBold Italic" panose="00000700000000000000" pitchFamily="50" charset="0"/>
                  <a:cs typeface="Clear Sans" panose="020B0503030202020304" pitchFamily="34" charset="0"/>
                </a:rPr>
                <a:t>添加标题</a:t>
              </a:r>
              <a:endParaRPr lang="en-GB" altLang="zh-CN" sz="1600" dirty="0">
                <a:solidFill>
                  <a:schemeClr val="bg1"/>
                </a:solidFill>
                <a:latin typeface="Fira Sans SemiBold Italic" panose="00000700000000000000" pitchFamily="50" charset="0"/>
                <a:ea typeface="Fira Sans SemiBold Italic" panose="00000700000000000000" pitchFamily="50" charset="0"/>
                <a:cs typeface="Clear Sans" panose="020B0503030202020304" pitchFamily="34" charset="0"/>
              </a:endParaRPr>
            </a:p>
          </p:txBody>
        </p:sp>
        <p:sp>
          <p:nvSpPr>
            <p:cNvPr id="17" name="TextBox 52"/>
            <p:cNvSpPr txBox="1"/>
            <p:nvPr/>
          </p:nvSpPr>
          <p:spPr>
            <a:xfrm>
              <a:off x="1679271" y="2560292"/>
              <a:ext cx="2879023" cy="554106"/>
            </a:xfrm>
            <a:prstGeom prst="rect">
              <a:avLst/>
            </a:prstGeom>
            <a:noFill/>
          </p:spPr>
          <p:txBody>
            <a:bodyPr lIns="0" tIns="0" rIns="0" bIns="0">
              <a:spAutoFit/>
            </a:bodyPr>
            <a:lstStyle/>
            <a:p>
              <a:pPr algn="r" defTabSz="1450340">
                <a:defRPr/>
              </a:pPr>
              <a:endParaRPr lang="en-US" altLang="zh-CN" sz="12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endParaRPr>
            </a:p>
            <a:p>
              <a:pPr algn="r" defTabSz="1450340">
                <a:defRPr/>
              </a:pPr>
              <a:r>
                <a:rPr lang="zh-CN" altLang="en-US" sz="12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rPr>
                <a:t>点击更改您的文字内容以下内容并没有什么实际意义</a:t>
              </a:r>
              <a:endParaRPr lang="en-US" altLang="zh-CN" sz="12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endParaRPr>
            </a:p>
          </p:txBody>
        </p:sp>
      </p:grpSp>
      <p:grpSp>
        <p:nvGrpSpPr>
          <p:cNvPr id="18" name="Group 53"/>
          <p:cNvGrpSpPr/>
          <p:nvPr/>
        </p:nvGrpSpPr>
        <p:grpSpPr bwMode="auto">
          <a:xfrm>
            <a:off x="723972" y="4478103"/>
            <a:ext cx="2959773" cy="893664"/>
            <a:chOff x="1679271" y="2220559"/>
            <a:chExt cx="2959965" cy="893839"/>
          </a:xfrm>
        </p:grpSpPr>
        <p:sp>
          <p:nvSpPr>
            <p:cNvPr id="19" name="Text Placeholder 2"/>
            <p:cNvSpPr txBox="1"/>
            <p:nvPr/>
          </p:nvSpPr>
          <p:spPr>
            <a:xfrm>
              <a:off x="2625190" y="2220559"/>
              <a:ext cx="2014046" cy="261943"/>
            </a:xfrm>
            <a:prstGeom prst="rect">
              <a:avLst/>
            </a:prstGeom>
            <a:noFill/>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zh-CN" altLang="en-US" sz="1600" dirty="0">
                  <a:solidFill>
                    <a:schemeClr val="bg1"/>
                  </a:solidFill>
                  <a:latin typeface="Fira Sans SemiBold Italic" panose="00000700000000000000" pitchFamily="50" charset="0"/>
                  <a:ea typeface="Fira Sans SemiBold Italic" panose="00000700000000000000" pitchFamily="50" charset="0"/>
                  <a:cs typeface="Clear Sans" panose="020B0503030202020304" pitchFamily="34" charset="0"/>
                </a:rPr>
                <a:t>添加标题</a:t>
              </a:r>
              <a:endParaRPr lang="en-GB" sz="1600" dirty="0">
                <a:solidFill>
                  <a:schemeClr val="bg1"/>
                </a:solidFill>
                <a:latin typeface="Fira Sans SemiBold Italic" panose="00000700000000000000" pitchFamily="50" charset="0"/>
                <a:ea typeface="Fira Sans SemiBold Italic" panose="00000700000000000000" pitchFamily="50" charset="0"/>
                <a:cs typeface="Clear Sans" panose="020B0503030202020304" pitchFamily="34" charset="0"/>
              </a:endParaRPr>
            </a:p>
          </p:txBody>
        </p:sp>
        <p:sp>
          <p:nvSpPr>
            <p:cNvPr id="20" name="TextBox 55"/>
            <p:cNvSpPr txBox="1"/>
            <p:nvPr/>
          </p:nvSpPr>
          <p:spPr>
            <a:xfrm>
              <a:off x="1679271" y="2560292"/>
              <a:ext cx="2879023" cy="554106"/>
            </a:xfrm>
            <a:prstGeom prst="rect">
              <a:avLst/>
            </a:prstGeom>
            <a:noFill/>
          </p:spPr>
          <p:txBody>
            <a:bodyPr lIns="0" tIns="0" rIns="0" bIns="0">
              <a:spAutoFit/>
            </a:bodyPr>
            <a:lstStyle/>
            <a:p>
              <a:pPr algn="r" defTabSz="1450340">
                <a:defRPr/>
              </a:pPr>
              <a:endParaRPr lang="en-US" altLang="zh-CN" sz="12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endParaRPr>
            </a:p>
            <a:p>
              <a:pPr algn="r" defTabSz="1450340">
                <a:defRPr/>
              </a:pPr>
              <a:r>
                <a:rPr lang="zh-CN" altLang="en-US" sz="12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rPr>
                <a:t>点击更改您的文字内容以下内容并没有什么实际意义</a:t>
              </a:r>
              <a:endParaRPr lang="en-US" altLang="zh-CN" sz="12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endParaRPr>
            </a:p>
          </p:txBody>
        </p:sp>
      </p:grpSp>
      <p:grpSp>
        <p:nvGrpSpPr>
          <p:cNvPr id="21" name="Group 56"/>
          <p:cNvGrpSpPr/>
          <p:nvPr/>
        </p:nvGrpSpPr>
        <p:grpSpPr bwMode="auto">
          <a:xfrm>
            <a:off x="4409011" y="1156044"/>
            <a:ext cx="3389854" cy="924096"/>
            <a:chOff x="4410635" y="1328376"/>
            <a:chExt cx="3390431" cy="925323"/>
          </a:xfrm>
        </p:grpSpPr>
        <p:sp>
          <p:nvSpPr>
            <p:cNvPr id="22" name="Text Placeholder 2"/>
            <p:cNvSpPr txBox="1"/>
            <p:nvPr/>
          </p:nvSpPr>
          <p:spPr>
            <a:xfrm>
              <a:off x="5070944" y="1328376"/>
              <a:ext cx="2066639" cy="295616"/>
            </a:xfrm>
            <a:prstGeom prst="rect">
              <a:avLst/>
            </a:prstGeom>
            <a:noFill/>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zh-CN" altLang="en-US" sz="1600" dirty="0">
                  <a:solidFill>
                    <a:schemeClr val="bg1"/>
                  </a:solidFill>
                  <a:latin typeface="Fira Sans SemiBold Italic" panose="00000700000000000000" pitchFamily="50" charset="0"/>
                  <a:ea typeface="Fira Sans SemiBold Italic" panose="00000700000000000000" pitchFamily="50" charset="0"/>
                  <a:cs typeface="Clear Sans" panose="020B0503030202020304" pitchFamily="34" charset="0"/>
                </a:rPr>
                <a:t>添加标题</a:t>
              </a:r>
              <a:endParaRPr lang="en-GB" altLang="zh-CN" sz="1600" dirty="0">
                <a:solidFill>
                  <a:schemeClr val="bg1"/>
                </a:solidFill>
                <a:latin typeface="Fira Sans SemiBold Italic" panose="00000700000000000000" pitchFamily="50" charset="0"/>
                <a:ea typeface="Fira Sans SemiBold Italic" panose="00000700000000000000" pitchFamily="50" charset="0"/>
                <a:cs typeface="Clear Sans" panose="020B0503030202020304" pitchFamily="34" charset="0"/>
              </a:endParaRPr>
            </a:p>
          </p:txBody>
        </p:sp>
        <p:sp>
          <p:nvSpPr>
            <p:cNvPr id="23" name="TextBox 58"/>
            <p:cNvSpPr txBox="1"/>
            <p:nvPr/>
          </p:nvSpPr>
          <p:spPr>
            <a:xfrm>
              <a:off x="4410635" y="1606510"/>
              <a:ext cx="3390431" cy="647189"/>
            </a:xfrm>
            <a:prstGeom prst="rect">
              <a:avLst/>
            </a:prstGeom>
            <a:noFill/>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913130" fontAlgn="base">
                <a:spcBef>
                  <a:spcPct val="0"/>
                </a:spcBef>
                <a:spcAft>
                  <a:spcPct val="0"/>
                </a:spcAft>
                <a:defRPr>
                  <a:solidFill>
                    <a:schemeClr val="tx1"/>
                  </a:solidFill>
                  <a:latin typeface="Calibri" panose="020F0502020204030204" pitchFamily="34" charset="0"/>
                </a:defRPr>
              </a:lvl6pPr>
              <a:lvl7pPr marL="2971800" indent="-228600" defTabSz="913130" fontAlgn="base">
                <a:spcBef>
                  <a:spcPct val="0"/>
                </a:spcBef>
                <a:spcAft>
                  <a:spcPct val="0"/>
                </a:spcAft>
                <a:defRPr>
                  <a:solidFill>
                    <a:schemeClr val="tx1"/>
                  </a:solidFill>
                  <a:latin typeface="Calibri" panose="020F0502020204030204" pitchFamily="34" charset="0"/>
                </a:defRPr>
              </a:lvl7pPr>
              <a:lvl8pPr marL="3429000" indent="-228600" defTabSz="913130" fontAlgn="base">
                <a:spcBef>
                  <a:spcPct val="0"/>
                </a:spcBef>
                <a:spcAft>
                  <a:spcPct val="0"/>
                </a:spcAft>
                <a:defRPr>
                  <a:solidFill>
                    <a:schemeClr val="tx1"/>
                  </a:solidFill>
                  <a:latin typeface="Calibri" panose="020F0502020204030204" pitchFamily="34" charset="0"/>
                </a:defRPr>
              </a:lvl8pPr>
              <a:lvl9pPr marL="3886200" indent="-228600" defTabSz="913130" fontAlgn="base">
                <a:spcBef>
                  <a:spcPct val="0"/>
                </a:spcBef>
                <a:spcAft>
                  <a:spcPct val="0"/>
                </a:spcAft>
                <a:defRPr>
                  <a:solidFill>
                    <a:schemeClr val="tx1"/>
                  </a:solidFill>
                  <a:latin typeface="Calibri" panose="020F0502020204030204" pitchFamily="34" charset="0"/>
                </a:defRPr>
              </a:lvl9pPr>
            </a:lstStyle>
            <a:p>
              <a:pPr algn="ctr" defTabSz="1450340">
                <a:defRPr/>
              </a:pPr>
              <a:endParaRPr lang="en-US" altLang="zh-CN" sz="12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endParaRPr>
            </a:p>
            <a:p>
              <a:pPr algn="ctr" defTabSz="1450340">
                <a:defRPr/>
              </a:pPr>
              <a:r>
                <a:rPr lang="zh-CN" altLang="en-US" sz="12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rPr>
                <a:t>点击更改您的文字内容以下内容并没有什么实际意义</a:t>
              </a:r>
              <a:endParaRPr lang="en-US" altLang="zh-CN" sz="12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endParaRPr>
            </a:p>
          </p:txBody>
        </p:sp>
      </p:grpSp>
      <p:grpSp>
        <p:nvGrpSpPr>
          <p:cNvPr id="24" name="Group 1"/>
          <p:cNvGrpSpPr/>
          <p:nvPr/>
        </p:nvGrpSpPr>
        <p:grpSpPr bwMode="auto">
          <a:xfrm>
            <a:off x="5488177" y="2141711"/>
            <a:ext cx="1139474" cy="1141213"/>
            <a:chOff x="5487492" y="2446951"/>
            <a:chExt cx="1140534" cy="1140533"/>
          </a:xfrm>
          <a:noFill/>
        </p:grpSpPr>
        <p:sp>
          <p:nvSpPr>
            <p:cNvPr id="25" name="Oval 18"/>
            <p:cNvSpPr/>
            <p:nvPr/>
          </p:nvSpPr>
          <p:spPr>
            <a:xfrm>
              <a:off x="5487492" y="2446951"/>
              <a:ext cx="1140534" cy="1140533"/>
            </a:xfrm>
            <a:prstGeom prst="ellipse">
              <a:avLst/>
            </a:prstGeom>
            <a:grp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913130" fontAlgn="base">
                <a:spcBef>
                  <a:spcPct val="0"/>
                </a:spcBef>
                <a:spcAft>
                  <a:spcPct val="0"/>
                </a:spcAft>
                <a:defRPr>
                  <a:solidFill>
                    <a:schemeClr val="tx1"/>
                  </a:solidFill>
                  <a:latin typeface="Calibri" panose="020F0502020204030204" pitchFamily="34" charset="0"/>
                </a:defRPr>
              </a:lvl6pPr>
              <a:lvl7pPr marL="2971800" indent="-228600" defTabSz="913130" fontAlgn="base">
                <a:spcBef>
                  <a:spcPct val="0"/>
                </a:spcBef>
                <a:spcAft>
                  <a:spcPct val="0"/>
                </a:spcAft>
                <a:defRPr>
                  <a:solidFill>
                    <a:schemeClr val="tx1"/>
                  </a:solidFill>
                  <a:latin typeface="Calibri" panose="020F0502020204030204" pitchFamily="34" charset="0"/>
                </a:defRPr>
              </a:lvl7pPr>
              <a:lvl8pPr marL="3429000" indent="-228600" defTabSz="913130" fontAlgn="base">
                <a:spcBef>
                  <a:spcPct val="0"/>
                </a:spcBef>
                <a:spcAft>
                  <a:spcPct val="0"/>
                </a:spcAft>
                <a:defRPr>
                  <a:solidFill>
                    <a:schemeClr val="tx1"/>
                  </a:solidFill>
                  <a:latin typeface="Calibri" panose="020F0502020204030204" pitchFamily="34" charset="0"/>
                </a:defRPr>
              </a:lvl8pPr>
              <a:lvl9pPr marL="3886200" indent="-228600" defTabSz="91313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sz="280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6" name="Shape 940"/>
            <p:cNvSpPr/>
            <p:nvPr/>
          </p:nvSpPr>
          <p:spPr bwMode="auto">
            <a:xfrm>
              <a:off x="5755632" y="2807806"/>
              <a:ext cx="626948" cy="417677"/>
            </a:xfrm>
            <a:custGeom>
              <a:avLst/>
              <a:gdLst>
                <a:gd name="T0" fmla="*/ 313474 w 21547"/>
                <a:gd name="T1" fmla="*/ 208839 h 21600"/>
                <a:gd name="T2" fmla="*/ 313474 w 21547"/>
                <a:gd name="T3" fmla="*/ 208839 h 21600"/>
                <a:gd name="T4" fmla="*/ 313474 w 21547"/>
                <a:gd name="T5" fmla="*/ 208839 h 21600"/>
                <a:gd name="T6" fmla="*/ 313474 w 21547"/>
                <a:gd name="T7" fmla="*/ 208839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547" h="21600" extrusionOk="0">
                  <a:moveTo>
                    <a:pt x="18847" y="15749"/>
                  </a:moveTo>
                  <a:lnTo>
                    <a:pt x="2701" y="15749"/>
                  </a:lnTo>
                  <a:lnTo>
                    <a:pt x="2701" y="1346"/>
                  </a:lnTo>
                  <a:lnTo>
                    <a:pt x="18847" y="1346"/>
                  </a:lnTo>
                  <a:cubicBezTo>
                    <a:pt x="18847" y="1346"/>
                    <a:pt x="18847" y="15749"/>
                    <a:pt x="18847" y="15749"/>
                  </a:cubicBezTo>
                  <a:close/>
                  <a:moveTo>
                    <a:pt x="0" y="20510"/>
                  </a:moveTo>
                  <a:cubicBezTo>
                    <a:pt x="0" y="20510"/>
                    <a:pt x="-26" y="21600"/>
                    <a:pt x="1603" y="21600"/>
                  </a:cubicBezTo>
                  <a:cubicBezTo>
                    <a:pt x="2568" y="21600"/>
                    <a:pt x="6216" y="21600"/>
                    <a:pt x="9032" y="21600"/>
                  </a:cubicBezTo>
                  <a:cubicBezTo>
                    <a:pt x="9032" y="21600"/>
                    <a:pt x="10576" y="21600"/>
                    <a:pt x="12515" y="21600"/>
                  </a:cubicBezTo>
                  <a:cubicBezTo>
                    <a:pt x="15331" y="21600"/>
                    <a:pt x="18979" y="21600"/>
                    <a:pt x="19943" y="21600"/>
                  </a:cubicBezTo>
                  <a:cubicBezTo>
                    <a:pt x="21574" y="21600"/>
                    <a:pt x="21547" y="20510"/>
                    <a:pt x="21547" y="20510"/>
                  </a:cubicBezTo>
                  <a:lnTo>
                    <a:pt x="19418" y="16436"/>
                  </a:lnTo>
                  <a:cubicBezTo>
                    <a:pt x="19512" y="16224"/>
                    <a:pt x="19569" y="15977"/>
                    <a:pt x="19569" y="15711"/>
                  </a:cubicBezTo>
                  <a:lnTo>
                    <a:pt x="19569" y="1384"/>
                  </a:lnTo>
                  <a:cubicBezTo>
                    <a:pt x="19569" y="621"/>
                    <a:pt x="19123" y="0"/>
                    <a:pt x="18571" y="0"/>
                  </a:cubicBezTo>
                  <a:lnTo>
                    <a:pt x="2977" y="0"/>
                  </a:lnTo>
                  <a:cubicBezTo>
                    <a:pt x="2425" y="0"/>
                    <a:pt x="1979" y="621"/>
                    <a:pt x="1979" y="1384"/>
                  </a:cubicBezTo>
                  <a:lnTo>
                    <a:pt x="1979" y="15711"/>
                  </a:lnTo>
                  <a:cubicBezTo>
                    <a:pt x="1979" y="15978"/>
                    <a:pt x="2035" y="16224"/>
                    <a:pt x="2129" y="16436"/>
                  </a:cubicBezTo>
                  <a:cubicBezTo>
                    <a:pt x="2129" y="16436"/>
                    <a:pt x="0" y="20510"/>
                    <a:pt x="0" y="20510"/>
                  </a:cubicBezTo>
                  <a:close/>
                </a:path>
              </a:pathLst>
            </a:custGeom>
            <a:grpFill/>
            <a:ln w="12700" cap="flat">
              <a:solidFill>
                <a:schemeClr val="bg1"/>
              </a:solidFill>
              <a:miter lim="400000"/>
            </a:ln>
          </p:spPr>
          <p:txBody>
            <a:bodyPr lIns="50775" tIns="50775" rIns="50775" bIns="50775" anchor="ctr"/>
            <a:lstStyle/>
            <a:p>
              <a:endParaRPr lang="zh-CN" altLang="en-US" sz="3200" dirty="0">
                <a:solidFill>
                  <a:schemeClr val="bg1"/>
                </a:solidFill>
              </a:endParaRPr>
            </a:p>
          </p:txBody>
        </p:sp>
      </p:grpSp>
      <p:grpSp>
        <p:nvGrpSpPr>
          <p:cNvPr id="27" name="Group 2"/>
          <p:cNvGrpSpPr/>
          <p:nvPr/>
        </p:nvGrpSpPr>
        <p:grpSpPr bwMode="auto">
          <a:xfrm>
            <a:off x="6797460" y="3055953"/>
            <a:ext cx="1141061" cy="1139628"/>
            <a:chOff x="6797783" y="3360593"/>
            <a:chExt cx="1140534" cy="1140533"/>
          </a:xfrm>
          <a:noFill/>
        </p:grpSpPr>
        <p:sp>
          <p:nvSpPr>
            <p:cNvPr id="28" name="Oval 27"/>
            <p:cNvSpPr/>
            <p:nvPr/>
          </p:nvSpPr>
          <p:spPr>
            <a:xfrm>
              <a:off x="6797783" y="3360593"/>
              <a:ext cx="1140534" cy="1140533"/>
            </a:xfrm>
            <a:prstGeom prst="ellipse">
              <a:avLst/>
            </a:prstGeom>
            <a:grp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913130" fontAlgn="base">
                <a:spcBef>
                  <a:spcPct val="0"/>
                </a:spcBef>
                <a:spcAft>
                  <a:spcPct val="0"/>
                </a:spcAft>
                <a:defRPr>
                  <a:solidFill>
                    <a:schemeClr val="tx1"/>
                  </a:solidFill>
                  <a:latin typeface="Calibri" panose="020F0502020204030204" pitchFamily="34" charset="0"/>
                </a:defRPr>
              </a:lvl6pPr>
              <a:lvl7pPr marL="2971800" indent="-228600" defTabSz="913130" fontAlgn="base">
                <a:spcBef>
                  <a:spcPct val="0"/>
                </a:spcBef>
                <a:spcAft>
                  <a:spcPct val="0"/>
                </a:spcAft>
                <a:defRPr>
                  <a:solidFill>
                    <a:schemeClr val="tx1"/>
                  </a:solidFill>
                  <a:latin typeface="Calibri" panose="020F0502020204030204" pitchFamily="34" charset="0"/>
                </a:defRPr>
              </a:lvl7pPr>
              <a:lvl8pPr marL="3429000" indent="-228600" defTabSz="913130" fontAlgn="base">
                <a:spcBef>
                  <a:spcPct val="0"/>
                </a:spcBef>
                <a:spcAft>
                  <a:spcPct val="0"/>
                </a:spcAft>
                <a:defRPr>
                  <a:solidFill>
                    <a:schemeClr val="tx1"/>
                  </a:solidFill>
                  <a:latin typeface="Calibri" panose="020F0502020204030204" pitchFamily="34" charset="0"/>
                </a:defRPr>
              </a:lvl8pPr>
              <a:lvl9pPr marL="3886200" indent="-228600" defTabSz="91313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sz="280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9" name="Freeform 11"/>
            <p:cNvSpPr>
              <a:spLocks noEditPoints="1"/>
            </p:cNvSpPr>
            <p:nvPr/>
          </p:nvSpPr>
          <p:spPr bwMode="auto">
            <a:xfrm>
              <a:off x="7135740" y="3705602"/>
              <a:ext cx="524509" cy="434156"/>
            </a:xfrm>
            <a:custGeom>
              <a:avLst/>
              <a:gdLst>
                <a:gd name="T0" fmla="*/ 475165 w 287"/>
                <a:gd name="T1" fmla="*/ 142887 h 237"/>
                <a:gd name="T2" fmla="*/ 445924 w 287"/>
                <a:gd name="T3" fmla="*/ 172197 h 237"/>
                <a:gd name="T4" fmla="*/ 475165 w 287"/>
                <a:gd name="T5" fmla="*/ 203339 h 237"/>
                <a:gd name="T6" fmla="*/ 506233 w 287"/>
                <a:gd name="T7" fmla="*/ 172197 h 237"/>
                <a:gd name="T8" fmla="*/ 475165 w 287"/>
                <a:gd name="T9" fmla="*/ 142887 h 237"/>
                <a:gd name="T10" fmla="*/ 49344 w 287"/>
                <a:gd name="T11" fmla="*/ 142887 h 237"/>
                <a:gd name="T12" fmla="*/ 20103 w 287"/>
                <a:gd name="T13" fmla="*/ 172197 h 237"/>
                <a:gd name="T14" fmla="*/ 49344 w 287"/>
                <a:gd name="T15" fmla="*/ 203339 h 237"/>
                <a:gd name="T16" fmla="*/ 78585 w 287"/>
                <a:gd name="T17" fmla="*/ 172197 h 237"/>
                <a:gd name="T18" fmla="*/ 49344 w 287"/>
                <a:gd name="T19" fmla="*/ 142887 h 237"/>
                <a:gd name="T20" fmla="*/ 387442 w 287"/>
                <a:gd name="T21" fmla="*/ 89762 h 237"/>
                <a:gd name="T22" fmla="*/ 343581 w 287"/>
                <a:gd name="T23" fmla="*/ 133727 h 237"/>
                <a:gd name="T24" fmla="*/ 387442 w 287"/>
                <a:gd name="T25" fmla="*/ 177693 h 237"/>
                <a:gd name="T26" fmla="*/ 431304 w 287"/>
                <a:gd name="T27" fmla="*/ 133727 h 237"/>
                <a:gd name="T28" fmla="*/ 387442 w 287"/>
                <a:gd name="T29" fmla="*/ 89762 h 237"/>
                <a:gd name="T30" fmla="*/ 524509 w 287"/>
                <a:gd name="T31" fmla="*/ 359049 h 237"/>
                <a:gd name="T32" fmla="*/ 473337 w 287"/>
                <a:gd name="T33" fmla="*/ 359049 h 237"/>
                <a:gd name="T34" fmla="*/ 473337 w 287"/>
                <a:gd name="T35" fmla="*/ 265623 h 237"/>
                <a:gd name="T36" fmla="*/ 462372 w 287"/>
                <a:gd name="T37" fmla="*/ 221658 h 237"/>
                <a:gd name="T38" fmla="*/ 475165 w 287"/>
                <a:gd name="T39" fmla="*/ 219826 h 237"/>
                <a:gd name="T40" fmla="*/ 524509 w 287"/>
                <a:gd name="T41" fmla="*/ 269287 h 237"/>
                <a:gd name="T42" fmla="*/ 524509 w 287"/>
                <a:gd name="T43" fmla="*/ 359049 h 237"/>
                <a:gd name="T44" fmla="*/ 137067 w 287"/>
                <a:gd name="T45" fmla="*/ 89762 h 237"/>
                <a:gd name="T46" fmla="*/ 93205 w 287"/>
                <a:gd name="T47" fmla="*/ 133727 h 237"/>
                <a:gd name="T48" fmla="*/ 137067 w 287"/>
                <a:gd name="T49" fmla="*/ 177693 h 237"/>
                <a:gd name="T50" fmla="*/ 180928 w 287"/>
                <a:gd name="T51" fmla="*/ 133727 h 237"/>
                <a:gd name="T52" fmla="*/ 137067 w 287"/>
                <a:gd name="T53" fmla="*/ 89762 h 237"/>
                <a:gd name="T54" fmla="*/ 49344 w 287"/>
                <a:gd name="T55" fmla="*/ 219826 h 237"/>
                <a:gd name="T56" fmla="*/ 62137 w 287"/>
                <a:gd name="T57" fmla="*/ 221658 h 237"/>
                <a:gd name="T58" fmla="*/ 51172 w 287"/>
                <a:gd name="T59" fmla="*/ 265623 h 237"/>
                <a:gd name="T60" fmla="*/ 51172 w 287"/>
                <a:gd name="T61" fmla="*/ 359049 h 237"/>
                <a:gd name="T62" fmla="*/ 0 w 287"/>
                <a:gd name="T63" fmla="*/ 359049 h 237"/>
                <a:gd name="T64" fmla="*/ 0 w 287"/>
                <a:gd name="T65" fmla="*/ 269287 h 237"/>
                <a:gd name="T66" fmla="*/ 49344 w 287"/>
                <a:gd name="T67" fmla="*/ 219826 h 237"/>
                <a:gd name="T68" fmla="*/ 263168 w 287"/>
                <a:gd name="T69" fmla="*/ 0 h 237"/>
                <a:gd name="T70" fmla="*/ 197376 w 287"/>
                <a:gd name="T71" fmla="*/ 65948 h 237"/>
                <a:gd name="T72" fmla="*/ 263168 w 287"/>
                <a:gd name="T73" fmla="*/ 131895 h 237"/>
                <a:gd name="T74" fmla="*/ 327133 w 287"/>
                <a:gd name="T75" fmla="*/ 65948 h 237"/>
                <a:gd name="T76" fmla="*/ 263168 w 287"/>
                <a:gd name="T77" fmla="*/ 0 h 237"/>
                <a:gd name="T78" fmla="*/ 458717 w 287"/>
                <a:gd name="T79" fmla="*/ 392023 h 237"/>
                <a:gd name="T80" fmla="*/ 380132 w 287"/>
                <a:gd name="T81" fmla="*/ 392023 h 237"/>
                <a:gd name="T82" fmla="*/ 380132 w 287"/>
                <a:gd name="T83" fmla="*/ 250968 h 237"/>
                <a:gd name="T84" fmla="*/ 367339 w 287"/>
                <a:gd name="T85" fmla="*/ 197843 h 237"/>
                <a:gd name="T86" fmla="*/ 387442 w 287"/>
                <a:gd name="T87" fmla="*/ 194179 h 237"/>
                <a:gd name="T88" fmla="*/ 458717 w 287"/>
                <a:gd name="T89" fmla="*/ 265623 h 237"/>
                <a:gd name="T90" fmla="*/ 458717 w 287"/>
                <a:gd name="T91" fmla="*/ 392023 h 237"/>
                <a:gd name="T92" fmla="*/ 144377 w 287"/>
                <a:gd name="T93" fmla="*/ 250968 h 237"/>
                <a:gd name="T94" fmla="*/ 144377 w 287"/>
                <a:gd name="T95" fmla="*/ 392023 h 237"/>
                <a:gd name="T96" fmla="*/ 67620 w 287"/>
                <a:gd name="T97" fmla="*/ 392023 h 237"/>
                <a:gd name="T98" fmla="*/ 67620 w 287"/>
                <a:gd name="T99" fmla="*/ 265623 h 237"/>
                <a:gd name="T100" fmla="*/ 137067 w 287"/>
                <a:gd name="T101" fmla="*/ 194179 h 237"/>
                <a:gd name="T102" fmla="*/ 157170 w 287"/>
                <a:gd name="T103" fmla="*/ 197843 h 237"/>
                <a:gd name="T104" fmla="*/ 144377 w 287"/>
                <a:gd name="T105" fmla="*/ 250968 h 237"/>
                <a:gd name="T106" fmla="*/ 160825 w 287"/>
                <a:gd name="T107" fmla="*/ 434156 h 237"/>
                <a:gd name="T108" fmla="*/ 365511 w 287"/>
                <a:gd name="T109" fmla="*/ 434156 h 237"/>
                <a:gd name="T110" fmla="*/ 365511 w 287"/>
                <a:gd name="T111" fmla="*/ 250968 h 237"/>
                <a:gd name="T112" fmla="*/ 263168 w 287"/>
                <a:gd name="T113" fmla="*/ 148382 h 237"/>
                <a:gd name="T114" fmla="*/ 160825 w 287"/>
                <a:gd name="T115" fmla="*/ 250968 h 237"/>
                <a:gd name="T116" fmla="*/ 160825 w 287"/>
                <a:gd name="T117" fmla="*/ 434156 h 23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87" h="237">
                  <a:moveTo>
                    <a:pt x="260" y="78"/>
                  </a:moveTo>
                  <a:cubicBezTo>
                    <a:pt x="251" y="78"/>
                    <a:pt x="244" y="85"/>
                    <a:pt x="244" y="94"/>
                  </a:cubicBezTo>
                  <a:cubicBezTo>
                    <a:pt x="244" y="103"/>
                    <a:pt x="251" y="111"/>
                    <a:pt x="260" y="111"/>
                  </a:cubicBezTo>
                  <a:cubicBezTo>
                    <a:pt x="269" y="111"/>
                    <a:pt x="277" y="103"/>
                    <a:pt x="277" y="94"/>
                  </a:cubicBezTo>
                  <a:cubicBezTo>
                    <a:pt x="277" y="85"/>
                    <a:pt x="269" y="78"/>
                    <a:pt x="260" y="78"/>
                  </a:cubicBezTo>
                  <a:close/>
                  <a:moveTo>
                    <a:pt x="27" y="78"/>
                  </a:moveTo>
                  <a:cubicBezTo>
                    <a:pt x="18" y="78"/>
                    <a:pt x="11" y="85"/>
                    <a:pt x="11" y="94"/>
                  </a:cubicBezTo>
                  <a:cubicBezTo>
                    <a:pt x="11" y="103"/>
                    <a:pt x="18" y="111"/>
                    <a:pt x="27" y="111"/>
                  </a:cubicBezTo>
                  <a:cubicBezTo>
                    <a:pt x="36" y="111"/>
                    <a:pt x="43" y="103"/>
                    <a:pt x="43" y="94"/>
                  </a:cubicBezTo>
                  <a:cubicBezTo>
                    <a:pt x="43" y="85"/>
                    <a:pt x="36" y="78"/>
                    <a:pt x="27" y="78"/>
                  </a:cubicBezTo>
                  <a:close/>
                  <a:moveTo>
                    <a:pt x="212" y="49"/>
                  </a:moveTo>
                  <a:cubicBezTo>
                    <a:pt x="199" y="49"/>
                    <a:pt x="188" y="59"/>
                    <a:pt x="188" y="73"/>
                  </a:cubicBezTo>
                  <a:cubicBezTo>
                    <a:pt x="188" y="86"/>
                    <a:pt x="199" y="97"/>
                    <a:pt x="212" y="97"/>
                  </a:cubicBezTo>
                  <a:cubicBezTo>
                    <a:pt x="225" y="97"/>
                    <a:pt x="236" y="86"/>
                    <a:pt x="236" y="73"/>
                  </a:cubicBezTo>
                  <a:cubicBezTo>
                    <a:pt x="236" y="59"/>
                    <a:pt x="225" y="49"/>
                    <a:pt x="212" y="49"/>
                  </a:cubicBezTo>
                  <a:close/>
                  <a:moveTo>
                    <a:pt x="287" y="196"/>
                  </a:moveTo>
                  <a:cubicBezTo>
                    <a:pt x="259" y="196"/>
                    <a:pt x="259" y="196"/>
                    <a:pt x="259" y="196"/>
                  </a:cubicBezTo>
                  <a:cubicBezTo>
                    <a:pt x="259" y="145"/>
                    <a:pt x="259" y="145"/>
                    <a:pt x="259" y="145"/>
                  </a:cubicBezTo>
                  <a:cubicBezTo>
                    <a:pt x="259" y="136"/>
                    <a:pt x="257" y="128"/>
                    <a:pt x="253" y="121"/>
                  </a:cubicBezTo>
                  <a:cubicBezTo>
                    <a:pt x="255" y="120"/>
                    <a:pt x="258" y="120"/>
                    <a:pt x="260" y="120"/>
                  </a:cubicBezTo>
                  <a:cubicBezTo>
                    <a:pt x="275" y="120"/>
                    <a:pt x="287" y="132"/>
                    <a:pt x="287" y="147"/>
                  </a:cubicBezTo>
                  <a:lnTo>
                    <a:pt x="287" y="196"/>
                  </a:lnTo>
                  <a:close/>
                  <a:moveTo>
                    <a:pt x="75" y="49"/>
                  </a:moveTo>
                  <a:cubicBezTo>
                    <a:pt x="62" y="49"/>
                    <a:pt x="51" y="59"/>
                    <a:pt x="51" y="73"/>
                  </a:cubicBezTo>
                  <a:cubicBezTo>
                    <a:pt x="51" y="86"/>
                    <a:pt x="62" y="97"/>
                    <a:pt x="75" y="97"/>
                  </a:cubicBezTo>
                  <a:cubicBezTo>
                    <a:pt x="88" y="97"/>
                    <a:pt x="99" y="86"/>
                    <a:pt x="99" y="73"/>
                  </a:cubicBezTo>
                  <a:cubicBezTo>
                    <a:pt x="99" y="59"/>
                    <a:pt x="88" y="49"/>
                    <a:pt x="75" y="49"/>
                  </a:cubicBezTo>
                  <a:close/>
                  <a:moveTo>
                    <a:pt x="27" y="120"/>
                  </a:moveTo>
                  <a:cubicBezTo>
                    <a:pt x="29" y="120"/>
                    <a:pt x="32" y="120"/>
                    <a:pt x="34" y="121"/>
                  </a:cubicBezTo>
                  <a:cubicBezTo>
                    <a:pt x="30" y="128"/>
                    <a:pt x="28" y="136"/>
                    <a:pt x="28" y="145"/>
                  </a:cubicBezTo>
                  <a:cubicBezTo>
                    <a:pt x="28" y="196"/>
                    <a:pt x="28" y="196"/>
                    <a:pt x="28" y="196"/>
                  </a:cubicBezTo>
                  <a:cubicBezTo>
                    <a:pt x="0" y="196"/>
                    <a:pt x="0" y="196"/>
                    <a:pt x="0" y="196"/>
                  </a:cubicBezTo>
                  <a:cubicBezTo>
                    <a:pt x="0" y="147"/>
                    <a:pt x="0" y="147"/>
                    <a:pt x="0" y="147"/>
                  </a:cubicBezTo>
                  <a:cubicBezTo>
                    <a:pt x="0" y="132"/>
                    <a:pt x="12" y="120"/>
                    <a:pt x="27" y="120"/>
                  </a:cubicBezTo>
                  <a:close/>
                  <a:moveTo>
                    <a:pt x="144" y="0"/>
                  </a:moveTo>
                  <a:cubicBezTo>
                    <a:pt x="124" y="0"/>
                    <a:pt x="108" y="16"/>
                    <a:pt x="108" y="36"/>
                  </a:cubicBezTo>
                  <a:cubicBezTo>
                    <a:pt x="108" y="56"/>
                    <a:pt x="124" y="72"/>
                    <a:pt x="144" y="72"/>
                  </a:cubicBezTo>
                  <a:cubicBezTo>
                    <a:pt x="163" y="72"/>
                    <a:pt x="179" y="56"/>
                    <a:pt x="179" y="36"/>
                  </a:cubicBezTo>
                  <a:cubicBezTo>
                    <a:pt x="179" y="16"/>
                    <a:pt x="163" y="0"/>
                    <a:pt x="144" y="0"/>
                  </a:cubicBezTo>
                  <a:close/>
                  <a:moveTo>
                    <a:pt x="251" y="214"/>
                  </a:moveTo>
                  <a:cubicBezTo>
                    <a:pt x="208" y="214"/>
                    <a:pt x="208" y="214"/>
                    <a:pt x="208" y="214"/>
                  </a:cubicBezTo>
                  <a:cubicBezTo>
                    <a:pt x="208" y="137"/>
                    <a:pt x="208" y="137"/>
                    <a:pt x="208" y="137"/>
                  </a:cubicBezTo>
                  <a:cubicBezTo>
                    <a:pt x="208" y="127"/>
                    <a:pt x="206" y="117"/>
                    <a:pt x="201" y="108"/>
                  </a:cubicBezTo>
                  <a:cubicBezTo>
                    <a:pt x="205" y="107"/>
                    <a:pt x="208" y="106"/>
                    <a:pt x="212" y="106"/>
                  </a:cubicBezTo>
                  <a:cubicBezTo>
                    <a:pt x="233" y="106"/>
                    <a:pt x="251" y="124"/>
                    <a:pt x="251" y="145"/>
                  </a:cubicBezTo>
                  <a:lnTo>
                    <a:pt x="251" y="214"/>
                  </a:lnTo>
                  <a:close/>
                  <a:moveTo>
                    <a:pt x="79" y="137"/>
                  </a:moveTo>
                  <a:cubicBezTo>
                    <a:pt x="79" y="214"/>
                    <a:pt x="79" y="214"/>
                    <a:pt x="79" y="214"/>
                  </a:cubicBezTo>
                  <a:cubicBezTo>
                    <a:pt x="37" y="214"/>
                    <a:pt x="37" y="214"/>
                    <a:pt x="37" y="214"/>
                  </a:cubicBezTo>
                  <a:cubicBezTo>
                    <a:pt x="37" y="145"/>
                    <a:pt x="37" y="145"/>
                    <a:pt x="37" y="145"/>
                  </a:cubicBezTo>
                  <a:cubicBezTo>
                    <a:pt x="37" y="124"/>
                    <a:pt x="54" y="106"/>
                    <a:pt x="75" y="106"/>
                  </a:cubicBezTo>
                  <a:cubicBezTo>
                    <a:pt x="79" y="106"/>
                    <a:pt x="83" y="107"/>
                    <a:pt x="86" y="108"/>
                  </a:cubicBezTo>
                  <a:cubicBezTo>
                    <a:pt x="81" y="117"/>
                    <a:pt x="79" y="127"/>
                    <a:pt x="79" y="137"/>
                  </a:cubicBezTo>
                  <a:close/>
                  <a:moveTo>
                    <a:pt x="88" y="237"/>
                  </a:moveTo>
                  <a:cubicBezTo>
                    <a:pt x="200" y="237"/>
                    <a:pt x="200" y="237"/>
                    <a:pt x="200" y="237"/>
                  </a:cubicBezTo>
                  <a:cubicBezTo>
                    <a:pt x="200" y="137"/>
                    <a:pt x="200" y="137"/>
                    <a:pt x="200" y="137"/>
                  </a:cubicBezTo>
                  <a:cubicBezTo>
                    <a:pt x="200" y="106"/>
                    <a:pt x="174" y="81"/>
                    <a:pt x="144" y="81"/>
                  </a:cubicBezTo>
                  <a:cubicBezTo>
                    <a:pt x="113" y="81"/>
                    <a:pt x="88" y="106"/>
                    <a:pt x="88" y="137"/>
                  </a:cubicBezTo>
                  <a:lnTo>
                    <a:pt x="88" y="237"/>
                  </a:lnTo>
                  <a:close/>
                </a:path>
              </a:pathLst>
            </a:custGeom>
            <a:grpFill/>
            <a:ln w="9525">
              <a:solidFill>
                <a:schemeClr val="bg1"/>
              </a:solidFill>
              <a:round/>
            </a:ln>
          </p:spPr>
          <p:txBody>
            <a:bodyPr/>
            <a:lstStyle/>
            <a:p>
              <a:endParaRPr lang="zh-CN" altLang="en-US" sz="3200">
                <a:solidFill>
                  <a:schemeClr val="bg1"/>
                </a:solidFill>
              </a:endParaRPr>
            </a:p>
          </p:txBody>
        </p:sp>
      </p:grpSp>
      <p:grpSp>
        <p:nvGrpSpPr>
          <p:cNvPr id="30" name="Group 3"/>
          <p:cNvGrpSpPr/>
          <p:nvPr/>
        </p:nvGrpSpPr>
        <p:grpSpPr bwMode="auto">
          <a:xfrm>
            <a:off x="7235475" y="4414618"/>
            <a:ext cx="1139474" cy="1141213"/>
            <a:chOff x="7235806" y="4719863"/>
            <a:chExt cx="1140534" cy="1140533"/>
          </a:xfrm>
          <a:noFill/>
        </p:grpSpPr>
        <p:sp>
          <p:nvSpPr>
            <p:cNvPr id="31" name="Oval 32"/>
            <p:cNvSpPr/>
            <p:nvPr/>
          </p:nvSpPr>
          <p:spPr>
            <a:xfrm>
              <a:off x="7235806" y="4719863"/>
              <a:ext cx="1140534" cy="1140533"/>
            </a:xfrm>
            <a:prstGeom prst="ellipse">
              <a:avLst/>
            </a:prstGeom>
            <a:grp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913130" fontAlgn="base">
                <a:spcBef>
                  <a:spcPct val="0"/>
                </a:spcBef>
                <a:spcAft>
                  <a:spcPct val="0"/>
                </a:spcAft>
                <a:defRPr>
                  <a:solidFill>
                    <a:schemeClr val="tx1"/>
                  </a:solidFill>
                  <a:latin typeface="Calibri" panose="020F0502020204030204" pitchFamily="34" charset="0"/>
                </a:defRPr>
              </a:lvl6pPr>
              <a:lvl7pPr marL="2971800" indent="-228600" defTabSz="913130" fontAlgn="base">
                <a:spcBef>
                  <a:spcPct val="0"/>
                </a:spcBef>
                <a:spcAft>
                  <a:spcPct val="0"/>
                </a:spcAft>
                <a:defRPr>
                  <a:solidFill>
                    <a:schemeClr val="tx1"/>
                  </a:solidFill>
                  <a:latin typeface="Calibri" panose="020F0502020204030204" pitchFamily="34" charset="0"/>
                </a:defRPr>
              </a:lvl7pPr>
              <a:lvl8pPr marL="3429000" indent="-228600" defTabSz="913130" fontAlgn="base">
                <a:spcBef>
                  <a:spcPct val="0"/>
                </a:spcBef>
                <a:spcAft>
                  <a:spcPct val="0"/>
                </a:spcAft>
                <a:defRPr>
                  <a:solidFill>
                    <a:schemeClr val="tx1"/>
                  </a:solidFill>
                  <a:latin typeface="Calibri" panose="020F0502020204030204" pitchFamily="34" charset="0"/>
                </a:defRPr>
              </a:lvl8pPr>
              <a:lvl9pPr marL="3886200" indent="-228600" defTabSz="91313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sz="280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pSp>
          <p:nvGrpSpPr>
            <p:cNvPr id="32" name="Group 61"/>
            <p:cNvGrpSpPr/>
            <p:nvPr/>
          </p:nvGrpSpPr>
          <p:grpSpPr>
            <a:xfrm>
              <a:off x="7577135" y="5063525"/>
              <a:ext cx="467425" cy="453208"/>
              <a:chOff x="4411266" y="2303265"/>
              <a:chExt cx="325040" cy="315154"/>
            </a:xfrm>
            <a:grpFill/>
          </p:grpSpPr>
          <p:sp>
            <p:nvSpPr>
              <p:cNvPr id="33" name="Freeform 28"/>
              <p:cNvSpPr/>
              <p:nvPr/>
            </p:nvSpPr>
            <p:spPr bwMode="auto">
              <a:xfrm>
                <a:off x="4411266" y="2336007"/>
                <a:ext cx="291108" cy="282412"/>
              </a:xfrm>
              <a:custGeom>
                <a:avLst/>
                <a:gdLst>
                  <a:gd name="T0" fmla="*/ 417 w 21600"/>
                  <a:gd name="T1" fmla="*/ 102 h 21600"/>
                  <a:gd name="T2" fmla="*/ 384 w 21600"/>
                  <a:gd name="T3" fmla="*/ 65 h 21600"/>
                  <a:gd name="T4" fmla="*/ 316 w 21600"/>
                  <a:gd name="T5" fmla="*/ 0 h 21600"/>
                  <a:gd name="T6" fmla="*/ 283 w 21600"/>
                  <a:gd name="T7" fmla="*/ 33 h 21600"/>
                  <a:gd name="T8" fmla="*/ 149 w 21600"/>
                  <a:gd name="T9" fmla="*/ 102 h 21600"/>
                  <a:gd name="T10" fmla="*/ 0 w 21600"/>
                  <a:gd name="T11" fmla="*/ 465 h 21600"/>
                  <a:gd name="T12" fmla="*/ 182 w 21600"/>
                  <a:gd name="T13" fmla="*/ 265 h 21600"/>
                  <a:gd name="T14" fmla="*/ 182 w 21600"/>
                  <a:gd name="T15" fmla="*/ 265 h 21600"/>
                  <a:gd name="T16" fmla="*/ 197 w 21600"/>
                  <a:gd name="T17" fmla="*/ 181 h 21600"/>
                  <a:gd name="T18" fmla="*/ 302 w 21600"/>
                  <a:gd name="T19" fmla="*/ 181 h 21600"/>
                  <a:gd name="T20" fmla="*/ 302 w 21600"/>
                  <a:gd name="T21" fmla="*/ 283 h 21600"/>
                  <a:gd name="T22" fmla="*/ 216 w 21600"/>
                  <a:gd name="T23" fmla="*/ 297 h 21600"/>
                  <a:gd name="T24" fmla="*/ 216 w 21600"/>
                  <a:gd name="T25" fmla="*/ 297 h 21600"/>
                  <a:gd name="T26" fmla="*/ 10 w 21600"/>
                  <a:gd name="T27" fmla="*/ 474 h 21600"/>
                  <a:gd name="T28" fmla="*/ 384 w 21600"/>
                  <a:gd name="T29" fmla="*/ 330 h 21600"/>
                  <a:gd name="T30" fmla="*/ 451 w 21600"/>
                  <a:gd name="T31" fmla="*/ 200 h 21600"/>
                  <a:gd name="T32" fmla="*/ 489 w 21600"/>
                  <a:gd name="T33" fmla="*/ 167 h 21600"/>
                  <a:gd name="T34" fmla="*/ 417 w 21600"/>
                  <a:gd name="T35" fmla="*/ 102 h 21600"/>
                  <a:gd name="T36" fmla="*/ 417 w 21600"/>
                  <a:gd name="T37" fmla="*/ 102 h 216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1600" h="21600">
                    <a:moveTo>
                      <a:pt x="18424" y="4659"/>
                    </a:moveTo>
                    <a:cubicBezTo>
                      <a:pt x="16941" y="2965"/>
                      <a:pt x="16941" y="2965"/>
                      <a:pt x="16941" y="2965"/>
                    </a:cubicBezTo>
                    <a:cubicBezTo>
                      <a:pt x="13976" y="0"/>
                      <a:pt x="13976" y="0"/>
                      <a:pt x="13976" y="0"/>
                    </a:cubicBezTo>
                    <a:cubicBezTo>
                      <a:pt x="13976" y="0"/>
                      <a:pt x="13976" y="0"/>
                      <a:pt x="12494" y="1482"/>
                    </a:cubicBezTo>
                    <a:cubicBezTo>
                      <a:pt x="11012" y="2965"/>
                      <a:pt x="6565" y="4659"/>
                      <a:pt x="6565" y="4659"/>
                    </a:cubicBezTo>
                    <a:cubicBezTo>
                      <a:pt x="0" y="21176"/>
                      <a:pt x="0" y="21176"/>
                      <a:pt x="0" y="21176"/>
                    </a:cubicBezTo>
                    <a:cubicBezTo>
                      <a:pt x="8047" y="12071"/>
                      <a:pt x="8047" y="12071"/>
                      <a:pt x="8047" y="12071"/>
                    </a:cubicBezTo>
                    <a:cubicBezTo>
                      <a:pt x="7624" y="10800"/>
                      <a:pt x="7835" y="9318"/>
                      <a:pt x="8682" y="8259"/>
                    </a:cubicBezTo>
                    <a:cubicBezTo>
                      <a:pt x="9953" y="6988"/>
                      <a:pt x="12071" y="6988"/>
                      <a:pt x="13341" y="8259"/>
                    </a:cubicBezTo>
                    <a:cubicBezTo>
                      <a:pt x="14400" y="9529"/>
                      <a:pt x="14400" y="11647"/>
                      <a:pt x="13341" y="12918"/>
                    </a:cubicBezTo>
                    <a:cubicBezTo>
                      <a:pt x="12282" y="13765"/>
                      <a:pt x="10800" y="13976"/>
                      <a:pt x="9529" y="13553"/>
                    </a:cubicBezTo>
                    <a:cubicBezTo>
                      <a:pt x="424" y="21600"/>
                      <a:pt x="424" y="21600"/>
                      <a:pt x="424" y="21600"/>
                    </a:cubicBezTo>
                    <a:cubicBezTo>
                      <a:pt x="16941" y="15035"/>
                      <a:pt x="16941" y="15035"/>
                      <a:pt x="16941" y="15035"/>
                    </a:cubicBezTo>
                    <a:cubicBezTo>
                      <a:pt x="16941" y="15035"/>
                      <a:pt x="18424" y="10588"/>
                      <a:pt x="19906" y="9106"/>
                    </a:cubicBezTo>
                    <a:cubicBezTo>
                      <a:pt x="21600" y="7624"/>
                      <a:pt x="21600" y="7624"/>
                      <a:pt x="21600" y="7624"/>
                    </a:cubicBezTo>
                    <a:lnTo>
                      <a:pt x="18424" y="4659"/>
                    </a:lnTo>
                    <a:close/>
                    <a:moveTo>
                      <a:pt x="18424" y="4659"/>
                    </a:moveTo>
                  </a:path>
                </a:pathLst>
              </a:custGeom>
              <a:grpFill/>
              <a:ln>
                <a:solidFill>
                  <a:schemeClr val="bg1"/>
                </a:solidFill>
              </a:ln>
            </p:spPr>
            <p:txBody>
              <a:bodyPr lIns="0" tIns="0" rIns="0" bIns="0"/>
              <a:lstStyle/>
              <a:p>
                <a:pPr defTabSz="913765">
                  <a:defRPr/>
                </a:pPr>
                <a:endParaRPr lang="en-US" sz="3200">
                  <a:solidFill>
                    <a:schemeClr val="bg1"/>
                  </a:solidFill>
                </a:endParaRPr>
              </a:p>
            </p:txBody>
          </p:sp>
          <p:sp>
            <p:nvSpPr>
              <p:cNvPr id="34" name="Freeform 30"/>
              <p:cNvSpPr/>
              <p:nvPr/>
            </p:nvSpPr>
            <p:spPr bwMode="auto">
              <a:xfrm>
                <a:off x="4619625" y="2303265"/>
                <a:ext cx="116681" cy="113109"/>
              </a:xfrm>
              <a:custGeom>
                <a:avLst/>
                <a:gdLst>
                  <a:gd name="T0" fmla="*/ 24 w 21600"/>
                  <a:gd name="T1" fmla="*/ 0 h 21600"/>
                  <a:gd name="T2" fmla="*/ 196 w 21600"/>
                  <a:gd name="T3" fmla="*/ 167 h 21600"/>
                  <a:gd name="T4" fmla="*/ 172 w 21600"/>
                  <a:gd name="T5" fmla="*/ 190 h 21600"/>
                  <a:gd name="T6" fmla="*/ 0 w 21600"/>
                  <a:gd name="T7" fmla="*/ 23 h 21600"/>
                  <a:gd name="T8" fmla="*/ 24 w 21600"/>
                  <a:gd name="T9" fmla="*/ 0 h 21600"/>
                  <a:gd name="T10" fmla="*/ 24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2667" y="0"/>
                    </a:moveTo>
                    <a:lnTo>
                      <a:pt x="21600" y="18933"/>
                    </a:lnTo>
                    <a:lnTo>
                      <a:pt x="18933" y="21600"/>
                    </a:lnTo>
                    <a:lnTo>
                      <a:pt x="0" y="2667"/>
                    </a:lnTo>
                    <a:lnTo>
                      <a:pt x="2667" y="0"/>
                    </a:lnTo>
                    <a:close/>
                    <a:moveTo>
                      <a:pt x="2667" y="0"/>
                    </a:moveTo>
                  </a:path>
                </a:pathLst>
              </a:custGeom>
              <a:grpFill/>
              <a:ln>
                <a:solidFill>
                  <a:schemeClr val="bg1"/>
                </a:solidFill>
              </a:ln>
            </p:spPr>
            <p:txBody>
              <a:bodyPr lIns="0" tIns="0" rIns="0" bIns="0"/>
              <a:lstStyle/>
              <a:p>
                <a:pPr defTabSz="913765">
                  <a:defRPr/>
                </a:pPr>
                <a:endParaRPr lang="en-US" sz="3200">
                  <a:solidFill>
                    <a:schemeClr val="bg1"/>
                  </a:solidFill>
                </a:endParaRPr>
              </a:p>
            </p:txBody>
          </p:sp>
        </p:grpSp>
      </p:grpSp>
      <p:grpSp>
        <p:nvGrpSpPr>
          <p:cNvPr id="35" name="Group 4"/>
          <p:cNvGrpSpPr/>
          <p:nvPr/>
        </p:nvGrpSpPr>
        <p:grpSpPr bwMode="auto">
          <a:xfrm>
            <a:off x="4256658" y="3055953"/>
            <a:ext cx="1141060" cy="1139628"/>
            <a:chOff x="4256200" y="3360593"/>
            <a:chExt cx="1140534" cy="1140533"/>
          </a:xfrm>
          <a:noFill/>
        </p:grpSpPr>
        <p:sp>
          <p:nvSpPr>
            <p:cNvPr id="36" name="Oval 24"/>
            <p:cNvSpPr/>
            <p:nvPr/>
          </p:nvSpPr>
          <p:spPr>
            <a:xfrm>
              <a:off x="4256200" y="3360593"/>
              <a:ext cx="1140534" cy="1140533"/>
            </a:xfrm>
            <a:prstGeom prst="ellipse">
              <a:avLst/>
            </a:prstGeom>
            <a:grp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913130" fontAlgn="base">
                <a:spcBef>
                  <a:spcPct val="0"/>
                </a:spcBef>
                <a:spcAft>
                  <a:spcPct val="0"/>
                </a:spcAft>
                <a:defRPr>
                  <a:solidFill>
                    <a:schemeClr val="tx1"/>
                  </a:solidFill>
                  <a:latin typeface="Calibri" panose="020F0502020204030204" pitchFamily="34" charset="0"/>
                </a:defRPr>
              </a:lvl6pPr>
              <a:lvl7pPr marL="2971800" indent="-228600" defTabSz="913130" fontAlgn="base">
                <a:spcBef>
                  <a:spcPct val="0"/>
                </a:spcBef>
                <a:spcAft>
                  <a:spcPct val="0"/>
                </a:spcAft>
                <a:defRPr>
                  <a:solidFill>
                    <a:schemeClr val="tx1"/>
                  </a:solidFill>
                  <a:latin typeface="Calibri" panose="020F0502020204030204" pitchFamily="34" charset="0"/>
                </a:defRPr>
              </a:lvl7pPr>
              <a:lvl8pPr marL="3429000" indent="-228600" defTabSz="913130" fontAlgn="base">
                <a:spcBef>
                  <a:spcPct val="0"/>
                </a:spcBef>
                <a:spcAft>
                  <a:spcPct val="0"/>
                </a:spcAft>
                <a:defRPr>
                  <a:solidFill>
                    <a:schemeClr val="tx1"/>
                  </a:solidFill>
                  <a:latin typeface="Calibri" panose="020F0502020204030204" pitchFamily="34" charset="0"/>
                </a:defRPr>
              </a:lvl8pPr>
              <a:lvl9pPr marL="3886200" indent="-228600" defTabSz="91313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sz="280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pSp>
          <p:nvGrpSpPr>
            <p:cNvPr id="37" name="Group 64"/>
            <p:cNvGrpSpPr/>
            <p:nvPr/>
          </p:nvGrpSpPr>
          <p:grpSpPr>
            <a:xfrm>
              <a:off x="4569824" y="3639786"/>
              <a:ext cx="537185" cy="596560"/>
              <a:chOff x="7502526" y="2405063"/>
              <a:chExt cx="301625" cy="334964"/>
            </a:xfrm>
            <a:grpFill/>
          </p:grpSpPr>
          <p:sp>
            <p:nvSpPr>
              <p:cNvPr id="38" name="Freeform 112"/>
              <p:cNvSpPr/>
              <p:nvPr/>
            </p:nvSpPr>
            <p:spPr bwMode="auto">
              <a:xfrm>
                <a:off x="7708901" y="2405063"/>
                <a:ext cx="95250" cy="90488"/>
              </a:xfrm>
              <a:custGeom>
                <a:avLst/>
                <a:gdLst>
                  <a:gd name="T0" fmla="*/ 19 w 25"/>
                  <a:gd name="T1" fmla="*/ 24 h 24"/>
                  <a:gd name="T2" fmla="*/ 21 w 25"/>
                  <a:gd name="T3" fmla="*/ 22 h 24"/>
                  <a:gd name="T4" fmla="*/ 19 w 25"/>
                  <a:gd name="T5" fmla="*/ 4 h 24"/>
                  <a:gd name="T6" fmla="*/ 0 w 25"/>
                  <a:gd name="T7" fmla="*/ 7 h 24"/>
                  <a:gd name="T8" fmla="*/ 0 w 25"/>
                  <a:gd name="T9" fmla="*/ 8 h 24"/>
                  <a:gd name="T10" fmla="*/ 19 w 25"/>
                  <a:gd name="T11" fmla="*/ 24 h 24"/>
                </a:gdLst>
                <a:ahLst/>
                <a:cxnLst>
                  <a:cxn ang="0">
                    <a:pos x="T0" y="T1"/>
                  </a:cxn>
                  <a:cxn ang="0">
                    <a:pos x="T2" y="T3"/>
                  </a:cxn>
                  <a:cxn ang="0">
                    <a:pos x="T4" y="T5"/>
                  </a:cxn>
                  <a:cxn ang="0">
                    <a:pos x="T6" y="T7"/>
                  </a:cxn>
                  <a:cxn ang="0">
                    <a:pos x="T8" y="T9"/>
                  </a:cxn>
                  <a:cxn ang="0">
                    <a:pos x="T10" y="T11"/>
                  </a:cxn>
                </a:cxnLst>
                <a:rect l="0" t="0" r="r" b="b"/>
                <a:pathLst>
                  <a:path w="25" h="24">
                    <a:moveTo>
                      <a:pt x="19" y="24"/>
                    </a:moveTo>
                    <a:cubicBezTo>
                      <a:pt x="20" y="23"/>
                      <a:pt x="20" y="23"/>
                      <a:pt x="21" y="22"/>
                    </a:cubicBezTo>
                    <a:cubicBezTo>
                      <a:pt x="25" y="17"/>
                      <a:pt x="24" y="8"/>
                      <a:pt x="19" y="4"/>
                    </a:cubicBezTo>
                    <a:cubicBezTo>
                      <a:pt x="13" y="0"/>
                      <a:pt x="5" y="1"/>
                      <a:pt x="0" y="7"/>
                    </a:cubicBezTo>
                    <a:cubicBezTo>
                      <a:pt x="0" y="7"/>
                      <a:pt x="0" y="7"/>
                      <a:pt x="0" y="8"/>
                    </a:cubicBezTo>
                    <a:cubicBezTo>
                      <a:pt x="8" y="11"/>
                      <a:pt x="15" y="17"/>
                      <a:pt x="19" y="24"/>
                    </a:cubicBezTo>
                    <a:close/>
                  </a:path>
                </a:pathLst>
              </a:custGeom>
              <a:grpFill/>
              <a:ln w="9525">
                <a:solidFill>
                  <a:schemeClr val="bg1"/>
                </a:solidFill>
                <a:round/>
              </a:ln>
            </p:spPr>
            <p:txBody>
              <a:bodyPr/>
              <a:lstStyle/>
              <a:p>
                <a:pPr defTabSz="913765">
                  <a:defRPr/>
                </a:pPr>
                <a:endParaRPr lang="en-US" sz="3200">
                  <a:solidFill>
                    <a:schemeClr val="bg1"/>
                  </a:solidFill>
                </a:endParaRPr>
              </a:p>
            </p:txBody>
          </p:sp>
          <p:sp>
            <p:nvSpPr>
              <p:cNvPr id="39" name="Freeform 113"/>
              <p:cNvSpPr>
                <a:spLocks noEditPoints="1"/>
              </p:cNvSpPr>
              <p:nvPr/>
            </p:nvSpPr>
            <p:spPr bwMode="auto">
              <a:xfrm>
                <a:off x="7518404" y="2438402"/>
                <a:ext cx="274638" cy="301625"/>
              </a:xfrm>
              <a:custGeom>
                <a:avLst/>
                <a:gdLst>
                  <a:gd name="T0" fmla="*/ 43 w 73"/>
                  <a:gd name="T1" fmla="*/ 0 h 80"/>
                  <a:gd name="T2" fmla="*/ 42 w 73"/>
                  <a:gd name="T3" fmla="*/ 0 h 80"/>
                  <a:gd name="T4" fmla="*/ 42 w 73"/>
                  <a:gd name="T5" fmla="*/ 0 h 80"/>
                  <a:gd name="T6" fmla="*/ 41 w 73"/>
                  <a:gd name="T7" fmla="*/ 0 h 80"/>
                  <a:gd name="T8" fmla="*/ 41 w 73"/>
                  <a:gd name="T9" fmla="*/ 0 h 80"/>
                  <a:gd name="T10" fmla="*/ 40 w 73"/>
                  <a:gd name="T11" fmla="*/ 0 h 80"/>
                  <a:gd name="T12" fmla="*/ 40 w 73"/>
                  <a:gd name="T13" fmla="*/ 0 h 80"/>
                  <a:gd name="T14" fmla="*/ 39 w 73"/>
                  <a:gd name="T15" fmla="*/ 0 h 80"/>
                  <a:gd name="T16" fmla="*/ 39 w 73"/>
                  <a:gd name="T17" fmla="*/ 0 h 80"/>
                  <a:gd name="T18" fmla="*/ 38 w 73"/>
                  <a:gd name="T19" fmla="*/ 0 h 80"/>
                  <a:gd name="T20" fmla="*/ 38 w 73"/>
                  <a:gd name="T21" fmla="*/ 0 h 80"/>
                  <a:gd name="T22" fmla="*/ 37 w 73"/>
                  <a:gd name="T23" fmla="*/ 0 h 80"/>
                  <a:gd name="T24" fmla="*/ 36 w 73"/>
                  <a:gd name="T25" fmla="*/ 0 h 80"/>
                  <a:gd name="T26" fmla="*/ 35 w 73"/>
                  <a:gd name="T27" fmla="*/ 0 h 80"/>
                  <a:gd name="T28" fmla="*/ 34 w 73"/>
                  <a:gd name="T29" fmla="*/ 0 h 80"/>
                  <a:gd name="T30" fmla="*/ 33 w 73"/>
                  <a:gd name="T31" fmla="*/ 0 h 80"/>
                  <a:gd name="T32" fmla="*/ 32 w 73"/>
                  <a:gd name="T33" fmla="*/ 0 h 80"/>
                  <a:gd name="T34" fmla="*/ 32 w 73"/>
                  <a:gd name="T35" fmla="*/ 0 h 80"/>
                  <a:gd name="T36" fmla="*/ 32 w 73"/>
                  <a:gd name="T37" fmla="*/ 0 h 80"/>
                  <a:gd name="T38" fmla="*/ 32 w 73"/>
                  <a:gd name="T39" fmla="*/ 0 h 80"/>
                  <a:gd name="T40" fmla="*/ 31 w 73"/>
                  <a:gd name="T41" fmla="*/ 0 h 80"/>
                  <a:gd name="T42" fmla="*/ 31 w 73"/>
                  <a:gd name="T43" fmla="*/ 0 h 80"/>
                  <a:gd name="T44" fmla="*/ 30 w 73"/>
                  <a:gd name="T45" fmla="*/ 0 h 80"/>
                  <a:gd name="T46" fmla="*/ 0 w 73"/>
                  <a:gd name="T47" fmla="*/ 37 h 80"/>
                  <a:gd name="T48" fmla="*/ 12 w 73"/>
                  <a:gd name="T49" fmla="*/ 64 h 80"/>
                  <a:gd name="T50" fmla="*/ 7 w 73"/>
                  <a:gd name="T51" fmla="*/ 69 h 80"/>
                  <a:gd name="T52" fmla="*/ 7 w 73"/>
                  <a:gd name="T53" fmla="*/ 77 h 80"/>
                  <a:gd name="T54" fmla="*/ 14 w 73"/>
                  <a:gd name="T55" fmla="*/ 77 h 80"/>
                  <a:gd name="T56" fmla="*/ 21 w 73"/>
                  <a:gd name="T57" fmla="*/ 70 h 80"/>
                  <a:gd name="T58" fmla="*/ 36 w 73"/>
                  <a:gd name="T59" fmla="*/ 73 h 80"/>
                  <a:gd name="T60" fmla="*/ 52 w 73"/>
                  <a:gd name="T61" fmla="*/ 70 h 80"/>
                  <a:gd name="T62" fmla="*/ 58 w 73"/>
                  <a:gd name="T63" fmla="*/ 77 h 80"/>
                  <a:gd name="T64" fmla="*/ 66 w 73"/>
                  <a:gd name="T65" fmla="*/ 77 h 80"/>
                  <a:gd name="T66" fmla="*/ 66 w 73"/>
                  <a:gd name="T67" fmla="*/ 69 h 80"/>
                  <a:gd name="T68" fmla="*/ 61 w 73"/>
                  <a:gd name="T69" fmla="*/ 64 h 80"/>
                  <a:gd name="T70" fmla="*/ 73 w 73"/>
                  <a:gd name="T71" fmla="*/ 37 h 80"/>
                  <a:gd name="T72" fmla="*/ 43 w 73"/>
                  <a:gd name="T73" fmla="*/ 0 h 80"/>
                  <a:gd name="T74" fmla="*/ 36 w 73"/>
                  <a:gd name="T75" fmla="*/ 65 h 80"/>
                  <a:gd name="T76" fmla="*/ 8 w 73"/>
                  <a:gd name="T77" fmla="*/ 37 h 80"/>
                  <a:gd name="T78" fmla="*/ 36 w 73"/>
                  <a:gd name="T79" fmla="*/ 8 h 80"/>
                  <a:gd name="T80" fmla="*/ 64 w 73"/>
                  <a:gd name="T81" fmla="*/ 37 h 80"/>
                  <a:gd name="T82" fmla="*/ 36 w 73"/>
                  <a:gd name="T83" fmla="*/ 65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3" h="80">
                    <a:moveTo>
                      <a:pt x="43" y="0"/>
                    </a:moveTo>
                    <a:cubicBezTo>
                      <a:pt x="42" y="0"/>
                      <a:pt x="42" y="0"/>
                      <a:pt x="42" y="0"/>
                    </a:cubicBezTo>
                    <a:cubicBezTo>
                      <a:pt x="42" y="0"/>
                      <a:pt x="42" y="0"/>
                      <a:pt x="42" y="0"/>
                    </a:cubicBezTo>
                    <a:cubicBezTo>
                      <a:pt x="42" y="0"/>
                      <a:pt x="41" y="0"/>
                      <a:pt x="41" y="0"/>
                    </a:cubicBezTo>
                    <a:cubicBezTo>
                      <a:pt x="41" y="0"/>
                      <a:pt x="41" y="0"/>
                      <a:pt x="41" y="0"/>
                    </a:cubicBezTo>
                    <a:cubicBezTo>
                      <a:pt x="41" y="0"/>
                      <a:pt x="40" y="0"/>
                      <a:pt x="40" y="0"/>
                    </a:cubicBezTo>
                    <a:cubicBezTo>
                      <a:pt x="40" y="0"/>
                      <a:pt x="40" y="0"/>
                      <a:pt x="40" y="0"/>
                    </a:cubicBezTo>
                    <a:cubicBezTo>
                      <a:pt x="40" y="0"/>
                      <a:pt x="39" y="0"/>
                      <a:pt x="39" y="0"/>
                    </a:cubicBezTo>
                    <a:cubicBezTo>
                      <a:pt x="39" y="0"/>
                      <a:pt x="39" y="0"/>
                      <a:pt x="39" y="0"/>
                    </a:cubicBezTo>
                    <a:cubicBezTo>
                      <a:pt x="39" y="0"/>
                      <a:pt x="38" y="0"/>
                      <a:pt x="38" y="0"/>
                    </a:cubicBezTo>
                    <a:cubicBezTo>
                      <a:pt x="38" y="0"/>
                      <a:pt x="38" y="0"/>
                      <a:pt x="38" y="0"/>
                    </a:cubicBezTo>
                    <a:cubicBezTo>
                      <a:pt x="38" y="0"/>
                      <a:pt x="38" y="0"/>
                      <a:pt x="37" y="0"/>
                    </a:cubicBezTo>
                    <a:cubicBezTo>
                      <a:pt x="37" y="0"/>
                      <a:pt x="37" y="0"/>
                      <a:pt x="36" y="0"/>
                    </a:cubicBezTo>
                    <a:cubicBezTo>
                      <a:pt x="36" y="0"/>
                      <a:pt x="36" y="0"/>
                      <a:pt x="35" y="0"/>
                    </a:cubicBezTo>
                    <a:cubicBezTo>
                      <a:pt x="35" y="0"/>
                      <a:pt x="35" y="0"/>
                      <a:pt x="34" y="0"/>
                    </a:cubicBezTo>
                    <a:cubicBezTo>
                      <a:pt x="34" y="0"/>
                      <a:pt x="34" y="0"/>
                      <a:pt x="33" y="0"/>
                    </a:cubicBezTo>
                    <a:cubicBezTo>
                      <a:pt x="33" y="0"/>
                      <a:pt x="33" y="0"/>
                      <a:pt x="32" y="0"/>
                    </a:cubicBezTo>
                    <a:cubicBezTo>
                      <a:pt x="32" y="0"/>
                      <a:pt x="32" y="0"/>
                      <a:pt x="32" y="0"/>
                    </a:cubicBezTo>
                    <a:cubicBezTo>
                      <a:pt x="32" y="0"/>
                      <a:pt x="32" y="0"/>
                      <a:pt x="32" y="0"/>
                    </a:cubicBezTo>
                    <a:cubicBezTo>
                      <a:pt x="32" y="0"/>
                      <a:pt x="32" y="0"/>
                      <a:pt x="32" y="0"/>
                    </a:cubicBezTo>
                    <a:cubicBezTo>
                      <a:pt x="31" y="0"/>
                      <a:pt x="31" y="0"/>
                      <a:pt x="31" y="0"/>
                    </a:cubicBezTo>
                    <a:cubicBezTo>
                      <a:pt x="31" y="0"/>
                      <a:pt x="31" y="0"/>
                      <a:pt x="31" y="0"/>
                    </a:cubicBezTo>
                    <a:cubicBezTo>
                      <a:pt x="30" y="0"/>
                      <a:pt x="30" y="0"/>
                      <a:pt x="30" y="0"/>
                    </a:cubicBezTo>
                    <a:cubicBezTo>
                      <a:pt x="13" y="4"/>
                      <a:pt x="0" y="19"/>
                      <a:pt x="0" y="37"/>
                    </a:cubicBezTo>
                    <a:cubicBezTo>
                      <a:pt x="0" y="47"/>
                      <a:pt x="4" y="57"/>
                      <a:pt x="12" y="64"/>
                    </a:cubicBezTo>
                    <a:cubicBezTo>
                      <a:pt x="7" y="69"/>
                      <a:pt x="7" y="69"/>
                      <a:pt x="7" y="69"/>
                    </a:cubicBezTo>
                    <a:cubicBezTo>
                      <a:pt x="4" y="71"/>
                      <a:pt x="5" y="77"/>
                      <a:pt x="7" y="77"/>
                    </a:cubicBezTo>
                    <a:cubicBezTo>
                      <a:pt x="9" y="79"/>
                      <a:pt x="12" y="79"/>
                      <a:pt x="14" y="77"/>
                    </a:cubicBezTo>
                    <a:cubicBezTo>
                      <a:pt x="16" y="75"/>
                      <a:pt x="20" y="72"/>
                      <a:pt x="21" y="70"/>
                    </a:cubicBezTo>
                    <a:cubicBezTo>
                      <a:pt x="25" y="72"/>
                      <a:pt x="31" y="73"/>
                      <a:pt x="36" y="73"/>
                    </a:cubicBezTo>
                    <a:cubicBezTo>
                      <a:pt x="42" y="73"/>
                      <a:pt x="47" y="72"/>
                      <a:pt x="52" y="70"/>
                    </a:cubicBezTo>
                    <a:cubicBezTo>
                      <a:pt x="53" y="72"/>
                      <a:pt x="57" y="75"/>
                      <a:pt x="58" y="77"/>
                    </a:cubicBezTo>
                    <a:cubicBezTo>
                      <a:pt x="62" y="80"/>
                      <a:pt x="65" y="77"/>
                      <a:pt x="66" y="77"/>
                    </a:cubicBezTo>
                    <a:cubicBezTo>
                      <a:pt x="68" y="74"/>
                      <a:pt x="68" y="71"/>
                      <a:pt x="66" y="69"/>
                    </a:cubicBezTo>
                    <a:cubicBezTo>
                      <a:pt x="61" y="64"/>
                      <a:pt x="61" y="64"/>
                      <a:pt x="61" y="64"/>
                    </a:cubicBezTo>
                    <a:cubicBezTo>
                      <a:pt x="68" y="57"/>
                      <a:pt x="73" y="47"/>
                      <a:pt x="73" y="37"/>
                    </a:cubicBezTo>
                    <a:cubicBezTo>
                      <a:pt x="73" y="19"/>
                      <a:pt x="60" y="4"/>
                      <a:pt x="43" y="0"/>
                    </a:cubicBezTo>
                    <a:close/>
                    <a:moveTo>
                      <a:pt x="36" y="65"/>
                    </a:moveTo>
                    <a:cubicBezTo>
                      <a:pt x="21" y="65"/>
                      <a:pt x="8" y="52"/>
                      <a:pt x="8" y="37"/>
                    </a:cubicBezTo>
                    <a:cubicBezTo>
                      <a:pt x="8" y="21"/>
                      <a:pt x="21" y="8"/>
                      <a:pt x="36" y="8"/>
                    </a:cubicBezTo>
                    <a:cubicBezTo>
                      <a:pt x="52" y="8"/>
                      <a:pt x="64" y="21"/>
                      <a:pt x="64" y="37"/>
                    </a:cubicBezTo>
                    <a:cubicBezTo>
                      <a:pt x="64" y="52"/>
                      <a:pt x="52" y="65"/>
                      <a:pt x="36" y="65"/>
                    </a:cubicBezTo>
                    <a:close/>
                  </a:path>
                </a:pathLst>
              </a:custGeom>
              <a:grpFill/>
              <a:ln w="9525">
                <a:solidFill>
                  <a:schemeClr val="bg1"/>
                </a:solidFill>
                <a:round/>
              </a:ln>
            </p:spPr>
            <p:txBody>
              <a:bodyPr/>
              <a:lstStyle/>
              <a:p>
                <a:pPr defTabSz="913765">
                  <a:defRPr/>
                </a:pPr>
                <a:endParaRPr lang="en-US" sz="3200" dirty="0">
                  <a:solidFill>
                    <a:schemeClr val="bg1"/>
                  </a:solidFill>
                </a:endParaRPr>
              </a:p>
            </p:txBody>
          </p:sp>
          <p:sp>
            <p:nvSpPr>
              <p:cNvPr id="40" name="Freeform 114"/>
              <p:cNvSpPr/>
              <p:nvPr/>
            </p:nvSpPr>
            <p:spPr bwMode="auto">
              <a:xfrm>
                <a:off x="7502526" y="2405063"/>
                <a:ext cx="98425" cy="90488"/>
              </a:xfrm>
              <a:custGeom>
                <a:avLst/>
                <a:gdLst>
                  <a:gd name="T0" fmla="*/ 6 w 26"/>
                  <a:gd name="T1" fmla="*/ 24 h 24"/>
                  <a:gd name="T2" fmla="*/ 26 w 26"/>
                  <a:gd name="T3" fmla="*/ 8 h 24"/>
                  <a:gd name="T4" fmla="*/ 25 w 26"/>
                  <a:gd name="T5" fmla="*/ 7 h 24"/>
                  <a:gd name="T6" fmla="*/ 7 w 26"/>
                  <a:gd name="T7" fmla="*/ 4 h 24"/>
                  <a:gd name="T8" fmla="*/ 5 w 26"/>
                  <a:gd name="T9" fmla="*/ 22 h 24"/>
                  <a:gd name="T10" fmla="*/ 6 w 26"/>
                  <a:gd name="T11" fmla="*/ 24 h 24"/>
                </a:gdLst>
                <a:ahLst/>
                <a:cxnLst>
                  <a:cxn ang="0">
                    <a:pos x="T0" y="T1"/>
                  </a:cxn>
                  <a:cxn ang="0">
                    <a:pos x="T2" y="T3"/>
                  </a:cxn>
                  <a:cxn ang="0">
                    <a:pos x="T4" y="T5"/>
                  </a:cxn>
                  <a:cxn ang="0">
                    <a:pos x="T6" y="T7"/>
                  </a:cxn>
                  <a:cxn ang="0">
                    <a:pos x="T8" y="T9"/>
                  </a:cxn>
                  <a:cxn ang="0">
                    <a:pos x="T10" y="T11"/>
                  </a:cxn>
                </a:cxnLst>
                <a:rect l="0" t="0" r="r" b="b"/>
                <a:pathLst>
                  <a:path w="26" h="24">
                    <a:moveTo>
                      <a:pt x="6" y="24"/>
                    </a:moveTo>
                    <a:cubicBezTo>
                      <a:pt x="11" y="17"/>
                      <a:pt x="18" y="11"/>
                      <a:pt x="26" y="8"/>
                    </a:cubicBezTo>
                    <a:cubicBezTo>
                      <a:pt x="26" y="7"/>
                      <a:pt x="25" y="7"/>
                      <a:pt x="25" y="7"/>
                    </a:cubicBezTo>
                    <a:cubicBezTo>
                      <a:pt x="21" y="1"/>
                      <a:pt x="13" y="0"/>
                      <a:pt x="7" y="4"/>
                    </a:cubicBezTo>
                    <a:cubicBezTo>
                      <a:pt x="1" y="8"/>
                      <a:pt x="0" y="17"/>
                      <a:pt x="5" y="22"/>
                    </a:cubicBezTo>
                    <a:cubicBezTo>
                      <a:pt x="5" y="23"/>
                      <a:pt x="6" y="23"/>
                      <a:pt x="6" y="24"/>
                    </a:cubicBezTo>
                    <a:close/>
                  </a:path>
                </a:pathLst>
              </a:custGeom>
              <a:grpFill/>
              <a:ln w="9525">
                <a:solidFill>
                  <a:schemeClr val="bg1"/>
                </a:solidFill>
                <a:round/>
              </a:ln>
            </p:spPr>
            <p:txBody>
              <a:bodyPr/>
              <a:lstStyle/>
              <a:p>
                <a:pPr defTabSz="913765">
                  <a:defRPr/>
                </a:pPr>
                <a:endParaRPr lang="en-US" sz="3200">
                  <a:solidFill>
                    <a:schemeClr val="bg1"/>
                  </a:solidFill>
                </a:endParaRPr>
              </a:p>
            </p:txBody>
          </p:sp>
          <p:sp>
            <p:nvSpPr>
              <p:cNvPr id="41" name="Freeform 115"/>
              <p:cNvSpPr/>
              <p:nvPr/>
            </p:nvSpPr>
            <p:spPr bwMode="auto">
              <a:xfrm>
                <a:off x="7650163" y="2476501"/>
                <a:ext cx="11113" cy="44450"/>
              </a:xfrm>
              <a:custGeom>
                <a:avLst/>
                <a:gdLst>
                  <a:gd name="T0" fmla="*/ 1 w 3"/>
                  <a:gd name="T1" fmla="*/ 12 h 12"/>
                  <a:gd name="T2" fmla="*/ 3 w 3"/>
                  <a:gd name="T3" fmla="*/ 10 h 12"/>
                  <a:gd name="T4" fmla="*/ 3 w 3"/>
                  <a:gd name="T5" fmla="*/ 2 h 12"/>
                  <a:gd name="T6" fmla="*/ 1 w 3"/>
                  <a:gd name="T7" fmla="*/ 0 h 12"/>
                  <a:gd name="T8" fmla="*/ 0 w 3"/>
                  <a:gd name="T9" fmla="*/ 2 h 12"/>
                  <a:gd name="T10" fmla="*/ 0 w 3"/>
                  <a:gd name="T11" fmla="*/ 10 h 12"/>
                  <a:gd name="T12" fmla="*/ 1 w 3"/>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3" h="12">
                    <a:moveTo>
                      <a:pt x="1" y="12"/>
                    </a:moveTo>
                    <a:cubicBezTo>
                      <a:pt x="2" y="12"/>
                      <a:pt x="3" y="11"/>
                      <a:pt x="3" y="10"/>
                    </a:cubicBezTo>
                    <a:cubicBezTo>
                      <a:pt x="3" y="2"/>
                      <a:pt x="3" y="2"/>
                      <a:pt x="3" y="2"/>
                    </a:cubicBezTo>
                    <a:cubicBezTo>
                      <a:pt x="3" y="1"/>
                      <a:pt x="2" y="0"/>
                      <a:pt x="1" y="0"/>
                    </a:cubicBezTo>
                    <a:cubicBezTo>
                      <a:pt x="0" y="0"/>
                      <a:pt x="0" y="1"/>
                      <a:pt x="0" y="2"/>
                    </a:cubicBezTo>
                    <a:cubicBezTo>
                      <a:pt x="0" y="10"/>
                      <a:pt x="0" y="10"/>
                      <a:pt x="0" y="10"/>
                    </a:cubicBezTo>
                    <a:cubicBezTo>
                      <a:pt x="0" y="11"/>
                      <a:pt x="0" y="12"/>
                      <a:pt x="1" y="12"/>
                    </a:cubicBezTo>
                    <a:close/>
                  </a:path>
                </a:pathLst>
              </a:custGeom>
              <a:grpFill/>
              <a:ln w="9525">
                <a:solidFill>
                  <a:schemeClr val="bg1"/>
                </a:solidFill>
                <a:round/>
              </a:ln>
            </p:spPr>
            <p:txBody>
              <a:bodyPr/>
              <a:lstStyle/>
              <a:p>
                <a:pPr defTabSz="913765">
                  <a:defRPr/>
                </a:pPr>
                <a:endParaRPr lang="en-US" sz="3200" dirty="0">
                  <a:solidFill>
                    <a:schemeClr val="bg1"/>
                  </a:solidFill>
                </a:endParaRPr>
              </a:p>
            </p:txBody>
          </p:sp>
          <p:sp>
            <p:nvSpPr>
              <p:cNvPr id="42" name="Freeform 116"/>
              <p:cNvSpPr/>
              <p:nvPr/>
            </p:nvSpPr>
            <p:spPr bwMode="auto">
              <a:xfrm>
                <a:off x="7551738" y="2570163"/>
                <a:ext cx="44450" cy="11113"/>
              </a:xfrm>
              <a:custGeom>
                <a:avLst/>
                <a:gdLst>
                  <a:gd name="T0" fmla="*/ 10 w 12"/>
                  <a:gd name="T1" fmla="*/ 0 h 3"/>
                  <a:gd name="T2" fmla="*/ 2 w 12"/>
                  <a:gd name="T3" fmla="*/ 0 h 3"/>
                  <a:gd name="T4" fmla="*/ 0 w 12"/>
                  <a:gd name="T5" fmla="*/ 2 h 3"/>
                  <a:gd name="T6" fmla="*/ 2 w 12"/>
                  <a:gd name="T7" fmla="*/ 3 h 3"/>
                  <a:gd name="T8" fmla="*/ 10 w 12"/>
                  <a:gd name="T9" fmla="*/ 3 h 3"/>
                  <a:gd name="T10" fmla="*/ 12 w 12"/>
                  <a:gd name="T11" fmla="*/ 2 h 3"/>
                  <a:gd name="T12" fmla="*/ 10 w 12"/>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12" h="3">
                    <a:moveTo>
                      <a:pt x="10" y="0"/>
                    </a:moveTo>
                    <a:cubicBezTo>
                      <a:pt x="2" y="0"/>
                      <a:pt x="2" y="0"/>
                      <a:pt x="2" y="0"/>
                    </a:cubicBezTo>
                    <a:cubicBezTo>
                      <a:pt x="1" y="0"/>
                      <a:pt x="0" y="1"/>
                      <a:pt x="0" y="2"/>
                    </a:cubicBezTo>
                    <a:cubicBezTo>
                      <a:pt x="0" y="3"/>
                      <a:pt x="1" y="3"/>
                      <a:pt x="2" y="3"/>
                    </a:cubicBezTo>
                    <a:cubicBezTo>
                      <a:pt x="10" y="3"/>
                      <a:pt x="10" y="3"/>
                      <a:pt x="10" y="3"/>
                    </a:cubicBezTo>
                    <a:cubicBezTo>
                      <a:pt x="11" y="3"/>
                      <a:pt x="12" y="3"/>
                      <a:pt x="12" y="2"/>
                    </a:cubicBezTo>
                    <a:cubicBezTo>
                      <a:pt x="12" y="1"/>
                      <a:pt x="11" y="0"/>
                      <a:pt x="10" y="0"/>
                    </a:cubicBezTo>
                    <a:close/>
                  </a:path>
                </a:pathLst>
              </a:custGeom>
              <a:grpFill/>
              <a:ln w="9525">
                <a:solidFill>
                  <a:schemeClr val="bg1"/>
                </a:solidFill>
                <a:round/>
              </a:ln>
            </p:spPr>
            <p:txBody>
              <a:bodyPr/>
              <a:lstStyle/>
              <a:p>
                <a:pPr defTabSz="913765">
                  <a:defRPr/>
                </a:pPr>
                <a:endParaRPr lang="en-US" sz="3200">
                  <a:solidFill>
                    <a:schemeClr val="bg1"/>
                  </a:solidFill>
                </a:endParaRPr>
              </a:p>
            </p:txBody>
          </p:sp>
          <p:sp>
            <p:nvSpPr>
              <p:cNvPr id="43" name="Freeform 117"/>
              <p:cNvSpPr/>
              <p:nvPr/>
            </p:nvSpPr>
            <p:spPr bwMode="auto">
              <a:xfrm>
                <a:off x="7708901" y="2570163"/>
                <a:ext cx="46038" cy="11113"/>
              </a:xfrm>
              <a:custGeom>
                <a:avLst/>
                <a:gdLst>
                  <a:gd name="T0" fmla="*/ 10 w 12"/>
                  <a:gd name="T1" fmla="*/ 0 h 3"/>
                  <a:gd name="T2" fmla="*/ 2 w 12"/>
                  <a:gd name="T3" fmla="*/ 0 h 3"/>
                  <a:gd name="T4" fmla="*/ 0 w 12"/>
                  <a:gd name="T5" fmla="*/ 2 h 3"/>
                  <a:gd name="T6" fmla="*/ 2 w 12"/>
                  <a:gd name="T7" fmla="*/ 3 h 3"/>
                  <a:gd name="T8" fmla="*/ 10 w 12"/>
                  <a:gd name="T9" fmla="*/ 3 h 3"/>
                  <a:gd name="T10" fmla="*/ 12 w 12"/>
                  <a:gd name="T11" fmla="*/ 2 h 3"/>
                  <a:gd name="T12" fmla="*/ 10 w 12"/>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12" h="3">
                    <a:moveTo>
                      <a:pt x="10" y="0"/>
                    </a:moveTo>
                    <a:cubicBezTo>
                      <a:pt x="2" y="0"/>
                      <a:pt x="2" y="0"/>
                      <a:pt x="2" y="0"/>
                    </a:cubicBezTo>
                    <a:cubicBezTo>
                      <a:pt x="1" y="0"/>
                      <a:pt x="0" y="1"/>
                      <a:pt x="0" y="2"/>
                    </a:cubicBezTo>
                    <a:cubicBezTo>
                      <a:pt x="0" y="3"/>
                      <a:pt x="1" y="3"/>
                      <a:pt x="2" y="3"/>
                    </a:cubicBezTo>
                    <a:cubicBezTo>
                      <a:pt x="10" y="3"/>
                      <a:pt x="10" y="3"/>
                      <a:pt x="10" y="3"/>
                    </a:cubicBezTo>
                    <a:cubicBezTo>
                      <a:pt x="11" y="3"/>
                      <a:pt x="12" y="3"/>
                      <a:pt x="12" y="2"/>
                    </a:cubicBezTo>
                    <a:cubicBezTo>
                      <a:pt x="12" y="1"/>
                      <a:pt x="11" y="0"/>
                      <a:pt x="10" y="0"/>
                    </a:cubicBezTo>
                    <a:close/>
                  </a:path>
                </a:pathLst>
              </a:custGeom>
              <a:grpFill/>
              <a:ln w="9525">
                <a:solidFill>
                  <a:schemeClr val="bg1"/>
                </a:solidFill>
                <a:round/>
              </a:ln>
            </p:spPr>
            <p:txBody>
              <a:bodyPr/>
              <a:lstStyle/>
              <a:p>
                <a:pPr defTabSz="913765">
                  <a:defRPr/>
                </a:pPr>
                <a:endParaRPr lang="en-US" sz="3200">
                  <a:solidFill>
                    <a:schemeClr val="bg1"/>
                  </a:solidFill>
                </a:endParaRPr>
              </a:p>
            </p:txBody>
          </p:sp>
          <p:sp>
            <p:nvSpPr>
              <p:cNvPr id="44" name="Freeform 118"/>
              <p:cNvSpPr/>
              <p:nvPr/>
            </p:nvSpPr>
            <p:spPr bwMode="auto">
              <a:xfrm>
                <a:off x="7650163" y="2633663"/>
                <a:ext cx="11113" cy="46038"/>
              </a:xfrm>
              <a:custGeom>
                <a:avLst/>
                <a:gdLst>
                  <a:gd name="T0" fmla="*/ 1 w 3"/>
                  <a:gd name="T1" fmla="*/ 0 h 12"/>
                  <a:gd name="T2" fmla="*/ 0 w 3"/>
                  <a:gd name="T3" fmla="*/ 1 h 12"/>
                  <a:gd name="T4" fmla="*/ 0 w 3"/>
                  <a:gd name="T5" fmla="*/ 10 h 12"/>
                  <a:gd name="T6" fmla="*/ 1 w 3"/>
                  <a:gd name="T7" fmla="*/ 12 h 12"/>
                  <a:gd name="T8" fmla="*/ 3 w 3"/>
                  <a:gd name="T9" fmla="*/ 10 h 12"/>
                  <a:gd name="T10" fmla="*/ 3 w 3"/>
                  <a:gd name="T11" fmla="*/ 1 h 12"/>
                  <a:gd name="T12" fmla="*/ 1 w 3"/>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3" h="12">
                    <a:moveTo>
                      <a:pt x="1" y="0"/>
                    </a:moveTo>
                    <a:cubicBezTo>
                      <a:pt x="0" y="0"/>
                      <a:pt x="0" y="1"/>
                      <a:pt x="0" y="1"/>
                    </a:cubicBezTo>
                    <a:cubicBezTo>
                      <a:pt x="0" y="10"/>
                      <a:pt x="0" y="10"/>
                      <a:pt x="0" y="10"/>
                    </a:cubicBezTo>
                    <a:cubicBezTo>
                      <a:pt x="0" y="11"/>
                      <a:pt x="0" y="12"/>
                      <a:pt x="1" y="12"/>
                    </a:cubicBezTo>
                    <a:cubicBezTo>
                      <a:pt x="2" y="12"/>
                      <a:pt x="3" y="11"/>
                      <a:pt x="3" y="10"/>
                    </a:cubicBezTo>
                    <a:cubicBezTo>
                      <a:pt x="3" y="1"/>
                      <a:pt x="3" y="1"/>
                      <a:pt x="3" y="1"/>
                    </a:cubicBezTo>
                    <a:cubicBezTo>
                      <a:pt x="3" y="1"/>
                      <a:pt x="2" y="0"/>
                      <a:pt x="1" y="0"/>
                    </a:cubicBezTo>
                    <a:close/>
                  </a:path>
                </a:pathLst>
              </a:custGeom>
              <a:grpFill/>
              <a:ln w="9525">
                <a:solidFill>
                  <a:schemeClr val="bg1"/>
                </a:solidFill>
                <a:round/>
              </a:ln>
            </p:spPr>
            <p:txBody>
              <a:bodyPr/>
              <a:lstStyle/>
              <a:p>
                <a:pPr defTabSz="913765">
                  <a:defRPr/>
                </a:pPr>
                <a:endParaRPr lang="en-US" sz="3200">
                  <a:solidFill>
                    <a:schemeClr val="bg1"/>
                  </a:solidFill>
                </a:endParaRPr>
              </a:p>
            </p:txBody>
          </p:sp>
          <p:sp>
            <p:nvSpPr>
              <p:cNvPr id="45" name="Freeform 119"/>
              <p:cNvSpPr/>
              <p:nvPr/>
            </p:nvSpPr>
            <p:spPr bwMode="auto">
              <a:xfrm>
                <a:off x="7593013" y="2506663"/>
                <a:ext cx="128588" cy="85725"/>
              </a:xfrm>
              <a:custGeom>
                <a:avLst/>
                <a:gdLst>
                  <a:gd name="T0" fmla="*/ 18 w 34"/>
                  <a:gd name="T1" fmla="*/ 18 h 23"/>
                  <a:gd name="T2" fmla="*/ 33 w 34"/>
                  <a:gd name="T3" fmla="*/ 3 h 23"/>
                  <a:gd name="T4" fmla="*/ 34 w 34"/>
                  <a:gd name="T5" fmla="*/ 2 h 23"/>
                  <a:gd name="T6" fmla="*/ 33 w 34"/>
                  <a:gd name="T7" fmla="*/ 1 h 23"/>
                  <a:gd name="T8" fmla="*/ 32 w 34"/>
                  <a:gd name="T9" fmla="*/ 0 h 23"/>
                  <a:gd name="T10" fmla="*/ 31 w 34"/>
                  <a:gd name="T11" fmla="*/ 1 h 23"/>
                  <a:gd name="T12" fmla="*/ 20 w 34"/>
                  <a:gd name="T13" fmla="*/ 12 h 23"/>
                  <a:gd name="T14" fmla="*/ 16 w 34"/>
                  <a:gd name="T15" fmla="*/ 16 h 23"/>
                  <a:gd name="T16" fmla="*/ 16 w 34"/>
                  <a:gd name="T17" fmla="*/ 16 h 23"/>
                  <a:gd name="T18" fmla="*/ 16 w 34"/>
                  <a:gd name="T19" fmla="*/ 16 h 23"/>
                  <a:gd name="T20" fmla="*/ 15 w 34"/>
                  <a:gd name="T21" fmla="*/ 15 h 23"/>
                  <a:gd name="T22" fmla="*/ 15 w 34"/>
                  <a:gd name="T23" fmla="*/ 15 h 23"/>
                  <a:gd name="T24" fmla="*/ 15 w 34"/>
                  <a:gd name="T25" fmla="*/ 15 h 23"/>
                  <a:gd name="T26" fmla="*/ 4 w 34"/>
                  <a:gd name="T27" fmla="*/ 7 h 23"/>
                  <a:gd name="T28" fmla="*/ 2 w 34"/>
                  <a:gd name="T29" fmla="*/ 6 h 23"/>
                  <a:gd name="T30" fmla="*/ 1 w 34"/>
                  <a:gd name="T31" fmla="*/ 7 h 23"/>
                  <a:gd name="T32" fmla="*/ 0 w 34"/>
                  <a:gd name="T33" fmla="*/ 9 h 23"/>
                  <a:gd name="T34" fmla="*/ 1 w 34"/>
                  <a:gd name="T35" fmla="*/ 10 h 23"/>
                  <a:gd name="T36" fmla="*/ 13 w 34"/>
                  <a:gd name="T37" fmla="*/ 19 h 23"/>
                  <a:gd name="T38" fmla="*/ 12 w 34"/>
                  <a:gd name="T39" fmla="*/ 20 h 23"/>
                  <a:gd name="T40" fmla="*/ 11 w 34"/>
                  <a:gd name="T41" fmla="*/ 21 h 23"/>
                  <a:gd name="T42" fmla="*/ 12 w 34"/>
                  <a:gd name="T43" fmla="*/ 23 h 23"/>
                  <a:gd name="T44" fmla="*/ 13 w 34"/>
                  <a:gd name="T45" fmla="*/ 23 h 23"/>
                  <a:gd name="T46" fmla="*/ 16 w 34"/>
                  <a:gd name="T47" fmla="*/ 21 h 23"/>
                  <a:gd name="T48" fmla="*/ 17 w 34"/>
                  <a:gd name="T49" fmla="*/ 22 h 23"/>
                  <a:gd name="T50" fmla="*/ 18 w 34"/>
                  <a:gd name="T51" fmla="*/ 23 h 23"/>
                  <a:gd name="T52" fmla="*/ 20 w 34"/>
                  <a:gd name="T53" fmla="*/ 23 h 23"/>
                  <a:gd name="T54" fmla="*/ 21 w 34"/>
                  <a:gd name="T55" fmla="*/ 21 h 23"/>
                  <a:gd name="T56" fmla="*/ 21 w 34"/>
                  <a:gd name="T57" fmla="*/ 19 h 23"/>
                  <a:gd name="T58" fmla="*/ 18 w 34"/>
                  <a:gd name="T59" fmla="*/ 1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4" h="23">
                    <a:moveTo>
                      <a:pt x="18" y="18"/>
                    </a:moveTo>
                    <a:cubicBezTo>
                      <a:pt x="33" y="3"/>
                      <a:pt x="33" y="3"/>
                      <a:pt x="33" y="3"/>
                    </a:cubicBezTo>
                    <a:cubicBezTo>
                      <a:pt x="33" y="3"/>
                      <a:pt x="34" y="2"/>
                      <a:pt x="34" y="2"/>
                    </a:cubicBezTo>
                    <a:cubicBezTo>
                      <a:pt x="34" y="2"/>
                      <a:pt x="33" y="1"/>
                      <a:pt x="33" y="1"/>
                    </a:cubicBezTo>
                    <a:cubicBezTo>
                      <a:pt x="33" y="1"/>
                      <a:pt x="32" y="0"/>
                      <a:pt x="32" y="0"/>
                    </a:cubicBezTo>
                    <a:cubicBezTo>
                      <a:pt x="32" y="0"/>
                      <a:pt x="31" y="1"/>
                      <a:pt x="31" y="1"/>
                    </a:cubicBezTo>
                    <a:cubicBezTo>
                      <a:pt x="20" y="12"/>
                      <a:pt x="20" y="12"/>
                      <a:pt x="20" y="12"/>
                    </a:cubicBezTo>
                    <a:cubicBezTo>
                      <a:pt x="16" y="16"/>
                      <a:pt x="16" y="16"/>
                      <a:pt x="16" y="16"/>
                    </a:cubicBezTo>
                    <a:cubicBezTo>
                      <a:pt x="16" y="16"/>
                      <a:pt x="16" y="16"/>
                      <a:pt x="16" y="16"/>
                    </a:cubicBezTo>
                    <a:cubicBezTo>
                      <a:pt x="16" y="16"/>
                      <a:pt x="16" y="16"/>
                      <a:pt x="16" y="16"/>
                    </a:cubicBezTo>
                    <a:cubicBezTo>
                      <a:pt x="15" y="15"/>
                      <a:pt x="15" y="15"/>
                      <a:pt x="15" y="15"/>
                    </a:cubicBezTo>
                    <a:cubicBezTo>
                      <a:pt x="15" y="15"/>
                      <a:pt x="15" y="15"/>
                      <a:pt x="15" y="15"/>
                    </a:cubicBezTo>
                    <a:cubicBezTo>
                      <a:pt x="15" y="15"/>
                      <a:pt x="15" y="15"/>
                      <a:pt x="15" y="15"/>
                    </a:cubicBezTo>
                    <a:cubicBezTo>
                      <a:pt x="4" y="7"/>
                      <a:pt x="4" y="7"/>
                      <a:pt x="4" y="7"/>
                    </a:cubicBezTo>
                    <a:cubicBezTo>
                      <a:pt x="3" y="6"/>
                      <a:pt x="3" y="6"/>
                      <a:pt x="2" y="6"/>
                    </a:cubicBezTo>
                    <a:cubicBezTo>
                      <a:pt x="2" y="6"/>
                      <a:pt x="1" y="7"/>
                      <a:pt x="1" y="7"/>
                    </a:cubicBezTo>
                    <a:cubicBezTo>
                      <a:pt x="0" y="8"/>
                      <a:pt x="0" y="8"/>
                      <a:pt x="0" y="9"/>
                    </a:cubicBezTo>
                    <a:cubicBezTo>
                      <a:pt x="0" y="9"/>
                      <a:pt x="1" y="10"/>
                      <a:pt x="1" y="10"/>
                    </a:cubicBezTo>
                    <a:cubicBezTo>
                      <a:pt x="13" y="19"/>
                      <a:pt x="13" y="19"/>
                      <a:pt x="13" y="19"/>
                    </a:cubicBezTo>
                    <a:cubicBezTo>
                      <a:pt x="12" y="20"/>
                      <a:pt x="12" y="20"/>
                      <a:pt x="12" y="20"/>
                    </a:cubicBezTo>
                    <a:cubicBezTo>
                      <a:pt x="11" y="21"/>
                      <a:pt x="11" y="21"/>
                      <a:pt x="11" y="21"/>
                    </a:cubicBezTo>
                    <a:cubicBezTo>
                      <a:pt x="11" y="22"/>
                      <a:pt x="11" y="22"/>
                      <a:pt x="12" y="23"/>
                    </a:cubicBezTo>
                    <a:cubicBezTo>
                      <a:pt x="12" y="23"/>
                      <a:pt x="12" y="23"/>
                      <a:pt x="13" y="23"/>
                    </a:cubicBezTo>
                    <a:cubicBezTo>
                      <a:pt x="16" y="21"/>
                      <a:pt x="16" y="21"/>
                      <a:pt x="16" y="21"/>
                    </a:cubicBezTo>
                    <a:cubicBezTo>
                      <a:pt x="17" y="22"/>
                      <a:pt x="17" y="22"/>
                      <a:pt x="17" y="22"/>
                    </a:cubicBezTo>
                    <a:cubicBezTo>
                      <a:pt x="18" y="23"/>
                      <a:pt x="18" y="23"/>
                      <a:pt x="18" y="23"/>
                    </a:cubicBezTo>
                    <a:cubicBezTo>
                      <a:pt x="18" y="23"/>
                      <a:pt x="19" y="23"/>
                      <a:pt x="20" y="23"/>
                    </a:cubicBezTo>
                    <a:cubicBezTo>
                      <a:pt x="21" y="23"/>
                      <a:pt x="22" y="22"/>
                      <a:pt x="21" y="21"/>
                    </a:cubicBezTo>
                    <a:cubicBezTo>
                      <a:pt x="21" y="20"/>
                      <a:pt x="21" y="20"/>
                      <a:pt x="21" y="19"/>
                    </a:cubicBezTo>
                    <a:lnTo>
                      <a:pt x="18" y="18"/>
                    </a:lnTo>
                    <a:close/>
                  </a:path>
                </a:pathLst>
              </a:custGeom>
              <a:grpFill/>
              <a:ln w="9525">
                <a:solidFill>
                  <a:schemeClr val="bg1"/>
                </a:solidFill>
                <a:round/>
              </a:ln>
            </p:spPr>
            <p:txBody>
              <a:bodyPr/>
              <a:lstStyle/>
              <a:p>
                <a:pPr defTabSz="913765">
                  <a:defRPr/>
                </a:pPr>
                <a:endParaRPr lang="en-US" sz="3200" dirty="0">
                  <a:solidFill>
                    <a:schemeClr val="bg1"/>
                  </a:solidFill>
                </a:endParaRPr>
              </a:p>
            </p:txBody>
          </p:sp>
        </p:grpSp>
      </p:gr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anim calcmode="lin" valueType="num">
                                      <p:cBhvr>
                                        <p:cTn id="8" dur="500" fill="hold"/>
                                        <p:tgtEl>
                                          <p:spTgt spid="8"/>
                                        </p:tgtEl>
                                        <p:attrNameLst>
                                          <p:attrName>ppt_x</p:attrName>
                                        </p:attrNameLst>
                                      </p:cBhvr>
                                      <p:tavLst>
                                        <p:tav tm="0">
                                          <p:val>
                                            <p:strVal val="#ppt_x"/>
                                          </p:val>
                                        </p:tav>
                                        <p:tav tm="100000">
                                          <p:val>
                                            <p:strVal val="#ppt_x"/>
                                          </p:val>
                                        </p:tav>
                                      </p:tavLst>
                                    </p:anim>
                                    <p:anim calcmode="lin" valueType="num">
                                      <p:cBhvr>
                                        <p:cTn id="9" dur="5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par>
                          <p:cTn id="16" fill="hold">
                            <p:stCondLst>
                              <p:cond delay="1000"/>
                            </p:stCondLst>
                            <p:childTnLst>
                              <p:par>
                                <p:cTn id="17" presetID="22" presetClass="entr" presetSubtype="2" fill="hold"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ipe(right)">
                                      <p:cBhvr>
                                        <p:cTn id="19" dur="500"/>
                                        <p:tgtEl>
                                          <p:spTgt spid="18"/>
                                        </p:tgtEl>
                                      </p:cBhvr>
                                    </p:animEffect>
                                  </p:childTnLst>
                                </p:cTn>
                              </p:par>
                            </p:childTnLst>
                          </p:cTn>
                        </p:par>
                        <p:par>
                          <p:cTn id="20" fill="hold">
                            <p:stCondLst>
                              <p:cond delay="1500"/>
                            </p:stCondLst>
                            <p:childTnLst>
                              <p:par>
                                <p:cTn id="21" presetID="53" presetClass="entr" presetSubtype="16" fill="hold" nodeType="afterEffect">
                                  <p:stCondLst>
                                    <p:cond delay="0"/>
                                  </p:stCondLst>
                                  <p:childTnLst>
                                    <p:set>
                                      <p:cBhvr>
                                        <p:cTn id="22" dur="1" fill="hold">
                                          <p:stCondLst>
                                            <p:cond delay="0"/>
                                          </p:stCondLst>
                                        </p:cTn>
                                        <p:tgtEl>
                                          <p:spTgt spid="35"/>
                                        </p:tgtEl>
                                        <p:attrNameLst>
                                          <p:attrName>style.visibility</p:attrName>
                                        </p:attrNameLst>
                                      </p:cBhvr>
                                      <p:to>
                                        <p:strVal val="visible"/>
                                      </p:to>
                                    </p:set>
                                    <p:anim calcmode="lin" valueType="num">
                                      <p:cBhvr>
                                        <p:cTn id="23" dur="500" fill="hold"/>
                                        <p:tgtEl>
                                          <p:spTgt spid="35"/>
                                        </p:tgtEl>
                                        <p:attrNameLst>
                                          <p:attrName>ppt_w</p:attrName>
                                        </p:attrNameLst>
                                      </p:cBhvr>
                                      <p:tavLst>
                                        <p:tav tm="0">
                                          <p:val>
                                            <p:fltVal val="0"/>
                                          </p:val>
                                        </p:tav>
                                        <p:tav tm="100000">
                                          <p:val>
                                            <p:strVal val="#ppt_w"/>
                                          </p:val>
                                        </p:tav>
                                      </p:tavLst>
                                    </p:anim>
                                    <p:anim calcmode="lin" valueType="num">
                                      <p:cBhvr>
                                        <p:cTn id="24" dur="500" fill="hold"/>
                                        <p:tgtEl>
                                          <p:spTgt spid="35"/>
                                        </p:tgtEl>
                                        <p:attrNameLst>
                                          <p:attrName>ppt_h</p:attrName>
                                        </p:attrNameLst>
                                      </p:cBhvr>
                                      <p:tavLst>
                                        <p:tav tm="0">
                                          <p:val>
                                            <p:fltVal val="0"/>
                                          </p:val>
                                        </p:tav>
                                        <p:tav tm="100000">
                                          <p:val>
                                            <p:strVal val="#ppt_h"/>
                                          </p:val>
                                        </p:tav>
                                      </p:tavLst>
                                    </p:anim>
                                    <p:animEffect transition="in" filter="fade">
                                      <p:cBhvr>
                                        <p:cTn id="25" dur="500"/>
                                        <p:tgtEl>
                                          <p:spTgt spid="35"/>
                                        </p:tgtEl>
                                      </p:cBhvr>
                                    </p:animEffect>
                                  </p:childTnLst>
                                </p:cTn>
                              </p:par>
                            </p:childTnLst>
                          </p:cTn>
                        </p:par>
                        <p:par>
                          <p:cTn id="26" fill="hold">
                            <p:stCondLst>
                              <p:cond delay="2000"/>
                            </p:stCondLst>
                            <p:childTnLst>
                              <p:par>
                                <p:cTn id="27" presetID="22" presetClass="entr" presetSubtype="2" fill="hold" nodeType="after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wipe(right)">
                                      <p:cBhvr>
                                        <p:cTn id="29" dur="500"/>
                                        <p:tgtEl>
                                          <p:spTgt spid="15"/>
                                        </p:tgtEl>
                                      </p:cBhvr>
                                    </p:animEffect>
                                  </p:childTnLst>
                                </p:cTn>
                              </p:par>
                            </p:childTnLst>
                          </p:cTn>
                        </p:par>
                        <p:par>
                          <p:cTn id="30" fill="hold">
                            <p:stCondLst>
                              <p:cond delay="2500"/>
                            </p:stCondLst>
                            <p:childTnLst>
                              <p:par>
                                <p:cTn id="31" presetID="53" presetClass="entr" presetSubtype="16" fill="hold" nodeType="afterEffect">
                                  <p:stCondLst>
                                    <p:cond delay="0"/>
                                  </p:stCondLst>
                                  <p:childTnLst>
                                    <p:set>
                                      <p:cBhvr>
                                        <p:cTn id="32" dur="1" fill="hold">
                                          <p:stCondLst>
                                            <p:cond delay="0"/>
                                          </p:stCondLst>
                                        </p:cTn>
                                        <p:tgtEl>
                                          <p:spTgt spid="24"/>
                                        </p:tgtEl>
                                        <p:attrNameLst>
                                          <p:attrName>style.visibility</p:attrName>
                                        </p:attrNameLst>
                                      </p:cBhvr>
                                      <p:to>
                                        <p:strVal val="visible"/>
                                      </p:to>
                                    </p:set>
                                    <p:anim calcmode="lin" valueType="num">
                                      <p:cBhvr>
                                        <p:cTn id="33" dur="500" fill="hold"/>
                                        <p:tgtEl>
                                          <p:spTgt spid="24"/>
                                        </p:tgtEl>
                                        <p:attrNameLst>
                                          <p:attrName>ppt_w</p:attrName>
                                        </p:attrNameLst>
                                      </p:cBhvr>
                                      <p:tavLst>
                                        <p:tav tm="0">
                                          <p:val>
                                            <p:fltVal val="0"/>
                                          </p:val>
                                        </p:tav>
                                        <p:tav tm="100000">
                                          <p:val>
                                            <p:strVal val="#ppt_w"/>
                                          </p:val>
                                        </p:tav>
                                      </p:tavLst>
                                    </p:anim>
                                    <p:anim calcmode="lin" valueType="num">
                                      <p:cBhvr>
                                        <p:cTn id="34" dur="500" fill="hold"/>
                                        <p:tgtEl>
                                          <p:spTgt spid="24"/>
                                        </p:tgtEl>
                                        <p:attrNameLst>
                                          <p:attrName>ppt_h</p:attrName>
                                        </p:attrNameLst>
                                      </p:cBhvr>
                                      <p:tavLst>
                                        <p:tav tm="0">
                                          <p:val>
                                            <p:fltVal val="0"/>
                                          </p:val>
                                        </p:tav>
                                        <p:tav tm="100000">
                                          <p:val>
                                            <p:strVal val="#ppt_h"/>
                                          </p:val>
                                        </p:tav>
                                      </p:tavLst>
                                    </p:anim>
                                    <p:animEffect transition="in" filter="fade">
                                      <p:cBhvr>
                                        <p:cTn id="35" dur="500"/>
                                        <p:tgtEl>
                                          <p:spTgt spid="24"/>
                                        </p:tgtEl>
                                      </p:cBhvr>
                                    </p:animEffect>
                                  </p:childTnLst>
                                </p:cTn>
                              </p:par>
                            </p:childTnLst>
                          </p:cTn>
                        </p:par>
                        <p:par>
                          <p:cTn id="36" fill="hold">
                            <p:stCondLst>
                              <p:cond delay="3000"/>
                            </p:stCondLst>
                            <p:childTnLst>
                              <p:par>
                                <p:cTn id="37" presetID="10" presetClass="entr" presetSubtype="0" fill="hold" nodeType="after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fade">
                                      <p:cBhvr>
                                        <p:cTn id="39" dur="500"/>
                                        <p:tgtEl>
                                          <p:spTgt spid="21"/>
                                        </p:tgtEl>
                                      </p:cBhvr>
                                    </p:animEffect>
                                  </p:childTnLst>
                                </p:cTn>
                              </p:par>
                            </p:childTnLst>
                          </p:cTn>
                        </p:par>
                        <p:par>
                          <p:cTn id="40" fill="hold">
                            <p:stCondLst>
                              <p:cond delay="3500"/>
                            </p:stCondLst>
                            <p:childTnLst>
                              <p:par>
                                <p:cTn id="41" presetID="53" presetClass="entr" presetSubtype="16" fill="hold" nodeType="afterEffect">
                                  <p:stCondLst>
                                    <p:cond delay="0"/>
                                  </p:stCondLst>
                                  <p:childTnLst>
                                    <p:set>
                                      <p:cBhvr>
                                        <p:cTn id="42" dur="1" fill="hold">
                                          <p:stCondLst>
                                            <p:cond delay="0"/>
                                          </p:stCondLst>
                                        </p:cTn>
                                        <p:tgtEl>
                                          <p:spTgt spid="27"/>
                                        </p:tgtEl>
                                        <p:attrNameLst>
                                          <p:attrName>style.visibility</p:attrName>
                                        </p:attrNameLst>
                                      </p:cBhvr>
                                      <p:to>
                                        <p:strVal val="visible"/>
                                      </p:to>
                                    </p:set>
                                    <p:anim calcmode="lin" valueType="num">
                                      <p:cBhvr>
                                        <p:cTn id="43" dur="500" fill="hold"/>
                                        <p:tgtEl>
                                          <p:spTgt spid="27"/>
                                        </p:tgtEl>
                                        <p:attrNameLst>
                                          <p:attrName>ppt_w</p:attrName>
                                        </p:attrNameLst>
                                      </p:cBhvr>
                                      <p:tavLst>
                                        <p:tav tm="0">
                                          <p:val>
                                            <p:fltVal val="0"/>
                                          </p:val>
                                        </p:tav>
                                        <p:tav tm="100000">
                                          <p:val>
                                            <p:strVal val="#ppt_w"/>
                                          </p:val>
                                        </p:tav>
                                      </p:tavLst>
                                    </p:anim>
                                    <p:anim calcmode="lin" valueType="num">
                                      <p:cBhvr>
                                        <p:cTn id="44" dur="500" fill="hold"/>
                                        <p:tgtEl>
                                          <p:spTgt spid="27"/>
                                        </p:tgtEl>
                                        <p:attrNameLst>
                                          <p:attrName>ppt_h</p:attrName>
                                        </p:attrNameLst>
                                      </p:cBhvr>
                                      <p:tavLst>
                                        <p:tav tm="0">
                                          <p:val>
                                            <p:fltVal val="0"/>
                                          </p:val>
                                        </p:tav>
                                        <p:tav tm="100000">
                                          <p:val>
                                            <p:strVal val="#ppt_h"/>
                                          </p:val>
                                        </p:tav>
                                      </p:tavLst>
                                    </p:anim>
                                    <p:animEffect transition="in" filter="fade">
                                      <p:cBhvr>
                                        <p:cTn id="45" dur="500"/>
                                        <p:tgtEl>
                                          <p:spTgt spid="27"/>
                                        </p:tgtEl>
                                      </p:cBhvr>
                                    </p:animEffect>
                                  </p:childTnLst>
                                </p:cTn>
                              </p:par>
                            </p:childTnLst>
                          </p:cTn>
                        </p:par>
                        <p:par>
                          <p:cTn id="46" fill="hold">
                            <p:stCondLst>
                              <p:cond delay="4000"/>
                            </p:stCondLst>
                            <p:childTnLst>
                              <p:par>
                                <p:cTn id="47" presetID="22" presetClass="entr" presetSubtype="8" fill="hold" nodeType="after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wipe(left)">
                                      <p:cBhvr>
                                        <p:cTn id="49" dur="500"/>
                                        <p:tgtEl>
                                          <p:spTgt spid="9"/>
                                        </p:tgtEl>
                                      </p:cBhvr>
                                    </p:animEffect>
                                  </p:childTnLst>
                                </p:cTn>
                              </p:par>
                            </p:childTnLst>
                          </p:cTn>
                        </p:par>
                        <p:par>
                          <p:cTn id="50" fill="hold">
                            <p:stCondLst>
                              <p:cond delay="4500"/>
                            </p:stCondLst>
                            <p:childTnLst>
                              <p:par>
                                <p:cTn id="51" presetID="53" presetClass="entr" presetSubtype="16" fill="hold" nodeType="afterEffect">
                                  <p:stCondLst>
                                    <p:cond delay="0"/>
                                  </p:stCondLst>
                                  <p:childTnLst>
                                    <p:set>
                                      <p:cBhvr>
                                        <p:cTn id="52" dur="1" fill="hold">
                                          <p:stCondLst>
                                            <p:cond delay="0"/>
                                          </p:stCondLst>
                                        </p:cTn>
                                        <p:tgtEl>
                                          <p:spTgt spid="30"/>
                                        </p:tgtEl>
                                        <p:attrNameLst>
                                          <p:attrName>style.visibility</p:attrName>
                                        </p:attrNameLst>
                                      </p:cBhvr>
                                      <p:to>
                                        <p:strVal val="visible"/>
                                      </p:to>
                                    </p:set>
                                    <p:anim calcmode="lin" valueType="num">
                                      <p:cBhvr>
                                        <p:cTn id="53" dur="500" fill="hold"/>
                                        <p:tgtEl>
                                          <p:spTgt spid="30"/>
                                        </p:tgtEl>
                                        <p:attrNameLst>
                                          <p:attrName>ppt_w</p:attrName>
                                        </p:attrNameLst>
                                      </p:cBhvr>
                                      <p:tavLst>
                                        <p:tav tm="0">
                                          <p:val>
                                            <p:fltVal val="0"/>
                                          </p:val>
                                        </p:tav>
                                        <p:tav tm="100000">
                                          <p:val>
                                            <p:strVal val="#ppt_w"/>
                                          </p:val>
                                        </p:tav>
                                      </p:tavLst>
                                    </p:anim>
                                    <p:anim calcmode="lin" valueType="num">
                                      <p:cBhvr>
                                        <p:cTn id="54" dur="500" fill="hold"/>
                                        <p:tgtEl>
                                          <p:spTgt spid="30"/>
                                        </p:tgtEl>
                                        <p:attrNameLst>
                                          <p:attrName>ppt_h</p:attrName>
                                        </p:attrNameLst>
                                      </p:cBhvr>
                                      <p:tavLst>
                                        <p:tav tm="0">
                                          <p:val>
                                            <p:fltVal val="0"/>
                                          </p:val>
                                        </p:tav>
                                        <p:tav tm="100000">
                                          <p:val>
                                            <p:strVal val="#ppt_h"/>
                                          </p:val>
                                        </p:tav>
                                      </p:tavLst>
                                    </p:anim>
                                    <p:animEffect transition="in" filter="fade">
                                      <p:cBhvr>
                                        <p:cTn id="55" dur="500"/>
                                        <p:tgtEl>
                                          <p:spTgt spid="30"/>
                                        </p:tgtEl>
                                      </p:cBhvr>
                                    </p:animEffect>
                                  </p:childTnLst>
                                </p:cTn>
                              </p:par>
                            </p:childTnLst>
                          </p:cTn>
                        </p:par>
                        <p:par>
                          <p:cTn id="56" fill="hold">
                            <p:stCondLst>
                              <p:cond delay="5000"/>
                            </p:stCondLst>
                            <p:childTnLst>
                              <p:par>
                                <p:cTn id="57" presetID="22" presetClass="entr" presetSubtype="8" fill="hold" nodeType="after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wipe(left)">
                                      <p:cBhvr>
                                        <p:cTn id="5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H_Other_1"/>
          <p:cNvSpPr>
            <a:spLocks noChangeArrowheads="1"/>
          </p:cNvSpPr>
          <p:nvPr/>
        </p:nvSpPr>
        <p:spPr bwMode="auto">
          <a:xfrm>
            <a:off x="2879945" y="2351264"/>
            <a:ext cx="2408531" cy="2410995"/>
          </a:xfrm>
          <a:prstGeom prst="ellipse">
            <a:avLst/>
          </a:prstGeom>
          <a:noFill/>
          <a:ln w="9525">
            <a:solidFill>
              <a:schemeClr val="bg1"/>
            </a:solidFill>
            <a:round/>
          </a:ln>
        </p:spPr>
        <p:txBody>
          <a:bodyPr lIns="90132" tIns="46971" rIns="90132" bIns="46971"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endParaRPr lang="en-US" altLang="zh-CN" sz="3200">
              <a:solidFill>
                <a:schemeClr val="bg1"/>
              </a:solidFill>
              <a:latin typeface="微软雅黑" panose="020B0503020204020204" pitchFamily="34" charset="-122"/>
              <a:ea typeface="微软雅黑" panose="020B0503020204020204" pitchFamily="34" charset="-122"/>
            </a:endParaRPr>
          </a:p>
        </p:txBody>
      </p:sp>
      <p:sp>
        <p:nvSpPr>
          <p:cNvPr id="3" name="MH_Title_1"/>
          <p:cNvSpPr>
            <a:spLocks noChangeArrowheads="1"/>
          </p:cNvSpPr>
          <p:nvPr/>
        </p:nvSpPr>
        <p:spPr bwMode="auto">
          <a:xfrm>
            <a:off x="4726804" y="3097263"/>
            <a:ext cx="1032908" cy="1031696"/>
          </a:xfrm>
          <a:prstGeom prst="ellipse">
            <a:avLst/>
          </a:prstGeom>
          <a:noFill/>
          <a:ln w="38100">
            <a:solidFill>
              <a:schemeClr val="bg1"/>
            </a:solid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sz="1865" dirty="0">
                <a:solidFill>
                  <a:schemeClr val="bg1"/>
                </a:solidFill>
                <a:ea typeface="微软雅黑" panose="020B0503020204020204" pitchFamily="34" charset="-122"/>
                <a:cs typeface="Arial" panose="020B0604020202020204" pitchFamily="34" charset="0"/>
              </a:rPr>
              <a:t>TITLE</a:t>
            </a:r>
            <a:endParaRPr lang="zh-CN" altLang="en-US" sz="1865" dirty="0">
              <a:solidFill>
                <a:schemeClr val="bg1"/>
              </a:solidFill>
              <a:ea typeface="微软雅黑" panose="020B0503020204020204" pitchFamily="34" charset="-122"/>
              <a:cs typeface="Arial" panose="020B0604020202020204" pitchFamily="34" charset="0"/>
            </a:endParaRPr>
          </a:p>
        </p:txBody>
      </p:sp>
      <p:sp>
        <p:nvSpPr>
          <p:cNvPr id="4" name="MH_SubTitle_3"/>
          <p:cNvSpPr>
            <a:spLocks noChangeArrowheads="1"/>
          </p:cNvSpPr>
          <p:nvPr/>
        </p:nvSpPr>
        <p:spPr bwMode="auto">
          <a:xfrm>
            <a:off x="2557856" y="3352804"/>
            <a:ext cx="674325" cy="674570"/>
          </a:xfrm>
          <a:prstGeom prst="ellipse">
            <a:avLst/>
          </a:prstGeom>
          <a:noFill/>
          <a:ln w="25400">
            <a:solidFill>
              <a:schemeClr val="bg1"/>
            </a:solid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sz="1335" dirty="0">
                <a:solidFill>
                  <a:schemeClr val="bg1"/>
                </a:solidFill>
                <a:ea typeface="微软雅黑" panose="020B0503020204020204" pitchFamily="34" charset="-122"/>
                <a:cs typeface="Arial" panose="020B0604020202020204" pitchFamily="34" charset="0"/>
              </a:rPr>
              <a:t>TITLE</a:t>
            </a:r>
            <a:endParaRPr lang="zh-CN" altLang="en-US" sz="1335" dirty="0">
              <a:solidFill>
                <a:schemeClr val="bg1"/>
              </a:solidFill>
              <a:ea typeface="微软雅黑" panose="020B0503020204020204" pitchFamily="34" charset="-122"/>
              <a:cs typeface="Arial" panose="020B0604020202020204" pitchFamily="34" charset="0"/>
            </a:endParaRPr>
          </a:p>
        </p:txBody>
      </p:sp>
      <p:sp>
        <p:nvSpPr>
          <p:cNvPr id="5" name="MH_SubTitle_1"/>
          <p:cNvSpPr>
            <a:spLocks noChangeArrowheads="1"/>
          </p:cNvSpPr>
          <p:nvPr/>
        </p:nvSpPr>
        <p:spPr bwMode="auto">
          <a:xfrm>
            <a:off x="3747844" y="2014774"/>
            <a:ext cx="672738" cy="674570"/>
          </a:xfrm>
          <a:prstGeom prst="ellipse">
            <a:avLst/>
          </a:prstGeom>
          <a:noFill/>
          <a:ln w="25400">
            <a:solidFill>
              <a:schemeClr val="bg1"/>
            </a:solid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sz="1335" dirty="0">
                <a:solidFill>
                  <a:schemeClr val="bg1"/>
                </a:solidFill>
                <a:ea typeface="微软雅黑" panose="020B0503020204020204" pitchFamily="34" charset="-122"/>
                <a:cs typeface="Arial" panose="020B0604020202020204" pitchFamily="34" charset="0"/>
              </a:rPr>
              <a:t>TITLE</a:t>
            </a:r>
            <a:endParaRPr lang="zh-CN" altLang="en-US" sz="1335" dirty="0">
              <a:solidFill>
                <a:schemeClr val="bg1"/>
              </a:solidFill>
              <a:ea typeface="微软雅黑" panose="020B0503020204020204" pitchFamily="34" charset="-122"/>
              <a:cs typeface="Arial" panose="020B0604020202020204" pitchFamily="34" charset="0"/>
            </a:endParaRPr>
          </a:p>
        </p:txBody>
      </p:sp>
      <p:sp>
        <p:nvSpPr>
          <p:cNvPr id="6" name="MH_SubTitle_5"/>
          <p:cNvSpPr>
            <a:spLocks noChangeArrowheads="1"/>
          </p:cNvSpPr>
          <p:nvPr/>
        </p:nvSpPr>
        <p:spPr bwMode="auto">
          <a:xfrm>
            <a:off x="3643122" y="4321010"/>
            <a:ext cx="674325" cy="674570"/>
          </a:xfrm>
          <a:prstGeom prst="ellipse">
            <a:avLst/>
          </a:prstGeom>
          <a:noFill/>
          <a:ln w="25400">
            <a:solidFill>
              <a:schemeClr val="bg1"/>
            </a:solid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sz="1335" dirty="0">
                <a:solidFill>
                  <a:schemeClr val="bg1"/>
                </a:solidFill>
                <a:ea typeface="微软雅黑" panose="020B0503020204020204" pitchFamily="34" charset="-122"/>
                <a:cs typeface="Arial" panose="020B0604020202020204" pitchFamily="34" charset="0"/>
              </a:rPr>
              <a:t>TITLE</a:t>
            </a:r>
            <a:endParaRPr lang="zh-CN" altLang="en-US" sz="1335" dirty="0">
              <a:solidFill>
                <a:schemeClr val="bg1"/>
              </a:solidFill>
              <a:ea typeface="微软雅黑" panose="020B0503020204020204" pitchFamily="34" charset="-122"/>
              <a:cs typeface="Arial" panose="020B0604020202020204" pitchFamily="34" charset="0"/>
            </a:endParaRPr>
          </a:p>
        </p:txBody>
      </p:sp>
      <p:sp>
        <p:nvSpPr>
          <p:cNvPr id="7" name="MH_Other_2"/>
          <p:cNvSpPr>
            <a:spLocks noChangeArrowheads="1"/>
          </p:cNvSpPr>
          <p:nvPr/>
        </p:nvSpPr>
        <p:spPr bwMode="auto">
          <a:xfrm flipH="1">
            <a:off x="6906858" y="2351264"/>
            <a:ext cx="2410119" cy="2410995"/>
          </a:xfrm>
          <a:prstGeom prst="ellipse">
            <a:avLst/>
          </a:prstGeom>
          <a:noFill/>
          <a:ln w="9525">
            <a:solidFill>
              <a:schemeClr val="bg1"/>
            </a:solidFill>
            <a:round/>
          </a:ln>
        </p:spPr>
        <p:txBody>
          <a:bodyPr lIns="90132" tIns="46971" rIns="90132" bIns="46971"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endParaRPr lang="en-US" altLang="zh-CN" sz="3200">
              <a:solidFill>
                <a:schemeClr val="bg1"/>
              </a:solidFill>
              <a:latin typeface="微软雅黑" panose="020B0503020204020204" pitchFamily="34" charset="-122"/>
              <a:ea typeface="微软雅黑" panose="020B0503020204020204" pitchFamily="34" charset="-122"/>
            </a:endParaRPr>
          </a:p>
        </p:txBody>
      </p:sp>
      <p:sp>
        <p:nvSpPr>
          <p:cNvPr id="8" name="MH_Title_2"/>
          <p:cNvSpPr>
            <a:spLocks noChangeArrowheads="1"/>
          </p:cNvSpPr>
          <p:nvPr/>
        </p:nvSpPr>
        <p:spPr bwMode="auto">
          <a:xfrm flipH="1">
            <a:off x="6437207" y="3097263"/>
            <a:ext cx="1031322" cy="1031696"/>
          </a:xfrm>
          <a:prstGeom prst="ellipse">
            <a:avLst/>
          </a:prstGeom>
          <a:noFill/>
          <a:ln w="38100">
            <a:solidFill>
              <a:schemeClr val="bg1"/>
            </a:solid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sz="1865" dirty="0">
                <a:solidFill>
                  <a:schemeClr val="bg1"/>
                </a:solidFill>
                <a:ea typeface="微软雅黑" panose="020B0503020204020204" pitchFamily="34" charset="-122"/>
                <a:cs typeface="Arial" panose="020B0604020202020204" pitchFamily="34" charset="0"/>
              </a:rPr>
              <a:t>TITLE</a:t>
            </a:r>
            <a:endParaRPr lang="zh-CN" altLang="en-US" sz="1865" dirty="0">
              <a:solidFill>
                <a:schemeClr val="bg1"/>
              </a:solidFill>
              <a:ea typeface="微软雅黑" panose="020B0503020204020204" pitchFamily="34" charset="-122"/>
              <a:cs typeface="Arial" panose="020B0604020202020204" pitchFamily="34" charset="0"/>
            </a:endParaRPr>
          </a:p>
        </p:txBody>
      </p:sp>
      <p:sp>
        <p:nvSpPr>
          <p:cNvPr id="9" name="MH_SubTitle_4"/>
          <p:cNvSpPr>
            <a:spLocks noChangeArrowheads="1"/>
          </p:cNvSpPr>
          <p:nvPr/>
        </p:nvSpPr>
        <p:spPr bwMode="auto">
          <a:xfrm flipH="1">
            <a:off x="8964740" y="3352804"/>
            <a:ext cx="672738" cy="674570"/>
          </a:xfrm>
          <a:prstGeom prst="ellipse">
            <a:avLst/>
          </a:prstGeom>
          <a:noFill/>
          <a:ln w="25400">
            <a:solidFill>
              <a:schemeClr val="bg1"/>
            </a:solid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sz="1335" dirty="0">
                <a:solidFill>
                  <a:schemeClr val="bg1"/>
                </a:solidFill>
                <a:ea typeface="微软雅黑" panose="020B0503020204020204" pitchFamily="34" charset="-122"/>
                <a:cs typeface="Arial" panose="020B0604020202020204" pitchFamily="34" charset="0"/>
              </a:rPr>
              <a:t>TITLE</a:t>
            </a:r>
            <a:endParaRPr lang="zh-CN" altLang="en-US" sz="1335" dirty="0">
              <a:solidFill>
                <a:schemeClr val="bg1"/>
              </a:solidFill>
              <a:ea typeface="微软雅黑" panose="020B0503020204020204" pitchFamily="34" charset="-122"/>
              <a:cs typeface="Arial" panose="020B0604020202020204" pitchFamily="34" charset="0"/>
            </a:endParaRPr>
          </a:p>
        </p:txBody>
      </p:sp>
      <p:sp>
        <p:nvSpPr>
          <p:cNvPr id="10" name="MH_SubTitle_2"/>
          <p:cNvSpPr>
            <a:spLocks noChangeArrowheads="1"/>
          </p:cNvSpPr>
          <p:nvPr/>
        </p:nvSpPr>
        <p:spPr bwMode="auto">
          <a:xfrm flipH="1">
            <a:off x="7774753" y="2014774"/>
            <a:ext cx="674325" cy="674570"/>
          </a:xfrm>
          <a:prstGeom prst="ellipse">
            <a:avLst/>
          </a:prstGeom>
          <a:noFill/>
          <a:ln w="25400">
            <a:solidFill>
              <a:schemeClr val="bg1"/>
            </a:solid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sz="1335" dirty="0">
                <a:solidFill>
                  <a:schemeClr val="bg1"/>
                </a:solidFill>
                <a:ea typeface="微软雅黑" panose="020B0503020204020204" pitchFamily="34" charset="-122"/>
                <a:cs typeface="Arial" panose="020B0604020202020204" pitchFamily="34" charset="0"/>
              </a:rPr>
              <a:t>TITLE</a:t>
            </a:r>
            <a:endParaRPr lang="zh-CN" altLang="en-US" sz="1335" dirty="0">
              <a:solidFill>
                <a:schemeClr val="bg1"/>
              </a:solidFill>
              <a:ea typeface="微软雅黑" panose="020B0503020204020204" pitchFamily="34" charset="-122"/>
              <a:cs typeface="Arial" panose="020B0604020202020204" pitchFamily="34" charset="0"/>
            </a:endParaRPr>
          </a:p>
        </p:txBody>
      </p:sp>
      <p:sp>
        <p:nvSpPr>
          <p:cNvPr id="11" name="MH_SubTitle_6"/>
          <p:cNvSpPr>
            <a:spLocks noChangeArrowheads="1"/>
          </p:cNvSpPr>
          <p:nvPr/>
        </p:nvSpPr>
        <p:spPr bwMode="auto">
          <a:xfrm flipH="1">
            <a:off x="7879474" y="4321010"/>
            <a:ext cx="672738" cy="674570"/>
          </a:xfrm>
          <a:prstGeom prst="ellipse">
            <a:avLst/>
          </a:prstGeom>
          <a:noFill/>
          <a:ln w="25400">
            <a:solidFill>
              <a:schemeClr val="bg1"/>
            </a:solid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sz="1335" dirty="0">
                <a:solidFill>
                  <a:schemeClr val="bg1"/>
                </a:solidFill>
                <a:ea typeface="微软雅黑" panose="020B0503020204020204" pitchFamily="34" charset="-122"/>
                <a:cs typeface="Arial" panose="020B0604020202020204" pitchFamily="34" charset="0"/>
              </a:rPr>
              <a:t>TITLE</a:t>
            </a:r>
            <a:endParaRPr lang="zh-CN" altLang="en-US" sz="1335" dirty="0">
              <a:solidFill>
                <a:schemeClr val="bg1"/>
              </a:solidFill>
              <a:ea typeface="微软雅黑" panose="020B0503020204020204" pitchFamily="34" charset="-122"/>
              <a:cs typeface="Arial" panose="020B0604020202020204" pitchFamily="34" charset="0"/>
            </a:endParaRPr>
          </a:p>
        </p:txBody>
      </p:sp>
      <p:sp>
        <p:nvSpPr>
          <p:cNvPr id="12" name="MH_Other_3"/>
          <p:cNvSpPr/>
          <p:nvPr/>
        </p:nvSpPr>
        <p:spPr bwMode="auto">
          <a:xfrm rot="-2644669">
            <a:off x="4998123" y="2711567"/>
            <a:ext cx="2216545" cy="2217353"/>
          </a:xfrm>
          <a:custGeom>
            <a:avLst/>
            <a:gdLst>
              <a:gd name="T0" fmla="*/ 1108868 w 2217737"/>
              <a:gd name="T1" fmla="*/ 0 h 2217738"/>
              <a:gd name="T2" fmla="*/ 2217737 w 2217737"/>
              <a:gd name="T3" fmla="*/ 1108869 h 2217738"/>
              <a:gd name="T4" fmla="*/ 1108869 w 2217737"/>
              <a:gd name="T5" fmla="*/ 1108869 h 2217738"/>
              <a:gd name="T6" fmla="*/ 1108868 w 2217737"/>
              <a:gd name="T7" fmla="*/ 0 h 2217738"/>
              <a:gd name="T8" fmla="*/ 1108868 w 2217737"/>
              <a:gd name="T9" fmla="*/ 0 h 2217738"/>
              <a:gd name="T10" fmla="*/ 2217737 w 2217737"/>
              <a:gd name="T11" fmla="*/ 1108869 h 22177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17737" h="2217738" stroke="0">
                <a:moveTo>
                  <a:pt x="1108868" y="0"/>
                </a:moveTo>
                <a:cubicBezTo>
                  <a:pt x="1721279" y="0"/>
                  <a:pt x="2217737" y="496458"/>
                  <a:pt x="2217737" y="1108869"/>
                </a:cubicBezTo>
                <a:lnTo>
                  <a:pt x="1108869" y="1108869"/>
                </a:lnTo>
                <a:cubicBezTo>
                  <a:pt x="1108869" y="739246"/>
                  <a:pt x="1108868" y="369623"/>
                  <a:pt x="1108868" y="0"/>
                </a:cubicBezTo>
                <a:close/>
              </a:path>
              <a:path w="2217737" h="2217738" fill="none">
                <a:moveTo>
                  <a:pt x="1108868" y="0"/>
                </a:moveTo>
                <a:cubicBezTo>
                  <a:pt x="1721279" y="0"/>
                  <a:pt x="2217737" y="496458"/>
                  <a:pt x="2217737" y="1108869"/>
                </a:cubicBezTo>
              </a:path>
            </a:pathLst>
          </a:custGeom>
          <a:noFill/>
          <a:ln w="9525" cap="flat" cmpd="sng">
            <a:solidFill>
              <a:schemeClr val="bg1"/>
            </a:solidFill>
            <a:round/>
            <a:headEnd type="oval" w="med" len="med"/>
            <a:tailEnd type="triangle" w="med" len="med"/>
          </a:ln>
          <a:extLst>
            <a:ext uri="{909E8E84-426E-40DD-AFC4-6F175D3DCCD1}">
              <a14:hiddenFill xmlns:a14="http://schemas.microsoft.com/office/drawing/2010/main">
                <a:solidFill>
                  <a:srgbClr val="FFFFFF"/>
                </a:solidFill>
              </a14:hiddenFill>
            </a:ext>
          </a:extLst>
        </p:spPr>
        <p:txBody>
          <a:bodyPr lIns="86668" tIns="43333" rIns="86668" bIns="43333" anchor="ctr"/>
          <a:lstStyle/>
          <a:p>
            <a:endParaRPr lang="zh-CN" altLang="en-US" sz="3200">
              <a:solidFill>
                <a:schemeClr val="bg1"/>
              </a:solidFill>
            </a:endParaRPr>
          </a:p>
        </p:txBody>
      </p:sp>
      <p:sp>
        <p:nvSpPr>
          <p:cNvPr id="13" name="MH_Other_4"/>
          <p:cNvSpPr/>
          <p:nvPr/>
        </p:nvSpPr>
        <p:spPr bwMode="auto">
          <a:xfrm rot="-2644669" flipH="1" flipV="1">
            <a:off x="4982254" y="2295714"/>
            <a:ext cx="2218133" cy="2217353"/>
          </a:xfrm>
          <a:custGeom>
            <a:avLst/>
            <a:gdLst>
              <a:gd name="T0" fmla="*/ 1109662 w 2219325"/>
              <a:gd name="T1" fmla="*/ 0 h 2217738"/>
              <a:gd name="T2" fmla="*/ 2219325 w 2219325"/>
              <a:gd name="T3" fmla="*/ 1108869 h 2217738"/>
              <a:gd name="T4" fmla="*/ 1109663 w 2219325"/>
              <a:gd name="T5" fmla="*/ 1108869 h 2217738"/>
              <a:gd name="T6" fmla="*/ 1109662 w 2219325"/>
              <a:gd name="T7" fmla="*/ 0 h 2217738"/>
              <a:gd name="T8" fmla="*/ 1109662 w 2219325"/>
              <a:gd name="T9" fmla="*/ 0 h 2217738"/>
              <a:gd name="T10" fmla="*/ 2219325 w 2219325"/>
              <a:gd name="T11" fmla="*/ 1108869 h 22177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19325" h="2217738" stroke="0">
                <a:moveTo>
                  <a:pt x="1109662" y="0"/>
                </a:moveTo>
                <a:cubicBezTo>
                  <a:pt x="1722512" y="0"/>
                  <a:pt x="2219325" y="496458"/>
                  <a:pt x="2219325" y="1108869"/>
                </a:cubicBezTo>
                <a:lnTo>
                  <a:pt x="1109663" y="1108869"/>
                </a:lnTo>
                <a:cubicBezTo>
                  <a:pt x="1109663" y="739246"/>
                  <a:pt x="1109662" y="369623"/>
                  <a:pt x="1109662" y="0"/>
                </a:cubicBezTo>
                <a:close/>
              </a:path>
              <a:path w="2219325" h="2217738" fill="none">
                <a:moveTo>
                  <a:pt x="1109662" y="0"/>
                </a:moveTo>
                <a:cubicBezTo>
                  <a:pt x="1722512" y="0"/>
                  <a:pt x="2219325" y="496458"/>
                  <a:pt x="2219325" y="1108869"/>
                </a:cubicBezTo>
              </a:path>
            </a:pathLst>
          </a:custGeom>
          <a:noFill/>
          <a:ln w="9525" cap="flat" cmpd="sng">
            <a:solidFill>
              <a:schemeClr val="bg1"/>
            </a:solidFill>
            <a:round/>
            <a:headEnd type="oval" w="med" len="med"/>
            <a:tailEnd type="triangle" w="med" len="med"/>
          </a:ln>
        </p:spPr>
        <p:txBody>
          <a:bodyPr lIns="86668" tIns="43333" rIns="86668" bIns="43333" anchor="ctr"/>
          <a:lstStyle/>
          <a:p>
            <a:endParaRPr lang="zh-CN" altLang="en-US" sz="3200">
              <a:solidFill>
                <a:schemeClr val="bg1"/>
              </a:solidFill>
            </a:endParaRPr>
          </a:p>
        </p:txBody>
      </p:sp>
      <p:sp>
        <p:nvSpPr>
          <p:cNvPr id="14" name="淘宝店chenying0907Box 23"/>
          <p:cNvSpPr txBox="1"/>
          <p:nvPr/>
        </p:nvSpPr>
        <p:spPr>
          <a:xfrm>
            <a:off x="4470766" y="5019816"/>
            <a:ext cx="2236834" cy="825600"/>
          </a:xfrm>
          <a:prstGeom prst="rect">
            <a:avLst/>
          </a:prstGeom>
          <a:noFill/>
        </p:spPr>
        <p:txBody>
          <a:bodyPr wrap="square" lIns="86668" tIns="43333" rIns="86668" bIns="43333" rtlCol="0">
            <a:spAutoFit/>
          </a:bodyPr>
          <a:lstStyle/>
          <a:p>
            <a:pPr>
              <a:lnSpc>
                <a:spcPct val="150000"/>
              </a:lnSpc>
            </a:pPr>
            <a:r>
              <a:rPr lang="zh-CN" altLang="en-US" sz="1065" dirty="0">
                <a:solidFill>
                  <a:schemeClr val="bg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a:t>
            </a:r>
            <a:endParaRPr lang="en-GB" altLang="zh-CN" sz="1065" dirty="0">
              <a:solidFill>
                <a:schemeClr val="bg1"/>
              </a:solidFill>
              <a:latin typeface="Arial" panose="020B0604020202020204" pitchFamily="34" charset="0"/>
              <a:ea typeface="微软雅黑" panose="020B0503020204020204" pitchFamily="34" charset="-122"/>
              <a:cs typeface="+mn-ea"/>
              <a:sym typeface="+mn-lt"/>
            </a:endParaRPr>
          </a:p>
        </p:txBody>
      </p:sp>
      <p:sp>
        <p:nvSpPr>
          <p:cNvPr id="15" name="淘宝店chenying0907Box 24"/>
          <p:cNvSpPr txBox="1"/>
          <p:nvPr/>
        </p:nvSpPr>
        <p:spPr>
          <a:xfrm>
            <a:off x="4470767" y="4789904"/>
            <a:ext cx="1487889" cy="313087"/>
          </a:xfrm>
          <a:prstGeom prst="rect">
            <a:avLst/>
          </a:prstGeom>
          <a:noFill/>
          <a:ln>
            <a:noFill/>
          </a:ln>
        </p:spPr>
        <p:txBody>
          <a:bodyPr wrap="none" lIns="86668" tIns="43333" rIns="86668" bIns="43333" rtlCol="0">
            <a:spAutoFit/>
          </a:bodyPr>
          <a:lstStyle/>
          <a:p>
            <a:r>
              <a:rPr lang="zh-CN" altLang="en-US" sz="1465" dirty="0">
                <a:solidFill>
                  <a:schemeClr val="bg1"/>
                </a:solidFill>
                <a:ea typeface="微软雅黑" panose="020B0503020204020204" pitchFamily="34" charset="-122"/>
              </a:rPr>
              <a:t>请替换文字内容</a:t>
            </a:r>
          </a:p>
        </p:txBody>
      </p:sp>
      <p:sp>
        <p:nvSpPr>
          <p:cNvPr id="16" name="淘宝店chenying0907Box 23"/>
          <p:cNvSpPr txBox="1"/>
          <p:nvPr/>
        </p:nvSpPr>
        <p:spPr>
          <a:xfrm>
            <a:off x="8597283" y="5019816"/>
            <a:ext cx="2236834" cy="825600"/>
          </a:xfrm>
          <a:prstGeom prst="rect">
            <a:avLst/>
          </a:prstGeom>
          <a:noFill/>
        </p:spPr>
        <p:txBody>
          <a:bodyPr wrap="square" lIns="86668" tIns="43333" rIns="86668" bIns="43333" rtlCol="0">
            <a:spAutoFit/>
          </a:bodyPr>
          <a:lstStyle/>
          <a:p>
            <a:pPr>
              <a:lnSpc>
                <a:spcPct val="150000"/>
              </a:lnSpc>
            </a:pPr>
            <a:r>
              <a:rPr lang="zh-CN" altLang="en-US" sz="1065" dirty="0">
                <a:solidFill>
                  <a:schemeClr val="bg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a:t>
            </a:r>
            <a:endParaRPr lang="en-GB" altLang="zh-CN" sz="1065" dirty="0">
              <a:solidFill>
                <a:schemeClr val="bg1"/>
              </a:solidFill>
              <a:latin typeface="Arial" panose="020B0604020202020204" pitchFamily="34" charset="0"/>
              <a:ea typeface="微软雅黑" panose="020B0503020204020204" pitchFamily="34" charset="-122"/>
              <a:cs typeface="+mn-ea"/>
              <a:sym typeface="+mn-lt"/>
            </a:endParaRPr>
          </a:p>
        </p:txBody>
      </p:sp>
      <p:sp>
        <p:nvSpPr>
          <p:cNvPr id="17" name="淘宝店chenying0907Box 24"/>
          <p:cNvSpPr txBox="1"/>
          <p:nvPr/>
        </p:nvSpPr>
        <p:spPr>
          <a:xfrm>
            <a:off x="8597284" y="4789904"/>
            <a:ext cx="1487889" cy="313087"/>
          </a:xfrm>
          <a:prstGeom prst="rect">
            <a:avLst/>
          </a:prstGeom>
          <a:noFill/>
          <a:ln>
            <a:noFill/>
          </a:ln>
        </p:spPr>
        <p:txBody>
          <a:bodyPr wrap="none" lIns="86668" tIns="43333" rIns="86668" bIns="43333" rtlCol="0">
            <a:spAutoFit/>
          </a:bodyPr>
          <a:lstStyle/>
          <a:p>
            <a:r>
              <a:rPr lang="zh-CN" altLang="en-US" sz="1465" dirty="0">
                <a:solidFill>
                  <a:schemeClr val="bg1"/>
                </a:solidFill>
                <a:ea typeface="微软雅黑" panose="020B0503020204020204" pitchFamily="34" charset="-122"/>
              </a:rPr>
              <a:t>请替换文字内容</a:t>
            </a:r>
          </a:p>
        </p:txBody>
      </p:sp>
      <p:sp>
        <p:nvSpPr>
          <p:cNvPr id="18" name="淘宝店chenying0907Box 23"/>
          <p:cNvSpPr txBox="1"/>
          <p:nvPr/>
        </p:nvSpPr>
        <p:spPr>
          <a:xfrm>
            <a:off x="1119183" y="1832741"/>
            <a:ext cx="2236834" cy="825600"/>
          </a:xfrm>
          <a:prstGeom prst="rect">
            <a:avLst/>
          </a:prstGeom>
          <a:noFill/>
        </p:spPr>
        <p:txBody>
          <a:bodyPr wrap="square" lIns="86668" tIns="43333" rIns="86668" bIns="43333" rtlCol="0">
            <a:spAutoFit/>
          </a:bodyPr>
          <a:lstStyle/>
          <a:p>
            <a:pPr>
              <a:lnSpc>
                <a:spcPct val="150000"/>
              </a:lnSpc>
            </a:pPr>
            <a:r>
              <a:rPr lang="zh-CN" altLang="en-US" sz="1065" dirty="0">
                <a:solidFill>
                  <a:schemeClr val="bg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a:t>
            </a:r>
            <a:endParaRPr lang="en-GB" altLang="zh-CN" sz="1065" dirty="0">
              <a:solidFill>
                <a:schemeClr val="bg1"/>
              </a:solidFill>
              <a:latin typeface="Arial" panose="020B0604020202020204" pitchFamily="34" charset="0"/>
              <a:ea typeface="微软雅黑" panose="020B0503020204020204" pitchFamily="34" charset="-122"/>
              <a:cs typeface="+mn-ea"/>
              <a:sym typeface="+mn-lt"/>
            </a:endParaRPr>
          </a:p>
        </p:txBody>
      </p:sp>
      <p:sp>
        <p:nvSpPr>
          <p:cNvPr id="19" name="淘宝店chenying0907Box 24"/>
          <p:cNvSpPr txBox="1"/>
          <p:nvPr/>
        </p:nvSpPr>
        <p:spPr>
          <a:xfrm>
            <a:off x="1119185" y="1602830"/>
            <a:ext cx="1487889" cy="313087"/>
          </a:xfrm>
          <a:prstGeom prst="rect">
            <a:avLst/>
          </a:prstGeom>
          <a:noFill/>
        </p:spPr>
        <p:txBody>
          <a:bodyPr wrap="none" lIns="86668" tIns="43333" rIns="86668" bIns="43333" rtlCol="0">
            <a:spAutoFit/>
          </a:bodyPr>
          <a:lstStyle/>
          <a:p>
            <a:r>
              <a:rPr lang="zh-CN" altLang="en-US" sz="1465" dirty="0">
                <a:solidFill>
                  <a:schemeClr val="bg1"/>
                </a:solidFill>
                <a:ea typeface="微软雅黑" panose="020B0503020204020204" pitchFamily="34" charset="-122"/>
              </a:rPr>
              <a:t>请替换文字内容</a:t>
            </a:r>
          </a:p>
        </p:txBody>
      </p:sp>
      <p:sp>
        <p:nvSpPr>
          <p:cNvPr id="20" name="淘宝店chenying0907Box 23"/>
          <p:cNvSpPr txBox="1"/>
          <p:nvPr/>
        </p:nvSpPr>
        <p:spPr>
          <a:xfrm>
            <a:off x="5245702" y="1832741"/>
            <a:ext cx="2236834" cy="825600"/>
          </a:xfrm>
          <a:prstGeom prst="rect">
            <a:avLst/>
          </a:prstGeom>
          <a:noFill/>
          <a:ln>
            <a:noFill/>
          </a:ln>
        </p:spPr>
        <p:txBody>
          <a:bodyPr wrap="square" lIns="86668" tIns="43333" rIns="86668" bIns="43333" rtlCol="0">
            <a:spAutoFit/>
          </a:bodyPr>
          <a:lstStyle/>
          <a:p>
            <a:pPr>
              <a:lnSpc>
                <a:spcPct val="150000"/>
              </a:lnSpc>
            </a:pPr>
            <a:r>
              <a:rPr lang="zh-CN" altLang="en-US" sz="1065" dirty="0">
                <a:solidFill>
                  <a:schemeClr val="bg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a:t>
            </a:r>
            <a:endParaRPr lang="en-GB" altLang="zh-CN" sz="1065" dirty="0">
              <a:solidFill>
                <a:schemeClr val="bg1"/>
              </a:solidFill>
              <a:latin typeface="Arial" panose="020B0604020202020204" pitchFamily="34" charset="0"/>
              <a:ea typeface="微软雅黑" panose="020B0503020204020204" pitchFamily="34" charset="-122"/>
              <a:cs typeface="+mn-ea"/>
              <a:sym typeface="+mn-lt"/>
            </a:endParaRPr>
          </a:p>
        </p:txBody>
      </p:sp>
      <p:sp>
        <p:nvSpPr>
          <p:cNvPr id="21" name="淘宝店chenying0907Box 24"/>
          <p:cNvSpPr txBox="1"/>
          <p:nvPr/>
        </p:nvSpPr>
        <p:spPr>
          <a:xfrm>
            <a:off x="5245701" y="1602830"/>
            <a:ext cx="1487889" cy="313087"/>
          </a:xfrm>
          <a:prstGeom prst="rect">
            <a:avLst/>
          </a:prstGeom>
          <a:noFill/>
          <a:ln>
            <a:noFill/>
          </a:ln>
        </p:spPr>
        <p:txBody>
          <a:bodyPr wrap="none" lIns="86668" tIns="43333" rIns="86668" bIns="43333" rtlCol="0">
            <a:spAutoFit/>
          </a:bodyPr>
          <a:lstStyle/>
          <a:p>
            <a:r>
              <a:rPr lang="zh-CN" altLang="en-US" sz="1465" dirty="0">
                <a:solidFill>
                  <a:schemeClr val="bg1"/>
                </a:solidFill>
                <a:ea typeface="微软雅黑" panose="020B0503020204020204" pitchFamily="34" charset="-122"/>
              </a:rPr>
              <a:t>请替换文字内容</a:t>
            </a: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1000" fill="hold"/>
                                        <p:tgtEl>
                                          <p:spTgt spid="7"/>
                                        </p:tgtEl>
                                        <p:attrNameLst>
                                          <p:attrName>ppt_w</p:attrName>
                                        </p:attrNameLst>
                                      </p:cBhvr>
                                      <p:tavLst>
                                        <p:tav tm="0">
                                          <p:val>
                                            <p:fltVal val="0"/>
                                          </p:val>
                                        </p:tav>
                                        <p:tav tm="100000">
                                          <p:val>
                                            <p:strVal val="#ppt_w"/>
                                          </p:val>
                                        </p:tav>
                                      </p:tavLst>
                                    </p:anim>
                                    <p:anim calcmode="lin" valueType="num">
                                      <p:cBhvr>
                                        <p:cTn id="14" dur="1000" fill="hold"/>
                                        <p:tgtEl>
                                          <p:spTgt spid="7"/>
                                        </p:tgtEl>
                                        <p:attrNameLst>
                                          <p:attrName>ppt_h</p:attrName>
                                        </p:attrNameLst>
                                      </p:cBhvr>
                                      <p:tavLst>
                                        <p:tav tm="0">
                                          <p:val>
                                            <p:fltVal val="0"/>
                                          </p:val>
                                        </p:tav>
                                        <p:tav tm="100000">
                                          <p:val>
                                            <p:strVal val="#ppt_h"/>
                                          </p:val>
                                        </p:tav>
                                      </p:tavLst>
                                    </p:anim>
                                    <p:anim calcmode="lin" valueType="num">
                                      <p:cBhvr>
                                        <p:cTn id="15" dur="1000" fill="hold"/>
                                        <p:tgtEl>
                                          <p:spTgt spid="7"/>
                                        </p:tgtEl>
                                        <p:attrNameLst>
                                          <p:attrName>style.rotation</p:attrName>
                                        </p:attrNameLst>
                                      </p:cBhvr>
                                      <p:tavLst>
                                        <p:tav tm="0">
                                          <p:val>
                                            <p:fltVal val="90"/>
                                          </p:val>
                                        </p:tav>
                                        <p:tav tm="100000">
                                          <p:val>
                                            <p:fltVal val="0"/>
                                          </p:val>
                                        </p:tav>
                                      </p:tavLst>
                                    </p:anim>
                                    <p:animEffect transition="in" filter="fade">
                                      <p:cBhvr>
                                        <p:cTn id="16" dur="1000"/>
                                        <p:tgtEl>
                                          <p:spTgt spid="7"/>
                                        </p:tgtEl>
                                      </p:cBhvr>
                                    </p:animEffect>
                                  </p:childTnLst>
                                </p:cTn>
                              </p:par>
                            </p:childTnLst>
                          </p:cTn>
                        </p:par>
                        <p:par>
                          <p:cTn id="17" fill="hold">
                            <p:stCondLst>
                              <p:cond delay="1000"/>
                            </p:stCondLst>
                            <p:childTnLst>
                              <p:par>
                                <p:cTn id="18" presetID="15" presetClass="entr" presetSubtype="0"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1000" fill="hold"/>
                                        <p:tgtEl>
                                          <p:spTgt spid="4"/>
                                        </p:tgtEl>
                                        <p:attrNameLst>
                                          <p:attrName>ppt_w</p:attrName>
                                        </p:attrNameLst>
                                      </p:cBhvr>
                                      <p:tavLst>
                                        <p:tav tm="0">
                                          <p:val>
                                            <p:fltVal val="0"/>
                                          </p:val>
                                        </p:tav>
                                        <p:tav tm="100000">
                                          <p:val>
                                            <p:strVal val="#ppt_w"/>
                                          </p:val>
                                        </p:tav>
                                      </p:tavLst>
                                    </p:anim>
                                    <p:anim calcmode="lin" valueType="num">
                                      <p:cBhvr>
                                        <p:cTn id="21" dur="1000" fill="hold"/>
                                        <p:tgtEl>
                                          <p:spTgt spid="4"/>
                                        </p:tgtEl>
                                        <p:attrNameLst>
                                          <p:attrName>ppt_h</p:attrName>
                                        </p:attrNameLst>
                                      </p:cBhvr>
                                      <p:tavLst>
                                        <p:tav tm="0">
                                          <p:val>
                                            <p:fltVal val="0"/>
                                          </p:val>
                                        </p:tav>
                                        <p:tav tm="100000">
                                          <p:val>
                                            <p:strVal val="#ppt_h"/>
                                          </p:val>
                                        </p:tav>
                                      </p:tavLst>
                                    </p:anim>
                                    <p:anim calcmode="lin" valueType="num">
                                      <p:cBhvr>
                                        <p:cTn id="22"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4"/>
                                        </p:tgtEl>
                                        <p:attrNameLst>
                                          <p:attrName>ppt_y</p:attrName>
                                        </p:attrNameLst>
                                      </p:cBhvr>
                                      <p:tavLst>
                                        <p:tav tm="0" fmla="#ppt_y+(sin(-2*pi*(1-$))*-#ppt_x+cos(-2*pi*(1-$))*(1-#ppt_y))*(1-$)">
                                          <p:val>
                                            <p:fltVal val="0"/>
                                          </p:val>
                                        </p:tav>
                                        <p:tav tm="100000">
                                          <p:val>
                                            <p:fltVal val="1"/>
                                          </p:val>
                                        </p:tav>
                                      </p:tavLst>
                                    </p:anim>
                                  </p:childTnLst>
                                </p:cTn>
                              </p:par>
                              <p:par>
                                <p:cTn id="24" presetID="15" presetClass="entr" presetSubtype="0"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1000" fill="hold"/>
                                        <p:tgtEl>
                                          <p:spTgt spid="5"/>
                                        </p:tgtEl>
                                        <p:attrNameLst>
                                          <p:attrName>ppt_w</p:attrName>
                                        </p:attrNameLst>
                                      </p:cBhvr>
                                      <p:tavLst>
                                        <p:tav tm="0">
                                          <p:val>
                                            <p:fltVal val="0"/>
                                          </p:val>
                                        </p:tav>
                                        <p:tav tm="100000">
                                          <p:val>
                                            <p:strVal val="#ppt_w"/>
                                          </p:val>
                                        </p:tav>
                                      </p:tavLst>
                                    </p:anim>
                                    <p:anim calcmode="lin" valueType="num">
                                      <p:cBhvr>
                                        <p:cTn id="27" dur="1000" fill="hold"/>
                                        <p:tgtEl>
                                          <p:spTgt spid="5"/>
                                        </p:tgtEl>
                                        <p:attrNameLst>
                                          <p:attrName>ppt_h</p:attrName>
                                        </p:attrNameLst>
                                      </p:cBhvr>
                                      <p:tavLst>
                                        <p:tav tm="0">
                                          <p:val>
                                            <p:fltVal val="0"/>
                                          </p:val>
                                        </p:tav>
                                        <p:tav tm="100000">
                                          <p:val>
                                            <p:strVal val="#ppt_h"/>
                                          </p:val>
                                        </p:tav>
                                      </p:tavLst>
                                    </p:anim>
                                    <p:anim calcmode="lin" valueType="num">
                                      <p:cBhvr>
                                        <p:cTn id="28"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5"/>
                                        </p:tgtEl>
                                        <p:attrNameLst>
                                          <p:attrName>ppt_y</p:attrName>
                                        </p:attrNameLst>
                                      </p:cBhvr>
                                      <p:tavLst>
                                        <p:tav tm="0" fmla="#ppt_y+(sin(-2*pi*(1-$))*-#ppt_x+cos(-2*pi*(1-$))*(1-#ppt_y))*(1-$)">
                                          <p:val>
                                            <p:fltVal val="0"/>
                                          </p:val>
                                        </p:tav>
                                        <p:tav tm="100000">
                                          <p:val>
                                            <p:fltVal val="1"/>
                                          </p:val>
                                        </p:tav>
                                      </p:tavLst>
                                    </p:anim>
                                  </p:childTnLst>
                                </p:cTn>
                              </p:par>
                              <p:par>
                                <p:cTn id="30" presetID="15" presetClass="entr" presetSubtype="0"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1000" fill="hold"/>
                                        <p:tgtEl>
                                          <p:spTgt spid="6"/>
                                        </p:tgtEl>
                                        <p:attrNameLst>
                                          <p:attrName>ppt_w</p:attrName>
                                        </p:attrNameLst>
                                      </p:cBhvr>
                                      <p:tavLst>
                                        <p:tav tm="0">
                                          <p:val>
                                            <p:fltVal val="0"/>
                                          </p:val>
                                        </p:tav>
                                        <p:tav tm="100000">
                                          <p:val>
                                            <p:strVal val="#ppt_w"/>
                                          </p:val>
                                        </p:tav>
                                      </p:tavLst>
                                    </p:anim>
                                    <p:anim calcmode="lin" valueType="num">
                                      <p:cBhvr>
                                        <p:cTn id="33" dur="1000" fill="hold"/>
                                        <p:tgtEl>
                                          <p:spTgt spid="6"/>
                                        </p:tgtEl>
                                        <p:attrNameLst>
                                          <p:attrName>ppt_h</p:attrName>
                                        </p:attrNameLst>
                                      </p:cBhvr>
                                      <p:tavLst>
                                        <p:tav tm="0">
                                          <p:val>
                                            <p:fltVal val="0"/>
                                          </p:val>
                                        </p:tav>
                                        <p:tav tm="100000">
                                          <p:val>
                                            <p:strVal val="#ppt_h"/>
                                          </p:val>
                                        </p:tav>
                                      </p:tavLst>
                                    </p:anim>
                                    <p:anim calcmode="lin" valueType="num">
                                      <p:cBhvr>
                                        <p:cTn id="34"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6"/>
                                        </p:tgtEl>
                                        <p:attrNameLst>
                                          <p:attrName>ppt_y</p:attrName>
                                        </p:attrNameLst>
                                      </p:cBhvr>
                                      <p:tavLst>
                                        <p:tav tm="0" fmla="#ppt_y+(sin(-2*pi*(1-$))*-#ppt_x+cos(-2*pi*(1-$))*(1-#ppt_y))*(1-$)">
                                          <p:val>
                                            <p:fltVal val="0"/>
                                          </p:val>
                                        </p:tav>
                                        <p:tav tm="100000">
                                          <p:val>
                                            <p:fltVal val="1"/>
                                          </p:val>
                                        </p:tav>
                                      </p:tavLst>
                                    </p:anim>
                                  </p:childTnLst>
                                </p:cTn>
                              </p:par>
                              <p:par>
                                <p:cTn id="36" presetID="15" presetClass="entr" presetSubtype="0" fill="hold" grpId="0" nodeType="withEffect">
                                  <p:stCondLst>
                                    <p:cond delay="0"/>
                                  </p:stCondLst>
                                  <p:childTnLst>
                                    <p:set>
                                      <p:cBhvr>
                                        <p:cTn id="37" dur="1" fill="hold">
                                          <p:stCondLst>
                                            <p:cond delay="0"/>
                                          </p:stCondLst>
                                        </p:cTn>
                                        <p:tgtEl>
                                          <p:spTgt spid="3"/>
                                        </p:tgtEl>
                                        <p:attrNameLst>
                                          <p:attrName>style.visibility</p:attrName>
                                        </p:attrNameLst>
                                      </p:cBhvr>
                                      <p:to>
                                        <p:strVal val="visible"/>
                                      </p:to>
                                    </p:set>
                                    <p:anim calcmode="lin" valueType="num">
                                      <p:cBhvr>
                                        <p:cTn id="38" dur="1000" fill="hold"/>
                                        <p:tgtEl>
                                          <p:spTgt spid="3"/>
                                        </p:tgtEl>
                                        <p:attrNameLst>
                                          <p:attrName>ppt_w</p:attrName>
                                        </p:attrNameLst>
                                      </p:cBhvr>
                                      <p:tavLst>
                                        <p:tav tm="0">
                                          <p:val>
                                            <p:fltVal val="0"/>
                                          </p:val>
                                        </p:tav>
                                        <p:tav tm="100000">
                                          <p:val>
                                            <p:strVal val="#ppt_w"/>
                                          </p:val>
                                        </p:tav>
                                      </p:tavLst>
                                    </p:anim>
                                    <p:anim calcmode="lin" valueType="num">
                                      <p:cBhvr>
                                        <p:cTn id="39" dur="1000" fill="hold"/>
                                        <p:tgtEl>
                                          <p:spTgt spid="3"/>
                                        </p:tgtEl>
                                        <p:attrNameLst>
                                          <p:attrName>ppt_h</p:attrName>
                                        </p:attrNameLst>
                                      </p:cBhvr>
                                      <p:tavLst>
                                        <p:tav tm="0">
                                          <p:val>
                                            <p:fltVal val="0"/>
                                          </p:val>
                                        </p:tav>
                                        <p:tav tm="100000">
                                          <p:val>
                                            <p:strVal val="#ppt_h"/>
                                          </p:val>
                                        </p:tav>
                                      </p:tavLst>
                                    </p:anim>
                                    <p:anim calcmode="lin" valueType="num">
                                      <p:cBhvr>
                                        <p:cTn id="40"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41" dur="1000" fill="hold"/>
                                        <p:tgtEl>
                                          <p:spTgt spid="3"/>
                                        </p:tgtEl>
                                        <p:attrNameLst>
                                          <p:attrName>ppt_y</p:attrName>
                                        </p:attrNameLst>
                                      </p:cBhvr>
                                      <p:tavLst>
                                        <p:tav tm="0" fmla="#ppt_y+(sin(-2*pi*(1-$))*-#ppt_x+cos(-2*pi*(1-$))*(1-#ppt_y))*(1-$)">
                                          <p:val>
                                            <p:fltVal val="0"/>
                                          </p:val>
                                        </p:tav>
                                        <p:tav tm="100000">
                                          <p:val>
                                            <p:fltVal val="1"/>
                                          </p:val>
                                        </p:tav>
                                      </p:tavLst>
                                    </p:anim>
                                  </p:childTnLst>
                                </p:cTn>
                              </p:par>
                              <p:par>
                                <p:cTn id="42" presetID="15" presetClass="entr" presetSubtype="0" fill="hold" grpId="0" nodeType="withEffect">
                                  <p:stCondLst>
                                    <p:cond delay="0"/>
                                  </p:stCondLst>
                                  <p:childTnLst>
                                    <p:set>
                                      <p:cBhvr>
                                        <p:cTn id="43" dur="1" fill="hold">
                                          <p:stCondLst>
                                            <p:cond delay="0"/>
                                          </p:stCondLst>
                                        </p:cTn>
                                        <p:tgtEl>
                                          <p:spTgt spid="8"/>
                                        </p:tgtEl>
                                        <p:attrNameLst>
                                          <p:attrName>style.visibility</p:attrName>
                                        </p:attrNameLst>
                                      </p:cBhvr>
                                      <p:to>
                                        <p:strVal val="visible"/>
                                      </p:to>
                                    </p:set>
                                    <p:anim calcmode="lin" valueType="num">
                                      <p:cBhvr>
                                        <p:cTn id="44" dur="1000" fill="hold"/>
                                        <p:tgtEl>
                                          <p:spTgt spid="8"/>
                                        </p:tgtEl>
                                        <p:attrNameLst>
                                          <p:attrName>ppt_w</p:attrName>
                                        </p:attrNameLst>
                                      </p:cBhvr>
                                      <p:tavLst>
                                        <p:tav tm="0">
                                          <p:val>
                                            <p:fltVal val="0"/>
                                          </p:val>
                                        </p:tav>
                                        <p:tav tm="100000">
                                          <p:val>
                                            <p:strVal val="#ppt_w"/>
                                          </p:val>
                                        </p:tav>
                                      </p:tavLst>
                                    </p:anim>
                                    <p:anim calcmode="lin" valueType="num">
                                      <p:cBhvr>
                                        <p:cTn id="45" dur="1000" fill="hold"/>
                                        <p:tgtEl>
                                          <p:spTgt spid="8"/>
                                        </p:tgtEl>
                                        <p:attrNameLst>
                                          <p:attrName>ppt_h</p:attrName>
                                        </p:attrNameLst>
                                      </p:cBhvr>
                                      <p:tavLst>
                                        <p:tav tm="0">
                                          <p:val>
                                            <p:fltVal val="0"/>
                                          </p:val>
                                        </p:tav>
                                        <p:tav tm="100000">
                                          <p:val>
                                            <p:strVal val="#ppt_h"/>
                                          </p:val>
                                        </p:tav>
                                      </p:tavLst>
                                    </p:anim>
                                    <p:anim calcmode="lin" valueType="num">
                                      <p:cBhvr>
                                        <p:cTn id="46"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47" dur="1000" fill="hold"/>
                                        <p:tgtEl>
                                          <p:spTgt spid="8"/>
                                        </p:tgtEl>
                                        <p:attrNameLst>
                                          <p:attrName>ppt_y</p:attrName>
                                        </p:attrNameLst>
                                      </p:cBhvr>
                                      <p:tavLst>
                                        <p:tav tm="0" fmla="#ppt_y+(sin(-2*pi*(1-$))*-#ppt_x+cos(-2*pi*(1-$))*(1-#ppt_y))*(1-$)">
                                          <p:val>
                                            <p:fltVal val="0"/>
                                          </p:val>
                                        </p:tav>
                                        <p:tav tm="100000">
                                          <p:val>
                                            <p:fltVal val="1"/>
                                          </p:val>
                                        </p:tav>
                                      </p:tavLst>
                                    </p:anim>
                                  </p:childTnLst>
                                </p:cTn>
                              </p:par>
                              <p:par>
                                <p:cTn id="48" presetID="15" presetClass="entr" presetSubtype="0" fill="hold" grpId="0" nodeType="withEffect">
                                  <p:stCondLst>
                                    <p:cond delay="0"/>
                                  </p:stCondLst>
                                  <p:childTnLst>
                                    <p:set>
                                      <p:cBhvr>
                                        <p:cTn id="49" dur="1" fill="hold">
                                          <p:stCondLst>
                                            <p:cond delay="0"/>
                                          </p:stCondLst>
                                        </p:cTn>
                                        <p:tgtEl>
                                          <p:spTgt spid="10"/>
                                        </p:tgtEl>
                                        <p:attrNameLst>
                                          <p:attrName>style.visibility</p:attrName>
                                        </p:attrNameLst>
                                      </p:cBhvr>
                                      <p:to>
                                        <p:strVal val="visible"/>
                                      </p:to>
                                    </p:set>
                                    <p:anim calcmode="lin" valueType="num">
                                      <p:cBhvr>
                                        <p:cTn id="50" dur="1000" fill="hold"/>
                                        <p:tgtEl>
                                          <p:spTgt spid="10"/>
                                        </p:tgtEl>
                                        <p:attrNameLst>
                                          <p:attrName>ppt_w</p:attrName>
                                        </p:attrNameLst>
                                      </p:cBhvr>
                                      <p:tavLst>
                                        <p:tav tm="0">
                                          <p:val>
                                            <p:fltVal val="0"/>
                                          </p:val>
                                        </p:tav>
                                        <p:tav tm="100000">
                                          <p:val>
                                            <p:strVal val="#ppt_w"/>
                                          </p:val>
                                        </p:tav>
                                      </p:tavLst>
                                    </p:anim>
                                    <p:anim calcmode="lin" valueType="num">
                                      <p:cBhvr>
                                        <p:cTn id="51" dur="1000" fill="hold"/>
                                        <p:tgtEl>
                                          <p:spTgt spid="10"/>
                                        </p:tgtEl>
                                        <p:attrNameLst>
                                          <p:attrName>ppt_h</p:attrName>
                                        </p:attrNameLst>
                                      </p:cBhvr>
                                      <p:tavLst>
                                        <p:tav tm="0">
                                          <p:val>
                                            <p:fltVal val="0"/>
                                          </p:val>
                                        </p:tav>
                                        <p:tav tm="100000">
                                          <p:val>
                                            <p:strVal val="#ppt_h"/>
                                          </p:val>
                                        </p:tav>
                                      </p:tavLst>
                                    </p:anim>
                                    <p:anim calcmode="lin" valueType="num">
                                      <p:cBhvr>
                                        <p:cTn id="52"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53" dur="1000" fill="hold"/>
                                        <p:tgtEl>
                                          <p:spTgt spid="10"/>
                                        </p:tgtEl>
                                        <p:attrNameLst>
                                          <p:attrName>ppt_y</p:attrName>
                                        </p:attrNameLst>
                                      </p:cBhvr>
                                      <p:tavLst>
                                        <p:tav tm="0" fmla="#ppt_y+(sin(-2*pi*(1-$))*-#ppt_x+cos(-2*pi*(1-$))*(1-#ppt_y))*(1-$)">
                                          <p:val>
                                            <p:fltVal val="0"/>
                                          </p:val>
                                        </p:tav>
                                        <p:tav tm="100000">
                                          <p:val>
                                            <p:fltVal val="1"/>
                                          </p:val>
                                        </p:tav>
                                      </p:tavLst>
                                    </p:anim>
                                  </p:childTnLst>
                                </p:cTn>
                              </p:par>
                              <p:par>
                                <p:cTn id="54" presetID="15" presetClass="entr" presetSubtype="0" fill="hold" grpId="0" nodeType="withEffect">
                                  <p:stCondLst>
                                    <p:cond delay="0"/>
                                  </p:stCondLst>
                                  <p:childTnLst>
                                    <p:set>
                                      <p:cBhvr>
                                        <p:cTn id="55" dur="1" fill="hold">
                                          <p:stCondLst>
                                            <p:cond delay="0"/>
                                          </p:stCondLst>
                                        </p:cTn>
                                        <p:tgtEl>
                                          <p:spTgt spid="9"/>
                                        </p:tgtEl>
                                        <p:attrNameLst>
                                          <p:attrName>style.visibility</p:attrName>
                                        </p:attrNameLst>
                                      </p:cBhvr>
                                      <p:to>
                                        <p:strVal val="visible"/>
                                      </p:to>
                                    </p:set>
                                    <p:anim calcmode="lin" valueType="num">
                                      <p:cBhvr>
                                        <p:cTn id="56" dur="1000" fill="hold"/>
                                        <p:tgtEl>
                                          <p:spTgt spid="9"/>
                                        </p:tgtEl>
                                        <p:attrNameLst>
                                          <p:attrName>ppt_w</p:attrName>
                                        </p:attrNameLst>
                                      </p:cBhvr>
                                      <p:tavLst>
                                        <p:tav tm="0">
                                          <p:val>
                                            <p:fltVal val="0"/>
                                          </p:val>
                                        </p:tav>
                                        <p:tav tm="100000">
                                          <p:val>
                                            <p:strVal val="#ppt_w"/>
                                          </p:val>
                                        </p:tav>
                                      </p:tavLst>
                                    </p:anim>
                                    <p:anim calcmode="lin" valueType="num">
                                      <p:cBhvr>
                                        <p:cTn id="57" dur="1000" fill="hold"/>
                                        <p:tgtEl>
                                          <p:spTgt spid="9"/>
                                        </p:tgtEl>
                                        <p:attrNameLst>
                                          <p:attrName>ppt_h</p:attrName>
                                        </p:attrNameLst>
                                      </p:cBhvr>
                                      <p:tavLst>
                                        <p:tav tm="0">
                                          <p:val>
                                            <p:fltVal val="0"/>
                                          </p:val>
                                        </p:tav>
                                        <p:tav tm="100000">
                                          <p:val>
                                            <p:strVal val="#ppt_h"/>
                                          </p:val>
                                        </p:tav>
                                      </p:tavLst>
                                    </p:anim>
                                    <p:anim calcmode="lin" valueType="num">
                                      <p:cBhvr>
                                        <p:cTn id="58"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59" dur="1000" fill="hold"/>
                                        <p:tgtEl>
                                          <p:spTgt spid="9"/>
                                        </p:tgtEl>
                                        <p:attrNameLst>
                                          <p:attrName>ppt_y</p:attrName>
                                        </p:attrNameLst>
                                      </p:cBhvr>
                                      <p:tavLst>
                                        <p:tav tm="0" fmla="#ppt_y+(sin(-2*pi*(1-$))*-#ppt_x+cos(-2*pi*(1-$))*(1-#ppt_y))*(1-$)">
                                          <p:val>
                                            <p:fltVal val="0"/>
                                          </p:val>
                                        </p:tav>
                                        <p:tav tm="100000">
                                          <p:val>
                                            <p:fltVal val="1"/>
                                          </p:val>
                                        </p:tav>
                                      </p:tavLst>
                                    </p:anim>
                                  </p:childTnLst>
                                </p:cTn>
                              </p:par>
                              <p:par>
                                <p:cTn id="60" presetID="15" presetClass="entr" presetSubtype="0" fill="hold" grpId="0" nodeType="withEffect">
                                  <p:stCondLst>
                                    <p:cond delay="0"/>
                                  </p:stCondLst>
                                  <p:childTnLst>
                                    <p:set>
                                      <p:cBhvr>
                                        <p:cTn id="61" dur="1" fill="hold">
                                          <p:stCondLst>
                                            <p:cond delay="0"/>
                                          </p:stCondLst>
                                        </p:cTn>
                                        <p:tgtEl>
                                          <p:spTgt spid="11"/>
                                        </p:tgtEl>
                                        <p:attrNameLst>
                                          <p:attrName>style.visibility</p:attrName>
                                        </p:attrNameLst>
                                      </p:cBhvr>
                                      <p:to>
                                        <p:strVal val="visible"/>
                                      </p:to>
                                    </p:set>
                                    <p:anim calcmode="lin" valueType="num">
                                      <p:cBhvr>
                                        <p:cTn id="62" dur="1000" fill="hold"/>
                                        <p:tgtEl>
                                          <p:spTgt spid="11"/>
                                        </p:tgtEl>
                                        <p:attrNameLst>
                                          <p:attrName>ppt_w</p:attrName>
                                        </p:attrNameLst>
                                      </p:cBhvr>
                                      <p:tavLst>
                                        <p:tav tm="0">
                                          <p:val>
                                            <p:fltVal val="0"/>
                                          </p:val>
                                        </p:tav>
                                        <p:tav tm="100000">
                                          <p:val>
                                            <p:strVal val="#ppt_w"/>
                                          </p:val>
                                        </p:tav>
                                      </p:tavLst>
                                    </p:anim>
                                    <p:anim calcmode="lin" valueType="num">
                                      <p:cBhvr>
                                        <p:cTn id="63" dur="1000" fill="hold"/>
                                        <p:tgtEl>
                                          <p:spTgt spid="11"/>
                                        </p:tgtEl>
                                        <p:attrNameLst>
                                          <p:attrName>ppt_h</p:attrName>
                                        </p:attrNameLst>
                                      </p:cBhvr>
                                      <p:tavLst>
                                        <p:tav tm="0">
                                          <p:val>
                                            <p:fltVal val="0"/>
                                          </p:val>
                                        </p:tav>
                                        <p:tav tm="100000">
                                          <p:val>
                                            <p:strVal val="#ppt_h"/>
                                          </p:val>
                                        </p:tav>
                                      </p:tavLst>
                                    </p:anim>
                                    <p:anim calcmode="lin" valueType="num">
                                      <p:cBhvr>
                                        <p:cTn id="64" dur="1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65" dur="1000" fill="hold"/>
                                        <p:tgtEl>
                                          <p:spTgt spid="11"/>
                                        </p:tgtEl>
                                        <p:attrNameLst>
                                          <p:attrName>ppt_y</p:attrName>
                                        </p:attrNameLst>
                                      </p:cBhvr>
                                      <p:tavLst>
                                        <p:tav tm="0" fmla="#ppt_y+(sin(-2*pi*(1-$))*-#ppt_x+cos(-2*pi*(1-$))*(1-#ppt_y))*(1-$)">
                                          <p:val>
                                            <p:fltVal val="0"/>
                                          </p:val>
                                        </p:tav>
                                        <p:tav tm="100000">
                                          <p:val>
                                            <p:fltVal val="1"/>
                                          </p:val>
                                        </p:tav>
                                      </p:tavLst>
                                    </p:anim>
                                  </p:childTnLst>
                                </p:cTn>
                              </p:par>
                            </p:childTnLst>
                          </p:cTn>
                        </p:par>
                        <p:par>
                          <p:cTn id="66" fill="hold">
                            <p:stCondLst>
                              <p:cond delay="2000"/>
                            </p:stCondLst>
                            <p:childTnLst>
                              <p:par>
                                <p:cTn id="67" presetID="22" presetClass="entr" presetSubtype="8" fill="hold" grpId="0" nodeType="afterEffect">
                                  <p:stCondLst>
                                    <p:cond delay="0"/>
                                  </p:stCondLst>
                                  <p:childTnLst>
                                    <p:set>
                                      <p:cBhvr>
                                        <p:cTn id="68" dur="1" fill="hold">
                                          <p:stCondLst>
                                            <p:cond delay="0"/>
                                          </p:stCondLst>
                                        </p:cTn>
                                        <p:tgtEl>
                                          <p:spTgt spid="12"/>
                                        </p:tgtEl>
                                        <p:attrNameLst>
                                          <p:attrName>style.visibility</p:attrName>
                                        </p:attrNameLst>
                                      </p:cBhvr>
                                      <p:to>
                                        <p:strVal val="visible"/>
                                      </p:to>
                                    </p:set>
                                    <p:animEffect transition="in" filter="wipe(left)">
                                      <p:cBhvr>
                                        <p:cTn id="69" dur="500"/>
                                        <p:tgtEl>
                                          <p:spTgt spid="12"/>
                                        </p:tgtEl>
                                      </p:cBhvr>
                                    </p:animEffect>
                                  </p:childTnLst>
                                </p:cTn>
                              </p:par>
                              <p:par>
                                <p:cTn id="70" presetID="22" presetClass="entr" presetSubtype="2" fill="hold" grpId="0" nodeType="withEffect">
                                  <p:stCondLst>
                                    <p:cond delay="0"/>
                                  </p:stCondLst>
                                  <p:childTnLst>
                                    <p:set>
                                      <p:cBhvr>
                                        <p:cTn id="71" dur="1" fill="hold">
                                          <p:stCondLst>
                                            <p:cond delay="0"/>
                                          </p:stCondLst>
                                        </p:cTn>
                                        <p:tgtEl>
                                          <p:spTgt spid="13"/>
                                        </p:tgtEl>
                                        <p:attrNameLst>
                                          <p:attrName>style.visibility</p:attrName>
                                        </p:attrNameLst>
                                      </p:cBhvr>
                                      <p:to>
                                        <p:strVal val="visible"/>
                                      </p:to>
                                    </p:set>
                                    <p:animEffect transition="in" filter="wipe(right)">
                                      <p:cBhvr>
                                        <p:cTn id="72" dur="500"/>
                                        <p:tgtEl>
                                          <p:spTgt spid="13"/>
                                        </p:tgtEl>
                                      </p:cBhvr>
                                    </p:animEffect>
                                  </p:childTnLst>
                                </p:cTn>
                              </p:par>
                            </p:childTnLst>
                          </p:cTn>
                        </p:par>
                        <p:par>
                          <p:cTn id="73" fill="hold">
                            <p:stCondLst>
                              <p:cond delay="2500"/>
                            </p:stCondLst>
                            <p:childTnLst>
                              <p:par>
                                <p:cTn id="74" presetID="12" presetClass="entr" presetSubtype="4" fill="hold" grpId="0" nodeType="afterEffect">
                                  <p:stCondLst>
                                    <p:cond delay="0"/>
                                  </p:stCondLst>
                                  <p:childTnLst>
                                    <p:set>
                                      <p:cBhvr>
                                        <p:cTn id="75" dur="1" fill="hold">
                                          <p:stCondLst>
                                            <p:cond delay="0"/>
                                          </p:stCondLst>
                                        </p:cTn>
                                        <p:tgtEl>
                                          <p:spTgt spid="14"/>
                                        </p:tgtEl>
                                        <p:attrNameLst>
                                          <p:attrName>style.visibility</p:attrName>
                                        </p:attrNameLst>
                                      </p:cBhvr>
                                      <p:to>
                                        <p:strVal val="visible"/>
                                      </p:to>
                                    </p:set>
                                    <p:anim calcmode="lin" valueType="num">
                                      <p:cBhvr additive="base">
                                        <p:cTn id="76" dur="500"/>
                                        <p:tgtEl>
                                          <p:spTgt spid="14"/>
                                        </p:tgtEl>
                                        <p:attrNameLst>
                                          <p:attrName>ppt_y</p:attrName>
                                        </p:attrNameLst>
                                      </p:cBhvr>
                                      <p:tavLst>
                                        <p:tav tm="0">
                                          <p:val>
                                            <p:strVal val="#ppt_y+#ppt_h*1.125000"/>
                                          </p:val>
                                        </p:tav>
                                        <p:tav tm="100000">
                                          <p:val>
                                            <p:strVal val="#ppt_y"/>
                                          </p:val>
                                        </p:tav>
                                      </p:tavLst>
                                    </p:anim>
                                    <p:animEffect transition="in" filter="wipe(up)">
                                      <p:cBhvr>
                                        <p:cTn id="77" dur="500"/>
                                        <p:tgtEl>
                                          <p:spTgt spid="14"/>
                                        </p:tgtEl>
                                      </p:cBhvr>
                                    </p:animEffect>
                                  </p:childTnLst>
                                </p:cTn>
                              </p:par>
                              <p:par>
                                <p:cTn id="78" presetID="12" presetClass="entr" presetSubtype="1" fill="hold" grpId="0" nodeType="withEffect">
                                  <p:stCondLst>
                                    <p:cond delay="0"/>
                                  </p:stCondLst>
                                  <p:childTnLst>
                                    <p:set>
                                      <p:cBhvr>
                                        <p:cTn id="79" dur="1" fill="hold">
                                          <p:stCondLst>
                                            <p:cond delay="0"/>
                                          </p:stCondLst>
                                        </p:cTn>
                                        <p:tgtEl>
                                          <p:spTgt spid="15"/>
                                        </p:tgtEl>
                                        <p:attrNameLst>
                                          <p:attrName>style.visibility</p:attrName>
                                        </p:attrNameLst>
                                      </p:cBhvr>
                                      <p:to>
                                        <p:strVal val="visible"/>
                                      </p:to>
                                    </p:set>
                                    <p:anim calcmode="lin" valueType="num">
                                      <p:cBhvr additive="base">
                                        <p:cTn id="80" dur="500"/>
                                        <p:tgtEl>
                                          <p:spTgt spid="15"/>
                                        </p:tgtEl>
                                        <p:attrNameLst>
                                          <p:attrName>ppt_y</p:attrName>
                                        </p:attrNameLst>
                                      </p:cBhvr>
                                      <p:tavLst>
                                        <p:tav tm="0">
                                          <p:val>
                                            <p:strVal val="#ppt_y-#ppt_h*1.125000"/>
                                          </p:val>
                                        </p:tav>
                                        <p:tav tm="100000">
                                          <p:val>
                                            <p:strVal val="#ppt_y"/>
                                          </p:val>
                                        </p:tav>
                                      </p:tavLst>
                                    </p:anim>
                                    <p:animEffect transition="in" filter="wipe(down)">
                                      <p:cBhvr>
                                        <p:cTn id="81" dur="500"/>
                                        <p:tgtEl>
                                          <p:spTgt spid="15"/>
                                        </p:tgtEl>
                                      </p:cBhvr>
                                    </p:animEffect>
                                  </p:childTnLst>
                                </p:cTn>
                              </p:par>
                            </p:childTnLst>
                          </p:cTn>
                        </p:par>
                        <p:par>
                          <p:cTn id="82" fill="hold">
                            <p:stCondLst>
                              <p:cond delay="3000"/>
                            </p:stCondLst>
                            <p:childTnLst>
                              <p:par>
                                <p:cTn id="83" presetID="12" presetClass="entr" presetSubtype="4" fill="hold" grpId="0" nodeType="afterEffect">
                                  <p:stCondLst>
                                    <p:cond delay="0"/>
                                  </p:stCondLst>
                                  <p:childTnLst>
                                    <p:set>
                                      <p:cBhvr>
                                        <p:cTn id="84" dur="1" fill="hold">
                                          <p:stCondLst>
                                            <p:cond delay="0"/>
                                          </p:stCondLst>
                                        </p:cTn>
                                        <p:tgtEl>
                                          <p:spTgt spid="16"/>
                                        </p:tgtEl>
                                        <p:attrNameLst>
                                          <p:attrName>style.visibility</p:attrName>
                                        </p:attrNameLst>
                                      </p:cBhvr>
                                      <p:to>
                                        <p:strVal val="visible"/>
                                      </p:to>
                                    </p:set>
                                    <p:anim calcmode="lin" valueType="num">
                                      <p:cBhvr additive="base">
                                        <p:cTn id="85" dur="500"/>
                                        <p:tgtEl>
                                          <p:spTgt spid="16"/>
                                        </p:tgtEl>
                                        <p:attrNameLst>
                                          <p:attrName>ppt_y</p:attrName>
                                        </p:attrNameLst>
                                      </p:cBhvr>
                                      <p:tavLst>
                                        <p:tav tm="0">
                                          <p:val>
                                            <p:strVal val="#ppt_y+#ppt_h*1.125000"/>
                                          </p:val>
                                        </p:tav>
                                        <p:tav tm="100000">
                                          <p:val>
                                            <p:strVal val="#ppt_y"/>
                                          </p:val>
                                        </p:tav>
                                      </p:tavLst>
                                    </p:anim>
                                    <p:animEffect transition="in" filter="wipe(up)">
                                      <p:cBhvr>
                                        <p:cTn id="86" dur="500"/>
                                        <p:tgtEl>
                                          <p:spTgt spid="16"/>
                                        </p:tgtEl>
                                      </p:cBhvr>
                                    </p:animEffect>
                                  </p:childTnLst>
                                </p:cTn>
                              </p:par>
                              <p:par>
                                <p:cTn id="87" presetID="12" presetClass="entr" presetSubtype="1" fill="hold" grpId="0" nodeType="withEffect">
                                  <p:stCondLst>
                                    <p:cond delay="0"/>
                                  </p:stCondLst>
                                  <p:childTnLst>
                                    <p:set>
                                      <p:cBhvr>
                                        <p:cTn id="88" dur="1" fill="hold">
                                          <p:stCondLst>
                                            <p:cond delay="0"/>
                                          </p:stCondLst>
                                        </p:cTn>
                                        <p:tgtEl>
                                          <p:spTgt spid="17"/>
                                        </p:tgtEl>
                                        <p:attrNameLst>
                                          <p:attrName>style.visibility</p:attrName>
                                        </p:attrNameLst>
                                      </p:cBhvr>
                                      <p:to>
                                        <p:strVal val="visible"/>
                                      </p:to>
                                    </p:set>
                                    <p:anim calcmode="lin" valueType="num">
                                      <p:cBhvr additive="base">
                                        <p:cTn id="89" dur="500"/>
                                        <p:tgtEl>
                                          <p:spTgt spid="17"/>
                                        </p:tgtEl>
                                        <p:attrNameLst>
                                          <p:attrName>ppt_y</p:attrName>
                                        </p:attrNameLst>
                                      </p:cBhvr>
                                      <p:tavLst>
                                        <p:tav tm="0">
                                          <p:val>
                                            <p:strVal val="#ppt_y-#ppt_h*1.125000"/>
                                          </p:val>
                                        </p:tav>
                                        <p:tav tm="100000">
                                          <p:val>
                                            <p:strVal val="#ppt_y"/>
                                          </p:val>
                                        </p:tav>
                                      </p:tavLst>
                                    </p:anim>
                                    <p:animEffect transition="in" filter="wipe(down)">
                                      <p:cBhvr>
                                        <p:cTn id="90" dur="500"/>
                                        <p:tgtEl>
                                          <p:spTgt spid="17"/>
                                        </p:tgtEl>
                                      </p:cBhvr>
                                    </p:animEffect>
                                  </p:childTnLst>
                                </p:cTn>
                              </p:par>
                            </p:childTnLst>
                          </p:cTn>
                        </p:par>
                        <p:par>
                          <p:cTn id="91" fill="hold">
                            <p:stCondLst>
                              <p:cond delay="3500"/>
                            </p:stCondLst>
                            <p:childTnLst>
                              <p:par>
                                <p:cTn id="92" presetID="12" presetClass="entr" presetSubtype="4" fill="hold" grpId="0" nodeType="afterEffect">
                                  <p:stCondLst>
                                    <p:cond delay="0"/>
                                  </p:stCondLst>
                                  <p:childTnLst>
                                    <p:set>
                                      <p:cBhvr>
                                        <p:cTn id="93" dur="1" fill="hold">
                                          <p:stCondLst>
                                            <p:cond delay="0"/>
                                          </p:stCondLst>
                                        </p:cTn>
                                        <p:tgtEl>
                                          <p:spTgt spid="18"/>
                                        </p:tgtEl>
                                        <p:attrNameLst>
                                          <p:attrName>style.visibility</p:attrName>
                                        </p:attrNameLst>
                                      </p:cBhvr>
                                      <p:to>
                                        <p:strVal val="visible"/>
                                      </p:to>
                                    </p:set>
                                    <p:anim calcmode="lin" valueType="num">
                                      <p:cBhvr additive="base">
                                        <p:cTn id="94" dur="500"/>
                                        <p:tgtEl>
                                          <p:spTgt spid="18"/>
                                        </p:tgtEl>
                                        <p:attrNameLst>
                                          <p:attrName>ppt_y</p:attrName>
                                        </p:attrNameLst>
                                      </p:cBhvr>
                                      <p:tavLst>
                                        <p:tav tm="0">
                                          <p:val>
                                            <p:strVal val="#ppt_y+#ppt_h*1.125000"/>
                                          </p:val>
                                        </p:tav>
                                        <p:tav tm="100000">
                                          <p:val>
                                            <p:strVal val="#ppt_y"/>
                                          </p:val>
                                        </p:tav>
                                      </p:tavLst>
                                    </p:anim>
                                    <p:animEffect transition="in" filter="wipe(up)">
                                      <p:cBhvr>
                                        <p:cTn id="95" dur="500"/>
                                        <p:tgtEl>
                                          <p:spTgt spid="18"/>
                                        </p:tgtEl>
                                      </p:cBhvr>
                                    </p:animEffect>
                                  </p:childTnLst>
                                </p:cTn>
                              </p:par>
                              <p:par>
                                <p:cTn id="96" presetID="12" presetClass="entr" presetSubtype="1" fill="hold" grpId="0" nodeType="withEffect">
                                  <p:stCondLst>
                                    <p:cond delay="0"/>
                                  </p:stCondLst>
                                  <p:childTnLst>
                                    <p:set>
                                      <p:cBhvr>
                                        <p:cTn id="97" dur="1" fill="hold">
                                          <p:stCondLst>
                                            <p:cond delay="0"/>
                                          </p:stCondLst>
                                        </p:cTn>
                                        <p:tgtEl>
                                          <p:spTgt spid="19"/>
                                        </p:tgtEl>
                                        <p:attrNameLst>
                                          <p:attrName>style.visibility</p:attrName>
                                        </p:attrNameLst>
                                      </p:cBhvr>
                                      <p:to>
                                        <p:strVal val="visible"/>
                                      </p:to>
                                    </p:set>
                                    <p:anim calcmode="lin" valueType="num">
                                      <p:cBhvr additive="base">
                                        <p:cTn id="98" dur="500"/>
                                        <p:tgtEl>
                                          <p:spTgt spid="19"/>
                                        </p:tgtEl>
                                        <p:attrNameLst>
                                          <p:attrName>ppt_y</p:attrName>
                                        </p:attrNameLst>
                                      </p:cBhvr>
                                      <p:tavLst>
                                        <p:tav tm="0">
                                          <p:val>
                                            <p:strVal val="#ppt_y-#ppt_h*1.125000"/>
                                          </p:val>
                                        </p:tav>
                                        <p:tav tm="100000">
                                          <p:val>
                                            <p:strVal val="#ppt_y"/>
                                          </p:val>
                                        </p:tav>
                                      </p:tavLst>
                                    </p:anim>
                                    <p:animEffect transition="in" filter="wipe(down)">
                                      <p:cBhvr>
                                        <p:cTn id="99" dur="500"/>
                                        <p:tgtEl>
                                          <p:spTgt spid="19"/>
                                        </p:tgtEl>
                                      </p:cBhvr>
                                    </p:animEffect>
                                  </p:childTnLst>
                                </p:cTn>
                              </p:par>
                            </p:childTnLst>
                          </p:cTn>
                        </p:par>
                        <p:par>
                          <p:cTn id="100" fill="hold">
                            <p:stCondLst>
                              <p:cond delay="4000"/>
                            </p:stCondLst>
                            <p:childTnLst>
                              <p:par>
                                <p:cTn id="101" presetID="12" presetClass="entr" presetSubtype="4" fill="hold" grpId="0" nodeType="afterEffect">
                                  <p:stCondLst>
                                    <p:cond delay="0"/>
                                  </p:stCondLst>
                                  <p:childTnLst>
                                    <p:set>
                                      <p:cBhvr>
                                        <p:cTn id="102" dur="1" fill="hold">
                                          <p:stCondLst>
                                            <p:cond delay="0"/>
                                          </p:stCondLst>
                                        </p:cTn>
                                        <p:tgtEl>
                                          <p:spTgt spid="20"/>
                                        </p:tgtEl>
                                        <p:attrNameLst>
                                          <p:attrName>style.visibility</p:attrName>
                                        </p:attrNameLst>
                                      </p:cBhvr>
                                      <p:to>
                                        <p:strVal val="visible"/>
                                      </p:to>
                                    </p:set>
                                    <p:anim calcmode="lin" valueType="num">
                                      <p:cBhvr additive="base">
                                        <p:cTn id="103" dur="500"/>
                                        <p:tgtEl>
                                          <p:spTgt spid="20"/>
                                        </p:tgtEl>
                                        <p:attrNameLst>
                                          <p:attrName>ppt_y</p:attrName>
                                        </p:attrNameLst>
                                      </p:cBhvr>
                                      <p:tavLst>
                                        <p:tav tm="0">
                                          <p:val>
                                            <p:strVal val="#ppt_y+#ppt_h*1.125000"/>
                                          </p:val>
                                        </p:tav>
                                        <p:tav tm="100000">
                                          <p:val>
                                            <p:strVal val="#ppt_y"/>
                                          </p:val>
                                        </p:tav>
                                      </p:tavLst>
                                    </p:anim>
                                    <p:animEffect transition="in" filter="wipe(up)">
                                      <p:cBhvr>
                                        <p:cTn id="104" dur="500"/>
                                        <p:tgtEl>
                                          <p:spTgt spid="20"/>
                                        </p:tgtEl>
                                      </p:cBhvr>
                                    </p:animEffect>
                                  </p:childTnLst>
                                </p:cTn>
                              </p:par>
                              <p:par>
                                <p:cTn id="105" presetID="12" presetClass="entr" presetSubtype="1" fill="hold" grpId="0" nodeType="withEffect">
                                  <p:stCondLst>
                                    <p:cond delay="0"/>
                                  </p:stCondLst>
                                  <p:childTnLst>
                                    <p:set>
                                      <p:cBhvr>
                                        <p:cTn id="106" dur="1" fill="hold">
                                          <p:stCondLst>
                                            <p:cond delay="0"/>
                                          </p:stCondLst>
                                        </p:cTn>
                                        <p:tgtEl>
                                          <p:spTgt spid="21"/>
                                        </p:tgtEl>
                                        <p:attrNameLst>
                                          <p:attrName>style.visibility</p:attrName>
                                        </p:attrNameLst>
                                      </p:cBhvr>
                                      <p:to>
                                        <p:strVal val="visible"/>
                                      </p:to>
                                    </p:set>
                                    <p:anim calcmode="lin" valueType="num">
                                      <p:cBhvr additive="base">
                                        <p:cTn id="107" dur="500"/>
                                        <p:tgtEl>
                                          <p:spTgt spid="21"/>
                                        </p:tgtEl>
                                        <p:attrNameLst>
                                          <p:attrName>ppt_y</p:attrName>
                                        </p:attrNameLst>
                                      </p:cBhvr>
                                      <p:tavLst>
                                        <p:tav tm="0">
                                          <p:val>
                                            <p:strVal val="#ppt_y-#ppt_h*1.125000"/>
                                          </p:val>
                                        </p:tav>
                                        <p:tav tm="100000">
                                          <p:val>
                                            <p:strVal val="#ppt_y"/>
                                          </p:val>
                                        </p:tav>
                                      </p:tavLst>
                                    </p:anim>
                                    <p:animEffect transition="in" filter="wipe(down)">
                                      <p:cBhvr>
                                        <p:cTn id="10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p:bldP spid="15" grpId="0" animBg="1"/>
      <p:bldP spid="16" grpId="0"/>
      <p:bldP spid="17" grpId="0" animBg="1"/>
      <p:bldP spid="18" grpId="0"/>
      <p:bldP spid="19" grpId="0"/>
      <p:bldP spid="20" grpId="0" animBg="1"/>
      <p:bldP spid="2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4"/>
          <p:cNvSpPr>
            <a:spLocks noChangeAspect="1"/>
          </p:cNvSpPr>
          <p:nvPr/>
        </p:nvSpPr>
        <p:spPr>
          <a:xfrm>
            <a:off x="5276245" y="2693786"/>
            <a:ext cx="1775447" cy="1775447"/>
          </a:xfrm>
          <a:prstGeom prst="ellipse">
            <a:avLst/>
          </a:prstGeom>
          <a:noFill/>
          <a:ln w="1016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 name="Arc 5"/>
          <p:cNvSpPr>
            <a:spLocks noChangeAspect="1"/>
          </p:cNvSpPr>
          <p:nvPr/>
        </p:nvSpPr>
        <p:spPr>
          <a:xfrm>
            <a:off x="5127454" y="2544996"/>
            <a:ext cx="2073034" cy="2073034"/>
          </a:xfrm>
          <a:prstGeom prst="arc">
            <a:avLst>
              <a:gd name="adj1" fmla="val 16200000"/>
              <a:gd name="adj2" fmla="val 2820158"/>
            </a:avLst>
          </a:prstGeom>
          <a:noFill/>
          <a:ln w="101600" cmpd="sng">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730" dirty="0">
              <a:ln w="57150" cmpd="sng">
                <a:solidFill>
                  <a:srgbClr val="000000"/>
                </a:solidFill>
              </a:ln>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 name="Arc 6"/>
          <p:cNvSpPr>
            <a:spLocks noChangeAspect="1"/>
          </p:cNvSpPr>
          <p:nvPr/>
        </p:nvSpPr>
        <p:spPr>
          <a:xfrm>
            <a:off x="4939737" y="2357278"/>
            <a:ext cx="2448463" cy="2448463"/>
          </a:xfrm>
          <a:prstGeom prst="arc">
            <a:avLst>
              <a:gd name="adj1" fmla="val 16200000"/>
              <a:gd name="adj2" fmla="val 6830857"/>
            </a:avLst>
          </a:prstGeom>
          <a:noFill/>
          <a:ln w="101600" cmpd="sng">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200" dirty="0">
              <a:ln w="57150" cmpd="sng">
                <a:solidFill>
                  <a:srgbClr val="000000"/>
                </a:solidFill>
              </a:ln>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 name="Arc 7"/>
          <p:cNvSpPr>
            <a:spLocks noChangeAspect="1"/>
          </p:cNvSpPr>
          <p:nvPr/>
        </p:nvSpPr>
        <p:spPr>
          <a:xfrm>
            <a:off x="4756108" y="2173649"/>
            <a:ext cx="2815727" cy="2815727"/>
          </a:xfrm>
          <a:prstGeom prst="arc">
            <a:avLst>
              <a:gd name="adj1" fmla="val 16200000"/>
              <a:gd name="adj2" fmla="val 12336368"/>
            </a:avLst>
          </a:prstGeom>
          <a:noFill/>
          <a:ln w="101600" cmpd="sng">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200" dirty="0">
              <a:ln w="57150" cmpd="sng">
                <a:solidFill>
                  <a:srgbClr val="000000"/>
                </a:solidFill>
              </a:ln>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 name="Arc 8"/>
          <p:cNvSpPr>
            <a:spLocks noChangeAspect="1"/>
          </p:cNvSpPr>
          <p:nvPr/>
        </p:nvSpPr>
        <p:spPr>
          <a:xfrm>
            <a:off x="4572470" y="1990012"/>
            <a:ext cx="3182996" cy="3182996"/>
          </a:xfrm>
          <a:prstGeom prst="arc">
            <a:avLst>
              <a:gd name="adj1" fmla="val 16200000"/>
              <a:gd name="adj2" fmla="val 10495990"/>
            </a:avLst>
          </a:prstGeom>
          <a:noFill/>
          <a:ln w="101600" cmpd="sng">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200" dirty="0">
              <a:ln w="57150" cmpd="sng">
                <a:solidFill>
                  <a:srgbClr val="000000"/>
                </a:solidFill>
              </a:ln>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 name="Text Placeholder 4"/>
          <p:cNvSpPr txBox="1"/>
          <p:nvPr/>
        </p:nvSpPr>
        <p:spPr>
          <a:xfrm>
            <a:off x="5257016" y="3322381"/>
            <a:ext cx="1813904" cy="800573"/>
          </a:xfrm>
          <a:prstGeom prst="rect">
            <a:avLst/>
          </a:prstGeom>
          <a:noFill/>
          <a:ln>
            <a:noFill/>
          </a:ln>
        </p:spPr>
        <p:txBody>
          <a:bodyPr/>
          <a:lstStyle>
            <a:lvl1pPr marL="342900" indent="-342900" algn="l" defTabSz="914400" rtl="0" eaLnBrk="1" latinLnBrk="0" hangingPunct="1">
              <a:spcBef>
                <a:spcPct val="20000"/>
              </a:spcBef>
              <a:buFont typeface="Arial" panose="020B0604020202020204" pitchFamily="34" charset="0"/>
              <a:buChar char="•"/>
              <a:defRPr sz="1800" kern="1200">
                <a:solidFill>
                  <a:schemeClr val="tx1">
                    <a:lumMod val="85000"/>
                    <a:lumOff val="1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400" kern="120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ts val="1840"/>
              </a:lnSpc>
              <a:buNone/>
            </a:pPr>
            <a:r>
              <a:rPr lang="zh-CN" altLang="en-US" sz="1865" dirty="0">
                <a:solidFill>
                  <a:schemeClr val="bg1"/>
                </a:solidFill>
                <a:latin typeface="微软雅黑" panose="020B0503020204020204" pitchFamily="34" charset="-122"/>
                <a:ea typeface="微软雅黑" panose="020B0503020204020204" pitchFamily="34" charset="-122"/>
                <a:cs typeface="Lato Light"/>
                <a:sym typeface="微软雅黑" panose="020B0503020204020204" pitchFamily="34" charset="-122"/>
              </a:rPr>
              <a:t>添加您的标题</a:t>
            </a:r>
            <a:endParaRPr lang="en-US" sz="1865" dirty="0">
              <a:solidFill>
                <a:schemeClr val="bg1"/>
              </a:solidFill>
              <a:latin typeface="微软雅黑" panose="020B0503020204020204" pitchFamily="34" charset="-122"/>
              <a:ea typeface="微软雅黑" panose="020B0503020204020204" pitchFamily="34" charset="-122"/>
              <a:cs typeface="Lato Light"/>
              <a:sym typeface="微软雅黑" panose="020B0503020204020204" pitchFamily="34" charset="-122"/>
            </a:endParaRPr>
          </a:p>
        </p:txBody>
      </p:sp>
      <p:cxnSp>
        <p:nvCxnSpPr>
          <p:cNvPr id="8" name="Straight Connector 10"/>
          <p:cNvCxnSpPr/>
          <p:nvPr/>
        </p:nvCxnSpPr>
        <p:spPr>
          <a:xfrm flipH="1">
            <a:off x="7924236" y="3510853"/>
            <a:ext cx="1320392" cy="13828"/>
          </a:xfrm>
          <a:prstGeom prst="line">
            <a:avLst/>
          </a:prstGeom>
          <a:ln w="9525" cmpd="sng">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11"/>
          <p:cNvCxnSpPr/>
          <p:nvPr/>
        </p:nvCxnSpPr>
        <p:spPr>
          <a:xfrm flipH="1">
            <a:off x="7619530" y="2700992"/>
            <a:ext cx="1320392" cy="0"/>
          </a:xfrm>
          <a:prstGeom prst="line">
            <a:avLst/>
          </a:prstGeom>
          <a:ln w="9525" cmpd="sng">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12"/>
          <p:cNvCxnSpPr/>
          <p:nvPr/>
        </p:nvCxnSpPr>
        <p:spPr>
          <a:xfrm>
            <a:off x="6154807" y="3581512"/>
            <a:ext cx="18322" cy="1"/>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3"/>
          <p:cNvCxnSpPr/>
          <p:nvPr/>
        </p:nvCxnSpPr>
        <p:spPr>
          <a:xfrm flipH="1" flipV="1">
            <a:off x="7697890" y="4157322"/>
            <a:ext cx="2136738" cy="16403"/>
          </a:xfrm>
          <a:prstGeom prst="line">
            <a:avLst/>
          </a:prstGeom>
          <a:ln w="12700" cmpd="sng">
            <a:solidFill>
              <a:srgbClr val="CFD6DC"/>
            </a:solidFill>
          </a:ln>
          <a:effectLst/>
        </p:spPr>
        <p:style>
          <a:lnRef idx="2">
            <a:schemeClr val="accent1"/>
          </a:lnRef>
          <a:fillRef idx="0">
            <a:schemeClr val="accent1"/>
          </a:fillRef>
          <a:effectRef idx="1">
            <a:schemeClr val="accent1"/>
          </a:effectRef>
          <a:fontRef idx="minor">
            <a:schemeClr val="tx1"/>
          </a:fontRef>
        </p:style>
      </p:cxnSp>
      <p:sp>
        <p:nvSpPr>
          <p:cNvPr id="12" name="Rectangle 14"/>
          <p:cNvSpPr/>
          <p:nvPr/>
        </p:nvSpPr>
        <p:spPr>
          <a:xfrm>
            <a:off x="9834628" y="3970589"/>
            <a:ext cx="1737976" cy="338426"/>
          </a:xfrm>
          <a:prstGeom prst="rect">
            <a:avLst/>
          </a:prstGeom>
        </p:spPr>
        <p:txBody>
          <a:bodyPr wrap="none">
            <a:spAutoFit/>
          </a:bodyPr>
          <a:lstStyle/>
          <a:p>
            <a:r>
              <a:rPr lang="en-US" sz="1600"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rPr>
              <a:t>C: </a:t>
            </a:r>
            <a:r>
              <a:rPr lang="zh-CN" altLang="en-US" sz="1600"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rPr>
              <a:t>图表标题</a:t>
            </a:r>
            <a:r>
              <a:rPr lang="en-US" sz="1600"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rPr>
              <a:t> 48%</a:t>
            </a:r>
          </a:p>
        </p:txBody>
      </p:sp>
      <p:sp>
        <p:nvSpPr>
          <p:cNvPr id="13" name="Rectangle 15"/>
          <p:cNvSpPr/>
          <p:nvPr/>
        </p:nvSpPr>
        <p:spPr>
          <a:xfrm>
            <a:off x="9005434" y="2497857"/>
            <a:ext cx="1744388" cy="338426"/>
          </a:xfrm>
          <a:prstGeom prst="rect">
            <a:avLst/>
          </a:prstGeom>
        </p:spPr>
        <p:txBody>
          <a:bodyPr wrap="none">
            <a:spAutoFit/>
          </a:bodyPr>
          <a:lstStyle/>
          <a:p>
            <a:r>
              <a:rPr lang="en-US" sz="1600"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rPr>
              <a:t>A: </a:t>
            </a:r>
            <a:r>
              <a:rPr lang="zh-CN" altLang="en-US" sz="1600"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rPr>
              <a:t>图表标题</a:t>
            </a:r>
            <a:r>
              <a:rPr lang="en-US" sz="1600"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rPr>
              <a:t> 63%</a:t>
            </a:r>
          </a:p>
        </p:txBody>
      </p:sp>
      <p:sp>
        <p:nvSpPr>
          <p:cNvPr id="14" name="Rectangle 16"/>
          <p:cNvSpPr/>
          <p:nvPr/>
        </p:nvSpPr>
        <p:spPr>
          <a:xfrm>
            <a:off x="8612008" y="4477582"/>
            <a:ext cx="1755609" cy="338426"/>
          </a:xfrm>
          <a:prstGeom prst="rect">
            <a:avLst/>
          </a:prstGeom>
        </p:spPr>
        <p:txBody>
          <a:bodyPr wrap="none">
            <a:spAutoFit/>
          </a:bodyPr>
          <a:lstStyle/>
          <a:p>
            <a:r>
              <a:rPr lang="en-US" sz="1600"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rPr>
              <a:t>D: </a:t>
            </a:r>
            <a:r>
              <a:rPr lang="zh-CN" altLang="en-US" sz="1600"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rPr>
              <a:t>图表标题</a:t>
            </a:r>
            <a:r>
              <a:rPr lang="en-US" sz="1600"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rPr>
              <a:t> 83%</a:t>
            </a:r>
          </a:p>
        </p:txBody>
      </p:sp>
      <p:sp>
        <p:nvSpPr>
          <p:cNvPr id="15" name="Rectangle 17"/>
          <p:cNvSpPr/>
          <p:nvPr/>
        </p:nvSpPr>
        <p:spPr>
          <a:xfrm>
            <a:off x="9447766" y="3310406"/>
            <a:ext cx="1728358" cy="338426"/>
          </a:xfrm>
          <a:prstGeom prst="rect">
            <a:avLst/>
          </a:prstGeom>
        </p:spPr>
        <p:txBody>
          <a:bodyPr wrap="none">
            <a:spAutoFit/>
          </a:bodyPr>
          <a:lstStyle/>
          <a:p>
            <a:r>
              <a:rPr lang="en-US" sz="1600"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rPr>
              <a:t>B: </a:t>
            </a:r>
            <a:r>
              <a:rPr lang="zh-CN" altLang="en-US" sz="1600"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rPr>
              <a:t>图表标题</a:t>
            </a:r>
            <a:r>
              <a:rPr lang="en-US" sz="1600"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rPr>
              <a:t> 54%</a:t>
            </a:r>
          </a:p>
        </p:txBody>
      </p:sp>
      <p:cxnSp>
        <p:nvCxnSpPr>
          <p:cNvPr id="16" name="Straight Connector 18"/>
          <p:cNvCxnSpPr/>
          <p:nvPr/>
        </p:nvCxnSpPr>
        <p:spPr>
          <a:xfrm>
            <a:off x="960188" y="4224522"/>
            <a:ext cx="158091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7" name="Text Placeholder 5"/>
          <p:cNvSpPr txBox="1"/>
          <p:nvPr/>
        </p:nvSpPr>
        <p:spPr>
          <a:xfrm>
            <a:off x="814431" y="3396491"/>
            <a:ext cx="3351766" cy="710981"/>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400" dirty="0">
                <a:solidFill>
                  <a:schemeClr val="bg1"/>
                </a:solidFill>
                <a:latin typeface="微软雅黑" panose="020B0503020204020204" pitchFamily="34" charset="-122"/>
                <a:ea typeface="微软雅黑" panose="020B0503020204020204" pitchFamily="34" charset="-122"/>
                <a:cs typeface="Calibri" panose="020F0502020204030204"/>
                <a:sym typeface="微软雅黑" panose="020B0503020204020204" pitchFamily="34" charset="-122"/>
              </a:rPr>
              <a:t>此处添加详细文本描述，建议与标题相关并符合整体语言风格</a:t>
            </a:r>
            <a:endParaRPr lang="en-US" sz="1400" dirty="0">
              <a:solidFill>
                <a:schemeClr val="bg1"/>
              </a:solidFill>
              <a:latin typeface="微软雅黑" panose="020B0503020204020204" pitchFamily="34" charset="-122"/>
              <a:ea typeface="微软雅黑" panose="020B0503020204020204" pitchFamily="34" charset="-122"/>
              <a:cs typeface="Calibri" panose="020F0502020204030204"/>
              <a:sym typeface="微软雅黑" panose="020B0503020204020204" pitchFamily="34" charset="-122"/>
            </a:endParaRPr>
          </a:p>
        </p:txBody>
      </p:sp>
      <p:sp>
        <p:nvSpPr>
          <p:cNvPr id="18" name="TextBox 20"/>
          <p:cNvSpPr txBox="1"/>
          <p:nvPr/>
        </p:nvSpPr>
        <p:spPr>
          <a:xfrm>
            <a:off x="814430" y="3190379"/>
            <a:ext cx="1320392" cy="297454"/>
          </a:xfrm>
          <a:prstGeom prst="rect">
            <a:avLst/>
          </a:prstGeom>
          <a:noFill/>
        </p:spPr>
        <p:txBody>
          <a:bodyPr wrap="square" rtlCol="0">
            <a:spAutoFit/>
          </a:bodyPr>
          <a:lstStyle/>
          <a:p>
            <a:r>
              <a:rPr lang="zh-CN" altLang="en-US" sz="1335"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rPr>
              <a:t>添加标题</a:t>
            </a:r>
            <a:endParaRPr lang="en-US" sz="1335"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endParaRPr>
          </a:p>
        </p:txBody>
      </p:sp>
      <p:cxnSp>
        <p:nvCxnSpPr>
          <p:cNvPr id="19" name="Straight Connector 21"/>
          <p:cNvCxnSpPr/>
          <p:nvPr/>
        </p:nvCxnSpPr>
        <p:spPr>
          <a:xfrm>
            <a:off x="915999" y="4224522"/>
            <a:ext cx="406275"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22"/>
          <p:cNvCxnSpPr/>
          <p:nvPr/>
        </p:nvCxnSpPr>
        <p:spPr>
          <a:xfrm>
            <a:off x="960188" y="3024155"/>
            <a:ext cx="158091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1" name="Text Placeholder 5"/>
          <p:cNvSpPr txBox="1"/>
          <p:nvPr/>
        </p:nvSpPr>
        <p:spPr>
          <a:xfrm>
            <a:off x="814431" y="2297693"/>
            <a:ext cx="3351766" cy="710981"/>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400" dirty="0">
                <a:solidFill>
                  <a:schemeClr val="bg1"/>
                </a:solidFill>
                <a:latin typeface="微软雅黑" panose="020B0503020204020204" pitchFamily="34" charset="-122"/>
                <a:ea typeface="微软雅黑" panose="020B0503020204020204" pitchFamily="34" charset="-122"/>
                <a:cs typeface="Calibri" panose="020F0502020204030204"/>
                <a:sym typeface="微软雅黑" panose="020B0503020204020204" pitchFamily="34" charset="-122"/>
              </a:rPr>
              <a:t>此处添加详细文本描述，建议与标题相关并符合整体语言风格</a:t>
            </a:r>
            <a:endParaRPr lang="en-US" sz="1400" dirty="0">
              <a:solidFill>
                <a:schemeClr val="bg1"/>
              </a:solidFill>
              <a:latin typeface="微软雅黑" panose="020B0503020204020204" pitchFamily="34" charset="-122"/>
              <a:ea typeface="微软雅黑" panose="020B0503020204020204" pitchFamily="34" charset="-122"/>
              <a:cs typeface="Calibri" panose="020F0502020204030204"/>
              <a:sym typeface="微软雅黑" panose="020B0503020204020204" pitchFamily="34" charset="-122"/>
            </a:endParaRPr>
          </a:p>
        </p:txBody>
      </p:sp>
      <p:sp>
        <p:nvSpPr>
          <p:cNvPr id="22" name="TextBox 24"/>
          <p:cNvSpPr txBox="1"/>
          <p:nvPr/>
        </p:nvSpPr>
        <p:spPr>
          <a:xfrm>
            <a:off x="814430" y="2091580"/>
            <a:ext cx="1320392" cy="297454"/>
          </a:xfrm>
          <a:prstGeom prst="rect">
            <a:avLst/>
          </a:prstGeom>
          <a:noFill/>
        </p:spPr>
        <p:txBody>
          <a:bodyPr wrap="square" rtlCol="0">
            <a:spAutoFit/>
          </a:bodyPr>
          <a:lstStyle/>
          <a:p>
            <a:r>
              <a:rPr lang="zh-CN" altLang="en-US" sz="1335"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rPr>
              <a:t>添加标题</a:t>
            </a:r>
            <a:endParaRPr lang="en-US" sz="1335"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endParaRPr>
          </a:p>
        </p:txBody>
      </p:sp>
      <p:cxnSp>
        <p:nvCxnSpPr>
          <p:cNvPr id="23" name="Straight Connector 25"/>
          <p:cNvCxnSpPr/>
          <p:nvPr/>
        </p:nvCxnSpPr>
        <p:spPr>
          <a:xfrm>
            <a:off x="915999" y="3024155"/>
            <a:ext cx="406275"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24" name="Text Placeholder 5"/>
          <p:cNvSpPr txBox="1"/>
          <p:nvPr/>
        </p:nvSpPr>
        <p:spPr>
          <a:xfrm>
            <a:off x="814431" y="4630797"/>
            <a:ext cx="3351766" cy="710981"/>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400" dirty="0">
                <a:solidFill>
                  <a:schemeClr val="bg1"/>
                </a:solidFill>
                <a:latin typeface="微软雅黑" panose="020B0503020204020204" pitchFamily="34" charset="-122"/>
                <a:ea typeface="微软雅黑" panose="020B0503020204020204" pitchFamily="34" charset="-122"/>
                <a:cs typeface="Calibri" panose="020F0502020204030204"/>
                <a:sym typeface="微软雅黑" panose="020B0503020204020204" pitchFamily="34" charset="-122"/>
              </a:rPr>
              <a:t>此处添加详细文本描述，建议与标题相关并符合整体语言风格</a:t>
            </a:r>
            <a:endParaRPr lang="en-US" sz="1400" dirty="0">
              <a:solidFill>
                <a:schemeClr val="bg1"/>
              </a:solidFill>
              <a:latin typeface="微软雅黑" panose="020B0503020204020204" pitchFamily="34" charset="-122"/>
              <a:ea typeface="微软雅黑" panose="020B0503020204020204" pitchFamily="34" charset="-122"/>
              <a:cs typeface="Calibri" panose="020F0502020204030204"/>
              <a:sym typeface="微软雅黑" panose="020B0503020204020204" pitchFamily="34" charset="-122"/>
            </a:endParaRPr>
          </a:p>
        </p:txBody>
      </p:sp>
      <p:sp>
        <p:nvSpPr>
          <p:cNvPr id="25" name="TextBox 27"/>
          <p:cNvSpPr txBox="1"/>
          <p:nvPr/>
        </p:nvSpPr>
        <p:spPr>
          <a:xfrm>
            <a:off x="814430" y="4424686"/>
            <a:ext cx="1320392" cy="297454"/>
          </a:xfrm>
          <a:prstGeom prst="rect">
            <a:avLst/>
          </a:prstGeom>
          <a:noFill/>
        </p:spPr>
        <p:txBody>
          <a:bodyPr wrap="square" rtlCol="0">
            <a:spAutoFit/>
          </a:bodyPr>
          <a:lstStyle/>
          <a:p>
            <a:r>
              <a:rPr lang="zh-CN" altLang="en-US" sz="1335"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rPr>
              <a:t>添加标题</a:t>
            </a:r>
            <a:endParaRPr lang="en-US" sz="1335"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endParaRPr>
          </a:p>
        </p:txBody>
      </p:sp>
      <p:cxnSp>
        <p:nvCxnSpPr>
          <p:cNvPr id="26" name="Straight Connector 28"/>
          <p:cNvCxnSpPr/>
          <p:nvPr/>
        </p:nvCxnSpPr>
        <p:spPr>
          <a:xfrm flipH="1">
            <a:off x="7314824" y="4630797"/>
            <a:ext cx="1320392"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7" name="Rectangle 29"/>
          <p:cNvSpPr/>
          <p:nvPr/>
        </p:nvSpPr>
        <p:spPr>
          <a:xfrm>
            <a:off x="6525657" y="4224524"/>
            <a:ext cx="311304" cy="307777"/>
          </a:xfrm>
          <a:prstGeom prst="rect">
            <a:avLst/>
          </a:prstGeom>
          <a:noFill/>
          <a:ln>
            <a:noFill/>
          </a:ln>
        </p:spPr>
        <p:txBody>
          <a:bodyPr wrap="none">
            <a:spAutoFit/>
          </a:bodyPr>
          <a:lstStyle/>
          <a:p>
            <a:r>
              <a:rPr lang="en-US" sz="1400"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rPr>
              <a:t>A</a:t>
            </a:r>
          </a:p>
        </p:txBody>
      </p:sp>
      <p:sp>
        <p:nvSpPr>
          <p:cNvPr id="28" name="Rectangle 30"/>
          <p:cNvSpPr/>
          <p:nvPr/>
        </p:nvSpPr>
        <p:spPr>
          <a:xfrm>
            <a:off x="5385019" y="4326093"/>
            <a:ext cx="296876" cy="307777"/>
          </a:xfrm>
          <a:prstGeom prst="rect">
            <a:avLst/>
          </a:prstGeom>
          <a:noFill/>
          <a:ln>
            <a:noFill/>
          </a:ln>
        </p:spPr>
        <p:txBody>
          <a:bodyPr wrap="none">
            <a:spAutoFit/>
          </a:bodyPr>
          <a:lstStyle/>
          <a:p>
            <a:r>
              <a:rPr lang="en-US" sz="1400"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rPr>
              <a:t>B</a:t>
            </a:r>
          </a:p>
        </p:txBody>
      </p:sp>
      <p:sp>
        <p:nvSpPr>
          <p:cNvPr id="29" name="Rectangle 31"/>
          <p:cNvSpPr/>
          <p:nvPr/>
        </p:nvSpPr>
        <p:spPr>
          <a:xfrm>
            <a:off x="4775608" y="2599424"/>
            <a:ext cx="304892" cy="307777"/>
          </a:xfrm>
          <a:prstGeom prst="rect">
            <a:avLst/>
          </a:prstGeom>
          <a:noFill/>
          <a:ln>
            <a:noFill/>
          </a:ln>
        </p:spPr>
        <p:txBody>
          <a:bodyPr wrap="none">
            <a:spAutoFit/>
          </a:bodyPr>
          <a:lstStyle/>
          <a:p>
            <a:r>
              <a:rPr lang="en-US" sz="1400"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rPr>
              <a:t>C</a:t>
            </a:r>
          </a:p>
        </p:txBody>
      </p:sp>
      <p:sp>
        <p:nvSpPr>
          <p:cNvPr id="30" name="Rectangle 32"/>
          <p:cNvSpPr/>
          <p:nvPr/>
        </p:nvSpPr>
        <p:spPr>
          <a:xfrm>
            <a:off x="4388342" y="3245893"/>
            <a:ext cx="320922" cy="307777"/>
          </a:xfrm>
          <a:prstGeom prst="rect">
            <a:avLst/>
          </a:prstGeom>
          <a:noFill/>
          <a:ln>
            <a:noFill/>
          </a:ln>
        </p:spPr>
        <p:txBody>
          <a:bodyPr wrap="none">
            <a:spAutoFit/>
          </a:bodyPr>
          <a:lstStyle/>
          <a:p>
            <a:r>
              <a:rPr lang="en-US" sz="1400"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rPr>
              <a:t>D</a:t>
            </a: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700" fill="hold"/>
                                        <p:tgtEl>
                                          <p:spTgt spid="16"/>
                                        </p:tgtEl>
                                        <p:attrNameLst>
                                          <p:attrName>ppt_x</p:attrName>
                                        </p:attrNameLst>
                                      </p:cBhvr>
                                      <p:tavLst>
                                        <p:tav tm="0">
                                          <p:val>
                                            <p:strVal val="0-#ppt_w/2"/>
                                          </p:val>
                                        </p:tav>
                                        <p:tav tm="100000">
                                          <p:val>
                                            <p:strVal val="#ppt_x"/>
                                          </p:val>
                                        </p:tav>
                                      </p:tavLst>
                                    </p:anim>
                                    <p:anim calcmode="lin" valueType="num">
                                      <p:cBhvr additive="base">
                                        <p:cTn id="8" dur="7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700" fill="hold"/>
                                        <p:tgtEl>
                                          <p:spTgt spid="17"/>
                                        </p:tgtEl>
                                        <p:attrNameLst>
                                          <p:attrName>ppt_x</p:attrName>
                                        </p:attrNameLst>
                                      </p:cBhvr>
                                      <p:tavLst>
                                        <p:tav tm="0">
                                          <p:val>
                                            <p:strVal val="0-#ppt_w/2"/>
                                          </p:val>
                                        </p:tav>
                                        <p:tav tm="100000">
                                          <p:val>
                                            <p:strVal val="#ppt_x"/>
                                          </p:val>
                                        </p:tav>
                                      </p:tavLst>
                                    </p:anim>
                                    <p:anim calcmode="lin" valueType="num">
                                      <p:cBhvr additive="base">
                                        <p:cTn id="12" dur="700" fill="hold"/>
                                        <p:tgtEl>
                                          <p:spTgt spid="17"/>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700" fill="hold"/>
                                        <p:tgtEl>
                                          <p:spTgt spid="18"/>
                                        </p:tgtEl>
                                        <p:attrNameLst>
                                          <p:attrName>ppt_x</p:attrName>
                                        </p:attrNameLst>
                                      </p:cBhvr>
                                      <p:tavLst>
                                        <p:tav tm="0">
                                          <p:val>
                                            <p:strVal val="0-#ppt_w/2"/>
                                          </p:val>
                                        </p:tav>
                                        <p:tav tm="100000">
                                          <p:val>
                                            <p:strVal val="#ppt_x"/>
                                          </p:val>
                                        </p:tav>
                                      </p:tavLst>
                                    </p:anim>
                                    <p:anim calcmode="lin" valueType="num">
                                      <p:cBhvr additive="base">
                                        <p:cTn id="16" dur="700" fill="hold"/>
                                        <p:tgtEl>
                                          <p:spTgt spid="18"/>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700" fill="hold"/>
                                        <p:tgtEl>
                                          <p:spTgt spid="19"/>
                                        </p:tgtEl>
                                        <p:attrNameLst>
                                          <p:attrName>ppt_x</p:attrName>
                                        </p:attrNameLst>
                                      </p:cBhvr>
                                      <p:tavLst>
                                        <p:tav tm="0">
                                          <p:val>
                                            <p:strVal val="0-#ppt_w/2"/>
                                          </p:val>
                                        </p:tav>
                                        <p:tav tm="100000">
                                          <p:val>
                                            <p:strVal val="#ppt_x"/>
                                          </p:val>
                                        </p:tav>
                                      </p:tavLst>
                                    </p:anim>
                                    <p:anim calcmode="lin" valueType="num">
                                      <p:cBhvr additive="base">
                                        <p:cTn id="20" dur="700" fill="hold"/>
                                        <p:tgtEl>
                                          <p:spTgt spid="19"/>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additive="base">
                                        <p:cTn id="23" dur="700" fill="hold"/>
                                        <p:tgtEl>
                                          <p:spTgt spid="20"/>
                                        </p:tgtEl>
                                        <p:attrNameLst>
                                          <p:attrName>ppt_x</p:attrName>
                                        </p:attrNameLst>
                                      </p:cBhvr>
                                      <p:tavLst>
                                        <p:tav tm="0">
                                          <p:val>
                                            <p:strVal val="0-#ppt_w/2"/>
                                          </p:val>
                                        </p:tav>
                                        <p:tav tm="100000">
                                          <p:val>
                                            <p:strVal val="#ppt_x"/>
                                          </p:val>
                                        </p:tav>
                                      </p:tavLst>
                                    </p:anim>
                                    <p:anim calcmode="lin" valueType="num">
                                      <p:cBhvr additive="base">
                                        <p:cTn id="24" dur="700" fill="hold"/>
                                        <p:tgtEl>
                                          <p:spTgt spid="20"/>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700" fill="hold"/>
                                        <p:tgtEl>
                                          <p:spTgt spid="21"/>
                                        </p:tgtEl>
                                        <p:attrNameLst>
                                          <p:attrName>ppt_x</p:attrName>
                                        </p:attrNameLst>
                                      </p:cBhvr>
                                      <p:tavLst>
                                        <p:tav tm="0">
                                          <p:val>
                                            <p:strVal val="0-#ppt_w/2"/>
                                          </p:val>
                                        </p:tav>
                                        <p:tav tm="100000">
                                          <p:val>
                                            <p:strVal val="#ppt_x"/>
                                          </p:val>
                                        </p:tav>
                                      </p:tavLst>
                                    </p:anim>
                                    <p:anim calcmode="lin" valueType="num">
                                      <p:cBhvr additive="base">
                                        <p:cTn id="28" dur="700" fill="hold"/>
                                        <p:tgtEl>
                                          <p:spTgt spid="21"/>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700" fill="hold"/>
                                        <p:tgtEl>
                                          <p:spTgt spid="22"/>
                                        </p:tgtEl>
                                        <p:attrNameLst>
                                          <p:attrName>ppt_x</p:attrName>
                                        </p:attrNameLst>
                                      </p:cBhvr>
                                      <p:tavLst>
                                        <p:tav tm="0">
                                          <p:val>
                                            <p:strVal val="0-#ppt_w/2"/>
                                          </p:val>
                                        </p:tav>
                                        <p:tav tm="100000">
                                          <p:val>
                                            <p:strVal val="#ppt_x"/>
                                          </p:val>
                                        </p:tav>
                                      </p:tavLst>
                                    </p:anim>
                                    <p:anim calcmode="lin" valueType="num">
                                      <p:cBhvr additive="base">
                                        <p:cTn id="32" dur="700" fill="hold"/>
                                        <p:tgtEl>
                                          <p:spTgt spid="22"/>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additive="base">
                                        <p:cTn id="35" dur="700" fill="hold"/>
                                        <p:tgtEl>
                                          <p:spTgt spid="23"/>
                                        </p:tgtEl>
                                        <p:attrNameLst>
                                          <p:attrName>ppt_x</p:attrName>
                                        </p:attrNameLst>
                                      </p:cBhvr>
                                      <p:tavLst>
                                        <p:tav tm="0">
                                          <p:val>
                                            <p:strVal val="0-#ppt_w/2"/>
                                          </p:val>
                                        </p:tav>
                                        <p:tav tm="100000">
                                          <p:val>
                                            <p:strVal val="#ppt_x"/>
                                          </p:val>
                                        </p:tav>
                                      </p:tavLst>
                                    </p:anim>
                                    <p:anim calcmode="lin" valueType="num">
                                      <p:cBhvr additive="base">
                                        <p:cTn id="36" dur="700" fill="hold"/>
                                        <p:tgtEl>
                                          <p:spTgt spid="23"/>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24"/>
                                        </p:tgtEl>
                                        <p:attrNameLst>
                                          <p:attrName>style.visibility</p:attrName>
                                        </p:attrNameLst>
                                      </p:cBhvr>
                                      <p:to>
                                        <p:strVal val="visible"/>
                                      </p:to>
                                    </p:set>
                                    <p:anim calcmode="lin" valueType="num">
                                      <p:cBhvr additive="base">
                                        <p:cTn id="39" dur="700" fill="hold"/>
                                        <p:tgtEl>
                                          <p:spTgt spid="24"/>
                                        </p:tgtEl>
                                        <p:attrNameLst>
                                          <p:attrName>ppt_x</p:attrName>
                                        </p:attrNameLst>
                                      </p:cBhvr>
                                      <p:tavLst>
                                        <p:tav tm="0">
                                          <p:val>
                                            <p:strVal val="0-#ppt_w/2"/>
                                          </p:val>
                                        </p:tav>
                                        <p:tav tm="100000">
                                          <p:val>
                                            <p:strVal val="#ppt_x"/>
                                          </p:val>
                                        </p:tav>
                                      </p:tavLst>
                                    </p:anim>
                                    <p:anim calcmode="lin" valueType="num">
                                      <p:cBhvr additive="base">
                                        <p:cTn id="40" dur="700" fill="hold"/>
                                        <p:tgtEl>
                                          <p:spTgt spid="24"/>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anim calcmode="lin" valueType="num">
                                      <p:cBhvr additive="base">
                                        <p:cTn id="43" dur="700" fill="hold"/>
                                        <p:tgtEl>
                                          <p:spTgt spid="25"/>
                                        </p:tgtEl>
                                        <p:attrNameLst>
                                          <p:attrName>ppt_x</p:attrName>
                                        </p:attrNameLst>
                                      </p:cBhvr>
                                      <p:tavLst>
                                        <p:tav tm="0">
                                          <p:val>
                                            <p:strVal val="0-#ppt_w/2"/>
                                          </p:val>
                                        </p:tav>
                                        <p:tav tm="100000">
                                          <p:val>
                                            <p:strVal val="#ppt_x"/>
                                          </p:val>
                                        </p:tav>
                                      </p:tavLst>
                                    </p:anim>
                                    <p:anim calcmode="lin" valueType="num">
                                      <p:cBhvr additive="base">
                                        <p:cTn id="44" dur="700" fill="hold"/>
                                        <p:tgtEl>
                                          <p:spTgt spid="25"/>
                                        </p:tgtEl>
                                        <p:attrNameLst>
                                          <p:attrName>ppt_y</p:attrName>
                                        </p:attrNameLst>
                                      </p:cBhvr>
                                      <p:tavLst>
                                        <p:tav tm="0">
                                          <p:val>
                                            <p:strVal val="#ppt_y"/>
                                          </p:val>
                                        </p:tav>
                                        <p:tav tm="100000">
                                          <p:val>
                                            <p:strVal val="#ppt_y"/>
                                          </p:val>
                                        </p:tav>
                                      </p:tavLst>
                                    </p:anim>
                                  </p:childTnLst>
                                </p:cTn>
                              </p:par>
                            </p:childTnLst>
                          </p:cTn>
                        </p:par>
                        <p:par>
                          <p:cTn id="45" fill="hold">
                            <p:stCondLst>
                              <p:cond delay="1000"/>
                            </p:stCondLst>
                            <p:childTnLst>
                              <p:par>
                                <p:cTn id="46" presetID="21" presetClass="entr" presetSubtype="1" fill="hold" grpId="0" nodeType="after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wheel(1)">
                                      <p:cBhvr>
                                        <p:cTn id="48" dur="2000"/>
                                        <p:tgtEl>
                                          <p:spTgt spid="7"/>
                                        </p:tgtEl>
                                      </p:cBhvr>
                                    </p:animEffect>
                                  </p:childTnLst>
                                </p:cTn>
                              </p:par>
                              <p:par>
                                <p:cTn id="49" presetID="21" presetClass="entr" presetSubtype="1" fill="hold" grpId="0" nodeType="with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wheel(1)">
                                      <p:cBhvr>
                                        <p:cTn id="51" dur="2000"/>
                                        <p:tgtEl>
                                          <p:spTgt spid="2"/>
                                        </p:tgtEl>
                                      </p:cBhvr>
                                    </p:animEffect>
                                  </p:childTnLst>
                                </p:cTn>
                              </p:par>
                            </p:childTnLst>
                          </p:cTn>
                        </p:par>
                        <p:par>
                          <p:cTn id="52" fill="hold">
                            <p:stCondLst>
                              <p:cond delay="3000"/>
                            </p:stCondLst>
                            <p:childTnLst>
                              <p:par>
                                <p:cTn id="53" presetID="21" presetClass="entr" presetSubtype="1" fill="hold" grpId="0" nodeType="after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wheel(1)">
                                      <p:cBhvr>
                                        <p:cTn id="55" dur="2000"/>
                                        <p:tgtEl>
                                          <p:spTgt spid="6"/>
                                        </p:tgtEl>
                                      </p:cBhvr>
                                    </p:animEffect>
                                  </p:childTnLst>
                                </p:cTn>
                              </p:par>
                              <p:par>
                                <p:cTn id="56" presetID="21" presetClass="entr" presetSubtype="1" fill="hold" nodeType="with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wheel(1)">
                                      <p:cBhvr>
                                        <p:cTn id="58" dur="2000"/>
                                        <p:tgtEl>
                                          <p:spTgt spid="9"/>
                                        </p:tgtEl>
                                      </p:cBhvr>
                                    </p:animEffect>
                                  </p:childTnLst>
                                </p:cTn>
                              </p:par>
                              <p:par>
                                <p:cTn id="59" presetID="21" presetClass="entr" presetSubtype="1" fill="hold" grpId="0" nodeType="withEffect">
                                  <p:stCondLst>
                                    <p:cond delay="0"/>
                                  </p:stCondLst>
                                  <p:childTnLst>
                                    <p:set>
                                      <p:cBhvr>
                                        <p:cTn id="60" dur="1" fill="hold">
                                          <p:stCondLst>
                                            <p:cond delay="0"/>
                                          </p:stCondLst>
                                        </p:cTn>
                                        <p:tgtEl>
                                          <p:spTgt spid="13"/>
                                        </p:tgtEl>
                                        <p:attrNameLst>
                                          <p:attrName>style.visibility</p:attrName>
                                        </p:attrNameLst>
                                      </p:cBhvr>
                                      <p:to>
                                        <p:strVal val="visible"/>
                                      </p:to>
                                    </p:set>
                                    <p:animEffect transition="in" filter="wheel(1)">
                                      <p:cBhvr>
                                        <p:cTn id="61" dur="2000"/>
                                        <p:tgtEl>
                                          <p:spTgt spid="13"/>
                                        </p:tgtEl>
                                      </p:cBhvr>
                                    </p:animEffect>
                                  </p:childTnLst>
                                </p:cTn>
                              </p:par>
                              <p:par>
                                <p:cTn id="62" presetID="21" presetClass="entr" presetSubtype="1" fill="hold" grpId="0" nodeType="withEffect">
                                  <p:stCondLst>
                                    <p:cond delay="0"/>
                                  </p:stCondLst>
                                  <p:childTnLst>
                                    <p:set>
                                      <p:cBhvr>
                                        <p:cTn id="63" dur="1" fill="hold">
                                          <p:stCondLst>
                                            <p:cond delay="0"/>
                                          </p:stCondLst>
                                        </p:cTn>
                                        <p:tgtEl>
                                          <p:spTgt spid="30"/>
                                        </p:tgtEl>
                                        <p:attrNameLst>
                                          <p:attrName>style.visibility</p:attrName>
                                        </p:attrNameLst>
                                      </p:cBhvr>
                                      <p:to>
                                        <p:strVal val="visible"/>
                                      </p:to>
                                    </p:set>
                                    <p:animEffect transition="in" filter="wheel(1)">
                                      <p:cBhvr>
                                        <p:cTn id="64" dur="2000"/>
                                        <p:tgtEl>
                                          <p:spTgt spid="30"/>
                                        </p:tgtEl>
                                      </p:cBhvr>
                                    </p:animEffect>
                                  </p:childTnLst>
                                </p:cTn>
                              </p:par>
                            </p:childTnLst>
                          </p:cTn>
                        </p:par>
                        <p:par>
                          <p:cTn id="65" fill="hold">
                            <p:stCondLst>
                              <p:cond delay="5000"/>
                            </p:stCondLst>
                            <p:childTnLst>
                              <p:par>
                                <p:cTn id="66" presetID="21" presetClass="entr" presetSubtype="1" fill="hold" grpId="0" nodeType="afterEffect">
                                  <p:stCondLst>
                                    <p:cond delay="0"/>
                                  </p:stCondLst>
                                  <p:childTnLst>
                                    <p:set>
                                      <p:cBhvr>
                                        <p:cTn id="67" dur="1" fill="hold">
                                          <p:stCondLst>
                                            <p:cond delay="0"/>
                                          </p:stCondLst>
                                        </p:cTn>
                                        <p:tgtEl>
                                          <p:spTgt spid="5"/>
                                        </p:tgtEl>
                                        <p:attrNameLst>
                                          <p:attrName>style.visibility</p:attrName>
                                        </p:attrNameLst>
                                      </p:cBhvr>
                                      <p:to>
                                        <p:strVal val="visible"/>
                                      </p:to>
                                    </p:set>
                                    <p:animEffect transition="in" filter="wheel(1)">
                                      <p:cBhvr>
                                        <p:cTn id="68" dur="2000"/>
                                        <p:tgtEl>
                                          <p:spTgt spid="5"/>
                                        </p:tgtEl>
                                      </p:cBhvr>
                                    </p:animEffect>
                                  </p:childTnLst>
                                </p:cTn>
                              </p:par>
                              <p:par>
                                <p:cTn id="69" presetID="21" presetClass="entr" presetSubtype="1" fill="hold" nodeType="withEffect">
                                  <p:stCondLst>
                                    <p:cond delay="0"/>
                                  </p:stCondLst>
                                  <p:childTnLst>
                                    <p:set>
                                      <p:cBhvr>
                                        <p:cTn id="70" dur="1" fill="hold">
                                          <p:stCondLst>
                                            <p:cond delay="0"/>
                                          </p:stCondLst>
                                        </p:cTn>
                                        <p:tgtEl>
                                          <p:spTgt spid="8"/>
                                        </p:tgtEl>
                                        <p:attrNameLst>
                                          <p:attrName>style.visibility</p:attrName>
                                        </p:attrNameLst>
                                      </p:cBhvr>
                                      <p:to>
                                        <p:strVal val="visible"/>
                                      </p:to>
                                    </p:set>
                                    <p:animEffect transition="in" filter="wheel(1)">
                                      <p:cBhvr>
                                        <p:cTn id="71" dur="2000"/>
                                        <p:tgtEl>
                                          <p:spTgt spid="8"/>
                                        </p:tgtEl>
                                      </p:cBhvr>
                                    </p:animEffect>
                                  </p:childTnLst>
                                </p:cTn>
                              </p:par>
                              <p:par>
                                <p:cTn id="72" presetID="21" presetClass="entr" presetSubtype="1" fill="hold" grpId="0" nodeType="withEffect">
                                  <p:stCondLst>
                                    <p:cond delay="0"/>
                                  </p:stCondLst>
                                  <p:childTnLst>
                                    <p:set>
                                      <p:cBhvr>
                                        <p:cTn id="73" dur="1" fill="hold">
                                          <p:stCondLst>
                                            <p:cond delay="0"/>
                                          </p:stCondLst>
                                        </p:cTn>
                                        <p:tgtEl>
                                          <p:spTgt spid="15"/>
                                        </p:tgtEl>
                                        <p:attrNameLst>
                                          <p:attrName>style.visibility</p:attrName>
                                        </p:attrNameLst>
                                      </p:cBhvr>
                                      <p:to>
                                        <p:strVal val="visible"/>
                                      </p:to>
                                    </p:set>
                                    <p:animEffect transition="in" filter="wheel(1)">
                                      <p:cBhvr>
                                        <p:cTn id="74" dur="2000"/>
                                        <p:tgtEl>
                                          <p:spTgt spid="15"/>
                                        </p:tgtEl>
                                      </p:cBhvr>
                                    </p:animEffect>
                                  </p:childTnLst>
                                </p:cTn>
                              </p:par>
                              <p:par>
                                <p:cTn id="75" presetID="21" presetClass="entr" presetSubtype="1" fill="hold" grpId="0" nodeType="withEffect">
                                  <p:stCondLst>
                                    <p:cond delay="0"/>
                                  </p:stCondLst>
                                  <p:childTnLst>
                                    <p:set>
                                      <p:cBhvr>
                                        <p:cTn id="76" dur="1" fill="hold">
                                          <p:stCondLst>
                                            <p:cond delay="0"/>
                                          </p:stCondLst>
                                        </p:cTn>
                                        <p:tgtEl>
                                          <p:spTgt spid="29"/>
                                        </p:tgtEl>
                                        <p:attrNameLst>
                                          <p:attrName>style.visibility</p:attrName>
                                        </p:attrNameLst>
                                      </p:cBhvr>
                                      <p:to>
                                        <p:strVal val="visible"/>
                                      </p:to>
                                    </p:set>
                                    <p:animEffect transition="in" filter="wheel(1)">
                                      <p:cBhvr>
                                        <p:cTn id="77" dur="2000"/>
                                        <p:tgtEl>
                                          <p:spTgt spid="29"/>
                                        </p:tgtEl>
                                      </p:cBhvr>
                                    </p:animEffect>
                                  </p:childTnLst>
                                </p:cTn>
                              </p:par>
                            </p:childTnLst>
                          </p:cTn>
                        </p:par>
                        <p:par>
                          <p:cTn id="78" fill="hold">
                            <p:stCondLst>
                              <p:cond delay="7000"/>
                            </p:stCondLst>
                            <p:childTnLst>
                              <p:par>
                                <p:cTn id="79" presetID="21" presetClass="entr" presetSubtype="1" fill="hold" grpId="0" nodeType="afterEffect">
                                  <p:stCondLst>
                                    <p:cond delay="0"/>
                                  </p:stCondLst>
                                  <p:childTnLst>
                                    <p:set>
                                      <p:cBhvr>
                                        <p:cTn id="80" dur="1" fill="hold">
                                          <p:stCondLst>
                                            <p:cond delay="0"/>
                                          </p:stCondLst>
                                        </p:cTn>
                                        <p:tgtEl>
                                          <p:spTgt spid="4"/>
                                        </p:tgtEl>
                                        <p:attrNameLst>
                                          <p:attrName>style.visibility</p:attrName>
                                        </p:attrNameLst>
                                      </p:cBhvr>
                                      <p:to>
                                        <p:strVal val="visible"/>
                                      </p:to>
                                    </p:set>
                                    <p:animEffect transition="in" filter="wheel(1)">
                                      <p:cBhvr>
                                        <p:cTn id="81" dur="2000"/>
                                        <p:tgtEl>
                                          <p:spTgt spid="4"/>
                                        </p:tgtEl>
                                      </p:cBhvr>
                                    </p:animEffect>
                                  </p:childTnLst>
                                </p:cTn>
                              </p:par>
                              <p:par>
                                <p:cTn id="82" presetID="21" presetClass="entr" presetSubtype="1" fill="hold" nodeType="withEffect">
                                  <p:stCondLst>
                                    <p:cond delay="0"/>
                                  </p:stCondLst>
                                  <p:childTnLst>
                                    <p:set>
                                      <p:cBhvr>
                                        <p:cTn id="83" dur="1" fill="hold">
                                          <p:stCondLst>
                                            <p:cond delay="0"/>
                                          </p:stCondLst>
                                        </p:cTn>
                                        <p:tgtEl>
                                          <p:spTgt spid="11"/>
                                        </p:tgtEl>
                                        <p:attrNameLst>
                                          <p:attrName>style.visibility</p:attrName>
                                        </p:attrNameLst>
                                      </p:cBhvr>
                                      <p:to>
                                        <p:strVal val="visible"/>
                                      </p:to>
                                    </p:set>
                                    <p:animEffect transition="in" filter="wheel(1)">
                                      <p:cBhvr>
                                        <p:cTn id="84" dur="2000"/>
                                        <p:tgtEl>
                                          <p:spTgt spid="11"/>
                                        </p:tgtEl>
                                      </p:cBhvr>
                                    </p:animEffect>
                                  </p:childTnLst>
                                </p:cTn>
                              </p:par>
                              <p:par>
                                <p:cTn id="85" presetID="21" presetClass="entr" presetSubtype="1" fill="hold" grpId="0" nodeType="withEffect">
                                  <p:stCondLst>
                                    <p:cond delay="0"/>
                                  </p:stCondLst>
                                  <p:childTnLst>
                                    <p:set>
                                      <p:cBhvr>
                                        <p:cTn id="86" dur="1" fill="hold">
                                          <p:stCondLst>
                                            <p:cond delay="0"/>
                                          </p:stCondLst>
                                        </p:cTn>
                                        <p:tgtEl>
                                          <p:spTgt spid="12"/>
                                        </p:tgtEl>
                                        <p:attrNameLst>
                                          <p:attrName>style.visibility</p:attrName>
                                        </p:attrNameLst>
                                      </p:cBhvr>
                                      <p:to>
                                        <p:strVal val="visible"/>
                                      </p:to>
                                    </p:set>
                                    <p:animEffect transition="in" filter="wheel(1)">
                                      <p:cBhvr>
                                        <p:cTn id="87" dur="2000"/>
                                        <p:tgtEl>
                                          <p:spTgt spid="12"/>
                                        </p:tgtEl>
                                      </p:cBhvr>
                                    </p:animEffect>
                                  </p:childTnLst>
                                </p:cTn>
                              </p:par>
                              <p:par>
                                <p:cTn id="88" presetID="21" presetClass="entr" presetSubtype="1" fill="hold" grpId="0" nodeType="withEffect">
                                  <p:stCondLst>
                                    <p:cond delay="0"/>
                                  </p:stCondLst>
                                  <p:childTnLst>
                                    <p:set>
                                      <p:cBhvr>
                                        <p:cTn id="89" dur="1" fill="hold">
                                          <p:stCondLst>
                                            <p:cond delay="0"/>
                                          </p:stCondLst>
                                        </p:cTn>
                                        <p:tgtEl>
                                          <p:spTgt spid="28"/>
                                        </p:tgtEl>
                                        <p:attrNameLst>
                                          <p:attrName>style.visibility</p:attrName>
                                        </p:attrNameLst>
                                      </p:cBhvr>
                                      <p:to>
                                        <p:strVal val="visible"/>
                                      </p:to>
                                    </p:set>
                                    <p:animEffect transition="in" filter="wheel(1)">
                                      <p:cBhvr>
                                        <p:cTn id="90" dur="2000"/>
                                        <p:tgtEl>
                                          <p:spTgt spid="28"/>
                                        </p:tgtEl>
                                      </p:cBhvr>
                                    </p:animEffect>
                                  </p:childTnLst>
                                </p:cTn>
                              </p:par>
                            </p:childTnLst>
                          </p:cTn>
                        </p:par>
                        <p:par>
                          <p:cTn id="91" fill="hold">
                            <p:stCondLst>
                              <p:cond delay="9000"/>
                            </p:stCondLst>
                            <p:childTnLst>
                              <p:par>
                                <p:cTn id="92" presetID="21" presetClass="entr" presetSubtype="1" fill="hold" grpId="0" nodeType="afterEffect">
                                  <p:stCondLst>
                                    <p:cond delay="0"/>
                                  </p:stCondLst>
                                  <p:childTnLst>
                                    <p:set>
                                      <p:cBhvr>
                                        <p:cTn id="93" dur="1" fill="hold">
                                          <p:stCondLst>
                                            <p:cond delay="0"/>
                                          </p:stCondLst>
                                        </p:cTn>
                                        <p:tgtEl>
                                          <p:spTgt spid="3"/>
                                        </p:tgtEl>
                                        <p:attrNameLst>
                                          <p:attrName>style.visibility</p:attrName>
                                        </p:attrNameLst>
                                      </p:cBhvr>
                                      <p:to>
                                        <p:strVal val="visible"/>
                                      </p:to>
                                    </p:set>
                                    <p:animEffect transition="in" filter="wheel(1)">
                                      <p:cBhvr>
                                        <p:cTn id="94" dur="2000"/>
                                        <p:tgtEl>
                                          <p:spTgt spid="3"/>
                                        </p:tgtEl>
                                      </p:cBhvr>
                                    </p:animEffect>
                                  </p:childTnLst>
                                </p:cTn>
                              </p:par>
                              <p:par>
                                <p:cTn id="95" presetID="21" presetClass="entr" presetSubtype="1" fill="hold" nodeType="withEffect">
                                  <p:stCondLst>
                                    <p:cond delay="0"/>
                                  </p:stCondLst>
                                  <p:childTnLst>
                                    <p:set>
                                      <p:cBhvr>
                                        <p:cTn id="96" dur="1" fill="hold">
                                          <p:stCondLst>
                                            <p:cond delay="0"/>
                                          </p:stCondLst>
                                        </p:cTn>
                                        <p:tgtEl>
                                          <p:spTgt spid="26"/>
                                        </p:tgtEl>
                                        <p:attrNameLst>
                                          <p:attrName>style.visibility</p:attrName>
                                        </p:attrNameLst>
                                      </p:cBhvr>
                                      <p:to>
                                        <p:strVal val="visible"/>
                                      </p:to>
                                    </p:set>
                                    <p:animEffect transition="in" filter="wheel(1)">
                                      <p:cBhvr>
                                        <p:cTn id="97" dur="2000"/>
                                        <p:tgtEl>
                                          <p:spTgt spid="26"/>
                                        </p:tgtEl>
                                      </p:cBhvr>
                                    </p:animEffect>
                                  </p:childTnLst>
                                </p:cTn>
                              </p:par>
                              <p:par>
                                <p:cTn id="98" presetID="21" presetClass="entr" presetSubtype="1" fill="hold" grpId="0" nodeType="withEffect">
                                  <p:stCondLst>
                                    <p:cond delay="0"/>
                                  </p:stCondLst>
                                  <p:childTnLst>
                                    <p:set>
                                      <p:cBhvr>
                                        <p:cTn id="99" dur="1" fill="hold">
                                          <p:stCondLst>
                                            <p:cond delay="0"/>
                                          </p:stCondLst>
                                        </p:cTn>
                                        <p:tgtEl>
                                          <p:spTgt spid="14"/>
                                        </p:tgtEl>
                                        <p:attrNameLst>
                                          <p:attrName>style.visibility</p:attrName>
                                        </p:attrNameLst>
                                      </p:cBhvr>
                                      <p:to>
                                        <p:strVal val="visible"/>
                                      </p:to>
                                    </p:set>
                                    <p:animEffect transition="in" filter="wheel(1)">
                                      <p:cBhvr>
                                        <p:cTn id="100" dur="2000"/>
                                        <p:tgtEl>
                                          <p:spTgt spid="14"/>
                                        </p:tgtEl>
                                      </p:cBhvr>
                                    </p:animEffect>
                                  </p:childTnLst>
                                </p:cTn>
                              </p:par>
                              <p:par>
                                <p:cTn id="101" presetID="21" presetClass="entr" presetSubtype="1" fill="hold" grpId="0" nodeType="withEffect">
                                  <p:stCondLst>
                                    <p:cond delay="0"/>
                                  </p:stCondLst>
                                  <p:childTnLst>
                                    <p:set>
                                      <p:cBhvr>
                                        <p:cTn id="102" dur="1" fill="hold">
                                          <p:stCondLst>
                                            <p:cond delay="0"/>
                                          </p:stCondLst>
                                        </p:cTn>
                                        <p:tgtEl>
                                          <p:spTgt spid="27"/>
                                        </p:tgtEl>
                                        <p:attrNameLst>
                                          <p:attrName>style.visibility</p:attrName>
                                        </p:attrNameLst>
                                      </p:cBhvr>
                                      <p:to>
                                        <p:strVal val="visible"/>
                                      </p:to>
                                    </p:set>
                                    <p:animEffect transition="in" filter="wheel(1)">
                                      <p:cBhvr>
                                        <p:cTn id="103" dur="2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p:bldP spid="12" grpId="0"/>
      <p:bldP spid="13" grpId="0"/>
      <p:bldP spid="14" grpId="0"/>
      <p:bldP spid="15" grpId="0"/>
      <p:bldP spid="17" grpId="0"/>
      <p:bldP spid="18" grpId="0"/>
      <p:bldP spid="21" grpId="0"/>
      <p:bldP spid="22" grpId="0"/>
      <p:bldP spid="24" grpId="0"/>
      <p:bldP spid="25" grpId="0"/>
      <p:bldP spid="27" grpId="0"/>
      <p:bldP spid="28" grpId="0"/>
      <p:bldP spid="29"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MH_Others_1"/>
          <p:cNvSpPr/>
          <p:nvPr>
            <p:custDataLst>
              <p:tags r:id="rId1"/>
            </p:custDataLst>
          </p:nvPr>
        </p:nvSpPr>
        <p:spPr>
          <a:xfrm>
            <a:off x="2340311" y="2460996"/>
            <a:ext cx="2044489" cy="2044489"/>
          </a:xfrm>
          <a:prstGeom prst="ellipse">
            <a:avLst/>
          </a:prstGeom>
          <a:noFill/>
          <a:ln w="12700" cap="flat" cmpd="sng" algn="ctr">
            <a:solidFill>
              <a:schemeClr val="bg1"/>
            </a:solidFill>
            <a:prstDash val="solid"/>
            <a:miter lim="800000"/>
          </a:ln>
          <a:effectLst/>
        </p:spPr>
        <p:txBody>
          <a:bodyPr rtlCol="0" anchor="ctr"/>
          <a:lstStyle/>
          <a:p>
            <a:pPr marL="0" marR="0" lvl="0" indent="0" algn="ctr" defTabSz="12192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latin typeface="Arial" panose="020B0604020202020204"/>
              <a:ea typeface="幼圆" panose="02010509060101010101" charset="-122"/>
              <a:cs typeface="+mn-cs"/>
            </a:endParaRPr>
          </a:p>
        </p:txBody>
      </p:sp>
      <p:sp>
        <p:nvSpPr>
          <p:cNvPr id="34" name="MH_Others_2"/>
          <p:cNvSpPr/>
          <p:nvPr>
            <p:custDataLst>
              <p:tags r:id="rId2"/>
            </p:custDataLst>
          </p:nvPr>
        </p:nvSpPr>
        <p:spPr>
          <a:xfrm>
            <a:off x="1524153" y="1637579"/>
            <a:ext cx="3721899" cy="3721899"/>
          </a:xfrm>
          <a:prstGeom prst="ellipse">
            <a:avLst/>
          </a:prstGeom>
          <a:noFill/>
          <a:ln w="12700" cap="flat" cmpd="sng" algn="ctr">
            <a:solidFill>
              <a:schemeClr val="bg1"/>
            </a:solidFill>
            <a:prstDash val="dash"/>
            <a:miter lim="800000"/>
          </a:ln>
          <a:effectLst/>
        </p:spPr>
        <p:txBody>
          <a:bodyPr rtlCol="0" anchor="ctr"/>
          <a:lstStyle/>
          <a:p>
            <a:pPr marL="0" marR="0" lvl="0" indent="0" algn="ctr" defTabSz="12192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latin typeface="Arial" panose="020B0604020202020204"/>
              <a:ea typeface="幼圆" panose="02010509060101010101" charset="-122"/>
              <a:cs typeface="+mn-cs"/>
            </a:endParaRPr>
          </a:p>
        </p:txBody>
      </p:sp>
      <p:sp>
        <p:nvSpPr>
          <p:cNvPr id="35" name="MH_Others_3"/>
          <p:cNvSpPr/>
          <p:nvPr>
            <p:custDataLst>
              <p:tags r:id="rId3"/>
            </p:custDataLst>
          </p:nvPr>
        </p:nvSpPr>
        <p:spPr>
          <a:xfrm>
            <a:off x="2481884" y="2620804"/>
            <a:ext cx="1744467" cy="1744467"/>
          </a:xfrm>
          <a:prstGeom prst="ellipse">
            <a:avLst/>
          </a:prstGeom>
          <a:noFill/>
          <a:ln w="12700" cap="flat" cmpd="sng" algn="ctr">
            <a:solidFill>
              <a:schemeClr val="bg1"/>
            </a:solidFill>
            <a:prstDash val="solid"/>
            <a:miter lim="800000"/>
          </a:ln>
          <a:effectLst/>
        </p:spPr>
        <p:txBody>
          <a:bodyPr wrap="square" lIns="0" tIns="0" rIns="0" bIns="0" rtlCol="0" anchor="ctr">
            <a:normAutofit/>
          </a:bodyPr>
          <a:lstStyle/>
          <a:p>
            <a:pPr marL="0" marR="0" lvl="0" indent="0" algn="ctr" defTabSz="1219200" eaLnBrk="1" fontAlgn="auto" latinLnBrk="0" hangingPunct="1">
              <a:lnSpc>
                <a:spcPct val="100000"/>
              </a:lnSpc>
              <a:spcBef>
                <a:spcPts val="0"/>
              </a:spcBef>
              <a:spcAft>
                <a:spcPts val="0"/>
              </a:spcAft>
              <a:buClrTx/>
              <a:buSzTx/>
              <a:buFontTx/>
              <a:buNone/>
              <a:defRPr/>
            </a:pPr>
            <a:r>
              <a:rPr kumimoji="0" lang="zh-CN" altLang="en-US" sz="4400" b="0" i="0" u="none" strike="noStrike" kern="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cs typeface="+mn-cs"/>
              </a:rPr>
              <a:t>目录</a:t>
            </a:r>
            <a:endParaRPr kumimoji="0" lang="en-US" altLang="zh-CN" sz="4400" b="0" i="0" u="none" strike="noStrike" kern="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cs typeface="+mn-cs"/>
            </a:endParaRPr>
          </a:p>
          <a:p>
            <a:pPr marL="0" marR="0" lvl="0" indent="0" algn="ctr" defTabSz="1219200" eaLnBrk="1" fontAlgn="auto" latinLnBrk="0" hangingPunct="1">
              <a:lnSpc>
                <a:spcPct val="100000"/>
              </a:lnSpc>
              <a:spcBef>
                <a:spcPts val="0"/>
              </a:spcBef>
              <a:spcAft>
                <a:spcPts val="0"/>
              </a:spcAft>
              <a:buClrTx/>
              <a:buSzTx/>
              <a:buFontTx/>
              <a:buNone/>
              <a:defRPr/>
            </a:pPr>
            <a:r>
              <a:rPr kumimoji="0" lang="en-US" altLang="zh-CN" sz="1400" b="0" i="0" u="none" strike="noStrike" kern="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cs typeface="+mn-cs"/>
              </a:rPr>
              <a:t>CONTENTS</a:t>
            </a:r>
            <a:endParaRPr kumimoji="0" lang="zh-CN" altLang="en-US" sz="14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cs"/>
            </a:endParaRPr>
          </a:p>
        </p:txBody>
      </p:sp>
      <p:sp>
        <p:nvSpPr>
          <p:cNvPr id="36" name="MH_Entry_1">
            <a:hlinkClick r:id="rId14" action="ppaction://hlinksldjump"/>
          </p:cNvPr>
          <p:cNvSpPr>
            <a:spLocks noChangeArrowheads="1"/>
          </p:cNvSpPr>
          <p:nvPr>
            <p:custDataLst>
              <p:tags r:id="rId4"/>
            </p:custDataLst>
          </p:nvPr>
        </p:nvSpPr>
        <p:spPr bwMode="auto">
          <a:xfrm>
            <a:off x="4811304" y="1362076"/>
            <a:ext cx="3579320" cy="767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0" bIns="0" anchor="ctr" anchorCtr="0">
            <a:norm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defTabSz="1219200">
              <a:lnSpc>
                <a:spcPct val="120000"/>
              </a:lnSpc>
              <a:spcBef>
                <a:spcPct val="0"/>
              </a:spcBef>
              <a:buFont typeface="Arial" panose="020B0604020202020204" pitchFamily="34" charset="0"/>
              <a:buNone/>
            </a:pPr>
            <a:r>
              <a:rPr lang="zh-CN" altLang="en-US" sz="2400" dirty="0">
                <a:solidFill>
                  <a:schemeClr val="bg1"/>
                </a:solidFill>
                <a:latin typeface="Arial" panose="020B0604020202020204"/>
                <a:ea typeface="幼圆" panose="02010509060101010101" charset="-122"/>
              </a:rPr>
              <a:t>请在这里输入您的标题</a:t>
            </a:r>
          </a:p>
        </p:txBody>
      </p:sp>
      <p:sp>
        <p:nvSpPr>
          <p:cNvPr id="37" name="MH_Entry_2">
            <a:hlinkClick r:id="rId15" action="ppaction://hlinksldjump"/>
          </p:cNvPr>
          <p:cNvSpPr>
            <a:spLocks noChangeArrowheads="1"/>
          </p:cNvSpPr>
          <p:nvPr>
            <p:custDataLst>
              <p:tags r:id="rId5"/>
            </p:custDataLst>
          </p:nvPr>
        </p:nvSpPr>
        <p:spPr bwMode="auto">
          <a:xfrm>
            <a:off x="5627053" y="2441793"/>
            <a:ext cx="2983745" cy="767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0" bIns="0" anchor="ctr" anchorCtr="0">
            <a:normAutofit fontScale="92500"/>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defTabSz="1219200">
              <a:lnSpc>
                <a:spcPct val="120000"/>
              </a:lnSpc>
              <a:spcBef>
                <a:spcPct val="0"/>
              </a:spcBef>
              <a:buFont typeface="Arial" panose="020B0604020202020204" pitchFamily="34" charset="0"/>
              <a:buNone/>
            </a:pPr>
            <a:r>
              <a:rPr lang="zh-CN" altLang="en-US" sz="2400" dirty="0">
                <a:solidFill>
                  <a:schemeClr val="bg1"/>
                </a:solidFill>
                <a:latin typeface="Arial" panose="020B0604020202020204"/>
                <a:ea typeface="幼圆" panose="02010509060101010101" charset="-122"/>
              </a:rPr>
              <a:t>请在这里输入您的标题</a:t>
            </a:r>
          </a:p>
        </p:txBody>
      </p:sp>
      <p:sp>
        <p:nvSpPr>
          <p:cNvPr id="38" name="MH_Entry_3">
            <a:hlinkClick r:id="rId16" action="ppaction://hlinksldjump"/>
          </p:cNvPr>
          <p:cNvSpPr>
            <a:spLocks noChangeArrowheads="1"/>
          </p:cNvSpPr>
          <p:nvPr>
            <p:custDataLst>
              <p:tags r:id="rId6"/>
            </p:custDataLst>
          </p:nvPr>
        </p:nvSpPr>
        <p:spPr bwMode="auto">
          <a:xfrm>
            <a:off x="5651213" y="3725260"/>
            <a:ext cx="3013363" cy="767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0" bIns="0" anchor="ctr" anchorCtr="0">
            <a:normAutofit fontScale="92500"/>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defTabSz="1219200">
              <a:lnSpc>
                <a:spcPct val="120000"/>
              </a:lnSpc>
              <a:spcBef>
                <a:spcPct val="0"/>
              </a:spcBef>
              <a:buFont typeface="Arial" panose="020B0604020202020204" pitchFamily="34" charset="0"/>
              <a:buNone/>
            </a:pPr>
            <a:r>
              <a:rPr lang="zh-CN" altLang="en-US" sz="2400" dirty="0">
                <a:solidFill>
                  <a:schemeClr val="bg1"/>
                </a:solidFill>
                <a:latin typeface="Arial" panose="020B0604020202020204"/>
                <a:ea typeface="幼圆" panose="02010509060101010101" charset="-122"/>
              </a:rPr>
              <a:t>请在这里输入您的标题</a:t>
            </a:r>
          </a:p>
        </p:txBody>
      </p:sp>
      <p:sp>
        <p:nvSpPr>
          <p:cNvPr id="39" name="MH_Entry_4">
            <a:hlinkClick r:id="rId17" action="ppaction://hlinksldjump"/>
          </p:cNvPr>
          <p:cNvSpPr>
            <a:spLocks noChangeArrowheads="1"/>
          </p:cNvSpPr>
          <p:nvPr>
            <p:custDataLst>
              <p:tags r:id="rId7"/>
            </p:custDataLst>
          </p:nvPr>
        </p:nvSpPr>
        <p:spPr bwMode="auto">
          <a:xfrm>
            <a:off x="4844061" y="4798893"/>
            <a:ext cx="3686739" cy="767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0" bIns="0" anchor="ctr" anchorCtr="0">
            <a:norm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defTabSz="1219200">
              <a:lnSpc>
                <a:spcPct val="120000"/>
              </a:lnSpc>
              <a:spcBef>
                <a:spcPct val="0"/>
              </a:spcBef>
              <a:buFont typeface="Arial" panose="020B0604020202020204" pitchFamily="34" charset="0"/>
              <a:buNone/>
            </a:pPr>
            <a:r>
              <a:rPr lang="zh-CN" altLang="en-US" sz="2400" dirty="0">
                <a:solidFill>
                  <a:schemeClr val="bg1"/>
                </a:solidFill>
                <a:latin typeface="Arial" panose="020B0604020202020204"/>
                <a:ea typeface="幼圆" panose="02010509060101010101" charset="-122"/>
              </a:rPr>
              <a:t>请在这里输入您的标题</a:t>
            </a:r>
          </a:p>
        </p:txBody>
      </p:sp>
      <p:sp>
        <p:nvSpPr>
          <p:cNvPr id="40" name="MH_Number_1">
            <a:hlinkClick r:id="rId14" action="ppaction://hlinksldjump"/>
          </p:cNvPr>
          <p:cNvSpPr/>
          <p:nvPr>
            <p:custDataLst>
              <p:tags r:id="rId8"/>
            </p:custDataLst>
          </p:nvPr>
        </p:nvSpPr>
        <p:spPr>
          <a:xfrm>
            <a:off x="4061092" y="1603899"/>
            <a:ext cx="551227" cy="551227"/>
          </a:xfrm>
          <a:prstGeom prst="ellipse">
            <a:avLst/>
          </a:prstGeom>
          <a:noFill/>
          <a:ln w="12700" cap="flat" cmpd="sng" algn="ctr">
            <a:solidFill>
              <a:schemeClr val="bg1"/>
            </a:solidFill>
            <a:prstDash val="solid"/>
            <a:miter lim="800000"/>
          </a:ln>
          <a:effectLst/>
        </p:spPr>
        <p:txBody>
          <a:bodyPr wrap="square" rtlCol="0" anchor="ctr">
            <a:noAutofit/>
          </a:bodyPr>
          <a:lstStyle/>
          <a:p>
            <a:pPr marL="0" marR="0" lvl="0" indent="0" algn="ctr" defTabSz="1219200" eaLnBrk="1" fontAlgn="auto" latinLnBrk="0" hangingPunct="1">
              <a:lnSpc>
                <a:spcPct val="100000"/>
              </a:lnSpc>
              <a:spcBef>
                <a:spcPts val="0"/>
              </a:spcBef>
              <a:spcAft>
                <a:spcPts val="0"/>
              </a:spcAft>
              <a:buClrTx/>
              <a:buSzTx/>
              <a:buFontTx/>
              <a:buNone/>
              <a:defRPr/>
            </a:pPr>
            <a:r>
              <a:rPr kumimoji="0" lang="en-US" altLang="zh-CN" sz="3200" b="0" i="0" u="none" strike="noStrike" kern="0" cap="none" spc="0" normalizeH="0" baseline="0" noProof="0" dirty="0">
                <a:ln>
                  <a:noFill/>
                </a:ln>
                <a:solidFill>
                  <a:schemeClr val="bg1"/>
                </a:solidFill>
                <a:effectLst/>
                <a:uLnTx/>
                <a:uFillTx/>
                <a:latin typeface="Arial" panose="020B0604020202020204"/>
                <a:ea typeface="幼圆" panose="02010509060101010101" charset="-122"/>
                <a:cs typeface="Arial Unicode MS" panose="020B0604020202020204" pitchFamily="34" charset="-122"/>
              </a:rPr>
              <a:t>1</a:t>
            </a:r>
            <a:endParaRPr kumimoji="0" lang="zh-CN" altLang="en-US" sz="3200" b="0" i="0" u="none" strike="noStrike" kern="0" cap="none" spc="0" normalizeH="0" baseline="0" noProof="0" dirty="0">
              <a:ln>
                <a:noFill/>
              </a:ln>
              <a:solidFill>
                <a:schemeClr val="bg1"/>
              </a:solidFill>
              <a:effectLst/>
              <a:uLnTx/>
              <a:uFillTx/>
              <a:latin typeface="Arial" panose="020B0604020202020204"/>
              <a:ea typeface="幼圆" panose="02010509060101010101" charset="-122"/>
              <a:cs typeface="Arial Unicode MS" panose="020B0604020202020204" pitchFamily="34" charset="-122"/>
            </a:endParaRPr>
          </a:p>
        </p:txBody>
      </p:sp>
      <p:sp>
        <p:nvSpPr>
          <p:cNvPr id="41" name="MH_Number_2">
            <a:hlinkClick r:id="rId15" action="ppaction://hlinksldjump"/>
          </p:cNvPr>
          <p:cNvSpPr/>
          <p:nvPr>
            <p:custDataLst>
              <p:tags r:id="rId9"/>
            </p:custDataLst>
          </p:nvPr>
        </p:nvSpPr>
        <p:spPr>
          <a:xfrm>
            <a:off x="4887502" y="2554576"/>
            <a:ext cx="551227" cy="551227"/>
          </a:xfrm>
          <a:prstGeom prst="ellipse">
            <a:avLst/>
          </a:prstGeom>
          <a:noFill/>
          <a:ln w="12700" cap="flat" cmpd="sng" algn="ctr">
            <a:solidFill>
              <a:schemeClr val="bg1"/>
            </a:solidFill>
            <a:prstDash val="solid"/>
            <a:miter lim="800000"/>
          </a:ln>
          <a:effectLst/>
        </p:spPr>
        <p:txBody>
          <a:bodyPr wrap="square" rtlCol="0" anchor="ctr">
            <a:noAutofit/>
          </a:bodyPr>
          <a:lstStyle/>
          <a:p>
            <a:pPr marL="0" marR="0" lvl="0" indent="0" algn="ctr" defTabSz="1219200" eaLnBrk="1" fontAlgn="auto" latinLnBrk="0" hangingPunct="1">
              <a:lnSpc>
                <a:spcPct val="100000"/>
              </a:lnSpc>
              <a:spcBef>
                <a:spcPts val="0"/>
              </a:spcBef>
              <a:spcAft>
                <a:spcPts val="0"/>
              </a:spcAft>
              <a:buClrTx/>
              <a:buSzTx/>
              <a:buFontTx/>
              <a:buNone/>
              <a:defRPr/>
            </a:pPr>
            <a:r>
              <a:rPr kumimoji="0" lang="en-US" altLang="zh-CN" sz="3200" b="0" i="0" u="none" strike="noStrike" kern="0" cap="none" spc="0" normalizeH="0" baseline="0" noProof="0">
                <a:ln>
                  <a:noFill/>
                </a:ln>
                <a:solidFill>
                  <a:schemeClr val="bg1"/>
                </a:solidFill>
                <a:effectLst/>
                <a:uLnTx/>
                <a:uFillTx/>
                <a:latin typeface="Arial" panose="020B0604020202020204"/>
                <a:ea typeface="幼圆" panose="02010509060101010101" charset="-122"/>
                <a:cs typeface="Arial Unicode MS" panose="020B0604020202020204" pitchFamily="34" charset="-122"/>
              </a:rPr>
              <a:t>2</a:t>
            </a:r>
            <a:endParaRPr kumimoji="0" lang="zh-CN" altLang="en-US" sz="3200" b="0" i="0" u="none" strike="noStrike" kern="0" cap="none" spc="0" normalizeH="0" baseline="0" noProof="0" dirty="0">
              <a:ln>
                <a:noFill/>
              </a:ln>
              <a:solidFill>
                <a:schemeClr val="bg1"/>
              </a:solidFill>
              <a:effectLst/>
              <a:uLnTx/>
              <a:uFillTx/>
              <a:latin typeface="Arial" panose="020B0604020202020204"/>
              <a:ea typeface="幼圆" panose="02010509060101010101" charset="-122"/>
              <a:cs typeface="Arial Unicode MS" panose="020B0604020202020204" pitchFamily="34" charset="-122"/>
            </a:endParaRPr>
          </a:p>
        </p:txBody>
      </p:sp>
      <p:sp>
        <p:nvSpPr>
          <p:cNvPr id="42" name="MH_Number_3">
            <a:hlinkClick r:id="rId16" action="ppaction://hlinksldjump"/>
          </p:cNvPr>
          <p:cNvSpPr/>
          <p:nvPr>
            <p:custDataLst>
              <p:tags r:id="rId10"/>
            </p:custDataLst>
          </p:nvPr>
        </p:nvSpPr>
        <p:spPr>
          <a:xfrm>
            <a:off x="4909486" y="3814044"/>
            <a:ext cx="551227" cy="551227"/>
          </a:xfrm>
          <a:prstGeom prst="ellipse">
            <a:avLst/>
          </a:prstGeom>
          <a:noFill/>
          <a:ln w="12700" cap="flat" cmpd="sng" algn="ctr">
            <a:solidFill>
              <a:schemeClr val="bg1"/>
            </a:solidFill>
            <a:prstDash val="solid"/>
            <a:miter lim="800000"/>
          </a:ln>
          <a:effectLst/>
        </p:spPr>
        <p:txBody>
          <a:bodyPr wrap="square" rtlCol="0" anchor="ctr">
            <a:noAutofit/>
          </a:bodyPr>
          <a:lstStyle/>
          <a:p>
            <a:pPr marL="0" marR="0" lvl="0" indent="0" algn="ctr" defTabSz="1219200" eaLnBrk="1" fontAlgn="auto" latinLnBrk="0" hangingPunct="1">
              <a:lnSpc>
                <a:spcPct val="100000"/>
              </a:lnSpc>
              <a:spcBef>
                <a:spcPts val="0"/>
              </a:spcBef>
              <a:spcAft>
                <a:spcPts val="0"/>
              </a:spcAft>
              <a:buClrTx/>
              <a:buSzTx/>
              <a:buFontTx/>
              <a:buNone/>
              <a:defRPr/>
            </a:pPr>
            <a:r>
              <a:rPr kumimoji="0" lang="en-US" altLang="zh-CN" sz="3200" b="0" i="0" u="none" strike="noStrike" kern="0" cap="none" spc="0" normalizeH="0" baseline="0" noProof="0">
                <a:ln>
                  <a:noFill/>
                </a:ln>
                <a:solidFill>
                  <a:schemeClr val="bg1"/>
                </a:solidFill>
                <a:effectLst/>
                <a:uLnTx/>
                <a:uFillTx/>
                <a:latin typeface="Arial" panose="020B0604020202020204"/>
                <a:ea typeface="幼圆" panose="02010509060101010101" charset="-122"/>
                <a:cs typeface="Arial Unicode MS" panose="020B0604020202020204" pitchFamily="34" charset="-122"/>
              </a:rPr>
              <a:t>3</a:t>
            </a:r>
            <a:endParaRPr kumimoji="0" lang="zh-CN" altLang="en-US" sz="3200" b="0" i="0" u="none" strike="noStrike" kern="0" cap="none" spc="0" normalizeH="0" baseline="0" noProof="0" dirty="0">
              <a:ln>
                <a:noFill/>
              </a:ln>
              <a:solidFill>
                <a:schemeClr val="bg1"/>
              </a:solidFill>
              <a:effectLst/>
              <a:uLnTx/>
              <a:uFillTx/>
              <a:latin typeface="Arial" panose="020B0604020202020204"/>
              <a:ea typeface="幼圆" panose="02010509060101010101" charset="-122"/>
              <a:cs typeface="Arial Unicode MS" panose="020B0604020202020204" pitchFamily="34" charset="-122"/>
            </a:endParaRPr>
          </a:p>
        </p:txBody>
      </p:sp>
      <p:sp>
        <p:nvSpPr>
          <p:cNvPr id="43" name="MH_Number_4">
            <a:hlinkClick r:id="rId17" action="ppaction://hlinksldjump"/>
          </p:cNvPr>
          <p:cNvSpPr/>
          <p:nvPr>
            <p:custDataLst>
              <p:tags r:id="rId11"/>
            </p:custDataLst>
          </p:nvPr>
        </p:nvSpPr>
        <p:spPr>
          <a:xfrm>
            <a:off x="4116757" y="4792984"/>
            <a:ext cx="551227" cy="551227"/>
          </a:xfrm>
          <a:prstGeom prst="ellipse">
            <a:avLst/>
          </a:prstGeom>
          <a:noFill/>
          <a:ln w="12700" cap="flat" cmpd="sng" algn="ctr">
            <a:solidFill>
              <a:schemeClr val="bg1"/>
            </a:solidFill>
            <a:prstDash val="solid"/>
            <a:miter lim="800000"/>
          </a:ln>
          <a:effectLst/>
        </p:spPr>
        <p:txBody>
          <a:bodyPr wrap="square" rtlCol="0" anchor="ctr">
            <a:noAutofit/>
          </a:bodyPr>
          <a:lstStyle/>
          <a:p>
            <a:pPr marL="0" marR="0" lvl="0" indent="0" algn="ctr" defTabSz="1219200" eaLnBrk="1" fontAlgn="auto" latinLnBrk="0" hangingPunct="1">
              <a:lnSpc>
                <a:spcPct val="100000"/>
              </a:lnSpc>
              <a:spcBef>
                <a:spcPts val="0"/>
              </a:spcBef>
              <a:spcAft>
                <a:spcPts val="0"/>
              </a:spcAft>
              <a:buClrTx/>
              <a:buSzTx/>
              <a:buFontTx/>
              <a:buNone/>
              <a:defRPr/>
            </a:pPr>
            <a:r>
              <a:rPr kumimoji="0" lang="en-US" altLang="zh-CN" sz="3200" b="0" i="0" u="none" strike="noStrike" kern="0" cap="none" spc="0" normalizeH="0" baseline="0" noProof="0" dirty="0">
                <a:ln>
                  <a:noFill/>
                </a:ln>
                <a:solidFill>
                  <a:schemeClr val="bg1"/>
                </a:solidFill>
                <a:effectLst/>
                <a:uLnTx/>
                <a:uFillTx/>
                <a:latin typeface="Arial" panose="020B0604020202020204"/>
                <a:ea typeface="幼圆" panose="02010509060101010101" charset="-122"/>
                <a:cs typeface="Arial Unicode MS" panose="020B0604020202020204" pitchFamily="34" charset="-122"/>
              </a:rPr>
              <a:t>4</a:t>
            </a:r>
            <a:endParaRPr kumimoji="0" lang="zh-CN" altLang="en-US" sz="3200" b="0" i="0" u="none" strike="noStrike" kern="0" cap="none" spc="0" normalizeH="0" baseline="0" noProof="0" dirty="0">
              <a:ln>
                <a:noFill/>
              </a:ln>
              <a:solidFill>
                <a:schemeClr val="bg1"/>
              </a:solidFill>
              <a:effectLst/>
              <a:uLnTx/>
              <a:uFillTx/>
              <a:latin typeface="Arial" panose="020B0604020202020204"/>
              <a:ea typeface="幼圆" panose="02010509060101010101" charset="-122"/>
              <a:cs typeface="Arial Unicode MS" panose="020B0604020202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nodePh="1">
                                  <p:stCondLst>
                                    <p:cond delay="0"/>
                                  </p:stCondLst>
                                  <p:endCondLst>
                                    <p:cond evt="begin" delay="0">
                                      <p:tn val="5"/>
                                    </p:cond>
                                  </p:endCondLst>
                                  <p:childTnLst>
                                    <p:set>
                                      <p:cBhvr>
                                        <p:cTn id="6" dur="1" fill="hold">
                                          <p:stCondLst>
                                            <p:cond delay="0"/>
                                          </p:stCondLst>
                                        </p:cTn>
                                        <p:tgtEl>
                                          <p:spTgt spid="33"/>
                                        </p:tgtEl>
                                        <p:attrNameLst>
                                          <p:attrName>style.visibility</p:attrName>
                                        </p:attrNameLst>
                                      </p:cBhvr>
                                      <p:to>
                                        <p:strVal val="visible"/>
                                      </p:to>
                                    </p:set>
                                    <p:anim calcmode="lin" valueType="num">
                                      <p:cBhvr>
                                        <p:cTn id="7" dur="500" fill="hold"/>
                                        <p:tgtEl>
                                          <p:spTgt spid="33"/>
                                        </p:tgtEl>
                                        <p:attrNameLst>
                                          <p:attrName>ppt_w</p:attrName>
                                        </p:attrNameLst>
                                      </p:cBhvr>
                                      <p:tavLst>
                                        <p:tav tm="0">
                                          <p:val>
                                            <p:fltVal val="0"/>
                                          </p:val>
                                        </p:tav>
                                        <p:tav tm="100000">
                                          <p:val>
                                            <p:strVal val="#ppt_w"/>
                                          </p:val>
                                        </p:tav>
                                      </p:tavLst>
                                    </p:anim>
                                    <p:anim calcmode="lin" valueType="num">
                                      <p:cBhvr>
                                        <p:cTn id="8" dur="500" fill="hold"/>
                                        <p:tgtEl>
                                          <p:spTgt spid="33"/>
                                        </p:tgtEl>
                                        <p:attrNameLst>
                                          <p:attrName>ppt_h</p:attrName>
                                        </p:attrNameLst>
                                      </p:cBhvr>
                                      <p:tavLst>
                                        <p:tav tm="0">
                                          <p:val>
                                            <p:fltVal val="0"/>
                                          </p:val>
                                        </p:tav>
                                        <p:tav tm="100000">
                                          <p:val>
                                            <p:strVal val="#ppt_h"/>
                                          </p:val>
                                        </p:tav>
                                      </p:tavLst>
                                    </p:anim>
                                    <p:animEffect transition="in" filter="fade">
                                      <p:cBhvr>
                                        <p:cTn id="9" dur="500"/>
                                        <p:tgtEl>
                                          <p:spTgt spid="3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5"/>
                                        </p:tgtEl>
                                        <p:attrNameLst>
                                          <p:attrName>style.visibility</p:attrName>
                                        </p:attrNameLst>
                                      </p:cBhvr>
                                      <p:to>
                                        <p:strVal val="visible"/>
                                      </p:to>
                                    </p:set>
                                    <p:anim calcmode="lin" valueType="num">
                                      <p:cBhvr>
                                        <p:cTn id="12" dur="500" fill="hold"/>
                                        <p:tgtEl>
                                          <p:spTgt spid="35"/>
                                        </p:tgtEl>
                                        <p:attrNameLst>
                                          <p:attrName>ppt_w</p:attrName>
                                        </p:attrNameLst>
                                      </p:cBhvr>
                                      <p:tavLst>
                                        <p:tav tm="0">
                                          <p:val>
                                            <p:fltVal val="0"/>
                                          </p:val>
                                        </p:tav>
                                        <p:tav tm="100000">
                                          <p:val>
                                            <p:strVal val="#ppt_w"/>
                                          </p:val>
                                        </p:tav>
                                      </p:tavLst>
                                    </p:anim>
                                    <p:anim calcmode="lin" valueType="num">
                                      <p:cBhvr>
                                        <p:cTn id="13" dur="500" fill="hold"/>
                                        <p:tgtEl>
                                          <p:spTgt spid="35"/>
                                        </p:tgtEl>
                                        <p:attrNameLst>
                                          <p:attrName>ppt_h</p:attrName>
                                        </p:attrNameLst>
                                      </p:cBhvr>
                                      <p:tavLst>
                                        <p:tav tm="0">
                                          <p:val>
                                            <p:fltVal val="0"/>
                                          </p:val>
                                        </p:tav>
                                        <p:tav tm="100000">
                                          <p:val>
                                            <p:strVal val="#ppt_h"/>
                                          </p:val>
                                        </p:tav>
                                      </p:tavLst>
                                    </p:anim>
                                    <p:animEffect transition="in" filter="fade">
                                      <p:cBhvr>
                                        <p:cTn id="14" dur="500"/>
                                        <p:tgtEl>
                                          <p:spTgt spid="3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4"/>
                                        </p:tgtEl>
                                        <p:attrNameLst>
                                          <p:attrName>style.visibility</p:attrName>
                                        </p:attrNameLst>
                                      </p:cBhvr>
                                      <p:to>
                                        <p:strVal val="visible"/>
                                      </p:to>
                                    </p:set>
                                    <p:anim calcmode="lin" valueType="num">
                                      <p:cBhvr>
                                        <p:cTn id="17" dur="500" fill="hold"/>
                                        <p:tgtEl>
                                          <p:spTgt spid="34"/>
                                        </p:tgtEl>
                                        <p:attrNameLst>
                                          <p:attrName>ppt_w</p:attrName>
                                        </p:attrNameLst>
                                      </p:cBhvr>
                                      <p:tavLst>
                                        <p:tav tm="0">
                                          <p:val>
                                            <p:fltVal val="0"/>
                                          </p:val>
                                        </p:tav>
                                        <p:tav tm="100000">
                                          <p:val>
                                            <p:strVal val="#ppt_w"/>
                                          </p:val>
                                        </p:tav>
                                      </p:tavLst>
                                    </p:anim>
                                    <p:anim calcmode="lin" valueType="num">
                                      <p:cBhvr>
                                        <p:cTn id="18" dur="500" fill="hold"/>
                                        <p:tgtEl>
                                          <p:spTgt spid="34"/>
                                        </p:tgtEl>
                                        <p:attrNameLst>
                                          <p:attrName>ppt_h</p:attrName>
                                        </p:attrNameLst>
                                      </p:cBhvr>
                                      <p:tavLst>
                                        <p:tav tm="0">
                                          <p:val>
                                            <p:fltVal val="0"/>
                                          </p:val>
                                        </p:tav>
                                        <p:tav tm="100000">
                                          <p:val>
                                            <p:strVal val="#ppt_h"/>
                                          </p:val>
                                        </p:tav>
                                      </p:tavLst>
                                    </p:anim>
                                    <p:animEffect transition="in" filter="fade">
                                      <p:cBhvr>
                                        <p:cTn id="19" dur="500"/>
                                        <p:tgtEl>
                                          <p:spTgt spid="34"/>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40"/>
                                        </p:tgtEl>
                                        <p:attrNameLst>
                                          <p:attrName>style.visibility</p:attrName>
                                        </p:attrNameLst>
                                      </p:cBhvr>
                                      <p:to>
                                        <p:strVal val="visible"/>
                                      </p:to>
                                    </p:set>
                                    <p:anim calcmode="lin" valueType="num">
                                      <p:cBhvr>
                                        <p:cTn id="24" dur="500" fill="hold"/>
                                        <p:tgtEl>
                                          <p:spTgt spid="40"/>
                                        </p:tgtEl>
                                        <p:attrNameLst>
                                          <p:attrName>ppt_w</p:attrName>
                                        </p:attrNameLst>
                                      </p:cBhvr>
                                      <p:tavLst>
                                        <p:tav tm="0">
                                          <p:val>
                                            <p:fltVal val="0"/>
                                          </p:val>
                                        </p:tav>
                                        <p:tav tm="100000">
                                          <p:val>
                                            <p:strVal val="#ppt_w"/>
                                          </p:val>
                                        </p:tav>
                                      </p:tavLst>
                                    </p:anim>
                                    <p:anim calcmode="lin" valueType="num">
                                      <p:cBhvr>
                                        <p:cTn id="25" dur="500" fill="hold"/>
                                        <p:tgtEl>
                                          <p:spTgt spid="40"/>
                                        </p:tgtEl>
                                        <p:attrNameLst>
                                          <p:attrName>ppt_h</p:attrName>
                                        </p:attrNameLst>
                                      </p:cBhvr>
                                      <p:tavLst>
                                        <p:tav tm="0">
                                          <p:val>
                                            <p:fltVal val="0"/>
                                          </p:val>
                                        </p:tav>
                                        <p:tav tm="100000">
                                          <p:val>
                                            <p:strVal val="#ppt_h"/>
                                          </p:val>
                                        </p:tav>
                                      </p:tavLst>
                                    </p:anim>
                                    <p:animEffect transition="in" filter="fade">
                                      <p:cBhvr>
                                        <p:cTn id="26" dur="500"/>
                                        <p:tgtEl>
                                          <p:spTgt spid="40"/>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6"/>
                                        </p:tgtEl>
                                        <p:attrNameLst>
                                          <p:attrName>style.visibility</p:attrName>
                                        </p:attrNameLst>
                                      </p:cBhvr>
                                      <p:to>
                                        <p:strVal val="visible"/>
                                      </p:to>
                                    </p:set>
                                    <p:anim calcmode="lin" valueType="num">
                                      <p:cBhvr additive="base">
                                        <p:cTn id="31" dur="500" fill="hold"/>
                                        <p:tgtEl>
                                          <p:spTgt spid="36"/>
                                        </p:tgtEl>
                                        <p:attrNameLst>
                                          <p:attrName>ppt_x</p:attrName>
                                        </p:attrNameLst>
                                      </p:cBhvr>
                                      <p:tavLst>
                                        <p:tav tm="0">
                                          <p:val>
                                            <p:strVal val="#ppt_x"/>
                                          </p:val>
                                        </p:tav>
                                        <p:tav tm="100000">
                                          <p:val>
                                            <p:strVal val="#ppt_x"/>
                                          </p:val>
                                        </p:tav>
                                      </p:tavLst>
                                    </p:anim>
                                    <p:anim calcmode="lin" valueType="num">
                                      <p:cBhvr additive="base">
                                        <p:cTn id="32"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41"/>
                                        </p:tgtEl>
                                        <p:attrNameLst>
                                          <p:attrName>style.visibility</p:attrName>
                                        </p:attrNameLst>
                                      </p:cBhvr>
                                      <p:to>
                                        <p:strVal val="visible"/>
                                      </p:to>
                                    </p:set>
                                    <p:anim calcmode="lin" valueType="num">
                                      <p:cBhvr>
                                        <p:cTn id="37" dur="500" fill="hold"/>
                                        <p:tgtEl>
                                          <p:spTgt spid="41"/>
                                        </p:tgtEl>
                                        <p:attrNameLst>
                                          <p:attrName>ppt_w</p:attrName>
                                        </p:attrNameLst>
                                      </p:cBhvr>
                                      <p:tavLst>
                                        <p:tav tm="0">
                                          <p:val>
                                            <p:fltVal val="0"/>
                                          </p:val>
                                        </p:tav>
                                        <p:tav tm="100000">
                                          <p:val>
                                            <p:strVal val="#ppt_w"/>
                                          </p:val>
                                        </p:tav>
                                      </p:tavLst>
                                    </p:anim>
                                    <p:anim calcmode="lin" valueType="num">
                                      <p:cBhvr>
                                        <p:cTn id="38" dur="500" fill="hold"/>
                                        <p:tgtEl>
                                          <p:spTgt spid="41"/>
                                        </p:tgtEl>
                                        <p:attrNameLst>
                                          <p:attrName>ppt_h</p:attrName>
                                        </p:attrNameLst>
                                      </p:cBhvr>
                                      <p:tavLst>
                                        <p:tav tm="0">
                                          <p:val>
                                            <p:fltVal val="0"/>
                                          </p:val>
                                        </p:tav>
                                        <p:tav tm="100000">
                                          <p:val>
                                            <p:strVal val="#ppt_h"/>
                                          </p:val>
                                        </p:tav>
                                      </p:tavLst>
                                    </p:anim>
                                    <p:animEffect transition="in" filter="fade">
                                      <p:cBhvr>
                                        <p:cTn id="39" dur="500"/>
                                        <p:tgtEl>
                                          <p:spTgt spid="41"/>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7"/>
                                        </p:tgtEl>
                                        <p:attrNameLst>
                                          <p:attrName>style.visibility</p:attrName>
                                        </p:attrNameLst>
                                      </p:cBhvr>
                                      <p:to>
                                        <p:strVal val="visible"/>
                                      </p:to>
                                    </p:set>
                                    <p:anim calcmode="lin" valueType="num">
                                      <p:cBhvr additive="base">
                                        <p:cTn id="44" dur="500" fill="hold"/>
                                        <p:tgtEl>
                                          <p:spTgt spid="37"/>
                                        </p:tgtEl>
                                        <p:attrNameLst>
                                          <p:attrName>ppt_x</p:attrName>
                                        </p:attrNameLst>
                                      </p:cBhvr>
                                      <p:tavLst>
                                        <p:tav tm="0">
                                          <p:val>
                                            <p:strVal val="#ppt_x"/>
                                          </p:val>
                                        </p:tav>
                                        <p:tav tm="100000">
                                          <p:val>
                                            <p:strVal val="#ppt_x"/>
                                          </p:val>
                                        </p:tav>
                                      </p:tavLst>
                                    </p:anim>
                                    <p:anim calcmode="lin" valueType="num">
                                      <p:cBhvr additive="base">
                                        <p:cTn id="45"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42"/>
                                        </p:tgtEl>
                                        <p:attrNameLst>
                                          <p:attrName>style.visibility</p:attrName>
                                        </p:attrNameLst>
                                      </p:cBhvr>
                                      <p:to>
                                        <p:strVal val="visible"/>
                                      </p:to>
                                    </p:set>
                                    <p:anim calcmode="lin" valueType="num">
                                      <p:cBhvr>
                                        <p:cTn id="50" dur="500" fill="hold"/>
                                        <p:tgtEl>
                                          <p:spTgt spid="42"/>
                                        </p:tgtEl>
                                        <p:attrNameLst>
                                          <p:attrName>ppt_w</p:attrName>
                                        </p:attrNameLst>
                                      </p:cBhvr>
                                      <p:tavLst>
                                        <p:tav tm="0">
                                          <p:val>
                                            <p:fltVal val="0"/>
                                          </p:val>
                                        </p:tav>
                                        <p:tav tm="100000">
                                          <p:val>
                                            <p:strVal val="#ppt_w"/>
                                          </p:val>
                                        </p:tav>
                                      </p:tavLst>
                                    </p:anim>
                                    <p:anim calcmode="lin" valueType="num">
                                      <p:cBhvr>
                                        <p:cTn id="51" dur="500" fill="hold"/>
                                        <p:tgtEl>
                                          <p:spTgt spid="42"/>
                                        </p:tgtEl>
                                        <p:attrNameLst>
                                          <p:attrName>ppt_h</p:attrName>
                                        </p:attrNameLst>
                                      </p:cBhvr>
                                      <p:tavLst>
                                        <p:tav tm="0">
                                          <p:val>
                                            <p:fltVal val="0"/>
                                          </p:val>
                                        </p:tav>
                                        <p:tav tm="100000">
                                          <p:val>
                                            <p:strVal val="#ppt_h"/>
                                          </p:val>
                                        </p:tav>
                                      </p:tavLst>
                                    </p:anim>
                                    <p:animEffect transition="in" filter="fade">
                                      <p:cBhvr>
                                        <p:cTn id="52" dur="500"/>
                                        <p:tgtEl>
                                          <p:spTgt spid="42"/>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38"/>
                                        </p:tgtEl>
                                        <p:attrNameLst>
                                          <p:attrName>style.visibility</p:attrName>
                                        </p:attrNameLst>
                                      </p:cBhvr>
                                      <p:to>
                                        <p:strVal val="visible"/>
                                      </p:to>
                                    </p:set>
                                    <p:anim calcmode="lin" valueType="num">
                                      <p:cBhvr additive="base">
                                        <p:cTn id="57" dur="500" fill="hold"/>
                                        <p:tgtEl>
                                          <p:spTgt spid="38"/>
                                        </p:tgtEl>
                                        <p:attrNameLst>
                                          <p:attrName>ppt_x</p:attrName>
                                        </p:attrNameLst>
                                      </p:cBhvr>
                                      <p:tavLst>
                                        <p:tav tm="0">
                                          <p:val>
                                            <p:strVal val="#ppt_x"/>
                                          </p:val>
                                        </p:tav>
                                        <p:tav tm="100000">
                                          <p:val>
                                            <p:strVal val="#ppt_x"/>
                                          </p:val>
                                        </p:tav>
                                      </p:tavLst>
                                    </p:anim>
                                    <p:anim calcmode="lin" valueType="num">
                                      <p:cBhvr additive="base">
                                        <p:cTn id="58"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43"/>
                                        </p:tgtEl>
                                        <p:attrNameLst>
                                          <p:attrName>style.visibility</p:attrName>
                                        </p:attrNameLst>
                                      </p:cBhvr>
                                      <p:to>
                                        <p:strVal val="visible"/>
                                      </p:to>
                                    </p:set>
                                    <p:anim calcmode="lin" valueType="num">
                                      <p:cBhvr>
                                        <p:cTn id="63" dur="500" fill="hold"/>
                                        <p:tgtEl>
                                          <p:spTgt spid="43"/>
                                        </p:tgtEl>
                                        <p:attrNameLst>
                                          <p:attrName>ppt_w</p:attrName>
                                        </p:attrNameLst>
                                      </p:cBhvr>
                                      <p:tavLst>
                                        <p:tav tm="0">
                                          <p:val>
                                            <p:fltVal val="0"/>
                                          </p:val>
                                        </p:tav>
                                        <p:tav tm="100000">
                                          <p:val>
                                            <p:strVal val="#ppt_w"/>
                                          </p:val>
                                        </p:tav>
                                      </p:tavLst>
                                    </p:anim>
                                    <p:anim calcmode="lin" valueType="num">
                                      <p:cBhvr>
                                        <p:cTn id="64" dur="500" fill="hold"/>
                                        <p:tgtEl>
                                          <p:spTgt spid="43"/>
                                        </p:tgtEl>
                                        <p:attrNameLst>
                                          <p:attrName>ppt_h</p:attrName>
                                        </p:attrNameLst>
                                      </p:cBhvr>
                                      <p:tavLst>
                                        <p:tav tm="0">
                                          <p:val>
                                            <p:fltVal val="0"/>
                                          </p:val>
                                        </p:tav>
                                        <p:tav tm="100000">
                                          <p:val>
                                            <p:strVal val="#ppt_h"/>
                                          </p:val>
                                        </p:tav>
                                      </p:tavLst>
                                    </p:anim>
                                    <p:animEffect transition="in" filter="fade">
                                      <p:cBhvr>
                                        <p:cTn id="65" dur="500"/>
                                        <p:tgtEl>
                                          <p:spTgt spid="43"/>
                                        </p:tgtEl>
                                      </p:cBhvr>
                                    </p:animEffect>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39"/>
                                        </p:tgtEl>
                                        <p:attrNameLst>
                                          <p:attrName>style.visibility</p:attrName>
                                        </p:attrNameLst>
                                      </p:cBhvr>
                                      <p:to>
                                        <p:strVal val="visible"/>
                                      </p:to>
                                    </p:set>
                                    <p:anim calcmode="lin" valueType="num">
                                      <p:cBhvr additive="base">
                                        <p:cTn id="70" dur="500" fill="hold"/>
                                        <p:tgtEl>
                                          <p:spTgt spid="39"/>
                                        </p:tgtEl>
                                        <p:attrNameLst>
                                          <p:attrName>ppt_x</p:attrName>
                                        </p:attrNameLst>
                                      </p:cBhvr>
                                      <p:tavLst>
                                        <p:tav tm="0">
                                          <p:val>
                                            <p:strVal val="#ppt_x"/>
                                          </p:val>
                                        </p:tav>
                                        <p:tav tm="100000">
                                          <p:val>
                                            <p:strVal val="#ppt_x"/>
                                          </p:val>
                                        </p:tav>
                                      </p:tavLst>
                                    </p:anim>
                                    <p:anim calcmode="lin" valueType="num">
                                      <p:cBhvr additive="base">
                                        <p:cTn id="71"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animBg="1"/>
      <p:bldP spid="35" grpId="0" animBg="1"/>
      <p:bldP spid="36" grpId="0"/>
      <p:bldP spid="37" grpId="0"/>
      <p:bldP spid="38" grpId="0"/>
      <p:bldP spid="39" grpId="0"/>
      <p:bldP spid="40" grpId="0" animBg="1"/>
      <p:bldP spid="41" grpId="0" animBg="1"/>
      <p:bldP spid="42" grpId="0" animBg="1"/>
      <p:bldP spid="4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MH_Entry_1">
            <a:hlinkClick r:id="rId5" action="ppaction://hlinksldjump"/>
          </p:cNvPr>
          <p:cNvSpPr>
            <a:spLocks noChangeArrowheads="1"/>
          </p:cNvSpPr>
          <p:nvPr>
            <p:custDataLst>
              <p:tags r:id="rId1"/>
            </p:custDataLst>
          </p:nvPr>
        </p:nvSpPr>
        <p:spPr bwMode="auto">
          <a:xfrm>
            <a:off x="3593344" y="2604527"/>
            <a:ext cx="7437222" cy="159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0" bIns="0" anchor="ctr" anchorCtr="0">
            <a:norm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defTabSz="1219200">
              <a:lnSpc>
                <a:spcPct val="120000"/>
              </a:lnSpc>
              <a:spcBef>
                <a:spcPct val="0"/>
              </a:spcBef>
              <a:buFont typeface="Arial" panose="020B0604020202020204" pitchFamily="34" charset="0"/>
              <a:buNone/>
            </a:pPr>
            <a:r>
              <a:rPr lang="zh-CN" altLang="en-US" sz="4400" dirty="0">
                <a:solidFill>
                  <a:schemeClr val="bg1"/>
                </a:solidFill>
                <a:latin typeface="Arial" panose="020B0604020202020204"/>
                <a:ea typeface="幼圆" panose="02010509060101010101" charset="-122"/>
              </a:rPr>
              <a:t>请在这里输入您的标题</a:t>
            </a:r>
          </a:p>
        </p:txBody>
      </p:sp>
      <p:sp>
        <p:nvSpPr>
          <p:cNvPr id="14" name="MH_Number_1">
            <a:hlinkClick r:id="rId5" action="ppaction://hlinksldjump"/>
          </p:cNvPr>
          <p:cNvSpPr/>
          <p:nvPr>
            <p:custDataLst>
              <p:tags r:id="rId2"/>
            </p:custDataLst>
          </p:nvPr>
        </p:nvSpPr>
        <p:spPr>
          <a:xfrm>
            <a:off x="2263130" y="2840294"/>
            <a:ext cx="1145357" cy="1145357"/>
          </a:xfrm>
          <a:prstGeom prst="ellipse">
            <a:avLst/>
          </a:prstGeom>
          <a:noFill/>
          <a:ln w="12700" cap="flat" cmpd="sng" algn="ctr">
            <a:solidFill>
              <a:schemeClr val="bg1"/>
            </a:solidFill>
            <a:prstDash val="solid"/>
            <a:miter lim="800000"/>
          </a:ln>
          <a:effectLst/>
        </p:spPr>
        <p:txBody>
          <a:bodyPr wrap="square" rtlCol="0" anchor="ctr">
            <a:noAutofit/>
          </a:bodyPr>
          <a:lstStyle/>
          <a:p>
            <a:pPr marL="0" marR="0" lvl="0" indent="0" algn="ctr" defTabSz="1219200" eaLnBrk="1" fontAlgn="auto" latinLnBrk="0" hangingPunct="1">
              <a:lnSpc>
                <a:spcPct val="100000"/>
              </a:lnSpc>
              <a:spcBef>
                <a:spcPts val="0"/>
              </a:spcBef>
              <a:spcAft>
                <a:spcPts val="0"/>
              </a:spcAft>
              <a:buClrTx/>
              <a:buSzTx/>
              <a:buFontTx/>
              <a:buNone/>
              <a:defRPr/>
            </a:pPr>
            <a:r>
              <a:rPr kumimoji="0" lang="en-US" altLang="zh-CN" sz="5400" b="0" i="0" u="none" strike="noStrike" kern="0" cap="none" spc="0" normalizeH="0" baseline="0" noProof="0" dirty="0" smtClean="0">
                <a:ln>
                  <a:noFill/>
                </a:ln>
                <a:solidFill>
                  <a:schemeClr val="bg1"/>
                </a:solidFill>
                <a:effectLst/>
                <a:uLnTx/>
                <a:uFillTx/>
                <a:latin typeface="Arial" panose="020B0604020202020204"/>
                <a:ea typeface="幼圆" panose="02010509060101010101" charset="-122"/>
                <a:cs typeface="Arial Unicode MS" panose="020B0604020202020204" pitchFamily="34" charset="-122"/>
              </a:rPr>
              <a:t>4</a:t>
            </a:r>
            <a:endParaRPr kumimoji="0" lang="zh-CN" altLang="en-US" sz="5400" b="0" i="0" u="none" strike="noStrike" kern="0" cap="none" spc="0" normalizeH="0" baseline="0" noProof="0" dirty="0">
              <a:ln>
                <a:noFill/>
              </a:ln>
              <a:solidFill>
                <a:schemeClr val="bg1"/>
              </a:solidFill>
              <a:effectLst/>
              <a:uLnTx/>
              <a:uFillTx/>
              <a:latin typeface="Arial" panose="020B0604020202020204"/>
              <a:ea typeface="幼圆" panose="02010509060101010101" charset="-122"/>
              <a:cs typeface="Arial Unicode MS" panose="020B0604020202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燕尾形箭头 39"/>
          <p:cNvSpPr/>
          <p:nvPr/>
        </p:nvSpPr>
        <p:spPr>
          <a:xfrm>
            <a:off x="1440187" y="3117508"/>
            <a:ext cx="9402630" cy="228560"/>
          </a:xfrm>
          <a:prstGeom prst="notchedRightArrow">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398" tIns="45701" rIns="91398" bIns="45701" rtlCol="0" anchor="ctr"/>
          <a:lstStyle/>
          <a:p>
            <a:pPr algn="ctr"/>
            <a:endParaRPr lang="zh-CN" altLang="en-US" sz="32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3" name="椭圆 2"/>
          <p:cNvSpPr/>
          <p:nvPr/>
        </p:nvSpPr>
        <p:spPr>
          <a:xfrm>
            <a:off x="4779944" y="3148540"/>
            <a:ext cx="166481" cy="1665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398" tIns="45701" rIns="91398" bIns="45701" rtlCol="0" anchor="ctr"/>
          <a:lstStyle/>
          <a:p>
            <a:pPr algn="ctr"/>
            <a:endParaRPr lang="zh-CN" altLang="en-US" sz="32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4" name="椭圆 3"/>
          <p:cNvSpPr/>
          <p:nvPr/>
        </p:nvSpPr>
        <p:spPr>
          <a:xfrm>
            <a:off x="7274586" y="3148540"/>
            <a:ext cx="166481" cy="1665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398" tIns="45701" rIns="91398" bIns="45701" rtlCol="0" anchor="ctr"/>
          <a:lstStyle/>
          <a:p>
            <a:pPr algn="ctr"/>
            <a:endParaRPr lang="zh-CN" altLang="en-US" sz="32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5" name="椭圆 4"/>
          <p:cNvSpPr/>
          <p:nvPr/>
        </p:nvSpPr>
        <p:spPr>
          <a:xfrm>
            <a:off x="9754185" y="3148540"/>
            <a:ext cx="166481" cy="1665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398" tIns="45701" rIns="91398" bIns="45701" rtlCol="0" anchor="ctr"/>
          <a:lstStyle/>
          <a:p>
            <a:pPr algn="ctr"/>
            <a:endParaRPr lang="zh-CN" altLang="en-US" sz="32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6" name="椭圆 5"/>
          <p:cNvSpPr/>
          <p:nvPr/>
        </p:nvSpPr>
        <p:spPr>
          <a:xfrm>
            <a:off x="2300349" y="3148540"/>
            <a:ext cx="166481" cy="1665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398" tIns="45701" rIns="91398" bIns="45701" rtlCol="0" anchor="ctr"/>
          <a:lstStyle/>
          <a:p>
            <a:pPr algn="ctr"/>
            <a:endParaRPr lang="zh-CN" altLang="en-US" sz="32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nvGrpSpPr>
          <p:cNvPr id="7" name="组合 44"/>
          <p:cNvGrpSpPr/>
          <p:nvPr/>
        </p:nvGrpSpPr>
        <p:grpSpPr>
          <a:xfrm>
            <a:off x="4195563" y="1909129"/>
            <a:ext cx="1329994" cy="961856"/>
            <a:chOff x="4157177" y="2343128"/>
            <a:chExt cx="1330402" cy="962021"/>
          </a:xfrm>
          <a:noFill/>
        </p:grpSpPr>
        <p:sp>
          <p:nvSpPr>
            <p:cNvPr id="8" name="泪滴形 7"/>
            <p:cNvSpPr/>
            <p:nvPr/>
          </p:nvSpPr>
          <p:spPr>
            <a:xfrm rot="8100000">
              <a:off x="4341368" y="2343128"/>
              <a:ext cx="962021" cy="962021"/>
            </a:xfrm>
            <a:prstGeom prst="teardrop">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9" name="文本框 8"/>
            <p:cNvSpPr txBox="1"/>
            <p:nvPr/>
          </p:nvSpPr>
          <p:spPr>
            <a:xfrm>
              <a:off x="4157177" y="2624083"/>
              <a:ext cx="1330402" cy="584747"/>
            </a:xfrm>
            <a:prstGeom prst="rect">
              <a:avLst/>
            </a:prstGeom>
            <a:grpFill/>
            <a:ln>
              <a:noFill/>
            </a:ln>
          </p:spPr>
          <p:txBody>
            <a:bodyPr wrap="square" rtlCol="0">
              <a:spAutoFit/>
            </a:bodyPr>
            <a:lstStyle/>
            <a:p>
              <a:pPr algn="ctr"/>
              <a:r>
                <a:rPr lang="zh-CN" altLang="en-US" sz="32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文字</a:t>
              </a:r>
              <a:endParaRPr lang="zh-CN" altLang="en-US" sz="3200" baseline="-30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10" name="组合 47"/>
          <p:cNvGrpSpPr/>
          <p:nvPr/>
        </p:nvGrpSpPr>
        <p:grpSpPr>
          <a:xfrm>
            <a:off x="1833768" y="1909121"/>
            <a:ext cx="1091775" cy="961855"/>
            <a:chOff x="1719389" y="2343128"/>
            <a:chExt cx="1092111" cy="962021"/>
          </a:xfrm>
          <a:noFill/>
        </p:grpSpPr>
        <p:sp>
          <p:nvSpPr>
            <p:cNvPr id="11" name="泪滴形 10"/>
            <p:cNvSpPr/>
            <p:nvPr/>
          </p:nvSpPr>
          <p:spPr>
            <a:xfrm rot="8100000">
              <a:off x="1784435" y="2343128"/>
              <a:ext cx="962021" cy="962021"/>
            </a:xfrm>
            <a:prstGeom prst="teardrop">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2" name="文本框 11"/>
            <p:cNvSpPr txBox="1"/>
            <p:nvPr/>
          </p:nvSpPr>
          <p:spPr>
            <a:xfrm>
              <a:off x="1719389" y="2541542"/>
              <a:ext cx="1092111" cy="633167"/>
            </a:xfrm>
            <a:prstGeom prst="rect">
              <a:avLst/>
            </a:prstGeom>
            <a:grpFill/>
            <a:ln>
              <a:noFill/>
            </a:ln>
          </p:spPr>
          <p:txBody>
            <a:bodyPr wrap="square" rtlCol="0">
              <a:spAutoFit/>
            </a:bodyPr>
            <a:lstStyle/>
            <a:p>
              <a:pPr algn="ctr">
                <a:lnSpc>
                  <a:spcPct val="120000"/>
                </a:lnSpc>
              </a:pPr>
              <a:r>
                <a:rPr lang="zh-CN" altLang="en-US" sz="32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文字</a:t>
              </a:r>
              <a:endParaRPr lang="zh-CN" altLang="en-US" sz="3200" baseline="-30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13" name="组合 50"/>
          <p:cNvGrpSpPr/>
          <p:nvPr/>
        </p:nvGrpSpPr>
        <p:grpSpPr>
          <a:xfrm>
            <a:off x="9315876" y="1909127"/>
            <a:ext cx="1043086" cy="961856"/>
            <a:chOff x="9414541" y="2343128"/>
            <a:chExt cx="1043408" cy="962021"/>
          </a:xfrm>
          <a:noFill/>
        </p:grpSpPr>
        <p:sp>
          <p:nvSpPr>
            <p:cNvPr id="14" name="泪滴形 13"/>
            <p:cNvSpPr/>
            <p:nvPr/>
          </p:nvSpPr>
          <p:spPr>
            <a:xfrm rot="8100000">
              <a:off x="9455232" y="2343128"/>
              <a:ext cx="962021" cy="962021"/>
            </a:xfrm>
            <a:prstGeom prst="teardrop">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5" name="文本框 14"/>
            <p:cNvSpPr txBox="1"/>
            <p:nvPr/>
          </p:nvSpPr>
          <p:spPr>
            <a:xfrm>
              <a:off x="9414541" y="2652355"/>
              <a:ext cx="1043408" cy="461616"/>
            </a:xfrm>
            <a:prstGeom prst="rect">
              <a:avLst/>
            </a:prstGeom>
            <a:noFill/>
            <a:ln>
              <a:solidFill>
                <a:schemeClr val="bg1"/>
              </a:solidFill>
            </a:ln>
          </p:spPr>
          <p:txBody>
            <a:bodyPr wrap="square" rtlCol="0">
              <a:spAutoFit/>
            </a:bodyPr>
            <a:lstStyle>
              <a:defPPr>
                <a:defRPr lang="zh-CN"/>
              </a:defPPr>
              <a:lvl1pPr algn="ctr">
                <a:defRPr sz="2000">
                  <a:solidFill>
                    <a:schemeClr val="bg1"/>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400" dirty="0"/>
                <a:t>文字</a:t>
              </a:r>
            </a:p>
          </p:txBody>
        </p:sp>
      </p:grpSp>
      <p:grpSp>
        <p:nvGrpSpPr>
          <p:cNvPr id="16" name="组合 53"/>
          <p:cNvGrpSpPr/>
          <p:nvPr/>
        </p:nvGrpSpPr>
        <p:grpSpPr>
          <a:xfrm>
            <a:off x="6875652" y="1909123"/>
            <a:ext cx="961725" cy="961855"/>
            <a:chOff x="6898301" y="2343128"/>
            <a:chExt cx="962021" cy="962021"/>
          </a:xfrm>
          <a:noFill/>
        </p:grpSpPr>
        <p:sp>
          <p:nvSpPr>
            <p:cNvPr id="17" name="泪滴形 16"/>
            <p:cNvSpPr/>
            <p:nvPr/>
          </p:nvSpPr>
          <p:spPr>
            <a:xfrm rot="8100000">
              <a:off x="6898301" y="2343128"/>
              <a:ext cx="962021" cy="962021"/>
            </a:xfrm>
            <a:prstGeom prst="teardrop">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8" name="文本框 17"/>
            <p:cNvSpPr txBox="1"/>
            <p:nvPr/>
          </p:nvSpPr>
          <p:spPr>
            <a:xfrm>
              <a:off x="6952446" y="2624084"/>
              <a:ext cx="853730" cy="461616"/>
            </a:xfrm>
            <a:prstGeom prst="rect">
              <a:avLst/>
            </a:prstGeom>
            <a:grpFill/>
            <a:ln>
              <a:noFill/>
            </a:ln>
          </p:spPr>
          <p:txBody>
            <a:bodyPr wrap="square" rtlCol="0">
              <a:spAutoFit/>
            </a:bodyPr>
            <a:lstStyle>
              <a:defPPr>
                <a:defRPr lang="zh-CN"/>
              </a:defPPr>
              <a:lvl1pPr algn="ctr">
                <a:defRPr sz="2000">
                  <a:solidFill>
                    <a:schemeClr val="bg1"/>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400" dirty="0"/>
                <a:t>文字</a:t>
              </a:r>
            </a:p>
          </p:txBody>
        </p:sp>
      </p:grpSp>
      <p:sp>
        <p:nvSpPr>
          <p:cNvPr id="19" name="矩形 18"/>
          <p:cNvSpPr/>
          <p:nvPr/>
        </p:nvSpPr>
        <p:spPr>
          <a:xfrm>
            <a:off x="1887222" y="3643452"/>
            <a:ext cx="1005319" cy="338388"/>
          </a:xfrm>
          <a:prstGeom prst="rect">
            <a:avLst/>
          </a:prstGeom>
          <a:noFill/>
          <a:ln>
            <a:noFill/>
          </a:ln>
        </p:spPr>
        <p:txBody>
          <a:bodyPr wrap="none" lIns="91398" tIns="45701" rIns="91398" bIns="45701">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添加标题</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20" name="矩形 47"/>
          <p:cNvSpPr>
            <a:spLocks noChangeArrowheads="1"/>
          </p:cNvSpPr>
          <p:nvPr/>
        </p:nvSpPr>
        <p:spPr bwMode="auto">
          <a:xfrm>
            <a:off x="1310193" y="4159041"/>
            <a:ext cx="2159379" cy="1052557"/>
          </a:xfrm>
          <a:prstGeom prst="rect">
            <a:avLst/>
          </a:prstGeom>
          <a:noFill/>
          <a:ln>
            <a:noFill/>
          </a:ln>
        </p:spPr>
        <p:txBody>
          <a:bodyPr wrap="square" lIns="91398" tIns="45701" rIns="91398" bIns="4570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30000"/>
              </a:lnSpc>
              <a:spcBef>
                <a:spcPct val="0"/>
              </a:spcBef>
              <a:buNone/>
            </a:pPr>
            <a:r>
              <a:rPr lang="zh-CN" altLang="en-US" sz="1200" dirty="0">
                <a:solidFill>
                  <a:schemeClr val="bg1"/>
                </a:solidFill>
                <a:sym typeface="微软雅黑" panose="020B0503020204020204" pitchFamily="34" charset="-122"/>
              </a:rPr>
              <a:t>在此录入上述图表的描述说明，在此录入上述图表的描述说明，在此录入上述图表的描述说明。</a:t>
            </a:r>
          </a:p>
        </p:txBody>
      </p:sp>
      <p:sp>
        <p:nvSpPr>
          <p:cNvPr id="21" name="矩形 20"/>
          <p:cNvSpPr/>
          <p:nvPr/>
        </p:nvSpPr>
        <p:spPr>
          <a:xfrm>
            <a:off x="4352427" y="3643452"/>
            <a:ext cx="1005319" cy="338388"/>
          </a:xfrm>
          <a:prstGeom prst="rect">
            <a:avLst/>
          </a:prstGeom>
          <a:noFill/>
          <a:ln>
            <a:noFill/>
          </a:ln>
        </p:spPr>
        <p:txBody>
          <a:bodyPr wrap="none" lIns="91398" tIns="45701" rIns="91398" bIns="45701">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添加标题</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22" name="矩形 47"/>
          <p:cNvSpPr>
            <a:spLocks noChangeArrowheads="1"/>
          </p:cNvSpPr>
          <p:nvPr/>
        </p:nvSpPr>
        <p:spPr bwMode="auto">
          <a:xfrm>
            <a:off x="3757192" y="4159041"/>
            <a:ext cx="2195792" cy="812492"/>
          </a:xfrm>
          <a:prstGeom prst="rect">
            <a:avLst/>
          </a:prstGeom>
          <a:noFill/>
          <a:ln>
            <a:noFill/>
          </a:ln>
        </p:spPr>
        <p:txBody>
          <a:bodyPr wrap="square" lIns="91398" tIns="45701" rIns="91398" bIns="4570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30000"/>
              </a:lnSpc>
              <a:spcBef>
                <a:spcPct val="0"/>
              </a:spcBef>
              <a:buNone/>
            </a:pPr>
            <a:r>
              <a:rPr lang="zh-CN" altLang="en-US" sz="1200" dirty="0">
                <a:solidFill>
                  <a:schemeClr val="bg1"/>
                </a:solidFill>
                <a:sym typeface="微软雅黑" panose="020B0503020204020204" pitchFamily="34" charset="-122"/>
              </a:rPr>
              <a:t>在此录入上述图表的描述说明，在此录入上述图表的描述说明，在此录入上述图表的描述说明。</a:t>
            </a:r>
          </a:p>
        </p:txBody>
      </p:sp>
      <p:sp>
        <p:nvSpPr>
          <p:cNvPr id="23" name="矩形 22"/>
          <p:cNvSpPr/>
          <p:nvPr/>
        </p:nvSpPr>
        <p:spPr>
          <a:xfrm>
            <a:off x="6858434" y="3643452"/>
            <a:ext cx="1005319" cy="338388"/>
          </a:xfrm>
          <a:prstGeom prst="rect">
            <a:avLst/>
          </a:prstGeom>
          <a:noFill/>
          <a:ln>
            <a:noFill/>
          </a:ln>
        </p:spPr>
        <p:txBody>
          <a:bodyPr wrap="none" lIns="91398" tIns="45701" rIns="91398" bIns="45701">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添加标题</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24" name="矩形 47"/>
          <p:cNvSpPr>
            <a:spLocks noChangeArrowheads="1"/>
          </p:cNvSpPr>
          <p:nvPr/>
        </p:nvSpPr>
        <p:spPr bwMode="auto">
          <a:xfrm>
            <a:off x="6261304" y="4159041"/>
            <a:ext cx="2199581" cy="812492"/>
          </a:xfrm>
          <a:prstGeom prst="rect">
            <a:avLst/>
          </a:prstGeom>
          <a:noFill/>
          <a:ln>
            <a:noFill/>
          </a:ln>
        </p:spPr>
        <p:txBody>
          <a:bodyPr wrap="square" lIns="91398" tIns="45701" rIns="91398" bIns="4570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30000"/>
              </a:lnSpc>
              <a:spcBef>
                <a:spcPct val="0"/>
              </a:spcBef>
              <a:buNone/>
            </a:pPr>
            <a:r>
              <a:rPr lang="zh-CN" altLang="en-US" sz="1200" dirty="0">
                <a:solidFill>
                  <a:schemeClr val="bg1"/>
                </a:solidFill>
                <a:sym typeface="微软雅黑" panose="020B0503020204020204" pitchFamily="34" charset="-122"/>
              </a:rPr>
              <a:t>在此录入上述图表的描述说明，在此录入上述图表的描述说明，在此录入上述图表的描述说明。</a:t>
            </a:r>
          </a:p>
        </p:txBody>
      </p:sp>
      <p:sp>
        <p:nvSpPr>
          <p:cNvPr id="25" name="矩形 24"/>
          <p:cNvSpPr/>
          <p:nvPr/>
        </p:nvSpPr>
        <p:spPr>
          <a:xfrm>
            <a:off x="9324292" y="3643452"/>
            <a:ext cx="1005319" cy="338388"/>
          </a:xfrm>
          <a:prstGeom prst="rect">
            <a:avLst/>
          </a:prstGeom>
          <a:noFill/>
          <a:ln>
            <a:noFill/>
          </a:ln>
        </p:spPr>
        <p:txBody>
          <a:bodyPr wrap="none" lIns="91398" tIns="45701" rIns="91398" bIns="45701">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添加标题</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26" name="矩形 47"/>
          <p:cNvSpPr>
            <a:spLocks noChangeArrowheads="1"/>
          </p:cNvSpPr>
          <p:nvPr/>
        </p:nvSpPr>
        <p:spPr bwMode="auto">
          <a:xfrm>
            <a:off x="8811087" y="4159041"/>
            <a:ext cx="2031729" cy="1052557"/>
          </a:xfrm>
          <a:prstGeom prst="rect">
            <a:avLst/>
          </a:prstGeom>
          <a:noFill/>
          <a:ln>
            <a:noFill/>
          </a:ln>
        </p:spPr>
        <p:txBody>
          <a:bodyPr wrap="square" lIns="91398" tIns="45701" rIns="91398" bIns="4570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30000"/>
              </a:lnSpc>
              <a:spcBef>
                <a:spcPct val="0"/>
              </a:spcBef>
              <a:buNone/>
            </a:pPr>
            <a:r>
              <a:rPr lang="zh-CN" altLang="en-US" sz="1200" dirty="0">
                <a:solidFill>
                  <a:schemeClr val="bg1"/>
                </a:solidFill>
                <a:sym typeface="微软雅黑" panose="020B0503020204020204" pitchFamily="34" charset="-122"/>
              </a:rPr>
              <a:t>在此录入上述图表的描述说明，在此录入上述图表的描述说明，在此录入上述图表的描述说明。</a:t>
            </a: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400"/>
                                        <p:tgtEl>
                                          <p:spTgt spid="2"/>
                                        </p:tgtEl>
                                      </p:cBhvr>
                                    </p:animEffect>
                                  </p:childTnLst>
                                </p:cTn>
                              </p:par>
                              <p:par>
                                <p:cTn id="8" presetID="2" presetClass="entr" presetSubtype="1" fill="hold" nodeType="withEffect">
                                  <p:stCondLst>
                                    <p:cond delay="850"/>
                                  </p:stCondLst>
                                  <p:childTnLst>
                                    <p:set>
                                      <p:cBhvr>
                                        <p:cTn id="9" dur="1" fill="hold">
                                          <p:stCondLst>
                                            <p:cond delay="0"/>
                                          </p:stCondLst>
                                        </p:cTn>
                                        <p:tgtEl>
                                          <p:spTgt spid="10"/>
                                        </p:tgtEl>
                                        <p:attrNameLst>
                                          <p:attrName>style.visibility</p:attrName>
                                        </p:attrNameLst>
                                      </p:cBhvr>
                                      <p:to>
                                        <p:strVal val="visible"/>
                                      </p:to>
                                    </p:set>
                                    <p:anim calcmode="lin" valueType="num">
                                      <p:cBhvr additive="base">
                                        <p:cTn id="10" dur="250" fill="hold"/>
                                        <p:tgtEl>
                                          <p:spTgt spid="10"/>
                                        </p:tgtEl>
                                        <p:attrNameLst>
                                          <p:attrName>ppt_x</p:attrName>
                                        </p:attrNameLst>
                                      </p:cBhvr>
                                      <p:tavLst>
                                        <p:tav tm="0">
                                          <p:val>
                                            <p:strVal val="#ppt_x"/>
                                          </p:val>
                                        </p:tav>
                                        <p:tav tm="100000">
                                          <p:val>
                                            <p:strVal val="#ppt_x"/>
                                          </p:val>
                                        </p:tav>
                                      </p:tavLst>
                                    </p:anim>
                                    <p:anim calcmode="lin" valueType="num">
                                      <p:cBhvr additive="base">
                                        <p:cTn id="11" dur="250" fill="hold"/>
                                        <p:tgtEl>
                                          <p:spTgt spid="10"/>
                                        </p:tgtEl>
                                        <p:attrNameLst>
                                          <p:attrName>ppt_y</p:attrName>
                                        </p:attrNameLst>
                                      </p:cBhvr>
                                      <p:tavLst>
                                        <p:tav tm="0">
                                          <p:val>
                                            <p:strVal val="0-#ppt_h/2"/>
                                          </p:val>
                                        </p:tav>
                                        <p:tav tm="100000">
                                          <p:val>
                                            <p:strVal val="#ppt_y"/>
                                          </p:val>
                                        </p:tav>
                                      </p:tavLst>
                                    </p:anim>
                                  </p:childTnLst>
                                </p:cTn>
                              </p:par>
                              <p:par>
                                <p:cTn id="12" presetID="53" presetClass="entr" presetSubtype="16" fill="hold" grpId="0" nodeType="withEffect">
                                  <p:stCondLst>
                                    <p:cond delay="1250"/>
                                  </p:stCondLst>
                                  <p:childTnLst>
                                    <p:set>
                                      <p:cBhvr>
                                        <p:cTn id="13" dur="1" fill="hold">
                                          <p:stCondLst>
                                            <p:cond delay="0"/>
                                          </p:stCondLst>
                                        </p:cTn>
                                        <p:tgtEl>
                                          <p:spTgt spid="6"/>
                                        </p:tgtEl>
                                        <p:attrNameLst>
                                          <p:attrName>style.visibility</p:attrName>
                                        </p:attrNameLst>
                                      </p:cBhvr>
                                      <p:to>
                                        <p:strVal val="visible"/>
                                      </p:to>
                                    </p:set>
                                    <p:anim calcmode="lin" valueType="num">
                                      <p:cBhvr>
                                        <p:cTn id="14" dur="250" fill="hold"/>
                                        <p:tgtEl>
                                          <p:spTgt spid="6"/>
                                        </p:tgtEl>
                                        <p:attrNameLst>
                                          <p:attrName>ppt_w</p:attrName>
                                        </p:attrNameLst>
                                      </p:cBhvr>
                                      <p:tavLst>
                                        <p:tav tm="0">
                                          <p:val>
                                            <p:fltVal val="0"/>
                                          </p:val>
                                        </p:tav>
                                        <p:tav tm="100000">
                                          <p:val>
                                            <p:strVal val="#ppt_w"/>
                                          </p:val>
                                        </p:tav>
                                      </p:tavLst>
                                    </p:anim>
                                    <p:anim calcmode="lin" valueType="num">
                                      <p:cBhvr>
                                        <p:cTn id="15" dur="250" fill="hold"/>
                                        <p:tgtEl>
                                          <p:spTgt spid="6"/>
                                        </p:tgtEl>
                                        <p:attrNameLst>
                                          <p:attrName>ppt_h</p:attrName>
                                        </p:attrNameLst>
                                      </p:cBhvr>
                                      <p:tavLst>
                                        <p:tav tm="0">
                                          <p:val>
                                            <p:fltVal val="0"/>
                                          </p:val>
                                        </p:tav>
                                        <p:tav tm="100000">
                                          <p:val>
                                            <p:strVal val="#ppt_h"/>
                                          </p:val>
                                        </p:tav>
                                      </p:tavLst>
                                    </p:anim>
                                    <p:animEffect transition="in" filter="fade">
                                      <p:cBhvr>
                                        <p:cTn id="16" dur="250"/>
                                        <p:tgtEl>
                                          <p:spTgt spid="6"/>
                                        </p:tgtEl>
                                      </p:cBhvr>
                                    </p:animEffect>
                                  </p:childTnLst>
                                </p:cTn>
                              </p:par>
                              <p:par>
                                <p:cTn id="17" presetID="14" presetClass="entr" presetSubtype="10" fill="hold" grpId="0" nodeType="withEffect">
                                  <p:stCondLst>
                                    <p:cond delay="1750"/>
                                  </p:stCondLst>
                                  <p:childTnLst>
                                    <p:set>
                                      <p:cBhvr>
                                        <p:cTn id="18" dur="1" fill="hold">
                                          <p:stCondLst>
                                            <p:cond delay="0"/>
                                          </p:stCondLst>
                                        </p:cTn>
                                        <p:tgtEl>
                                          <p:spTgt spid="19"/>
                                        </p:tgtEl>
                                        <p:attrNameLst>
                                          <p:attrName>style.visibility</p:attrName>
                                        </p:attrNameLst>
                                      </p:cBhvr>
                                      <p:to>
                                        <p:strVal val="visible"/>
                                      </p:to>
                                    </p:set>
                                    <p:animEffect transition="in" filter="randombar(horizontal)">
                                      <p:cBhvr>
                                        <p:cTn id="19" dur="400"/>
                                        <p:tgtEl>
                                          <p:spTgt spid="19"/>
                                        </p:tgtEl>
                                      </p:cBhvr>
                                    </p:animEffect>
                                  </p:childTnLst>
                                </p:cTn>
                              </p:par>
                              <p:par>
                                <p:cTn id="20" presetID="14" presetClass="entr" presetSubtype="10" fill="hold" grpId="0" nodeType="withEffect">
                                  <p:stCondLst>
                                    <p:cond delay="1750"/>
                                  </p:stCondLst>
                                  <p:childTnLst>
                                    <p:set>
                                      <p:cBhvr>
                                        <p:cTn id="21" dur="1" fill="hold">
                                          <p:stCondLst>
                                            <p:cond delay="0"/>
                                          </p:stCondLst>
                                        </p:cTn>
                                        <p:tgtEl>
                                          <p:spTgt spid="20"/>
                                        </p:tgtEl>
                                        <p:attrNameLst>
                                          <p:attrName>style.visibility</p:attrName>
                                        </p:attrNameLst>
                                      </p:cBhvr>
                                      <p:to>
                                        <p:strVal val="visible"/>
                                      </p:to>
                                    </p:set>
                                    <p:animEffect transition="in" filter="randombar(horizontal)">
                                      <p:cBhvr>
                                        <p:cTn id="22" dur="400"/>
                                        <p:tgtEl>
                                          <p:spTgt spid="20"/>
                                        </p:tgtEl>
                                      </p:cBhvr>
                                    </p:animEffect>
                                  </p:childTnLst>
                                </p:cTn>
                              </p:par>
                              <p:par>
                                <p:cTn id="23" presetID="2" presetClass="entr" presetSubtype="1" fill="hold" nodeType="withEffect">
                                  <p:stCondLst>
                                    <p:cond delay="250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250" fill="hold"/>
                                        <p:tgtEl>
                                          <p:spTgt spid="7"/>
                                        </p:tgtEl>
                                        <p:attrNameLst>
                                          <p:attrName>ppt_x</p:attrName>
                                        </p:attrNameLst>
                                      </p:cBhvr>
                                      <p:tavLst>
                                        <p:tav tm="0">
                                          <p:val>
                                            <p:strVal val="#ppt_x"/>
                                          </p:val>
                                        </p:tav>
                                        <p:tav tm="100000">
                                          <p:val>
                                            <p:strVal val="#ppt_x"/>
                                          </p:val>
                                        </p:tav>
                                      </p:tavLst>
                                    </p:anim>
                                    <p:anim calcmode="lin" valueType="num">
                                      <p:cBhvr additive="base">
                                        <p:cTn id="26" dur="250" fill="hold"/>
                                        <p:tgtEl>
                                          <p:spTgt spid="7"/>
                                        </p:tgtEl>
                                        <p:attrNameLst>
                                          <p:attrName>ppt_y</p:attrName>
                                        </p:attrNameLst>
                                      </p:cBhvr>
                                      <p:tavLst>
                                        <p:tav tm="0">
                                          <p:val>
                                            <p:strVal val="0-#ppt_h/2"/>
                                          </p:val>
                                        </p:tav>
                                        <p:tav tm="100000">
                                          <p:val>
                                            <p:strVal val="#ppt_y"/>
                                          </p:val>
                                        </p:tav>
                                      </p:tavLst>
                                    </p:anim>
                                  </p:childTnLst>
                                </p:cTn>
                              </p:par>
                              <p:par>
                                <p:cTn id="27" presetID="53" presetClass="entr" presetSubtype="16" fill="hold" grpId="0" nodeType="withEffect">
                                  <p:stCondLst>
                                    <p:cond delay="2900"/>
                                  </p:stCondLst>
                                  <p:childTnLst>
                                    <p:set>
                                      <p:cBhvr>
                                        <p:cTn id="28" dur="1" fill="hold">
                                          <p:stCondLst>
                                            <p:cond delay="0"/>
                                          </p:stCondLst>
                                        </p:cTn>
                                        <p:tgtEl>
                                          <p:spTgt spid="3"/>
                                        </p:tgtEl>
                                        <p:attrNameLst>
                                          <p:attrName>style.visibility</p:attrName>
                                        </p:attrNameLst>
                                      </p:cBhvr>
                                      <p:to>
                                        <p:strVal val="visible"/>
                                      </p:to>
                                    </p:set>
                                    <p:anim calcmode="lin" valueType="num">
                                      <p:cBhvr>
                                        <p:cTn id="29" dur="250" fill="hold"/>
                                        <p:tgtEl>
                                          <p:spTgt spid="3"/>
                                        </p:tgtEl>
                                        <p:attrNameLst>
                                          <p:attrName>ppt_w</p:attrName>
                                        </p:attrNameLst>
                                      </p:cBhvr>
                                      <p:tavLst>
                                        <p:tav tm="0">
                                          <p:val>
                                            <p:fltVal val="0"/>
                                          </p:val>
                                        </p:tav>
                                        <p:tav tm="100000">
                                          <p:val>
                                            <p:strVal val="#ppt_w"/>
                                          </p:val>
                                        </p:tav>
                                      </p:tavLst>
                                    </p:anim>
                                    <p:anim calcmode="lin" valueType="num">
                                      <p:cBhvr>
                                        <p:cTn id="30" dur="250" fill="hold"/>
                                        <p:tgtEl>
                                          <p:spTgt spid="3"/>
                                        </p:tgtEl>
                                        <p:attrNameLst>
                                          <p:attrName>ppt_h</p:attrName>
                                        </p:attrNameLst>
                                      </p:cBhvr>
                                      <p:tavLst>
                                        <p:tav tm="0">
                                          <p:val>
                                            <p:fltVal val="0"/>
                                          </p:val>
                                        </p:tav>
                                        <p:tav tm="100000">
                                          <p:val>
                                            <p:strVal val="#ppt_h"/>
                                          </p:val>
                                        </p:tav>
                                      </p:tavLst>
                                    </p:anim>
                                    <p:animEffect transition="in" filter="fade">
                                      <p:cBhvr>
                                        <p:cTn id="31" dur="250"/>
                                        <p:tgtEl>
                                          <p:spTgt spid="3"/>
                                        </p:tgtEl>
                                      </p:cBhvr>
                                    </p:animEffect>
                                  </p:childTnLst>
                                </p:cTn>
                              </p:par>
                              <p:par>
                                <p:cTn id="32" presetID="14" presetClass="entr" presetSubtype="10" fill="hold" grpId="0" nodeType="withEffect">
                                  <p:stCondLst>
                                    <p:cond delay="3500"/>
                                  </p:stCondLst>
                                  <p:childTnLst>
                                    <p:set>
                                      <p:cBhvr>
                                        <p:cTn id="33" dur="1" fill="hold">
                                          <p:stCondLst>
                                            <p:cond delay="0"/>
                                          </p:stCondLst>
                                        </p:cTn>
                                        <p:tgtEl>
                                          <p:spTgt spid="21"/>
                                        </p:tgtEl>
                                        <p:attrNameLst>
                                          <p:attrName>style.visibility</p:attrName>
                                        </p:attrNameLst>
                                      </p:cBhvr>
                                      <p:to>
                                        <p:strVal val="visible"/>
                                      </p:to>
                                    </p:set>
                                    <p:animEffect transition="in" filter="randombar(horizontal)">
                                      <p:cBhvr>
                                        <p:cTn id="34" dur="400"/>
                                        <p:tgtEl>
                                          <p:spTgt spid="21"/>
                                        </p:tgtEl>
                                      </p:cBhvr>
                                    </p:animEffect>
                                  </p:childTnLst>
                                </p:cTn>
                              </p:par>
                              <p:par>
                                <p:cTn id="35" presetID="14" presetClass="entr" presetSubtype="10" fill="hold" grpId="0" nodeType="withEffect">
                                  <p:stCondLst>
                                    <p:cond delay="3500"/>
                                  </p:stCondLst>
                                  <p:childTnLst>
                                    <p:set>
                                      <p:cBhvr>
                                        <p:cTn id="36" dur="1" fill="hold">
                                          <p:stCondLst>
                                            <p:cond delay="0"/>
                                          </p:stCondLst>
                                        </p:cTn>
                                        <p:tgtEl>
                                          <p:spTgt spid="22"/>
                                        </p:tgtEl>
                                        <p:attrNameLst>
                                          <p:attrName>style.visibility</p:attrName>
                                        </p:attrNameLst>
                                      </p:cBhvr>
                                      <p:to>
                                        <p:strVal val="visible"/>
                                      </p:to>
                                    </p:set>
                                    <p:animEffect transition="in" filter="randombar(horizontal)">
                                      <p:cBhvr>
                                        <p:cTn id="37" dur="400"/>
                                        <p:tgtEl>
                                          <p:spTgt spid="22"/>
                                        </p:tgtEl>
                                      </p:cBhvr>
                                    </p:animEffect>
                                  </p:childTnLst>
                                </p:cTn>
                              </p:par>
                              <p:par>
                                <p:cTn id="38" presetID="2" presetClass="entr" presetSubtype="1" fill="hold" nodeType="withEffect">
                                  <p:stCondLst>
                                    <p:cond delay="4100"/>
                                  </p:stCondLst>
                                  <p:childTnLst>
                                    <p:set>
                                      <p:cBhvr>
                                        <p:cTn id="39" dur="1" fill="hold">
                                          <p:stCondLst>
                                            <p:cond delay="0"/>
                                          </p:stCondLst>
                                        </p:cTn>
                                        <p:tgtEl>
                                          <p:spTgt spid="16"/>
                                        </p:tgtEl>
                                        <p:attrNameLst>
                                          <p:attrName>style.visibility</p:attrName>
                                        </p:attrNameLst>
                                      </p:cBhvr>
                                      <p:to>
                                        <p:strVal val="visible"/>
                                      </p:to>
                                    </p:set>
                                    <p:anim calcmode="lin" valueType="num">
                                      <p:cBhvr additive="base">
                                        <p:cTn id="40" dur="250" fill="hold"/>
                                        <p:tgtEl>
                                          <p:spTgt spid="16"/>
                                        </p:tgtEl>
                                        <p:attrNameLst>
                                          <p:attrName>ppt_x</p:attrName>
                                        </p:attrNameLst>
                                      </p:cBhvr>
                                      <p:tavLst>
                                        <p:tav tm="0">
                                          <p:val>
                                            <p:strVal val="#ppt_x"/>
                                          </p:val>
                                        </p:tav>
                                        <p:tav tm="100000">
                                          <p:val>
                                            <p:strVal val="#ppt_x"/>
                                          </p:val>
                                        </p:tav>
                                      </p:tavLst>
                                    </p:anim>
                                    <p:anim calcmode="lin" valueType="num">
                                      <p:cBhvr additive="base">
                                        <p:cTn id="41" dur="250" fill="hold"/>
                                        <p:tgtEl>
                                          <p:spTgt spid="16"/>
                                        </p:tgtEl>
                                        <p:attrNameLst>
                                          <p:attrName>ppt_y</p:attrName>
                                        </p:attrNameLst>
                                      </p:cBhvr>
                                      <p:tavLst>
                                        <p:tav tm="0">
                                          <p:val>
                                            <p:strVal val="0-#ppt_h/2"/>
                                          </p:val>
                                        </p:tav>
                                        <p:tav tm="100000">
                                          <p:val>
                                            <p:strVal val="#ppt_y"/>
                                          </p:val>
                                        </p:tav>
                                      </p:tavLst>
                                    </p:anim>
                                  </p:childTnLst>
                                </p:cTn>
                              </p:par>
                              <p:par>
                                <p:cTn id="42" presetID="53" presetClass="entr" presetSubtype="16" fill="hold" grpId="0" nodeType="withEffect">
                                  <p:stCondLst>
                                    <p:cond delay="4500"/>
                                  </p:stCondLst>
                                  <p:childTnLst>
                                    <p:set>
                                      <p:cBhvr>
                                        <p:cTn id="43" dur="1" fill="hold">
                                          <p:stCondLst>
                                            <p:cond delay="0"/>
                                          </p:stCondLst>
                                        </p:cTn>
                                        <p:tgtEl>
                                          <p:spTgt spid="4"/>
                                        </p:tgtEl>
                                        <p:attrNameLst>
                                          <p:attrName>style.visibility</p:attrName>
                                        </p:attrNameLst>
                                      </p:cBhvr>
                                      <p:to>
                                        <p:strVal val="visible"/>
                                      </p:to>
                                    </p:set>
                                    <p:anim calcmode="lin" valueType="num">
                                      <p:cBhvr>
                                        <p:cTn id="44" dur="250" fill="hold"/>
                                        <p:tgtEl>
                                          <p:spTgt spid="4"/>
                                        </p:tgtEl>
                                        <p:attrNameLst>
                                          <p:attrName>ppt_w</p:attrName>
                                        </p:attrNameLst>
                                      </p:cBhvr>
                                      <p:tavLst>
                                        <p:tav tm="0">
                                          <p:val>
                                            <p:fltVal val="0"/>
                                          </p:val>
                                        </p:tav>
                                        <p:tav tm="100000">
                                          <p:val>
                                            <p:strVal val="#ppt_w"/>
                                          </p:val>
                                        </p:tav>
                                      </p:tavLst>
                                    </p:anim>
                                    <p:anim calcmode="lin" valueType="num">
                                      <p:cBhvr>
                                        <p:cTn id="45" dur="250" fill="hold"/>
                                        <p:tgtEl>
                                          <p:spTgt spid="4"/>
                                        </p:tgtEl>
                                        <p:attrNameLst>
                                          <p:attrName>ppt_h</p:attrName>
                                        </p:attrNameLst>
                                      </p:cBhvr>
                                      <p:tavLst>
                                        <p:tav tm="0">
                                          <p:val>
                                            <p:fltVal val="0"/>
                                          </p:val>
                                        </p:tav>
                                        <p:tav tm="100000">
                                          <p:val>
                                            <p:strVal val="#ppt_h"/>
                                          </p:val>
                                        </p:tav>
                                      </p:tavLst>
                                    </p:anim>
                                    <p:animEffect transition="in" filter="fade">
                                      <p:cBhvr>
                                        <p:cTn id="46" dur="250"/>
                                        <p:tgtEl>
                                          <p:spTgt spid="4"/>
                                        </p:tgtEl>
                                      </p:cBhvr>
                                    </p:animEffect>
                                  </p:childTnLst>
                                </p:cTn>
                              </p:par>
                              <p:par>
                                <p:cTn id="47" presetID="14" presetClass="entr" presetSubtype="10" fill="hold" grpId="0" nodeType="withEffect">
                                  <p:stCondLst>
                                    <p:cond delay="5000"/>
                                  </p:stCondLst>
                                  <p:childTnLst>
                                    <p:set>
                                      <p:cBhvr>
                                        <p:cTn id="48" dur="1" fill="hold">
                                          <p:stCondLst>
                                            <p:cond delay="0"/>
                                          </p:stCondLst>
                                        </p:cTn>
                                        <p:tgtEl>
                                          <p:spTgt spid="23"/>
                                        </p:tgtEl>
                                        <p:attrNameLst>
                                          <p:attrName>style.visibility</p:attrName>
                                        </p:attrNameLst>
                                      </p:cBhvr>
                                      <p:to>
                                        <p:strVal val="visible"/>
                                      </p:to>
                                    </p:set>
                                    <p:animEffect transition="in" filter="randombar(horizontal)">
                                      <p:cBhvr>
                                        <p:cTn id="49" dur="400"/>
                                        <p:tgtEl>
                                          <p:spTgt spid="23"/>
                                        </p:tgtEl>
                                      </p:cBhvr>
                                    </p:animEffect>
                                  </p:childTnLst>
                                </p:cTn>
                              </p:par>
                              <p:par>
                                <p:cTn id="50" presetID="14" presetClass="entr" presetSubtype="10" fill="hold" grpId="0" nodeType="withEffect">
                                  <p:stCondLst>
                                    <p:cond delay="5000"/>
                                  </p:stCondLst>
                                  <p:childTnLst>
                                    <p:set>
                                      <p:cBhvr>
                                        <p:cTn id="51" dur="1" fill="hold">
                                          <p:stCondLst>
                                            <p:cond delay="0"/>
                                          </p:stCondLst>
                                        </p:cTn>
                                        <p:tgtEl>
                                          <p:spTgt spid="24"/>
                                        </p:tgtEl>
                                        <p:attrNameLst>
                                          <p:attrName>style.visibility</p:attrName>
                                        </p:attrNameLst>
                                      </p:cBhvr>
                                      <p:to>
                                        <p:strVal val="visible"/>
                                      </p:to>
                                    </p:set>
                                    <p:animEffect transition="in" filter="randombar(horizontal)">
                                      <p:cBhvr>
                                        <p:cTn id="52" dur="400"/>
                                        <p:tgtEl>
                                          <p:spTgt spid="24"/>
                                        </p:tgtEl>
                                      </p:cBhvr>
                                    </p:animEffect>
                                  </p:childTnLst>
                                </p:cTn>
                              </p:par>
                              <p:par>
                                <p:cTn id="53" presetID="2" presetClass="entr" presetSubtype="1" fill="hold" nodeType="withEffect">
                                  <p:stCondLst>
                                    <p:cond delay="565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250" fill="hold"/>
                                        <p:tgtEl>
                                          <p:spTgt spid="13"/>
                                        </p:tgtEl>
                                        <p:attrNameLst>
                                          <p:attrName>ppt_x</p:attrName>
                                        </p:attrNameLst>
                                      </p:cBhvr>
                                      <p:tavLst>
                                        <p:tav tm="0">
                                          <p:val>
                                            <p:strVal val="#ppt_x"/>
                                          </p:val>
                                        </p:tav>
                                        <p:tav tm="100000">
                                          <p:val>
                                            <p:strVal val="#ppt_x"/>
                                          </p:val>
                                        </p:tav>
                                      </p:tavLst>
                                    </p:anim>
                                    <p:anim calcmode="lin" valueType="num">
                                      <p:cBhvr additive="base">
                                        <p:cTn id="56" dur="250" fill="hold"/>
                                        <p:tgtEl>
                                          <p:spTgt spid="13"/>
                                        </p:tgtEl>
                                        <p:attrNameLst>
                                          <p:attrName>ppt_y</p:attrName>
                                        </p:attrNameLst>
                                      </p:cBhvr>
                                      <p:tavLst>
                                        <p:tav tm="0">
                                          <p:val>
                                            <p:strVal val="0-#ppt_h/2"/>
                                          </p:val>
                                        </p:tav>
                                        <p:tav tm="100000">
                                          <p:val>
                                            <p:strVal val="#ppt_y"/>
                                          </p:val>
                                        </p:tav>
                                      </p:tavLst>
                                    </p:anim>
                                  </p:childTnLst>
                                </p:cTn>
                              </p:par>
                              <p:par>
                                <p:cTn id="57" presetID="53" presetClass="entr" presetSubtype="16" fill="hold" grpId="0" nodeType="withEffect">
                                  <p:stCondLst>
                                    <p:cond delay="6050"/>
                                  </p:stCondLst>
                                  <p:childTnLst>
                                    <p:set>
                                      <p:cBhvr>
                                        <p:cTn id="58" dur="1" fill="hold">
                                          <p:stCondLst>
                                            <p:cond delay="0"/>
                                          </p:stCondLst>
                                        </p:cTn>
                                        <p:tgtEl>
                                          <p:spTgt spid="5"/>
                                        </p:tgtEl>
                                        <p:attrNameLst>
                                          <p:attrName>style.visibility</p:attrName>
                                        </p:attrNameLst>
                                      </p:cBhvr>
                                      <p:to>
                                        <p:strVal val="visible"/>
                                      </p:to>
                                    </p:set>
                                    <p:anim calcmode="lin" valueType="num">
                                      <p:cBhvr>
                                        <p:cTn id="59" dur="250" fill="hold"/>
                                        <p:tgtEl>
                                          <p:spTgt spid="5"/>
                                        </p:tgtEl>
                                        <p:attrNameLst>
                                          <p:attrName>ppt_w</p:attrName>
                                        </p:attrNameLst>
                                      </p:cBhvr>
                                      <p:tavLst>
                                        <p:tav tm="0">
                                          <p:val>
                                            <p:fltVal val="0"/>
                                          </p:val>
                                        </p:tav>
                                        <p:tav tm="100000">
                                          <p:val>
                                            <p:strVal val="#ppt_w"/>
                                          </p:val>
                                        </p:tav>
                                      </p:tavLst>
                                    </p:anim>
                                    <p:anim calcmode="lin" valueType="num">
                                      <p:cBhvr>
                                        <p:cTn id="60" dur="250" fill="hold"/>
                                        <p:tgtEl>
                                          <p:spTgt spid="5"/>
                                        </p:tgtEl>
                                        <p:attrNameLst>
                                          <p:attrName>ppt_h</p:attrName>
                                        </p:attrNameLst>
                                      </p:cBhvr>
                                      <p:tavLst>
                                        <p:tav tm="0">
                                          <p:val>
                                            <p:fltVal val="0"/>
                                          </p:val>
                                        </p:tav>
                                        <p:tav tm="100000">
                                          <p:val>
                                            <p:strVal val="#ppt_h"/>
                                          </p:val>
                                        </p:tav>
                                      </p:tavLst>
                                    </p:anim>
                                    <p:animEffect transition="in" filter="fade">
                                      <p:cBhvr>
                                        <p:cTn id="61" dur="250"/>
                                        <p:tgtEl>
                                          <p:spTgt spid="5"/>
                                        </p:tgtEl>
                                      </p:cBhvr>
                                    </p:animEffect>
                                  </p:childTnLst>
                                </p:cTn>
                              </p:par>
                              <p:par>
                                <p:cTn id="62" presetID="14" presetClass="entr" presetSubtype="10" fill="hold" grpId="0" nodeType="withEffect">
                                  <p:stCondLst>
                                    <p:cond delay="6500"/>
                                  </p:stCondLst>
                                  <p:childTnLst>
                                    <p:set>
                                      <p:cBhvr>
                                        <p:cTn id="63" dur="1" fill="hold">
                                          <p:stCondLst>
                                            <p:cond delay="0"/>
                                          </p:stCondLst>
                                        </p:cTn>
                                        <p:tgtEl>
                                          <p:spTgt spid="25"/>
                                        </p:tgtEl>
                                        <p:attrNameLst>
                                          <p:attrName>style.visibility</p:attrName>
                                        </p:attrNameLst>
                                      </p:cBhvr>
                                      <p:to>
                                        <p:strVal val="visible"/>
                                      </p:to>
                                    </p:set>
                                    <p:animEffect transition="in" filter="randombar(horizontal)">
                                      <p:cBhvr>
                                        <p:cTn id="64" dur="400"/>
                                        <p:tgtEl>
                                          <p:spTgt spid="25"/>
                                        </p:tgtEl>
                                      </p:cBhvr>
                                    </p:animEffect>
                                  </p:childTnLst>
                                </p:cTn>
                              </p:par>
                              <p:par>
                                <p:cTn id="65" presetID="14" presetClass="entr" presetSubtype="10" fill="hold" grpId="0" nodeType="withEffect">
                                  <p:stCondLst>
                                    <p:cond delay="6500"/>
                                  </p:stCondLst>
                                  <p:childTnLst>
                                    <p:set>
                                      <p:cBhvr>
                                        <p:cTn id="66" dur="1" fill="hold">
                                          <p:stCondLst>
                                            <p:cond delay="0"/>
                                          </p:stCondLst>
                                        </p:cTn>
                                        <p:tgtEl>
                                          <p:spTgt spid="26"/>
                                        </p:tgtEl>
                                        <p:attrNameLst>
                                          <p:attrName>style.visibility</p:attrName>
                                        </p:attrNameLst>
                                      </p:cBhvr>
                                      <p:to>
                                        <p:strVal val="visible"/>
                                      </p:to>
                                    </p:set>
                                    <p:animEffect transition="in" filter="randombar(horizontal)">
                                      <p:cBhvr>
                                        <p:cTn id="67" dur="4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19" grpId="0" animBg="1"/>
      <p:bldP spid="20" grpId="0" animBg="1"/>
      <p:bldP spid="21" grpId="0" animBg="1"/>
      <p:bldP spid="22" grpId="0" animBg="1"/>
      <p:bldP spid="23" grpId="0" animBg="1"/>
      <p:bldP spid="24" grpId="0" animBg="1"/>
      <p:bldP spid="25" grpId="0" animBg="1"/>
      <p:bldP spid="2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等腰三角形 1"/>
          <p:cNvSpPr/>
          <p:nvPr/>
        </p:nvSpPr>
        <p:spPr>
          <a:xfrm>
            <a:off x="1805554" y="4520548"/>
            <a:ext cx="7778235" cy="382350"/>
          </a:xfrm>
          <a:prstGeom prst="triangle">
            <a:avLst/>
          </a:prstGeom>
          <a:noFill/>
          <a:ln>
            <a:solidFill>
              <a:schemeClr val="bg1"/>
            </a:solidFill>
          </a:ln>
        </p:spPr>
        <p:txBody>
          <a:bodyPr vert="horz" wrap="square" lIns="121882" tIns="60941" rIns="121882" bIns="60941" numCol="1" anchor="t" anchorCtr="0" compatLnSpc="1"/>
          <a:lstStyle/>
          <a:p>
            <a:endParaRPr lang="zh-CN" altLang="en-US" sz="3200">
              <a:solidFill>
                <a:schemeClr val="bg1"/>
              </a:solidFill>
            </a:endParaRPr>
          </a:p>
        </p:txBody>
      </p:sp>
      <p:sp>
        <p:nvSpPr>
          <p:cNvPr id="3" name="Freeform 6"/>
          <p:cNvSpPr/>
          <p:nvPr/>
        </p:nvSpPr>
        <p:spPr bwMode="auto">
          <a:xfrm>
            <a:off x="2975674" y="2293739"/>
            <a:ext cx="1534724" cy="767600"/>
          </a:xfrm>
          <a:custGeom>
            <a:avLst/>
            <a:gdLst>
              <a:gd name="T0" fmla="*/ 59 w 274"/>
              <a:gd name="T1" fmla="*/ 0 h 137"/>
              <a:gd name="T2" fmla="*/ 218 w 274"/>
              <a:gd name="T3" fmla="*/ 0 h 137"/>
              <a:gd name="T4" fmla="*/ 267 w 274"/>
              <a:gd name="T5" fmla="*/ 31 h 137"/>
              <a:gd name="T6" fmla="*/ 274 w 274"/>
              <a:gd name="T7" fmla="*/ 59 h 137"/>
              <a:gd name="T8" fmla="*/ 274 w 274"/>
              <a:gd name="T9" fmla="*/ 137 h 137"/>
              <a:gd name="T10" fmla="*/ 249 w 274"/>
              <a:gd name="T11" fmla="*/ 137 h 137"/>
              <a:gd name="T12" fmla="*/ 249 w 274"/>
              <a:gd name="T13" fmla="*/ 59 h 137"/>
              <a:gd name="T14" fmla="*/ 215 w 274"/>
              <a:gd name="T15" fmla="*/ 25 h 137"/>
              <a:gd name="T16" fmla="*/ 59 w 274"/>
              <a:gd name="T17" fmla="*/ 25 h 137"/>
              <a:gd name="T18" fmla="*/ 25 w 274"/>
              <a:gd name="T19" fmla="*/ 59 h 137"/>
              <a:gd name="T20" fmla="*/ 25 w 274"/>
              <a:gd name="T21" fmla="*/ 137 h 137"/>
              <a:gd name="T22" fmla="*/ 0 w 274"/>
              <a:gd name="T23" fmla="*/ 137 h 137"/>
              <a:gd name="T24" fmla="*/ 0 w 274"/>
              <a:gd name="T25" fmla="*/ 56 h 137"/>
              <a:gd name="T26" fmla="*/ 31 w 274"/>
              <a:gd name="T27" fmla="*/ 7 h 137"/>
              <a:gd name="T28" fmla="*/ 59 w 274"/>
              <a:gd name="T29"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4" h="137">
                <a:moveTo>
                  <a:pt x="59" y="0"/>
                </a:moveTo>
                <a:cubicBezTo>
                  <a:pt x="218" y="0"/>
                  <a:pt x="218" y="0"/>
                  <a:pt x="218" y="0"/>
                </a:cubicBezTo>
                <a:cubicBezTo>
                  <a:pt x="239" y="2"/>
                  <a:pt x="256" y="12"/>
                  <a:pt x="267" y="31"/>
                </a:cubicBezTo>
                <a:cubicBezTo>
                  <a:pt x="272" y="40"/>
                  <a:pt x="274" y="49"/>
                  <a:pt x="274" y="59"/>
                </a:cubicBezTo>
                <a:cubicBezTo>
                  <a:pt x="274" y="137"/>
                  <a:pt x="274" y="137"/>
                  <a:pt x="274" y="137"/>
                </a:cubicBezTo>
                <a:cubicBezTo>
                  <a:pt x="249" y="137"/>
                  <a:pt x="249" y="137"/>
                  <a:pt x="249" y="137"/>
                </a:cubicBezTo>
                <a:cubicBezTo>
                  <a:pt x="249" y="59"/>
                  <a:pt x="249" y="59"/>
                  <a:pt x="249" y="59"/>
                </a:cubicBezTo>
                <a:cubicBezTo>
                  <a:pt x="249" y="41"/>
                  <a:pt x="233" y="25"/>
                  <a:pt x="215" y="25"/>
                </a:cubicBezTo>
                <a:cubicBezTo>
                  <a:pt x="59" y="25"/>
                  <a:pt x="59" y="25"/>
                  <a:pt x="59" y="25"/>
                </a:cubicBezTo>
                <a:cubicBezTo>
                  <a:pt x="41" y="25"/>
                  <a:pt x="25" y="41"/>
                  <a:pt x="25" y="59"/>
                </a:cubicBezTo>
                <a:cubicBezTo>
                  <a:pt x="25" y="137"/>
                  <a:pt x="25" y="137"/>
                  <a:pt x="25" y="137"/>
                </a:cubicBezTo>
                <a:cubicBezTo>
                  <a:pt x="0" y="137"/>
                  <a:pt x="0" y="137"/>
                  <a:pt x="0" y="137"/>
                </a:cubicBezTo>
                <a:cubicBezTo>
                  <a:pt x="0" y="56"/>
                  <a:pt x="0" y="56"/>
                  <a:pt x="0" y="56"/>
                </a:cubicBezTo>
                <a:cubicBezTo>
                  <a:pt x="2" y="35"/>
                  <a:pt x="12" y="18"/>
                  <a:pt x="31" y="7"/>
                </a:cubicBezTo>
                <a:cubicBezTo>
                  <a:pt x="40" y="2"/>
                  <a:pt x="49" y="0"/>
                  <a:pt x="59" y="0"/>
                </a:cubicBez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3200">
              <a:solidFill>
                <a:schemeClr val="bg1"/>
              </a:solidFill>
            </a:endParaRPr>
          </a:p>
        </p:txBody>
      </p:sp>
      <p:sp>
        <p:nvSpPr>
          <p:cNvPr id="4" name="Freeform 8"/>
          <p:cNvSpPr/>
          <p:nvPr/>
        </p:nvSpPr>
        <p:spPr bwMode="auto">
          <a:xfrm>
            <a:off x="4370514" y="3061339"/>
            <a:ext cx="1536723" cy="767600"/>
          </a:xfrm>
          <a:custGeom>
            <a:avLst/>
            <a:gdLst>
              <a:gd name="T0" fmla="*/ 274 w 274"/>
              <a:gd name="T1" fmla="*/ 0 h 137"/>
              <a:gd name="T2" fmla="*/ 274 w 274"/>
              <a:gd name="T3" fmla="*/ 81 h 137"/>
              <a:gd name="T4" fmla="*/ 273 w 274"/>
              <a:gd name="T5" fmla="*/ 87 h 137"/>
              <a:gd name="T6" fmla="*/ 215 w 274"/>
              <a:gd name="T7" fmla="*/ 137 h 137"/>
              <a:gd name="T8" fmla="*/ 56 w 274"/>
              <a:gd name="T9" fmla="*/ 137 h 137"/>
              <a:gd name="T10" fmla="*/ 7 w 274"/>
              <a:gd name="T11" fmla="*/ 106 h 137"/>
              <a:gd name="T12" fmla="*/ 0 w 274"/>
              <a:gd name="T13" fmla="*/ 78 h 137"/>
              <a:gd name="T14" fmla="*/ 0 w 274"/>
              <a:gd name="T15" fmla="*/ 0 h 137"/>
              <a:gd name="T16" fmla="*/ 25 w 274"/>
              <a:gd name="T17" fmla="*/ 0 h 137"/>
              <a:gd name="T18" fmla="*/ 25 w 274"/>
              <a:gd name="T19" fmla="*/ 78 h 137"/>
              <a:gd name="T20" fmla="*/ 59 w 274"/>
              <a:gd name="T21" fmla="*/ 112 h 137"/>
              <a:gd name="T22" fmla="*/ 215 w 274"/>
              <a:gd name="T23" fmla="*/ 112 h 137"/>
              <a:gd name="T24" fmla="*/ 249 w 274"/>
              <a:gd name="T25" fmla="*/ 78 h 137"/>
              <a:gd name="T26" fmla="*/ 249 w 274"/>
              <a:gd name="T27" fmla="*/ 0 h 137"/>
              <a:gd name="T28" fmla="*/ 274 w 274"/>
              <a:gd name="T29"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4" h="137">
                <a:moveTo>
                  <a:pt x="274" y="0"/>
                </a:moveTo>
                <a:cubicBezTo>
                  <a:pt x="274" y="81"/>
                  <a:pt x="274" y="81"/>
                  <a:pt x="274" y="81"/>
                </a:cubicBezTo>
                <a:cubicBezTo>
                  <a:pt x="273" y="87"/>
                  <a:pt x="273" y="87"/>
                  <a:pt x="273" y="87"/>
                </a:cubicBezTo>
                <a:cubicBezTo>
                  <a:pt x="268" y="116"/>
                  <a:pt x="245" y="136"/>
                  <a:pt x="215" y="137"/>
                </a:cubicBezTo>
                <a:cubicBezTo>
                  <a:pt x="56" y="137"/>
                  <a:pt x="56" y="137"/>
                  <a:pt x="56" y="137"/>
                </a:cubicBezTo>
                <a:cubicBezTo>
                  <a:pt x="35" y="135"/>
                  <a:pt x="18" y="125"/>
                  <a:pt x="7" y="106"/>
                </a:cubicBezTo>
                <a:cubicBezTo>
                  <a:pt x="2" y="97"/>
                  <a:pt x="0" y="88"/>
                  <a:pt x="0" y="78"/>
                </a:cubicBezTo>
                <a:cubicBezTo>
                  <a:pt x="0" y="0"/>
                  <a:pt x="0" y="0"/>
                  <a:pt x="0" y="0"/>
                </a:cubicBezTo>
                <a:cubicBezTo>
                  <a:pt x="25" y="0"/>
                  <a:pt x="25" y="0"/>
                  <a:pt x="25" y="0"/>
                </a:cubicBezTo>
                <a:cubicBezTo>
                  <a:pt x="25" y="78"/>
                  <a:pt x="25" y="78"/>
                  <a:pt x="25" y="78"/>
                </a:cubicBezTo>
                <a:cubicBezTo>
                  <a:pt x="25" y="96"/>
                  <a:pt x="41" y="112"/>
                  <a:pt x="59" y="112"/>
                </a:cubicBezTo>
                <a:cubicBezTo>
                  <a:pt x="215" y="112"/>
                  <a:pt x="215" y="112"/>
                  <a:pt x="215" y="112"/>
                </a:cubicBezTo>
                <a:cubicBezTo>
                  <a:pt x="233" y="112"/>
                  <a:pt x="249" y="96"/>
                  <a:pt x="249" y="78"/>
                </a:cubicBezTo>
                <a:cubicBezTo>
                  <a:pt x="249" y="0"/>
                  <a:pt x="249" y="0"/>
                  <a:pt x="249" y="0"/>
                </a:cubicBezTo>
                <a:cubicBezTo>
                  <a:pt x="274" y="0"/>
                  <a:pt x="274" y="0"/>
                  <a:pt x="274" y="0"/>
                </a:cubicBez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3200">
              <a:solidFill>
                <a:schemeClr val="bg1"/>
              </a:solidFill>
            </a:endParaRPr>
          </a:p>
        </p:txBody>
      </p:sp>
      <p:sp>
        <p:nvSpPr>
          <p:cNvPr id="5" name="Freeform 9"/>
          <p:cNvSpPr/>
          <p:nvPr/>
        </p:nvSpPr>
        <p:spPr bwMode="auto">
          <a:xfrm>
            <a:off x="5756042" y="2293739"/>
            <a:ext cx="1534724" cy="767600"/>
          </a:xfrm>
          <a:custGeom>
            <a:avLst/>
            <a:gdLst>
              <a:gd name="T0" fmla="*/ 59 w 274"/>
              <a:gd name="T1" fmla="*/ 0 h 137"/>
              <a:gd name="T2" fmla="*/ 218 w 274"/>
              <a:gd name="T3" fmla="*/ 0 h 137"/>
              <a:gd name="T4" fmla="*/ 267 w 274"/>
              <a:gd name="T5" fmla="*/ 31 h 137"/>
              <a:gd name="T6" fmla="*/ 274 w 274"/>
              <a:gd name="T7" fmla="*/ 59 h 137"/>
              <a:gd name="T8" fmla="*/ 274 w 274"/>
              <a:gd name="T9" fmla="*/ 137 h 137"/>
              <a:gd name="T10" fmla="*/ 249 w 274"/>
              <a:gd name="T11" fmla="*/ 137 h 137"/>
              <a:gd name="T12" fmla="*/ 249 w 274"/>
              <a:gd name="T13" fmla="*/ 59 h 137"/>
              <a:gd name="T14" fmla="*/ 215 w 274"/>
              <a:gd name="T15" fmla="*/ 25 h 137"/>
              <a:gd name="T16" fmla="*/ 59 w 274"/>
              <a:gd name="T17" fmla="*/ 25 h 137"/>
              <a:gd name="T18" fmla="*/ 25 w 274"/>
              <a:gd name="T19" fmla="*/ 59 h 137"/>
              <a:gd name="T20" fmla="*/ 25 w 274"/>
              <a:gd name="T21" fmla="*/ 137 h 137"/>
              <a:gd name="T22" fmla="*/ 0 w 274"/>
              <a:gd name="T23" fmla="*/ 137 h 137"/>
              <a:gd name="T24" fmla="*/ 0 w 274"/>
              <a:gd name="T25" fmla="*/ 56 h 137"/>
              <a:gd name="T26" fmla="*/ 31 w 274"/>
              <a:gd name="T27" fmla="*/ 7 h 137"/>
              <a:gd name="T28" fmla="*/ 59 w 274"/>
              <a:gd name="T29"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4" h="137">
                <a:moveTo>
                  <a:pt x="59" y="0"/>
                </a:moveTo>
                <a:cubicBezTo>
                  <a:pt x="218" y="0"/>
                  <a:pt x="218" y="0"/>
                  <a:pt x="218" y="0"/>
                </a:cubicBezTo>
                <a:cubicBezTo>
                  <a:pt x="239" y="2"/>
                  <a:pt x="256" y="12"/>
                  <a:pt x="267" y="31"/>
                </a:cubicBezTo>
                <a:cubicBezTo>
                  <a:pt x="272" y="40"/>
                  <a:pt x="274" y="49"/>
                  <a:pt x="274" y="59"/>
                </a:cubicBezTo>
                <a:cubicBezTo>
                  <a:pt x="274" y="137"/>
                  <a:pt x="274" y="137"/>
                  <a:pt x="274" y="137"/>
                </a:cubicBezTo>
                <a:cubicBezTo>
                  <a:pt x="249" y="137"/>
                  <a:pt x="249" y="137"/>
                  <a:pt x="249" y="137"/>
                </a:cubicBezTo>
                <a:cubicBezTo>
                  <a:pt x="249" y="59"/>
                  <a:pt x="249" y="59"/>
                  <a:pt x="249" y="59"/>
                </a:cubicBezTo>
                <a:cubicBezTo>
                  <a:pt x="249" y="41"/>
                  <a:pt x="233" y="25"/>
                  <a:pt x="215" y="25"/>
                </a:cubicBezTo>
                <a:cubicBezTo>
                  <a:pt x="59" y="25"/>
                  <a:pt x="59" y="25"/>
                  <a:pt x="59" y="25"/>
                </a:cubicBezTo>
                <a:cubicBezTo>
                  <a:pt x="40" y="25"/>
                  <a:pt x="25" y="41"/>
                  <a:pt x="25" y="59"/>
                </a:cubicBezTo>
                <a:cubicBezTo>
                  <a:pt x="25" y="137"/>
                  <a:pt x="25" y="137"/>
                  <a:pt x="25" y="137"/>
                </a:cubicBezTo>
                <a:cubicBezTo>
                  <a:pt x="0" y="137"/>
                  <a:pt x="0" y="137"/>
                  <a:pt x="0" y="137"/>
                </a:cubicBezTo>
                <a:cubicBezTo>
                  <a:pt x="0" y="56"/>
                  <a:pt x="0" y="56"/>
                  <a:pt x="0" y="56"/>
                </a:cubicBezTo>
                <a:cubicBezTo>
                  <a:pt x="2" y="35"/>
                  <a:pt x="12" y="18"/>
                  <a:pt x="31" y="7"/>
                </a:cubicBezTo>
                <a:cubicBezTo>
                  <a:pt x="40" y="2"/>
                  <a:pt x="49" y="0"/>
                  <a:pt x="59" y="0"/>
                </a:cubicBez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3200">
              <a:solidFill>
                <a:schemeClr val="bg1"/>
              </a:solidFill>
            </a:endParaRPr>
          </a:p>
        </p:txBody>
      </p:sp>
      <p:sp>
        <p:nvSpPr>
          <p:cNvPr id="6" name="Freeform 11"/>
          <p:cNvSpPr/>
          <p:nvPr/>
        </p:nvSpPr>
        <p:spPr bwMode="auto">
          <a:xfrm>
            <a:off x="7151204" y="3061339"/>
            <a:ext cx="1536723" cy="767600"/>
          </a:xfrm>
          <a:custGeom>
            <a:avLst/>
            <a:gdLst>
              <a:gd name="T0" fmla="*/ 274 w 274"/>
              <a:gd name="T1" fmla="*/ 0 h 137"/>
              <a:gd name="T2" fmla="*/ 274 w 274"/>
              <a:gd name="T3" fmla="*/ 81 h 137"/>
              <a:gd name="T4" fmla="*/ 273 w 274"/>
              <a:gd name="T5" fmla="*/ 87 h 137"/>
              <a:gd name="T6" fmla="*/ 215 w 274"/>
              <a:gd name="T7" fmla="*/ 137 h 137"/>
              <a:gd name="T8" fmla="*/ 56 w 274"/>
              <a:gd name="T9" fmla="*/ 137 h 137"/>
              <a:gd name="T10" fmla="*/ 7 w 274"/>
              <a:gd name="T11" fmla="*/ 106 h 137"/>
              <a:gd name="T12" fmla="*/ 0 w 274"/>
              <a:gd name="T13" fmla="*/ 78 h 137"/>
              <a:gd name="T14" fmla="*/ 0 w 274"/>
              <a:gd name="T15" fmla="*/ 0 h 137"/>
              <a:gd name="T16" fmla="*/ 25 w 274"/>
              <a:gd name="T17" fmla="*/ 0 h 137"/>
              <a:gd name="T18" fmla="*/ 25 w 274"/>
              <a:gd name="T19" fmla="*/ 78 h 137"/>
              <a:gd name="T20" fmla="*/ 59 w 274"/>
              <a:gd name="T21" fmla="*/ 112 h 137"/>
              <a:gd name="T22" fmla="*/ 215 w 274"/>
              <a:gd name="T23" fmla="*/ 112 h 137"/>
              <a:gd name="T24" fmla="*/ 249 w 274"/>
              <a:gd name="T25" fmla="*/ 78 h 137"/>
              <a:gd name="T26" fmla="*/ 249 w 274"/>
              <a:gd name="T27" fmla="*/ 0 h 137"/>
              <a:gd name="T28" fmla="*/ 274 w 274"/>
              <a:gd name="T29"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4" h="137">
                <a:moveTo>
                  <a:pt x="274" y="0"/>
                </a:moveTo>
                <a:cubicBezTo>
                  <a:pt x="274" y="81"/>
                  <a:pt x="274" y="81"/>
                  <a:pt x="274" y="81"/>
                </a:cubicBezTo>
                <a:cubicBezTo>
                  <a:pt x="273" y="87"/>
                  <a:pt x="273" y="87"/>
                  <a:pt x="273" y="87"/>
                </a:cubicBezTo>
                <a:cubicBezTo>
                  <a:pt x="268" y="116"/>
                  <a:pt x="245" y="136"/>
                  <a:pt x="215" y="137"/>
                </a:cubicBezTo>
                <a:cubicBezTo>
                  <a:pt x="56" y="137"/>
                  <a:pt x="56" y="137"/>
                  <a:pt x="56" y="137"/>
                </a:cubicBezTo>
                <a:cubicBezTo>
                  <a:pt x="35" y="135"/>
                  <a:pt x="18" y="125"/>
                  <a:pt x="7" y="106"/>
                </a:cubicBezTo>
                <a:cubicBezTo>
                  <a:pt x="2" y="97"/>
                  <a:pt x="0" y="88"/>
                  <a:pt x="0" y="78"/>
                </a:cubicBezTo>
                <a:cubicBezTo>
                  <a:pt x="0" y="0"/>
                  <a:pt x="0" y="0"/>
                  <a:pt x="0" y="0"/>
                </a:cubicBezTo>
                <a:cubicBezTo>
                  <a:pt x="25" y="0"/>
                  <a:pt x="25" y="0"/>
                  <a:pt x="25" y="0"/>
                </a:cubicBezTo>
                <a:cubicBezTo>
                  <a:pt x="25" y="78"/>
                  <a:pt x="25" y="78"/>
                  <a:pt x="25" y="78"/>
                </a:cubicBezTo>
                <a:cubicBezTo>
                  <a:pt x="25" y="96"/>
                  <a:pt x="40" y="112"/>
                  <a:pt x="59" y="112"/>
                </a:cubicBezTo>
                <a:cubicBezTo>
                  <a:pt x="215" y="112"/>
                  <a:pt x="215" y="112"/>
                  <a:pt x="215" y="112"/>
                </a:cubicBezTo>
                <a:cubicBezTo>
                  <a:pt x="233" y="112"/>
                  <a:pt x="249" y="96"/>
                  <a:pt x="249" y="78"/>
                </a:cubicBezTo>
                <a:cubicBezTo>
                  <a:pt x="249" y="0"/>
                  <a:pt x="249" y="0"/>
                  <a:pt x="249" y="0"/>
                </a:cubicBezTo>
                <a:cubicBezTo>
                  <a:pt x="274" y="0"/>
                  <a:pt x="274" y="0"/>
                  <a:pt x="274" y="0"/>
                </a:cubicBez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3200">
              <a:solidFill>
                <a:schemeClr val="bg1"/>
              </a:solidFill>
            </a:endParaRPr>
          </a:p>
        </p:txBody>
      </p:sp>
      <p:sp>
        <p:nvSpPr>
          <p:cNvPr id="7" name="Freeform 12"/>
          <p:cNvSpPr/>
          <p:nvPr/>
        </p:nvSpPr>
        <p:spPr bwMode="auto">
          <a:xfrm>
            <a:off x="8559033" y="2287974"/>
            <a:ext cx="1534724" cy="1321312"/>
          </a:xfrm>
          <a:custGeom>
            <a:avLst/>
            <a:gdLst>
              <a:gd name="T0" fmla="*/ 59 w 274"/>
              <a:gd name="T1" fmla="*/ 0 h 236"/>
              <a:gd name="T2" fmla="*/ 218 w 274"/>
              <a:gd name="T3" fmla="*/ 0 h 236"/>
              <a:gd name="T4" fmla="*/ 267 w 274"/>
              <a:gd name="T5" fmla="*/ 31 h 236"/>
              <a:gd name="T6" fmla="*/ 274 w 274"/>
              <a:gd name="T7" fmla="*/ 59 h 236"/>
              <a:gd name="T8" fmla="*/ 274 w 274"/>
              <a:gd name="T9" fmla="*/ 236 h 236"/>
              <a:gd name="T10" fmla="*/ 249 w 274"/>
              <a:gd name="T11" fmla="*/ 236 h 236"/>
              <a:gd name="T12" fmla="*/ 249 w 274"/>
              <a:gd name="T13" fmla="*/ 59 h 236"/>
              <a:gd name="T14" fmla="*/ 214 w 274"/>
              <a:gd name="T15" fmla="*/ 25 h 236"/>
              <a:gd name="T16" fmla="*/ 59 w 274"/>
              <a:gd name="T17" fmla="*/ 25 h 236"/>
              <a:gd name="T18" fmla="*/ 25 w 274"/>
              <a:gd name="T19" fmla="*/ 59 h 236"/>
              <a:gd name="T20" fmla="*/ 25 w 274"/>
              <a:gd name="T21" fmla="*/ 137 h 236"/>
              <a:gd name="T22" fmla="*/ 0 w 274"/>
              <a:gd name="T23" fmla="*/ 137 h 236"/>
              <a:gd name="T24" fmla="*/ 0 w 274"/>
              <a:gd name="T25" fmla="*/ 56 h 236"/>
              <a:gd name="T26" fmla="*/ 31 w 274"/>
              <a:gd name="T27" fmla="*/ 7 h 236"/>
              <a:gd name="T28" fmla="*/ 59 w 274"/>
              <a:gd name="T29" fmla="*/ 0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4" h="236">
                <a:moveTo>
                  <a:pt x="59" y="0"/>
                </a:moveTo>
                <a:cubicBezTo>
                  <a:pt x="218" y="0"/>
                  <a:pt x="218" y="0"/>
                  <a:pt x="218" y="0"/>
                </a:cubicBezTo>
                <a:cubicBezTo>
                  <a:pt x="239" y="2"/>
                  <a:pt x="256" y="12"/>
                  <a:pt x="267" y="31"/>
                </a:cubicBezTo>
                <a:cubicBezTo>
                  <a:pt x="271" y="40"/>
                  <a:pt x="274" y="49"/>
                  <a:pt x="274" y="59"/>
                </a:cubicBezTo>
                <a:cubicBezTo>
                  <a:pt x="274" y="236"/>
                  <a:pt x="274" y="236"/>
                  <a:pt x="274" y="236"/>
                </a:cubicBezTo>
                <a:cubicBezTo>
                  <a:pt x="249" y="236"/>
                  <a:pt x="249" y="236"/>
                  <a:pt x="249" y="236"/>
                </a:cubicBezTo>
                <a:cubicBezTo>
                  <a:pt x="249" y="59"/>
                  <a:pt x="249" y="59"/>
                  <a:pt x="249" y="59"/>
                </a:cubicBezTo>
                <a:cubicBezTo>
                  <a:pt x="249" y="41"/>
                  <a:pt x="233" y="25"/>
                  <a:pt x="214" y="25"/>
                </a:cubicBezTo>
                <a:cubicBezTo>
                  <a:pt x="59" y="25"/>
                  <a:pt x="59" y="25"/>
                  <a:pt x="59" y="25"/>
                </a:cubicBezTo>
                <a:cubicBezTo>
                  <a:pt x="40" y="25"/>
                  <a:pt x="25" y="41"/>
                  <a:pt x="25" y="59"/>
                </a:cubicBezTo>
                <a:cubicBezTo>
                  <a:pt x="25" y="137"/>
                  <a:pt x="25" y="137"/>
                  <a:pt x="25" y="137"/>
                </a:cubicBezTo>
                <a:cubicBezTo>
                  <a:pt x="0" y="137"/>
                  <a:pt x="0" y="137"/>
                  <a:pt x="0" y="137"/>
                </a:cubicBezTo>
                <a:cubicBezTo>
                  <a:pt x="0" y="56"/>
                  <a:pt x="0" y="56"/>
                  <a:pt x="0" y="56"/>
                </a:cubicBezTo>
                <a:cubicBezTo>
                  <a:pt x="1" y="35"/>
                  <a:pt x="12" y="18"/>
                  <a:pt x="31" y="7"/>
                </a:cubicBezTo>
                <a:cubicBezTo>
                  <a:pt x="40" y="2"/>
                  <a:pt x="49" y="0"/>
                  <a:pt x="59" y="0"/>
                </a:cubicBez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3200">
              <a:solidFill>
                <a:schemeClr val="bg1"/>
              </a:solidFill>
            </a:endParaRPr>
          </a:p>
        </p:txBody>
      </p:sp>
      <p:sp>
        <p:nvSpPr>
          <p:cNvPr id="8" name="Freeform 13"/>
          <p:cNvSpPr/>
          <p:nvPr/>
        </p:nvSpPr>
        <p:spPr bwMode="auto">
          <a:xfrm>
            <a:off x="9863950" y="3537089"/>
            <a:ext cx="319735" cy="291849"/>
          </a:xfrm>
          <a:custGeom>
            <a:avLst/>
            <a:gdLst>
              <a:gd name="T0" fmla="*/ 160 w 160"/>
              <a:gd name="T1" fmla="*/ 0 h 146"/>
              <a:gd name="T2" fmla="*/ 79 w 160"/>
              <a:gd name="T3" fmla="*/ 146 h 146"/>
              <a:gd name="T4" fmla="*/ 0 w 160"/>
              <a:gd name="T5" fmla="*/ 0 h 146"/>
              <a:gd name="T6" fmla="*/ 160 w 160"/>
              <a:gd name="T7" fmla="*/ 0 h 146"/>
              <a:gd name="T8" fmla="*/ 160 w 160"/>
              <a:gd name="T9" fmla="*/ 0 h 146"/>
            </a:gdLst>
            <a:ahLst/>
            <a:cxnLst>
              <a:cxn ang="0">
                <a:pos x="T0" y="T1"/>
              </a:cxn>
              <a:cxn ang="0">
                <a:pos x="T2" y="T3"/>
              </a:cxn>
              <a:cxn ang="0">
                <a:pos x="T4" y="T5"/>
              </a:cxn>
              <a:cxn ang="0">
                <a:pos x="T6" y="T7"/>
              </a:cxn>
              <a:cxn ang="0">
                <a:pos x="T8" y="T9"/>
              </a:cxn>
            </a:cxnLst>
            <a:rect l="0" t="0" r="r" b="b"/>
            <a:pathLst>
              <a:path w="160" h="146">
                <a:moveTo>
                  <a:pt x="160" y="0"/>
                </a:moveTo>
                <a:lnTo>
                  <a:pt x="79" y="146"/>
                </a:lnTo>
                <a:lnTo>
                  <a:pt x="0" y="0"/>
                </a:lnTo>
                <a:lnTo>
                  <a:pt x="160" y="0"/>
                </a:lnTo>
                <a:lnTo>
                  <a:pt x="160" y="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3200">
              <a:solidFill>
                <a:schemeClr val="bg1"/>
              </a:solidFill>
            </a:endParaRPr>
          </a:p>
        </p:txBody>
      </p:sp>
      <p:sp>
        <p:nvSpPr>
          <p:cNvPr id="9" name="Freeform 14"/>
          <p:cNvSpPr/>
          <p:nvPr/>
        </p:nvSpPr>
        <p:spPr bwMode="auto">
          <a:xfrm>
            <a:off x="1488912" y="2278326"/>
            <a:ext cx="319735" cy="289849"/>
          </a:xfrm>
          <a:custGeom>
            <a:avLst/>
            <a:gdLst>
              <a:gd name="T0" fmla="*/ 160 w 160"/>
              <a:gd name="T1" fmla="*/ 0 h 145"/>
              <a:gd name="T2" fmla="*/ 82 w 160"/>
              <a:gd name="T3" fmla="*/ 145 h 145"/>
              <a:gd name="T4" fmla="*/ 0 w 160"/>
              <a:gd name="T5" fmla="*/ 0 h 145"/>
              <a:gd name="T6" fmla="*/ 160 w 160"/>
              <a:gd name="T7" fmla="*/ 0 h 145"/>
              <a:gd name="T8" fmla="*/ 160 w 160"/>
              <a:gd name="T9" fmla="*/ 0 h 145"/>
            </a:gdLst>
            <a:ahLst/>
            <a:cxnLst>
              <a:cxn ang="0">
                <a:pos x="T0" y="T1"/>
              </a:cxn>
              <a:cxn ang="0">
                <a:pos x="T2" y="T3"/>
              </a:cxn>
              <a:cxn ang="0">
                <a:pos x="T4" y="T5"/>
              </a:cxn>
              <a:cxn ang="0">
                <a:pos x="T6" y="T7"/>
              </a:cxn>
              <a:cxn ang="0">
                <a:pos x="T8" y="T9"/>
              </a:cxn>
            </a:cxnLst>
            <a:rect l="0" t="0" r="r" b="b"/>
            <a:pathLst>
              <a:path w="160" h="145">
                <a:moveTo>
                  <a:pt x="160" y="0"/>
                </a:moveTo>
                <a:lnTo>
                  <a:pt x="82" y="145"/>
                </a:lnTo>
                <a:lnTo>
                  <a:pt x="0" y="0"/>
                </a:lnTo>
                <a:lnTo>
                  <a:pt x="160" y="0"/>
                </a:lnTo>
                <a:lnTo>
                  <a:pt x="160" y="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3200">
              <a:solidFill>
                <a:schemeClr val="bg1"/>
              </a:solidFill>
            </a:endParaRPr>
          </a:p>
        </p:txBody>
      </p:sp>
      <p:sp>
        <p:nvSpPr>
          <p:cNvPr id="10" name="Freeform 15"/>
          <p:cNvSpPr/>
          <p:nvPr/>
        </p:nvSpPr>
        <p:spPr bwMode="auto">
          <a:xfrm>
            <a:off x="1578836" y="2505010"/>
            <a:ext cx="1536723" cy="1283331"/>
          </a:xfrm>
          <a:custGeom>
            <a:avLst/>
            <a:gdLst>
              <a:gd name="T0" fmla="*/ 274 w 274"/>
              <a:gd name="T1" fmla="*/ 92 h 229"/>
              <a:gd name="T2" fmla="*/ 274 w 274"/>
              <a:gd name="T3" fmla="*/ 173 h 229"/>
              <a:gd name="T4" fmla="*/ 273 w 274"/>
              <a:gd name="T5" fmla="*/ 179 h 229"/>
              <a:gd name="T6" fmla="*/ 215 w 274"/>
              <a:gd name="T7" fmla="*/ 229 h 229"/>
              <a:gd name="T8" fmla="*/ 56 w 274"/>
              <a:gd name="T9" fmla="*/ 229 h 229"/>
              <a:gd name="T10" fmla="*/ 7 w 274"/>
              <a:gd name="T11" fmla="*/ 198 h 229"/>
              <a:gd name="T12" fmla="*/ 0 w 274"/>
              <a:gd name="T13" fmla="*/ 170 h 229"/>
              <a:gd name="T14" fmla="*/ 0 w 274"/>
              <a:gd name="T15" fmla="*/ 0 h 229"/>
              <a:gd name="T16" fmla="*/ 13 w 274"/>
              <a:gd name="T17" fmla="*/ 23 h 229"/>
              <a:gd name="T18" fmla="*/ 25 w 274"/>
              <a:gd name="T19" fmla="*/ 0 h 229"/>
              <a:gd name="T20" fmla="*/ 25 w 274"/>
              <a:gd name="T21" fmla="*/ 170 h 229"/>
              <a:gd name="T22" fmla="*/ 59 w 274"/>
              <a:gd name="T23" fmla="*/ 204 h 229"/>
              <a:gd name="T24" fmla="*/ 215 w 274"/>
              <a:gd name="T25" fmla="*/ 204 h 229"/>
              <a:gd name="T26" fmla="*/ 249 w 274"/>
              <a:gd name="T27" fmla="*/ 170 h 229"/>
              <a:gd name="T28" fmla="*/ 249 w 274"/>
              <a:gd name="T29" fmla="*/ 92 h 229"/>
              <a:gd name="T30" fmla="*/ 274 w 274"/>
              <a:gd name="T31" fmla="*/ 92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4" h="229">
                <a:moveTo>
                  <a:pt x="274" y="92"/>
                </a:moveTo>
                <a:cubicBezTo>
                  <a:pt x="274" y="173"/>
                  <a:pt x="274" y="173"/>
                  <a:pt x="274" y="173"/>
                </a:cubicBezTo>
                <a:cubicBezTo>
                  <a:pt x="273" y="179"/>
                  <a:pt x="273" y="179"/>
                  <a:pt x="273" y="179"/>
                </a:cubicBezTo>
                <a:cubicBezTo>
                  <a:pt x="268" y="208"/>
                  <a:pt x="245" y="228"/>
                  <a:pt x="215" y="229"/>
                </a:cubicBezTo>
                <a:cubicBezTo>
                  <a:pt x="56" y="229"/>
                  <a:pt x="56" y="229"/>
                  <a:pt x="56" y="229"/>
                </a:cubicBezTo>
                <a:cubicBezTo>
                  <a:pt x="35" y="227"/>
                  <a:pt x="18" y="217"/>
                  <a:pt x="7" y="198"/>
                </a:cubicBezTo>
                <a:cubicBezTo>
                  <a:pt x="2" y="189"/>
                  <a:pt x="0" y="180"/>
                  <a:pt x="0" y="170"/>
                </a:cubicBezTo>
                <a:cubicBezTo>
                  <a:pt x="0" y="0"/>
                  <a:pt x="0" y="0"/>
                  <a:pt x="0" y="0"/>
                </a:cubicBezTo>
                <a:cubicBezTo>
                  <a:pt x="13" y="23"/>
                  <a:pt x="13" y="23"/>
                  <a:pt x="13" y="23"/>
                </a:cubicBezTo>
                <a:cubicBezTo>
                  <a:pt x="25" y="0"/>
                  <a:pt x="25" y="0"/>
                  <a:pt x="25" y="0"/>
                </a:cubicBezTo>
                <a:cubicBezTo>
                  <a:pt x="25" y="170"/>
                  <a:pt x="25" y="170"/>
                  <a:pt x="25" y="170"/>
                </a:cubicBezTo>
                <a:cubicBezTo>
                  <a:pt x="25" y="188"/>
                  <a:pt x="41" y="204"/>
                  <a:pt x="59" y="204"/>
                </a:cubicBezTo>
                <a:cubicBezTo>
                  <a:pt x="215" y="204"/>
                  <a:pt x="215" y="204"/>
                  <a:pt x="215" y="204"/>
                </a:cubicBezTo>
                <a:cubicBezTo>
                  <a:pt x="234" y="204"/>
                  <a:pt x="249" y="188"/>
                  <a:pt x="249" y="170"/>
                </a:cubicBezTo>
                <a:cubicBezTo>
                  <a:pt x="249" y="92"/>
                  <a:pt x="249" y="92"/>
                  <a:pt x="249" y="92"/>
                </a:cubicBezTo>
                <a:cubicBezTo>
                  <a:pt x="274" y="92"/>
                  <a:pt x="274" y="92"/>
                  <a:pt x="274" y="92"/>
                </a:cubicBez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3200">
              <a:solidFill>
                <a:schemeClr val="bg1"/>
              </a:solidFill>
            </a:endParaRPr>
          </a:p>
        </p:txBody>
      </p:sp>
      <p:grpSp>
        <p:nvGrpSpPr>
          <p:cNvPr id="11" name="组合 10"/>
          <p:cNvGrpSpPr/>
          <p:nvPr/>
        </p:nvGrpSpPr>
        <p:grpSpPr>
          <a:xfrm>
            <a:off x="1820636" y="2293738"/>
            <a:ext cx="1053126" cy="1053451"/>
            <a:chOff x="2078282" y="1720304"/>
            <a:chExt cx="790088" cy="790088"/>
          </a:xfrm>
          <a:noFill/>
        </p:grpSpPr>
        <p:sp>
          <p:nvSpPr>
            <p:cNvPr id="12" name="Oval 17"/>
            <p:cNvSpPr>
              <a:spLocks noChangeArrowheads="1"/>
            </p:cNvSpPr>
            <p:nvPr/>
          </p:nvSpPr>
          <p:spPr bwMode="auto">
            <a:xfrm>
              <a:off x="2078282" y="1720304"/>
              <a:ext cx="790088" cy="790088"/>
            </a:xfrm>
            <a:prstGeom prst="ellipse">
              <a:avLst/>
            </a:prstGeom>
            <a:grpFill/>
            <a:ln>
              <a:solidFill>
                <a:schemeClr val="bg1"/>
              </a:solidFill>
            </a:ln>
          </p:spPr>
          <p:txBody>
            <a:bodyPr vert="horz" wrap="square" lIns="121882" tIns="60941" rIns="121882" bIns="60941" numCol="1" anchor="t" anchorCtr="0" compatLnSpc="1"/>
            <a:lstStyle/>
            <a:p>
              <a:endParaRPr lang="zh-CN" altLang="en-US" sz="3200">
                <a:solidFill>
                  <a:schemeClr val="bg1"/>
                </a:solidFill>
              </a:endParaRPr>
            </a:p>
          </p:txBody>
        </p:sp>
        <p:sp>
          <p:nvSpPr>
            <p:cNvPr id="13" name="TextBox 13"/>
            <p:cNvSpPr txBox="1"/>
            <p:nvPr/>
          </p:nvSpPr>
          <p:spPr>
            <a:xfrm>
              <a:off x="2204951" y="1776421"/>
              <a:ext cx="498127" cy="623008"/>
            </a:xfrm>
            <a:prstGeom prst="rect">
              <a:avLst/>
            </a:prstGeom>
            <a:grpFill/>
            <a:ln>
              <a:noFill/>
            </a:ln>
          </p:spPr>
          <p:txBody>
            <a:bodyPr wrap="none" rtlCol="0">
              <a:spAutoFit/>
            </a:bodyPr>
            <a:lstStyle/>
            <a:p>
              <a:r>
                <a:rPr lang="en-US" altLang="zh-CN" sz="4800" dirty="0">
                  <a:solidFill>
                    <a:schemeClr val="bg1"/>
                  </a:solidFill>
                  <a:latin typeface="Arial Black" panose="020B0A04020102020204" pitchFamily="34" charset="0"/>
                </a:rPr>
                <a:t>A</a:t>
              </a:r>
              <a:endParaRPr lang="zh-CN" altLang="en-US" sz="4800" dirty="0">
                <a:solidFill>
                  <a:schemeClr val="bg1"/>
                </a:solidFill>
                <a:latin typeface="Arial Black" panose="020B0A04020102020204" pitchFamily="34" charset="0"/>
              </a:endParaRPr>
            </a:p>
          </p:txBody>
        </p:sp>
      </p:grpSp>
      <p:grpSp>
        <p:nvGrpSpPr>
          <p:cNvPr id="14" name="组合 14"/>
          <p:cNvGrpSpPr/>
          <p:nvPr/>
        </p:nvGrpSpPr>
        <p:grpSpPr>
          <a:xfrm>
            <a:off x="4612313" y="2293740"/>
            <a:ext cx="1053125" cy="1053451"/>
            <a:chOff x="4172688" y="1720304"/>
            <a:chExt cx="790088" cy="790088"/>
          </a:xfrm>
          <a:noFill/>
        </p:grpSpPr>
        <p:sp>
          <p:nvSpPr>
            <p:cNvPr id="15" name="Oval 21"/>
            <p:cNvSpPr>
              <a:spLocks noChangeArrowheads="1"/>
            </p:cNvSpPr>
            <p:nvPr/>
          </p:nvSpPr>
          <p:spPr bwMode="auto">
            <a:xfrm>
              <a:off x="4172688" y="1720304"/>
              <a:ext cx="790088" cy="790088"/>
            </a:xfrm>
            <a:prstGeom prst="ellipse">
              <a:avLst/>
            </a:prstGeom>
            <a:grpFill/>
            <a:ln>
              <a:solidFill>
                <a:schemeClr val="bg1"/>
              </a:solidFill>
            </a:ln>
          </p:spPr>
          <p:txBody>
            <a:bodyPr vert="horz" wrap="square" lIns="121882" tIns="60941" rIns="121882" bIns="60941" numCol="1" anchor="t" anchorCtr="0" compatLnSpc="1"/>
            <a:lstStyle/>
            <a:p>
              <a:endParaRPr lang="zh-CN" altLang="en-US" sz="3200">
                <a:solidFill>
                  <a:schemeClr val="bg1"/>
                </a:solidFill>
              </a:endParaRPr>
            </a:p>
          </p:txBody>
        </p:sp>
        <p:sp>
          <p:nvSpPr>
            <p:cNvPr id="16" name="TextBox 17"/>
            <p:cNvSpPr txBox="1"/>
            <p:nvPr/>
          </p:nvSpPr>
          <p:spPr>
            <a:xfrm>
              <a:off x="4302734" y="1818178"/>
              <a:ext cx="498127" cy="623008"/>
            </a:xfrm>
            <a:prstGeom prst="rect">
              <a:avLst/>
            </a:prstGeom>
            <a:grpFill/>
            <a:ln>
              <a:noFill/>
            </a:ln>
          </p:spPr>
          <p:txBody>
            <a:bodyPr wrap="none" rtlCol="0">
              <a:spAutoFit/>
            </a:bodyPr>
            <a:lstStyle/>
            <a:p>
              <a:r>
                <a:rPr lang="en-US" altLang="zh-CN" sz="4800" dirty="0">
                  <a:solidFill>
                    <a:schemeClr val="bg1"/>
                  </a:solidFill>
                  <a:latin typeface="Arial Black" panose="020B0A04020102020204" pitchFamily="34" charset="0"/>
                </a:rPr>
                <a:t>C</a:t>
              </a:r>
              <a:endParaRPr lang="zh-CN" altLang="en-US" sz="4800" dirty="0">
                <a:solidFill>
                  <a:schemeClr val="bg1"/>
                </a:solidFill>
                <a:latin typeface="Arial Black" panose="020B0A04020102020204" pitchFamily="34" charset="0"/>
              </a:endParaRPr>
            </a:p>
          </p:txBody>
        </p:sp>
      </p:grpSp>
      <p:grpSp>
        <p:nvGrpSpPr>
          <p:cNvPr id="17" name="组合 18"/>
          <p:cNvGrpSpPr/>
          <p:nvPr/>
        </p:nvGrpSpPr>
        <p:grpSpPr>
          <a:xfrm>
            <a:off x="7403993" y="2293740"/>
            <a:ext cx="1053126" cy="1053452"/>
            <a:chOff x="6267094" y="1720304"/>
            <a:chExt cx="790088" cy="790088"/>
          </a:xfrm>
          <a:noFill/>
        </p:grpSpPr>
        <p:sp>
          <p:nvSpPr>
            <p:cNvPr id="18" name="Oval 25"/>
            <p:cNvSpPr>
              <a:spLocks noChangeArrowheads="1"/>
            </p:cNvSpPr>
            <p:nvPr/>
          </p:nvSpPr>
          <p:spPr bwMode="auto">
            <a:xfrm>
              <a:off x="6267094" y="1720304"/>
              <a:ext cx="790088" cy="790088"/>
            </a:xfrm>
            <a:prstGeom prst="ellipse">
              <a:avLst/>
            </a:prstGeom>
            <a:grpFill/>
            <a:ln>
              <a:solidFill>
                <a:schemeClr val="bg1"/>
              </a:solidFill>
            </a:ln>
          </p:spPr>
          <p:txBody>
            <a:bodyPr vert="horz" wrap="square" lIns="121882" tIns="60941" rIns="121882" bIns="60941" numCol="1" anchor="t" anchorCtr="0" compatLnSpc="1"/>
            <a:lstStyle/>
            <a:p>
              <a:endParaRPr lang="zh-CN" altLang="en-US" sz="3200">
                <a:solidFill>
                  <a:schemeClr val="bg1"/>
                </a:solidFill>
              </a:endParaRPr>
            </a:p>
          </p:txBody>
        </p:sp>
        <p:sp>
          <p:nvSpPr>
            <p:cNvPr id="19" name="TextBox 21"/>
            <p:cNvSpPr txBox="1"/>
            <p:nvPr/>
          </p:nvSpPr>
          <p:spPr>
            <a:xfrm>
              <a:off x="6409252" y="1837036"/>
              <a:ext cx="471669" cy="623007"/>
            </a:xfrm>
            <a:prstGeom prst="rect">
              <a:avLst/>
            </a:prstGeom>
            <a:grpFill/>
            <a:ln>
              <a:noFill/>
            </a:ln>
          </p:spPr>
          <p:txBody>
            <a:bodyPr wrap="none" rtlCol="0">
              <a:spAutoFit/>
            </a:bodyPr>
            <a:lstStyle/>
            <a:p>
              <a:r>
                <a:rPr lang="en-US" altLang="zh-CN" sz="4800" dirty="0">
                  <a:solidFill>
                    <a:schemeClr val="bg1"/>
                  </a:solidFill>
                  <a:latin typeface="Arial Black" panose="020B0A04020102020204" pitchFamily="34" charset="0"/>
                </a:rPr>
                <a:t>E</a:t>
              </a:r>
              <a:endParaRPr lang="zh-CN" altLang="en-US" sz="4800" dirty="0">
                <a:solidFill>
                  <a:schemeClr val="bg1"/>
                </a:solidFill>
                <a:latin typeface="Arial Black" panose="020B0A04020102020204" pitchFamily="34" charset="0"/>
              </a:endParaRPr>
            </a:p>
          </p:txBody>
        </p:sp>
      </p:grpSp>
      <p:grpSp>
        <p:nvGrpSpPr>
          <p:cNvPr id="20" name="组合 22"/>
          <p:cNvGrpSpPr/>
          <p:nvPr/>
        </p:nvGrpSpPr>
        <p:grpSpPr>
          <a:xfrm>
            <a:off x="8798834" y="2775488"/>
            <a:ext cx="1055122" cy="1053451"/>
            <a:chOff x="7313547" y="2081615"/>
            <a:chExt cx="791586" cy="790088"/>
          </a:xfrm>
          <a:noFill/>
        </p:grpSpPr>
        <p:sp>
          <p:nvSpPr>
            <p:cNvPr id="21" name="Oval 27"/>
            <p:cNvSpPr>
              <a:spLocks noChangeArrowheads="1"/>
            </p:cNvSpPr>
            <p:nvPr/>
          </p:nvSpPr>
          <p:spPr bwMode="auto">
            <a:xfrm>
              <a:off x="7313547" y="2081615"/>
              <a:ext cx="791586" cy="790088"/>
            </a:xfrm>
            <a:prstGeom prst="ellipse">
              <a:avLst/>
            </a:prstGeom>
            <a:grpFill/>
            <a:ln w="9525">
              <a:solidFill>
                <a:schemeClr val="bg1"/>
              </a:solidFill>
              <a:round/>
            </a:ln>
          </p:spPr>
          <p:txBody>
            <a:bodyPr vert="horz" wrap="square" lIns="121882" tIns="60941" rIns="121882" bIns="60941" numCol="1" anchor="t" anchorCtr="0" compatLnSpc="1"/>
            <a:lstStyle/>
            <a:p>
              <a:endParaRPr lang="zh-CN" altLang="en-US" sz="3200">
                <a:solidFill>
                  <a:schemeClr val="bg1"/>
                </a:solidFill>
              </a:endParaRPr>
            </a:p>
          </p:txBody>
        </p:sp>
        <p:sp>
          <p:nvSpPr>
            <p:cNvPr id="22" name="TextBox 25"/>
            <p:cNvSpPr txBox="1"/>
            <p:nvPr/>
          </p:nvSpPr>
          <p:spPr>
            <a:xfrm>
              <a:off x="7467816" y="2205198"/>
              <a:ext cx="446414" cy="623007"/>
            </a:xfrm>
            <a:prstGeom prst="rect">
              <a:avLst/>
            </a:prstGeom>
            <a:grpFill/>
            <a:ln>
              <a:noFill/>
            </a:ln>
          </p:spPr>
          <p:txBody>
            <a:bodyPr wrap="none" rtlCol="0">
              <a:spAutoFit/>
            </a:bodyPr>
            <a:lstStyle/>
            <a:p>
              <a:r>
                <a:rPr lang="en-US" altLang="zh-CN" sz="4800" dirty="0">
                  <a:solidFill>
                    <a:schemeClr val="bg1"/>
                  </a:solidFill>
                  <a:latin typeface="Arial Black" panose="020B0A04020102020204" pitchFamily="34" charset="0"/>
                </a:rPr>
                <a:t>F</a:t>
              </a:r>
              <a:endParaRPr lang="zh-CN" altLang="en-US" sz="4800" dirty="0">
                <a:solidFill>
                  <a:schemeClr val="bg1"/>
                </a:solidFill>
                <a:latin typeface="Arial Black" panose="020B0A04020102020204" pitchFamily="34" charset="0"/>
              </a:endParaRPr>
            </a:p>
          </p:txBody>
        </p:sp>
      </p:grpSp>
      <p:grpSp>
        <p:nvGrpSpPr>
          <p:cNvPr id="23" name="组合 26"/>
          <p:cNvGrpSpPr/>
          <p:nvPr/>
        </p:nvGrpSpPr>
        <p:grpSpPr>
          <a:xfrm>
            <a:off x="6007154" y="2775487"/>
            <a:ext cx="1055122" cy="1053450"/>
            <a:chOff x="5219141" y="2081615"/>
            <a:chExt cx="791586" cy="790088"/>
          </a:xfrm>
          <a:noFill/>
        </p:grpSpPr>
        <p:sp>
          <p:nvSpPr>
            <p:cNvPr id="24" name="Oval 23"/>
            <p:cNvSpPr>
              <a:spLocks noChangeArrowheads="1"/>
            </p:cNvSpPr>
            <p:nvPr/>
          </p:nvSpPr>
          <p:spPr bwMode="auto">
            <a:xfrm>
              <a:off x="5219141" y="2081615"/>
              <a:ext cx="791586" cy="790088"/>
            </a:xfrm>
            <a:prstGeom prst="ellipse">
              <a:avLst/>
            </a:prstGeom>
            <a:grpFill/>
            <a:ln>
              <a:solidFill>
                <a:schemeClr val="bg1"/>
              </a:solidFill>
            </a:ln>
          </p:spPr>
          <p:txBody>
            <a:bodyPr vert="horz" wrap="square" lIns="121882" tIns="60941" rIns="121882" bIns="60941" numCol="1" anchor="t" anchorCtr="0" compatLnSpc="1"/>
            <a:lstStyle/>
            <a:p>
              <a:endParaRPr lang="zh-CN" altLang="en-US" sz="3200">
                <a:solidFill>
                  <a:schemeClr val="bg1"/>
                </a:solidFill>
              </a:endParaRPr>
            </a:p>
          </p:txBody>
        </p:sp>
        <p:sp>
          <p:nvSpPr>
            <p:cNvPr id="25" name="TextBox 29"/>
            <p:cNvSpPr txBox="1"/>
            <p:nvPr/>
          </p:nvSpPr>
          <p:spPr>
            <a:xfrm>
              <a:off x="5344974" y="2168608"/>
              <a:ext cx="498127" cy="623008"/>
            </a:xfrm>
            <a:prstGeom prst="rect">
              <a:avLst/>
            </a:prstGeom>
            <a:grpFill/>
            <a:ln>
              <a:noFill/>
            </a:ln>
          </p:spPr>
          <p:txBody>
            <a:bodyPr wrap="none" rtlCol="0">
              <a:spAutoFit/>
            </a:bodyPr>
            <a:lstStyle/>
            <a:p>
              <a:r>
                <a:rPr lang="en-US" altLang="zh-CN" sz="4800" dirty="0">
                  <a:solidFill>
                    <a:schemeClr val="bg1"/>
                  </a:solidFill>
                  <a:latin typeface="Arial Black" panose="020B0A04020102020204" pitchFamily="34" charset="0"/>
                </a:rPr>
                <a:t>D</a:t>
              </a:r>
              <a:endParaRPr lang="zh-CN" altLang="en-US" sz="4800" dirty="0">
                <a:solidFill>
                  <a:schemeClr val="bg1"/>
                </a:solidFill>
                <a:latin typeface="Arial Black" panose="020B0A04020102020204" pitchFamily="34" charset="0"/>
              </a:endParaRPr>
            </a:p>
          </p:txBody>
        </p:sp>
      </p:grpSp>
      <p:grpSp>
        <p:nvGrpSpPr>
          <p:cNvPr id="26" name="组合 30"/>
          <p:cNvGrpSpPr/>
          <p:nvPr/>
        </p:nvGrpSpPr>
        <p:grpSpPr>
          <a:xfrm>
            <a:off x="3215475" y="2775488"/>
            <a:ext cx="1055122" cy="1053451"/>
            <a:chOff x="3124735" y="2081615"/>
            <a:chExt cx="791586" cy="790088"/>
          </a:xfrm>
          <a:noFill/>
        </p:grpSpPr>
        <p:sp>
          <p:nvSpPr>
            <p:cNvPr id="27" name="Oval 19"/>
            <p:cNvSpPr>
              <a:spLocks noChangeArrowheads="1"/>
            </p:cNvSpPr>
            <p:nvPr/>
          </p:nvSpPr>
          <p:spPr bwMode="auto">
            <a:xfrm>
              <a:off x="3124735" y="2081615"/>
              <a:ext cx="791586" cy="790088"/>
            </a:xfrm>
            <a:prstGeom prst="ellipse">
              <a:avLst/>
            </a:prstGeom>
            <a:grpFill/>
            <a:ln>
              <a:solidFill>
                <a:schemeClr val="bg1"/>
              </a:solidFill>
            </a:ln>
          </p:spPr>
          <p:txBody>
            <a:bodyPr vert="horz" wrap="square" lIns="121882" tIns="60941" rIns="121882" bIns="60941" numCol="1" anchor="t" anchorCtr="0" compatLnSpc="1"/>
            <a:lstStyle/>
            <a:p>
              <a:endParaRPr lang="zh-CN" altLang="en-US" sz="3200">
                <a:solidFill>
                  <a:schemeClr val="bg1"/>
                </a:solidFill>
              </a:endParaRPr>
            </a:p>
          </p:txBody>
        </p:sp>
        <p:sp>
          <p:nvSpPr>
            <p:cNvPr id="28" name="TextBox 33"/>
            <p:cNvSpPr txBox="1"/>
            <p:nvPr/>
          </p:nvSpPr>
          <p:spPr>
            <a:xfrm>
              <a:off x="3239231" y="2180609"/>
              <a:ext cx="498127" cy="623008"/>
            </a:xfrm>
            <a:prstGeom prst="rect">
              <a:avLst/>
            </a:prstGeom>
            <a:grpFill/>
            <a:ln>
              <a:noFill/>
            </a:ln>
          </p:spPr>
          <p:txBody>
            <a:bodyPr wrap="none" rtlCol="0">
              <a:spAutoFit/>
            </a:bodyPr>
            <a:lstStyle/>
            <a:p>
              <a:r>
                <a:rPr lang="en-US" altLang="zh-CN" sz="4800" dirty="0">
                  <a:solidFill>
                    <a:schemeClr val="bg1"/>
                  </a:solidFill>
                  <a:latin typeface="Arial Black" panose="020B0A04020102020204" pitchFamily="34" charset="0"/>
                </a:rPr>
                <a:t>B</a:t>
              </a:r>
              <a:endParaRPr lang="zh-CN" altLang="en-US" sz="4800" dirty="0">
                <a:solidFill>
                  <a:schemeClr val="bg1"/>
                </a:solidFill>
                <a:latin typeface="Arial Black" panose="020B0A04020102020204" pitchFamily="34" charset="0"/>
              </a:endParaRPr>
            </a:p>
          </p:txBody>
        </p:sp>
      </p:grpSp>
      <p:sp>
        <p:nvSpPr>
          <p:cNvPr id="29" name="TextBox 34"/>
          <p:cNvSpPr txBox="1"/>
          <p:nvPr/>
        </p:nvSpPr>
        <p:spPr>
          <a:xfrm>
            <a:off x="3002434" y="1886002"/>
            <a:ext cx="1415772" cy="338426"/>
          </a:xfrm>
          <a:prstGeom prst="rect">
            <a:avLst/>
          </a:prstGeom>
          <a:noFill/>
          <a:ln>
            <a:noFill/>
          </a:ln>
        </p:spPr>
        <p:txBody>
          <a:bodyPr wrap="non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输入你的标题</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30" name="TextBox 35"/>
          <p:cNvSpPr txBox="1"/>
          <p:nvPr/>
        </p:nvSpPr>
        <p:spPr>
          <a:xfrm>
            <a:off x="5800349" y="1886002"/>
            <a:ext cx="1415772" cy="338426"/>
          </a:xfrm>
          <a:prstGeom prst="rect">
            <a:avLst/>
          </a:prstGeom>
          <a:noFill/>
          <a:ln>
            <a:noFill/>
          </a:ln>
        </p:spPr>
        <p:txBody>
          <a:bodyPr wrap="non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输入你的标题</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31" name="TextBox 36"/>
          <p:cNvSpPr txBox="1"/>
          <p:nvPr/>
        </p:nvSpPr>
        <p:spPr>
          <a:xfrm>
            <a:off x="8574234" y="1886002"/>
            <a:ext cx="1415772" cy="338426"/>
          </a:xfrm>
          <a:prstGeom prst="rect">
            <a:avLst/>
          </a:prstGeom>
          <a:noFill/>
          <a:ln>
            <a:noFill/>
          </a:ln>
        </p:spPr>
        <p:txBody>
          <a:bodyPr wrap="non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输入你的标题</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32" name="TextBox 37"/>
          <p:cNvSpPr txBox="1"/>
          <p:nvPr/>
        </p:nvSpPr>
        <p:spPr>
          <a:xfrm>
            <a:off x="7268351" y="3978453"/>
            <a:ext cx="1415772" cy="338426"/>
          </a:xfrm>
          <a:prstGeom prst="rect">
            <a:avLst/>
          </a:prstGeom>
          <a:noFill/>
          <a:ln>
            <a:noFill/>
          </a:ln>
        </p:spPr>
        <p:txBody>
          <a:bodyPr wrap="non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输入你的标题</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33" name="TextBox 38"/>
          <p:cNvSpPr txBox="1"/>
          <p:nvPr/>
        </p:nvSpPr>
        <p:spPr>
          <a:xfrm>
            <a:off x="4470287" y="3978453"/>
            <a:ext cx="1415772" cy="338426"/>
          </a:xfrm>
          <a:prstGeom prst="rect">
            <a:avLst/>
          </a:prstGeom>
          <a:noFill/>
          <a:ln>
            <a:noFill/>
          </a:ln>
        </p:spPr>
        <p:txBody>
          <a:bodyPr wrap="non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输入你的标题</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34" name="TextBox 39"/>
          <p:cNvSpPr txBox="1"/>
          <p:nvPr/>
        </p:nvSpPr>
        <p:spPr>
          <a:xfrm>
            <a:off x="1623819" y="3978453"/>
            <a:ext cx="1415772" cy="338426"/>
          </a:xfrm>
          <a:prstGeom prst="rect">
            <a:avLst/>
          </a:prstGeom>
          <a:noFill/>
          <a:ln>
            <a:noFill/>
          </a:ln>
        </p:spPr>
        <p:txBody>
          <a:bodyPr wrap="non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输入你的标题</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35" name="矩形 34"/>
          <p:cNvSpPr/>
          <p:nvPr/>
        </p:nvSpPr>
        <p:spPr>
          <a:xfrm>
            <a:off x="1361648" y="5493314"/>
            <a:ext cx="9917328" cy="457167"/>
          </a:xfrm>
          <a:prstGeom prst="rect">
            <a:avLst/>
          </a:prstGeom>
          <a:noFill/>
          <a:ln>
            <a:noFill/>
          </a:ln>
        </p:spPr>
        <p:txBody>
          <a:bodyPr wrap="square" lIns="86988" tIns="43493" rIns="86988" bIns="43493">
            <a:spAutoFit/>
          </a:bodyPr>
          <a:lstStyle/>
          <a:p>
            <a:pPr algn="just">
              <a:spcBef>
                <a:spcPts val="800"/>
              </a:spcBef>
              <a:spcAft>
                <a:spcPts val="800"/>
              </a:spcAft>
              <a:buClr>
                <a:srgbClr val="074AA1"/>
              </a:buClr>
              <a:defRPr/>
            </a:pPr>
            <a:r>
              <a:rPr lang="zh-CN" altLang="en-US" sz="1200" dirty="0">
                <a:solidFill>
                  <a:schemeClr val="bg1"/>
                </a:solidFill>
                <a:latin typeface="微软雅黑" panose="020B0503020204020204" pitchFamily="34" charset="-122"/>
                <a:ea typeface="微软雅黑" panose="020B0503020204020204" pitchFamily="34" charset="-122"/>
              </a:rPr>
              <a:t>请在此处输入您的文本，或者复制您的文本粘贴到此处请在此处输入您的文本，或者复制您的文本粘贴到此处请在此处输入您的文本，或者复制您的文本粘贴到此处请在此处输入您的文本，或者复制您的文本粘贴到此处</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250" fill="hold"/>
                                        <p:tgtEl>
                                          <p:spTgt spid="9"/>
                                        </p:tgtEl>
                                        <p:attrNameLst>
                                          <p:attrName>ppt_x</p:attrName>
                                        </p:attrNameLst>
                                      </p:cBhvr>
                                      <p:tavLst>
                                        <p:tav tm="0">
                                          <p:val>
                                            <p:strVal val="#ppt_x"/>
                                          </p:val>
                                        </p:tav>
                                        <p:tav tm="100000">
                                          <p:val>
                                            <p:strVal val="#ppt_x"/>
                                          </p:val>
                                        </p:tav>
                                      </p:tavLst>
                                    </p:anim>
                                    <p:anim calcmode="lin" valueType="num">
                                      <p:cBhvr additive="base">
                                        <p:cTn id="8" dur="250" fill="hold"/>
                                        <p:tgtEl>
                                          <p:spTgt spid="9"/>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par>
                                <p:cTn id="14" presetID="2" presetClass="entr" presetSubtype="1"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500" fill="hold"/>
                                        <p:tgtEl>
                                          <p:spTgt spid="11"/>
                                        </p:tgtEl>
                                        <p:attrNameLst>
                                          <p:attrName>ppt_x</p:attrName>
                                        </p:attrNameLst>
                                      </p:cBhvr>
                                      <p:tavLst>
                                        <p:tav tm="0">
                                          <p:val>
                                            <p:strVal val="#ppt_x"/>
                                          </p:val>
                                        </p:tav>
                                        <p:tav tm="100000">
                                          <p:val>
                                            <p:strVal val="#ppt_x"/>
                                          </p:val>
                                        </p:tav>
                                      </p:tavLst>
                                    </p:anim>
                                    <p:anim calcmode="lin" valueType="num">
                                      <p:cBhvr additive="base">
                                        <p:cTn id="17" dur="500" fill="hold"/>
                                        <p:tgtEl>
                                          <p:spTgt spid="11"/>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53" presetClass="entr" presetSubtype="16" fill="hold" grpId="0" nodeType="afterEffect">
                                  <p:stCondLst>
                                    <p:cond delay="0"/>
                                  </p:stCondLst>
                                  <p:childTnLst>
                                    <p:set>
                                      <p:cBhvr>
                                        <p:cTn id="20" dur="1" fill="hold">
                                          <p:stCondLst>
                                            <p:cond delay="0"/>
                                          </p:stCondLst>
                                        </p:cTn>
                                        <p:tgtEl>
                                          <p:spTgt spid="34"/>
                                        </p:tgtEl>
                                        <p:attrNameLst>
                                          <p:attrName>style.visibility</p:attrName>
                                        </p:attrNameLst>
                                      </p:cBhvr>
                                      <p:to>
                                        <p:strVal val="visible"/>
                                      </p:to>
                                    </p:set>
                                    <p:anim calcmode="lin" valueType="num">
                                      <p:cBhvr>
                                        <p:cTn id="21" dur="500" fill="hold"/>
                                        <p:tgtEl>
                                          <p:spTgt spid="34"/>
                                        </p:tgtEl>
                                        <p:attrNameLst>
                                          <p:attrName>ppt_w</p:attrName>
                                        </p:attrNameLst>
                                      </p:cBhvr>
                                      <p:tavLst>
                                        <p:tav tm="0">
                                          <p:val>
                                            <p:fltVal val="0"/>
                                          </p:val>
                                        </p:tav>
                                        <p:tav tm="100000">
                                          <p:val>
                                            <p:strVal val="#ppt_w"/>
                                          </p:val>
                                        </p:tav>
                                      </p:tavLst>
                                    </p:anim>
                                    <p:anim calcmode="lin" valueType="num">
                                      <p:cBhvr>
                                        <p:cTn id="22" dur="500" fill="hold"/>
                                        <p:tgtEl>
                                          <p:spTgt spid="34"/>
                                        </p:tgtEl>
                                        <p:attrNameLst>
                                          <p:attrName>ppt_h</p:attrName>
                                        </p:attrNameLst>
                                      </p:cBhvr>
                                      <p:tavLst>
                                        <p:tav tm="0">
                                          <p:val>
                                            <p:fltVal val="0"/>
                                          </p:val>
                                        </p:tav>
                                        <p:tav tm="100000">
                                          <p:val>
                                            <p:strVal val="#ppt_h"/>
                                          </p:val>
                                        </p:tav>
                                      </p:tavLst>
                                    </p:anim>
                                    <p:animEffect transition="in" filter="fade">
                                      <p:cBhvr>
                                        <p:cTn id="23" dur="500"/>
                                        <p:tgtEl>
                                          <p:spTgt spid="34"/>
                                        </p:tgtEl>
                                      </p:cBhvr>
                                    </p:animEffect>
                                  </p:childTnLst>
                                </p:cTn>
                              </p:par>
                            </p:childTnLst>
                          </p:cTn>
                        </p:par>
                        <p:par>
                          <p:cTn id="24" fill="hold">
                            <p:stCondLst>
                              <p:cond delay="1500"/>
                            </p:stCondLst>
                            <p:childTnLst>
                              <p:par>
                                <p:cTn id="25" presetID="2" presetClass="entr" presetSubtype="1" fill="hold" grpId="0" nodeType="after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ppt_x"/>
                                          </p:val>
                                        </p:tav>
                                        <p:tav tm="100000">
                                          <p:val>
                                            <p:strVal val="#ppt_x"/>
                                          </p:val>
                                        </p:tav>
                                      </p:tavLst>
                                    </p:anim>
                                    <p:anim calcmode="lin" valueType="num">
                                      <p:cBhvr additive="base">
                                        <p:cTn id="28" dur="500" fill="hold"/>
                                        <p:tgtEl>
                                          <p:spTgt spid="3"/>
                                        </p:tgtEl>
                                        <p:attrNameLst>
                                          <p:attrName>ppt_y</p:attrName>
                                        </p:attrNameLst>
                                      </p:cBhvr>
                                      <p:tavLst>
                                        <p:tav tm="0">
                                          <p:val>
                                            <p:strVal val="0-#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anim calcmode="lin" valueType="num">
                                      <p:cBhvr additive="base">
                                        <p:cTn id="31" dur="500" fill="hold"/>
                                        <p:tgtEl>
                                          <p:spTgt spid="26"/>
                                        </p:tgtEl>
                                        <p:attrNameLst>
                                          <p:attrName>ppt_x</p:attrName>
                                        </p:attrNameLst>
                                      </p:cBhvr>
                                      <p:tavLst>
                                        <p:tav tm="0">
                                          <p:val>
                                            <p:strVal val="#ppt_x"/>
                                          </p:val>
                                        </p:tav>
                                        <p:tav tm="100000">
                                          <p:val>
                                            <p:strVal val="#ppt_x"/>
                                          </p:val>
                                        </p:tav>
                                      </p:tavLst>
                                    </p:anim>
                                    <p:anim calcmode="lin" valueType="num">
                                      <p:cBhvr additive="base">
                                        <p:cTn id="32" dur="500" fill="hold"/>
                                        <p:tgtEl>
                                          <p:spTgt spid="26"/>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53" presetClass="entr" presetSubtype="16" fill="hold" grpId="0" nodeType="afterEffect">
                                  <p:stCondLst>
                                    <p:cond delay="0"/>
                                  </p:stCondLst>
                                  <p:childTnLst>
                                    <p:set>
                                      <p:cBhvr>
                                        <p:cTn id="35" dur="1" fill="hold">
                                          <p:stCondLst>
                                            <p:cond delay="0"/>
                                          </p:stCondLst>
                                        </p:cTn>
                                        <p:tgtEl>
                                          <p:spTgt spid="29"/>
                                        </p:tgtEl>
                                        <p:attrNameLst>
                                          <p:attrName>style.visibility</p:attrName>
                                        </p:attrNameLst>
                                      </p:cBhvr>
                                      <p:to>
                                        <p:strVal val="visible"/>
                                      </p:to>
                                    </p:set>
                                    <p:anim calcmode="lin" valueType="num">
                                      <p:cBhvr>
                                        <p:cTn id="36" dur="500" fill="hold"/>
                                        <p:tgtEl>
                                          <p:spTgt spid="29"/>
                                        </p:tgtEl>
                                        <p:attrNameLst>
                                          <p:attrName>ppt_w</p:attrName>
                                        </p:attrNameLst>
                                      </p:cBhvr>
                                      <p:tavLst>
                                        <p:tav tm="0">
                                          <p:val>
                                            <p:fltVal val="0"/>
                                          </p:val>
                                        </p:tav>
                                        <p:tav tm="100000">
                                          <p:val>
                                            <p:strVal val="#ppt_w"/>
                                          </p:val>
                                        </p:tav>
                                      </p:tavLst>
                                    </p:anim>
                                    <p:anim calcmode="lin" valueType="num">
                                      <p:cBhvr>
                                        <p:cTn id="37" dur="500" fill="hold"/>
                                        <p:tgtEl>
                                          <p:spTgt spid="29"/>
                                        </p:tgtEl>
                                        <p:attrNameLst>
                                          <p:attrName>ppt_h</p:attrName>
                                        </p:attrNameLst>
                                      </p:cBhvr>
                                      <p:tavLst>
                                        <p:tav tm="0">
                                          <p:val>
                                            <p:fltVal val="0"/>
                                          </p:val>
                                        </p:tav>
                                        <p:tav tm="100000">
                                          <p:val>
                                            <p:strVal val="#ppt_h"/>
                                          </p:val>
                                        </p:tav>
                                      </p:tavLst>
                                    </p:anim>
                                    <p:animEffect transition="in" filter="fade">
                                      <p:cBhvr>
                                        <p:cTn id="38" dur="500"/>
                                        <p:tgtEl>
                                          <p:spTgt spid="29"/>
                                        </p:tgtEl>
                                      </p:cBhvr>
                                    </p:animEffect>
                                  </p:childTnLst>
                                </p:cTn>
                              </p:par>
                            </p:childTnLst>
                          </p:cTn>
                        </p:par>
                        <p:par>
                          <p:cTn id="39" fill="hold">
                            <p:stCondLst>
                              <p:cond delay="2500"/>
                            </p:stCondLst>
                            <p:childTnLst>
                              <p:par>
                                <p:cTn id="40" presetID="2" presetClass="entr" presetSubtype="4" fill="hold" grpId="0" nodeType="afterEffect">
                                  <p:stCondLst>
                                    <p:cond delay="0"/>
                                  </p:stCondLst>
                                  <p:childTnLst>
                                    <p:set>
                                      <p:cBhvr>
                                        <p:cTn id="41" dur="1" fill="hold">
                                          <p:stCondLst>
                                            <p:cond delay="0"/>
                                          </p:stCondLst>
                                        </p:cTn>
                                        <p:tgtEl>
                                          <p:spTgt spid="4"/>
                                        </p:tgtEl>
                                        <p:attrNameLst>
                                          <p:attrName>style.visibility</p:attrName>
                                        </p:attrNameLst>
                                      </p:cBhvr>
                                      <p:to>
                                        <p:strVal val="visible"/>
                                      </p:to>
                                    </p:set>
                                    <p:anim calcmode="lin" valueType="num">
                                      <p:cBhvr additive="base">
                                        <p:cTn id="42" dur="500" fill="hold"/>
                                        <p:tgtEl>
                                          <p:spTgt spid="4"/>
                                        </p:tgtEl>
                                        <p:attrNameLst>
                                          <p:attrName>ppt_x</p:attrName>
                                        </p:attrNameLst>
                                      </p:cBhvr>
                                      <p:tavLst>
                                        <p:tav tm="0">
                                          <p:val>
                                            <p:strVal val="#ppt_x"/>
                                          </p:val>
                                        </p:tav>
                                        <p:tav tm="100000">
                                          <p:val>
                                            <p:strVal val="#ppt_x"/>
                                          </p:val>
                                        </p:tav>
                                      </p:tavLst>
                                    </p:anim>
                                    <p:anim calcmode="lin" valueType="num">
                                      <p:cBhvr additive="base">
                                        <p:cTn id="43" dur="500" fill="hold"/>
                                        <p:tgtEl>
                                          <p:spTgt spid="4"/>
                                        </p:tgtEl>
                                        <p:attrNameLst>
                                          <p:attrName>ppt_y</p:attrName>
                                        </p:attrNameLst>
                                      </p:cBhvr>
                                      <p:tavLst>
                                        <p:tav tm="0">
                                          <p:val>
                                            <p:strVal val="1+#ppt_h/2"/>
                                          </p:val>
                                        </p:tav>
                                        <p:tav tm="100000">
                                          <p:val>
                                            <p:strVal val="#ppt_y"/>
                                          </p:val>
                                        </p:tav>
                                      </p:tavLst>
                                    </p:anim>
                                  </p:childTnLst>
                                </p:cTn>
                              </p:par>
                              <p:par>
                                <p:cTn id="44" presetID="2" presetClass="entr" presetSubtype="1" fill="hold" nodeType="with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additive="base">
                                        <p:cTn id="46" dur="500" fill="hold"/>
                                        <p:tgtEl>
                                          <p:spTgt spid="14"/>
                                        </p:tgtEl>
                                        <p:attrNameLst>
                                          <p:attrName>ppt_x</p:attrName>
                                        </p:attrNameLst>
                                      </p:cBhvr>
                                      <p:tavLst>
                                        <p:tav tm="0">
                                          <p:val>
                                            <p:strVal val="#ppt_x"/>
                                          </p:val>
                                        </p:tav>
                                        <p:tav tm="100000">
                                          <p:val>
                                            <p:strVal val="#ppt_x"/>
                                          </p:val>
                                        </p:tav>
                                      </p:tavLst>
                                    </p:anim>
                                    <p:anim calcmode="lin" valueType="num">
                                      <p:cBhvr additive="base">
                                        <p:cTn id="47" dur="500" fill="hold"/>
                                        <p:tgtEl>
                                          <p:spTgt spid="14"/>
                                        </p:tgtEl>
                                        <p:attrNameLst>
                                          <p:attrName>ppt_y</p:attrName>
                                        </p:attrNameLst>
                                      </p:cBhvr>
                                      <p:tavLst>
                                        <p:tav tm="0">
                                          <p:val>
                                            <p:strVal val="0-#ppt_h/2"/>
                                          </p:val>
                                        </p:tav>
                                        <p:tav tm="100000">
                                          <p:val>
                                            <p:strVal val="#ppt_y"/>
                                          </p:val>
                                        </p:tav>
                                      </p:tavLst>
                                    </p:anim>
                                  </p:childTnLst>
                                </p:cTn>
                              </p:par>
                            </p:childTnLst>
                          </p:cTn>
                        </p:par>
                        <p:par>
                          <p:cTn id="48" fill="hold">
                            <p:stCondLst>
                              <p:cond delay="3000"/>
                            </p:stCondLst>
                            <p:childTnLst>
                              <p:par>
                                <p:cTn id="49" presetID="53" presetClass="entr" presetSubtype="16" fill="hold" grpId="0" nodeType="afterEffect">
                                  <p:stCondLst>
                                    <p:cond delay="0"/>
                                  </p:stCondLst>
                                  <p:childTnLst>
                                    <p:set>
                                      <p:cBhvr>
                                        <p:cTn id="50" dur="1" fill="hold">
                                          <p:stCondLst>
                                            <p:cond delay="0"/>
                                          </p:stCondLst>
                                        </p:cTn>
                                        <p:tgtEl>
                                          <p:spTgt spid="33"/>
                                        </p:tgtEl>
                                        <p:attrNameLst>
                                          <p:attrName>style.visibility</p:attrName>
                                        </p:attrNameLst>
                                      </p:cBhvr>
                                      <p:to>
                                        <p:strVal val="visible"/>
                                      </p:to>
                                    </p:set>
                                    <p:anim calcmode="lin" valueType="num">
                                      <p:cBhvr>
                                        <p:cTn id="51" dur="500" fill="hold"/>
                                        <p:tgtEl>
                                          <p:spTgt spid="33"/>
                                        </p:tgtEl>
                                        <p:attrNameLst>
                                          <p:attrName>ppt_w</p:attrName>
                                        </p:attrNameLst>
                                      </p:cBhvr>
                                      <p:tavLst>
                                        <p:tav tm="0">
                                          <p:val>
                                            <p:fltVal val="0"/>
                                          </p:val>
                                        </p:tav>
                                        <p:tav tm="100000">
                                          <p:val>
                                            <p:strVal val="#ppt_w"/>
                                          </p:val>
                                        </p:tav>
                                      </p:tavLst>
                                    </p:anim>
                                    <p:anim calcmode="lin" valueType="num">
                                      <p:cBhvr>
                                        <p:cTn id="52" dur="500" fill="hold"/>
                                        <p:tgtEl>
                                          <p:spTgt spid="33"/>
                                        </p:tgtEl>
                                        <p:attrNameLst>
                                          <p:attrName>ppt_h</p:attrName>
                                        </p:attrNameLst>
                                      </p:cBhvr>
                                      <p:tavLst>
                                        <p:tav tm="0">
                                          <p:val>
                                            <p:fltVal val="0"/>
                                          </p:val>
                                        </p:tav>
                                        <p:tav tm="100000">
                                          <p:val>
                                            <p:strVal val="#ppt_h"/>
                                          </p:val>
                                        </p:tav>
                                      </p:tavLst>
                                    </p:anim>
                                    <p:animEffect transition="in" filter="fade">
                                      <p:cBhvr>
                                        <p:cTn id="53" dur="500"/>
                                        <p:tgtEl>
                                          <p:spTgt spid="33"/>
                                        </p:tgtEl>
                                      </p:cBhvr>
                                    </p:animEffect>
                                  </p:childTnLst>
                                </p:cTn>
                              </p:par>
                            </p:childTnLst>
                          </p:cTn>
                        </p:par>
                        <p:par>
                          <p:cTn id="54" fill="hold">
                            <p:stCondLst>
                              <p:cond delay="3500"/>
                            </p:stCondLst>
                            <p:childTnLst>
                              <p:par>
                                <p:cTn id="55" presetID="2" presetClass="entr" presetSubtype="1" fill="hold" grpId="0" nodeType="afterEffect">
                                  <p:stCondLst>
                                    <p:cond delay="0"/>
                                  </p:stCondLst>
                                  <p:childTnLst>
                                    <p:set>
                                      <p:cBhvr>
                                        <p:cTn id="56" dur="1" fill="hold">
                                          <p:stCondLst>
                                            <p:cond delay="0"/>
                                          </p:stCondLst>
                                        </p:cTn>
                                        <p:tgtEl>
                                          <p:spTgt spid="5"/>
                                        </p:tgtEl>
                                        <p:attrNameLst>
                                          <p:attrName>style.visibility</p:attrName>
                                        </p:attrNameLst>
                                      </p:cBhvr>
                                      <p:to>
                                        <p:strVal val="visible"/>
                                      </p:to>
                                    </p:set>
                                    <p:anim calcmode="lin" valueType="num">
                                      <p:cBhvr additive="base">
                                        <p:cTn id="57" dur="500" fill="hold"/>
                                        <p:tgtEl>
                                          <p:spTgt spid="5"/>
                                        </p:tgtEl>
                                        <p:attrNameLst>
                                          <p:attrName>ppt_x</p:attrName>
                                        </p:attrNameLst>
                                      </p:cBhvr>
                                      <p:tavLst>
                                        <p:tav tm="0">
                                          <p:val>
                                            <p:strVal val="#ppt_x"/>
                                          </p:val>
                                        </p:tav>
                                        <p:tav tm="100000">
                                          <p:val>
                                            <p:strVal val="#ppt_x"/>
                                          </p:val>
                                        </p:tav>
                                      </p:tavLst>
                                    </p:anim>
                                    <p:anim calcmode="lin" valueType="num">
                                      <p:cBhvr additive="base">
                                        <p:cTn id="58" dur="500" fill="hold"/>
                                        <p:tgtEl>
                                          <p:spTgt spid="5"/>
                                        </p:tgtEl>
                                        <p:attrNameLst>
                                          <p:attrName>ppt_y</p:attrName>
                                        </p:attrNameLst>
                                      </p:cBhvr>
                                      <p:tavLst>
                                        <p:tav tm="0">
                                          <p:val>
                                            <p:strVal val="0-#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23"/>
                                        </p:tgtEl>
                                        <p:attrNameLst>
                                          <p:attrName>style.visibility</p:attrName>
                                        </p:attrNameLst>
                                      </p:cBhvr>
                                      <p:to>
                                        <p:strVal val="visible"/>
                                      </p:to>
                                    </p:set>
                                    <p:anim calcmode="lin" valueType="num">
                                      <p:cBhvr additive="base">
                                        <p:cTn id="61" dur="500" fill="hold"/>
                                        <p:tgtEl>
                                          <p:spTgt spid="23"/>
                                        </p:tgtEl>
                                        <p:attrNameLst>
                                          <p:attrName>ppt_x</p:attrName>
                                        </p:attrNameLst>
                                      </p:cBhvr>
                                      <p:tavLst>
                                        <p:tav tm="0">
                                          <p:val>
                                            <p:strVal val="#ppt_x"/>
                                          </p:val>
                                        </p:tav>
                                        <p:tav tm="100000">
                                          <p:val>
                                            <p:strVal val="#ppt_x"/>
                                          </p:val>
                                        </p:tav>
                                      </p:tavLst>
                                    </p:anim>
                                    <p:anim calcmode="lin" valueType="num">
                                      <p:cBhvr additive="base">
                                        <p:cTn id="62" dur="500" fill="hold"/>
                                        <p:tgtEl>
                                          <p:spTgt spid="23"/>
                                        </p:tgtEl>
                                        <p:attrNameLst>
                                          <p:attrName>ppt_y</p:attrName>
                                        </p:attrNameLst>
                                      </p:cBhvr>
                                      <p:tavLst>
                                        <p:tav tm="0">
                                          <p:val>
                                            <p:strVal val="1+#ppt_h/2"/>
                                          </p:val>
                                        </p:tav>
                                        <p:tav tm="100000">
                                          <p:val>
                                            <p:strVal val="#ppt_y"/>
                                          </p:val>
                                        </p:tav>
                                      </p:tavLst>
                                    </p:anim>
                                  </p:childTnLst>
                                </p:cTn>
                              </p:par>
                            </p:childTnLst>
                          </p:cTn>
                        </p:par>
                        <p:par>
                          <p:cTn id="63" fill="hold">
                            <p:stCondLst>
                              <p:cond delay="4000"/>
                            </p:stCondLst>
                            <p:childTnLst>
                              <p:par>
                                <p:cTn id="64" presetID="53" presetClass="entr" presetSubtype="16" fill="hold" grpId="0" nodeType="afterEffect">
                                  <p:stCondLst>
                                    <p:cond delay="0"/>
                                  </p:stCondLst>
                                  <p:childTnLst>
                                    <p:set>
                                      <p:cBhvr>
                                        <p:cTn id="65" dur="1" fill="hold">
                                          <p:stCondLst>
                                            <p:cond delay="0"/>
                                          </p:stCondLst>
                                        </p:cTn>
                                        <p:tgtEl>
                                          <p:spTgt spid="30"/>
                                        </p:tgtEl>
                                        <p:attrNameLst>
                                          <p:attrName>style.visibility</p:attrName>
                                        </p:attrNameLst>
                                      </p:cBhvr>
                                      <p:to>
                                        <p:strVal val="visible"/>
                                      </p:to>
                                    </p:set>
                                    <p:anim calcmode="lin" valueType="num">
                                      <p:cBhvr>
                                        <p:cTn id="66" dur="500" fill="hold"/>
                                        <p:tgtEl>
                                          <p:spTgt spid="30"/>
                                        </p:tgtEl>
                                        <p:attrNameLst>
                                          <p:attrName>ppt_w</p:attrName>
                                        </p:attrNameLst>
                                      </p:cBhvr>
                                      <p:tavLst>
                                        <p:tav tm="0">
                                          <p:val>
                                            <p:fltVal val="0"/>
                                          </p:val>
                                        </p:tav>
                                        <p:tav tm="100000">
                                          <p:val>
                                            <p:strVal val="#ppt_w"/>
                                          </p:val>
                                        </p:tav>
                                      </p:tavLst>
                                    </p:anim>
                                    <p:anim calcmode="lin" valueType="num">
                                      <p:cBhvr>
                                        <p:cTn id="67" dur="500" fill="hold"/>
                                        <p:tgtEl>
                                          <p:spTgt spid="30"/>
                                        </p:tgtEl>
                                        <p:attrNameLst>
                                          <p:attrName>ppt_h</p:attrName>
                                        </p:attrNameLst>
                                      </p:cBhvr>
                                      <p:tavLst>
                                        <p:tav tm="0">
                                          <p:val>
                                            <p:fltVal val="0"/>
                                          </p:val>
                                        </p:tav>
                                        <p:tav tm="100000">
                                          <p:val>
                                            <p:strVal val="#ppt_h"/>
                                          </p:val>
                                        </p:tav>
                                      </p:tavLst>
                                    </p:anim>
                                    <p:animEffect transition="in" filter="fade">
                                      <p:cBhvr>
                                        <p:cTn id="68" dur="500"/>
                                        <p:tgtEl>
                                          <p:spTgt spid="30"/>
                                        </p:tgtEl>
                                      </p:cBhvr>
                                    </p:animEffect>
                                  </p:childTnLst>
                                </p:cTn>
                              </p:par>
                            </p:childTnLst>
                          </p:cTn>
                        </p:par>
                        <p:par>
                          <p:cTn id="69" fill="hold">
                            <p:stCondLst>
                              <p:cond delay="4500"/>
                            </p:stCondLst>
                            <p:childTnLst>
                              <p:par>
                                <p:cTn id="70" presetID="2" presetClass="entr" presetSubtype="4" fill="hold" grpId="0" nodeType="afterEffect">
                                  <p:stCondLst>
                                    <p:cond delay="0"/>
                                  </p:stCondLst>
                                  <p:childTnLst>
                                    <p:set>
                                      <p:cBhvr>
                                        <p:cTn id="71" dur="1" fill="hold">
                                          <p:stCondLst>
                                            <p:cond delay="0"/>
                                          </p:stCondLst>
                                        </p:cTn>
                                        <p:tgtEl>
                                          <p:spTgt spid="6"/>
                                        </p:tgtEl>
                                        <p:attrNameLst>
                                          <p:attrName>style.visibility</p:attrName>
                                        </p:attrNameLst>
                                      </p:cBhvr>
                                      <p:to>
                                        <p:strVal val="visible"/>
                                      </p:to>
                                    </p:set>
                                    <p:anim calcmode="lin" valueType="num">
                                      <p:cBhvr additive="base">
                                        <p:cTn id="72" dur="500" fill="hold"/>
                                        <p:tgtEl>
                                          <p:spTgt spid="6"/>
                                        </p:tgtEl>
                                        <p:attrNameLst>
                                          <p:attrName>ppt_x</p:attrName>
                                        </p:attrNameLst>
                                      </p:cBhvr>
                                      <p:tavLst>
                                        <p:tav tm="0">
                                          <p:val>
                                            <p:strVal val="#ppt_x"/>
                                          </p:val>
                                        </p:tav>
                                        <p:tav tm="100000">
                                          <p:val>
                                            <p:strVal val="#ppt_x"/>
                                          </p:val>
                                        </p:tav>
                                      </p:tavLst>
                                    </p:anim>
                                    <p:anim calcmode="lin" valueType="num">
                                      <p:cBhvr additive="base">
                                        <p:cTn id="73" dur="500" fill="hold"/>
                                        <p:tgtEl>
                                          <p:spTgt spid="6"/>
                                        </p:tgtEl>
                                        <p:attrNameLst>
                                          <p:attrName>ppt_y</p:attrName>
                                        </p:attrNameLst>
                                      </p:cBhvr>
                                      <p:tavLst>
                                        <p:tav tm="0">
                                          <p:val>
                                            <p:strVal val="1+#ppt_h/2"/>
                                          </p:val>
                                        </p:tav>
                                        <p:tav tm="100000">
                                          <p:val>
                                            <p:strVal val="#ppt_y"/>
                                          </p:val>
                                        </p:tav>
                                      </p:tavLst>
                                    </p:anim>
                                  </p:childTnLst>
                                </p:cTn>
                              </p:par>
                              <p:par>
                                <p:cTn id="74" presetID="2" presetClass="entr" presetSubtype="1" fill="hold" nodeType="withEffect">
                                  <p:stCondLst>
                                    <p:cond delay="0"/>
                                  </p:stCondLst>
                                  <p:childTnLst>
                                    <p:set>
                                      <p:cBhvr>
                                        <p:cTn id="75" dur="1" fill="hold">
                                          <p:stCondLst>
                                            <p:cond delay="0"/>
                                          </p:stCondLst>
                                        </p:cTn>
                                        <p:tgtEl>
                                          <p:spTgt spid="17"/>
                                        </p:tgtEl>
                                        <p:attrNameLst>
                                          <p:attrName>style.visibility</p:attrName>
                                        </p:attrNameLst>
                                      </p:cBhvr>
                                      <p:to>
                                        <p:strVal val="visible"/>
                                      </p:to>
                                    </p:set>
                                    <p:anim calcmode="lin" valueType="num">
                                      <p:cBhvr additive="base">
                                        <p:cTn id="76" dur="500" fill="hold"/>
                                        <p:tgtEl>
                                          <p:spTgt spid="17"/>
                                        </p:tgtEl>
                                        <p:attrNameLst>
                                          <p:attrName>ppt_x</p:attrName>
                                        </p:attrNameLst>
                                      </p:cBhvr>
                                      <p:tavLst>
                                        <p:tav tm="0">
                                          <p:val>
                                            <p:strVal val="#ppt_x"/>
                                          </p:val>
                                        </p:tav>
                                        <p:tav tm="100000">
                                          <p:val>
                                            <p:strVal val="#ppt_x"/>
                                          </p:val>
                                        </p:tav>
                                      </p:tavLst>
                                    </p:anim>
                                    <p:anim calcmode="lin" valueType="num">
                                      <p:cBhvr additive="base">
                                        <p:cTn id="77" dur="500" fill="hold"/>
                                        <p:tgtEl>
                                          <p:spTgt spid="17"/>
                                        </p:tgtEl>
                                        <p:attrNameLst>
                                          <p:attrName>ppt_y</p:attrName>
                                        </p:attrNameLst>
                                      </p:cBhvr>
                                      <p:tavLst>
                                        <p:tav tm="0">
                                          <p:val>
                                            <p:strVal val="0-#ppt_h/2"/>
                                          </p:val>
                                        </p:tav>
                                        <p:tav tm="100000">
                                          <p:val>
                                            <p:strVal val="#ppt_y"/>
                                          </p:val>
                                        </p:tav>
                                      </p:tavLst>
                                    </p:anim>
                                  </p:childTnLst>
                                </p:cTn>
                              </p:par>
                            </p:childTnLst>
                          </p:cTn>
                        </p:par>
                        <p:par>
                          <p:cTn id="78" fill="hold">
                            <p:stCondLst>
                              <p:cond delay="5000"/>
                            </p:stCondLst>
                            <p:childTnLst>
                              <p:par>
                                <p:cTn id="79" presetID="53" presetClass="entr" presetSubtype="16" fill="hold" grpId="0" nodeType="afterEffect">
                                  <p:stCondLst>
                                    <p:cond delay="0"/>
                                  </p:stCondLst>
                                  <p:childTnLst>
                                    <p:set>
                                      <p:cBhvr>
                                        <p:cTn id="80" dur="1" fill="hold">
                                          <p:stCondLst>
                                            <p:cond delay="0"/>
                                          </p:stCondLst>
                                        </p:cTn>
                                        <p:tgtEl>
                                          <p:spTgt spid="32"/>
                                        </p:tgtEl>
                                        <p:attrNameLst>
                                          <p:attrName>style.visibility</p:attrName>
                                        </p:attrNameLst>
                                      </p:cBhvr>
                                      <p:to>
                                        <p:strVal val="visible"/>
                                      </p:to>
                                    </p:set>
                                    <p:anim calcmode="lin" valueType="num">
                                      <p:cBhvr>
                                        <p:cTn id="81" dur="500" fill="hold"/>
                                        <p:tgtEl>
                                          <p:spTgt spid="32"/>
                                        </p:tgtEl>
                                        <p:attrNameLst>
                                          <p:attrName>ppt_w</p:attrName>
                                        </p:attrNameLst>
                                      </p:cBhvr>
                                      <p:tavLst>
                                        <p:tav tm="0">
                                          <p:val>
                                            <p:fltVal val="0"/>
                                          </p:val>
                                        </p:tav>
                                        <p:tav tm="100000">
                                          <p:val>
                                            <p:strVal val="#ppt_w"/>
                                          </p:val>
                                        </p:tav>
                                      </p:tavLst>
                                    </p:anim>
                                    <p:anim calcmode="lin" valueType="num">
                                      <p:cBhvr>
                                        <p:cTn id="82" dur="500" fill="hold"/>
                                        <p:tgtEl>
                                          <p:spTgt spid="32"/>
                                        </p:tgtEl>
                                        <p:attrNameLst>
                                          <p:attrName>ppt_h</p:attrName>
                                        </p:attrNameLst>
                                      </p:cBhvr>
                                      <p:tavLst>
                                        <p:tav tm="0">
                                          <p:val>
                                            <p:fltVal val="0"/>
                                          </p:val>
                                        </p:tav>
                                        <p:tav tm="100000">
                                          <p:val>
                                            <p:strVal val="#ppt_h"/>
                                          </p:val>
                                        </p:tav>
                                      </p:tavLst>
                                    </p:anim>
                                    <p:animEffect transition="in" filter="fade">
                                      <p:cBhvr>
                                        <p:cTn id="83" dur="500"/>
                                        <p:tgtEl>
                                          <p:spTgt spid="32"/>
                                        </p:tgtEl>
                                      </p:cBhvr>
                                    </p:animEffect>
                                  </p:childTnLst>
                                </p:cTn>
                              </p:par>
                            </p:childTnLst>
                          </p:cTn>
                        </p:par>
                        <p:par>
                          <p:cTn id="84" fill="hold">
                            <p:stCondLst>
                              <p:cond delay="5500"/>
                            </p:stCondLst>
                            <p:childTnLst>
                              <p:par>
                                <p:cTn id="85" presetID="2" presetClass="entr" presetSubtype="1" fill="hold" grpId="0" nodeType="afterEffect">
                                  <p:stCondLst>
                                    <p:cond delay="0"/>
                                  </p:stCondLst>
                                  <p:childTnLst>
                                    <p:set>
                                      <p:cBhvr>
                                        <p:cTn id="86" dur="1" fill="hold">
                                          <p:stCondLst>
                                            <p:cond delay="0"/>
                                          </p:stCondLst>
                                        </p:cTn>
                                        <p:tgtEl>
                                          <p:spTgt spid="7"/>
                                        </p:tgtEl>
                                        <p:attrNameLst>
                                          <p:attrName>style.visibility</p:attrName>
                                        </p:attrNameLst>
                                      </p:cBhvr>
                                      <p:to>
                                        <p:strVal val="visible"/>
                                      </p:to>
                                    </p:set>
                                    <p:anim calcmode="lin" valueType="num">
                                      <p:cBhvr additive="base">
                                        <p:cTn id="87" dur="500" fill="hold"/>
                                        <p:tgtEl>
                                          <p:spTgt spid="7"/>
                                        </p:tgtEl>
                                        <p:attrNameLst>
                                          <p:attrName>ppt_x</p:attrName>
                                        </p:attrNameLst>
                                      </p:cBhvr>
                                      <p:tavLst>
                                        <p:tav tm="0">
                                          <p:val>
                                            <p:strVal val="#ppt_x"/>
                                          </p:val>
                                        </p:tav>
                                        <p:tav tm="100000">
                                          <p:val>
                                            <p:strVal val="#ppt_x"/>
                                          </p:val>
                                        </p:tav>
                                      </p:tavLst>
                                    </p:anim>
                                    <p:anim calcmode="lin" valueType="num">
                                      <p:cBhvr additive="base">
                                        <p:cTn id="88" dur="500" fill="hold"/>
                                        <p:tgtEl>
                                          <p:spTgt spid="7"/>
                                        </p:tgtEl>
                                        <p:attrNameLst>
                                          <p:attrName>ppt_y</p:attrName>
                                        </p:attrNameLst>
                                      </p:cBhvr>
                                      <p:tavLst>
                                        <p:tav tm="0">
                                          <p:val>
                                            <p:strVal val="0-#ppt_h/2"/>
                                          </p:val>
                                        </p:tav>
                                        <p:tav tm="100000">
                                          <p:val>
                                            <p:strVal val="#ppt_y"/>
                                          </p:val>
                                        </p:tav>
                                      </p:tavLst>
                                    </p:anim>
                                  </p:childTnLst>
                                </p:cTn>
                              </p:par>
                              <p:par>
                                <p:cTn id="89" presetID="2" presetClass="entr" presetSubtype="4" fill="hold" nodeType="withEffect">
                                  <p:stCondLst>
                                    <p:cond delay="0"/>
                                  </p:stCondLst>
                                  <p:childTnLst>
                                    <p:set>
                                      <p:cBhvr>
                                        <p:cTn id="90" dur="1" fill="hold">
                                          <p:stCondLst>
                                            <p:cond delay="0"/>
                                          </p:stCondLst>
                                        </p:cTn>
                                        <p:tgtEl>
                                          <p:spTgt spid="20"/>
                                        </p:tgtEl>
                                        <p:attrNameLst>
                                          <p:attrName>style.visibility</p:attrName>
                                        </p:attrNameLst>
                                      </p:cBhvr>
                                      <p:to>
                                        <p:strVal val="visible"/>
                                      </p:to>
                                    </p:set>
                                    <p:anim calcmode="lin" valueType="num">
                                      <p:cBhvr additive="base">
                                        <p:cTn id="91" dur="500" fill="hold"/>
                                        <p:tgtEl>
                                          <p:spTgt spid="20"/>
                                        </p:tgtEl>
                                        <p:attrNameLst>
                                          <p:attrName>ppt_x</p:attrName>
                                        </p:attrNameLst>
                                      </p:cBhvr>
                                      <p:tavLst>
                                        <p:tav tm="0">
                                          <p:val>
                                            <p:strVal val="#ppt_x"/>
                                          </p:val>
                                        </p:tav>
                                        <p:tav tm="100000">
                                          <p:val>
                                            <p:strVal val="#ppt_x"/>
                                          </p:val>
                                        </p:tav>
                                      </p:tavLst>
                                    </p:anim>
                                    <p:anim calcmode="lin" valueType="num">
                                      <p:cBhvr additive="base">
                                        <p:cTn id="92" dur="500" fill="hold"/>
                                        <p:tgtEl>
                                          <p:spTgt spid="20"/>
                                        </p:tgtEl>
                                        <p:attrNameLst>
                                          <p:attrName>ppt_y</p:attrName>
                                        </p:attrNameLst>
                                      </p:cBhvr>
                                      <p:tavLst>
                                        <p:tav tm="0">
                                          <p:val>
                                            <p:strVal val="1+#ppt_h/2"/>
                                          </p:val>
                                        </p:tav>
                                        <p:tav tm="100000">
                                          <p:val>
                                            <p:strVal val="#ppt_y"/>
                                          </p:val>
                                        </p:tav>
                                      </p:tavLst>
                                    </p:anim>
                                  </p:childTnLst>
                                </p:cTn>
                              </p:par>
                            </p:childTnLst>
                          </p:cTn>
                        </p:par>
                        <p:par>
                          <p:cTn id="93" fill="hold">
                            <p:stCondLst>
                              <p:cond delay="6000"/>
                            </p:stCondLst>
                            <p:childTnLst>
                              <p:par>
                                <p:cTn id="94" presetID="53" presetClass="entr" presetSubtype="16" fill="hold" grpId="0" nodeType="afterEffect">
                                  <p:stCondLst>
                                    <p:cond delay="0"/>
                                  </p:stCondLst>
                                  <p:childTnLst>
                                    <p:set>
                                      <p:cBhvr>
                                        <p:cTn id="95" dur="1" fill="hold">
                                          <p:stCondLst>
                                            <p:cond delay="0"/>
                                          </p:stCondLst>
                                        </p:cTn>
                                        <p:tgtEl>
                                          <p:spTgt spid="31"/>
                                        </p:tgtEl>
                                        <p:attrNameLst>
                                          <p:attrName>style.visibility</p:attrName>
                                        </p:attrNameLst>
                                      </p:cBhvr>
                                      <p:to>
                                        <p:strVal val="visible"/>
                                      </p:to>
                                    </p:set>
                                    <p:anim calcmode="lin" valueType="num">
                                      <p:cBhvr>
                                        <p:cTn id="96" dur="500" fill="hold"/>
                                        <p:tgtEl>
                                          <p:spTgt spid="31"/>
                                        </p:tgtEl>
                                        <p:attrNameLst>
                                          <p:attrName>ppt_w</p:attrName>
                                        </p:attrNameLst>
                                      </p:cBhvr>
                                      <p:tavLst>
                                        <p:tav tm="0">
                                          <p:val>
                                            <p:fltVal val="0"/>
                                          </p:val>
                                        </p:tav>
                                        <p:tav tm="100000">
                                          <p:val>
                                            <p:strVal val="#ppt_w"/>
                                          </p:val>
                                        </p:tav>
                                      </p:tavLst>
                                    </p:anim>
                                    <p:anim calcmode="lin" valueType="num">
                                      <p:cBhvr>
                                        <p:cTn id="97" dur="500" fill="hold"/>
                                        <p:tgtEl>
                                          <p:spTgt spid="31"/>
                                        </p:tgtEl>
                                        <p:attrNameLst>
                                          <p:attrName>ppt_h</p:attrName>
                                        </p:attrNameLst>
                                      </p:cBhvr>
                                      <p:tavLst>
                                        <p:tav tm="0">
                                          <p:val>
                                            <p:fltVal val="0"/>
                                          </p:val>
                                        </p:tav>
                                        <p:tav tm="100000">
                                          <p:val>
                                            <p:strVal val="#ppt_h"/>
                                          </p:val>
                                        </p:tav>
                                      </p:tavLst>
                                    </p:anim>
                                    <p:animEffect transition="in" filter="fade">
                                      <p:cBhvr>
                                        <p:cTn id="98" dur="500"/>
                                        <p:tgtEl>
                                          <p:spTgt spid="31"/>
                                        </p:tgtEl>
                                      </p:cBhvr>
                                    </p:animEffect>
                                  </p:childTnLst>
                                </p:cTn>
                              </p:par>
                            </p:childTnLst>
                          </p:cTn>
                        </p:par>
                        <p:par>
                          <p:cTn id="99" fill="hold">
                            <p:stCondLst>
                              <p:cond delay="6500"/>
                            </p:stCondLst>
                            <p:childTnLst>
                              <p:par>
                                <p:cTn id="100" presetID="2" presetClass="entr" presetSubtype="1" fill="hold" grpId="0" nodeType="afterEffect">
                                  <p:stCondLst>
                                    <p:cond delay="0"/>
                                  </p:stCondLst>
                                  <p:childTnLst>
                                    <p:set>
                                      <p:cBhvr>
                                        <p:cTn id="101" dur="1" fill="hold">
                                          <p:stCondLst>
                                            <p:cond delay="0"/>
                                          </p:stCondLst>
                                        </p:cTn>
                                        <p:tgtEl>
                                          <p:spTgt spid="8"/>
                                        </p:tgtEl>
                                        <p:attrNameLst>
                                          <p:attrName>style.visibility</p:attrName>
                                        </p:attrNameLst>
                                      </p:cBhvr>
                                      <p:to>
                                        <p:strVal val="visible"/>
                                      </p:to>
                                    </p:set>
                                    <p:anim calcmode="lin" valueType="num">
                                      <p:cBhvr additive="base">
                                        <p:cTn id="102" dur="500" fill="hold"/>
                                        <p:tgtEl>
                                          <p:spTgt spid="8"/>
                                        </p:tgtEl>
                                        <p:attrNameLst>
                                          <p:attrName>ppt_x</p:attrName>
                                        </p:attrNameLst>
                                      </p:cBhvr>
                                      <p:tavLst>
                                        <p:tav tm="0">
                                          <p:val>
                                            <p:strVal val="#ppt_x"/>
                                          </p:val>
                                        </p:tav>
                                        <p:tav tm="100000">
                                          <p:val>
                                            <p:strVal val="#ppt_x"/>
                                          </p:val>
                                        </p:tav>
                                      </p:tavLst>
                                    </p:anim>
                                    <p:anim calcmode="lin" valueType="num">
                                      <p:cBhvr additive="base">
                                        <p:cTn id="103" dur="500" fill="hold"/>
                                        <p:tgtEl>
                                          <p:spTgt spid="8"/>
                                        </p:tgtEl>
                                        <p:attrNameLst>
                                          <p:attrName>ppt_y</p:attrName>
                                        </p:attrNameLst>
                                      </p:cBhvr>
                                      <p:tavLst>
                                        <p:tav tm="0">
                                          <p:val>
                                            <p:strVal val="0-#ppt_h/2"/>
                                          </p:val>
                                        </p:tav>
                                        <p:tav tm="100000">
                                          <p:val>
                                            <p:strVal val="#ppt_y"/>
                                          </p:val>
                                        </p:tav>
                                      </p:tavLst>
                                    </p:anim>
                                  </p:childTnLst>
                                </p:cTn>
                              </p:par>
                            </p:childTnLst>
                          </p:cTn>
                        </p:par>
                        <p:par>
                          <p:cTn id="104" fill="hold">
                            <p:stCondLst>
                              <p:cond delay="7000"/>
                            </p:stCondLst>
                            <p:childTnLst>
                              <p:par>
                                <p:cTn id="105" presetID="22" presetClass="entr" presetSubtype="8" fill="hold" grpId="0" nodeType="afterEffect">
                                  <p:stCondLst>
                                    <p:cond delay="0"/>
                                  </p:stCondLst>
                                  <p:childTnLst>
                                    <p:set>
                                      <p:cBhvr>
                                        <p:cTn id="106" dur="1" fill="hold">
                                          <p:stCondLst>
                                            <p:cond delay="0"/>
                                          </p:stCondLst>
                                        </p:cTn>
                                        <p:tgtEl>
                                          <p:spTgt spid="35"/>
                                        </p:tgtEl>
                                        <p:attrNameLst>
                                          <p:attrName>style.visibility</p:attrName>
                                        </p:attrNameLst>
                                      </p:cBhvr>
                                      <p:to>
                                        <p:strVal val="visible"/>
                                      </p:to>
                                    </p:set>
                                    <p:animEffect transition="in" filter="wipe(left)">
                                      <p:cBhvr>
                                        <p:cTn id="107" dur="125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29" grpId="0" animBg="1"/>
      <p:bldP spid="30" grpId="0" animBg="1"/>
      <p:bldP spid="31" grpId="0" animBg="1"/>
      <p:bldP spid="32" grpId="0" animBg="1"/>
      <p:bldP spid="33" grpId="0" animBg="1"/>
      <p:bldP spid="34" grpId="0" animBg="1"/>
      <p:bldP spid="3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5"/>
          <p:cNvGrpSpPr/>
          <p:nvPr/>
        </p:nvGrpSpPr>
        <p:grpSpPr>
          <a:xfrm>
            <a:off x="4560021" y="1355149"/>
            <a:ext cx="1459187" cy="1612995"/>
            <a:chOff x="3419864" y="1304397"/>
            <a:chExt cx="1094533" cy="1209746"/>
          </a:xfrm>
          <a:noFill/>
        </p:grpSpPr>
        <p:sp>
          <p:nvSpPr>
            <p:cNvPr id="3" name="Freeform 44"/>
            <p:cNvSpPr/>
            <p:nvPr/>
          </p:nvSpPr>
          <p:spPr>
            <a:xfrm rot="16200000">
              <a:off x="3362258" y="1362003"/>
              <a:ext cx="1209746" cy="1094533"/>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mn-ea"/>
              </a:endParaRPr>
            </a:p>
          </p:txBody>
        </p:sp>
        <p:sp>
          <p:nvSpPr>
            <p:cNvPr id="4" name="Rectangle 47"/>
            <p:cNvSpPr/>
            <p:nvPr/>
          </p:nvSpPr>
          <p:spPr>
            <a:xfrm>
              <a:off x="3668211" y="1468512"/>
              <a:ext cx="597838" cy="565540"/>
            </a:xfrm>
            <a:prstGeom prst="rect">
              <a:avLst/>
            </a:prstGeom>
            <a:grpFill/>
            <a:ln>
              <a:solidFill>
                <a:schemeClr val="bg1"/>
              </a:solidFill>
            </a:ln>
          </p:spPr>
          <p:txBody>
            <a:bodyPr wrap="none">
              <a:spAutoFit/>
            </a:bodyPr>
            <a:lstStyle/>
            <a:p>
              <a:pPr algn="ctr"/>
              <a:r>
                <a:rPr lang="en-US" sz="4300" dirty="0">
                  <a:solidFill>
                    <a:schemeClr val="bg1"/>
                  </a:solidFill>
                  <a:latin typeface="+mn-ea"/>
                </a:rPr>
                <a:t>01</a:t>
              </a:r>
            </a:p>
          </p:txBody>
        </p:sp>
      </p:grpSp>
      <p:grpSp>
        <p:nvGrpSpPr>
          <p:cNvPr id="5" name="Group 66"/>
          <p:cNvGrpSpPr/>
          <p:nvPr/>
        </p:nvGrpSpPr>
        <p:grpSpPr>
          <a:xfrm>
            <a:off x="6320932" y="1355149"/>
            <a:ext cx="1459187" cy="1612995"/>
            <a:chOff x="4740719" y="1304398"/>
            <a:chExt cx="1094533" cy="1209746"/>
          </a:xfrm>
          <a:noFill/>
        </p:grpSpPr>
        <p:sp>
          <p:nvSpPr>
            <p:cNvPr id="6" name="Freeform 53"/>
            <p:cNvSpPr/>
            <p:nvPr/>
          </p:nvSpPr>
          <p:spPr>
            <a:xfrm rot="16200000">
              <a:off x="4683113" y="1362004"/>
              <a:ext cx="1209746" cy="1094533"/>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mn-ea"/>
              </a:endParaRPr>
            </a:p>
          </p:txBody>
        </p:sp>
        <p:sp>
          <p:nvSpPr>
            <p:cNvPr id="7" name="Rectangle 54"/>
            <p:cNvSpPr/>
            <p:nvPr/>
          </p:nvSpPr>
          <p:spPr>
            <a:xfrm>
              <a:off x="4989066" y="1468513"/>
              <a:ext cx="597838" cy="565540"/>
            </a:xfrm>
            <a:prstGeom prst="rect">
              <a:avLst/>
            </a:prstGeom>
            <a:grpFill/>
            <a:ln>
              <a:solidFill>
                <a:schemeClr val="bg1"/>
              </a:solidFill>
            </a:ln>
          </p:spPr>
          <p:txBody>
            <a:bodyPr wrap="none">
              <a:spAutoFit/>
            </a:bodyPr>
            <a:lstStyle/>
            <a:p>
              <a:pPr algn="ctr"/>
              <a:r>
                <a:rPr lang="en-US" sz="4300" dirty="0">
                  <a:solidFill>
                    <a:schemeClr val="bg1"/>
                  </a:solidFill>
                  <a:latin typeface="+mn-ea"/>
                </a:rPr>
                <a:t>02</a:t>
              </a:r>
            </a:p>
          </p:txBody>
        </p:sp>
      </p:grpSp>
      <p:grpSp>
        <p:nvGrpSpPr>
          <p:cNvPr id="8" name="Group 69"/>
          <p:cNvGrpSpPr/>
          <p:nvPr/>
        </p:nvGrpSpPr>
        <p:grpSpPr>
          <a:xfrm>
            <a:off x="8030531" y="1391055"/>
            <a:ext cx="2596630" cy="913253"/>
            <a:chOff x="5603652" y="1660509"/>
            <a:chExt cx="1947726" cy="684940"/>
          </a:xfrm>
        </p:grpSpPr>
        <p:sp>
          <p:nvSpPr>
            <p:cNvPr id="9" name="Text Placeholder 3"/>
            <p:cNvSpPr txBox="1"/>
            <p:nvPr/>
          </p:nvSpPr>
          <p:spPr>
            <a:xfrm>
              <a:off x="5603652" y="1660509"/>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dirty="0">
                  <a:solidFill>
                    <a:schemeClr val="bg1"/>
                  </a:solidFill>
                  <a:latin typeface="+mn-ea"/>
                </a:rPr>
                <a:t>添加副标题</a:t>
              </a:r>
              <a:endParaRPr lang="en-US" dirty="0">
                <a:solidFill>
                  <a:schemeClr val="bg1"/>
                </a:solidFill>
                <a:latin typeface="+mn-ea"/>
              </a:endParaRPr>
            </a:p>
          </p:txBody>
        </p:sp>
        <p:sp>
          <p:nvSpPr>
            <p:cNvPr id="10" name="Text Placeholder 3"/>
            <p:cNvSpPr txBox="1"/>
            <p:nvPr/>
          </p:nvSpPr>
          <p:spPr>
            <a:xfrm>
              <a:off x="5603652" y="1883784"/>
              <a:ext cx="1947726" cy="46166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sz="1300" dirty="0">
                  <a:solidFill>
                    <a:schemeClr val="bg1"/>
                  </a:solidFill>
                  <a:latin typeface="+mn-ea"/>
                </a:rPr>
                <a:t>此处添加详细文本描述，建议与标题相关并符合整体语言风格，语言描述尽量简洁生动。</a:t>
              </a:r>
              <a:endParaRPr lang="en-US" sz="1300" dirty="0">
                <a:solidFill>
                  <a:schemeClr val="bg1"/>
                </a:solidFill>
                <a:latin typeface="+mn-ea"/>
              </a:endParaRPr>
            </a:p>
          </p:txBody>
        </p:sp>
      </p:grpSp>
      <p:grpSp>
        <p:nvGrpSpPr>
          <p:cNvPr id="11" name="Group 72"/>
          <p:cNvGrpSpPr/>
          <p:nvPr/>
        </p:nvGrpSpPr>
        <p:grpSpPr>
          <a:xfrm>
            <a:off x="1593935" y="1391055"/>
            <a:ext cx="2596630" cy="915868"/>
            <a:chOff x="5603652" y="1658548"/>
            <a:chExt cx="1947726" cy="686901"/>
          </a:xfrm>
        </p:grpSpPr>
        <p:sp>
          <p:nvSpPr>
            <p:cNvPr id="12" name="Text Placeholder 3"/>
            <p:cNvSpPr txBox="1"/>
            <p:nvPr/>
          </p:nvSpPr>
          <p:spPr>
            <a:xfrm>
              <a:off x="6878029" y="1658548"/>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200">
                <a:spcBef>
                  <a:spcPct val="20000"/>
                </a:spcBef>
                <a:defRPr/>
              </a:pPr>
              <a:r>
                <a:rPr lang="zh-CN" altLang="en-US" dirty="0">
                  <a:solidFill>
                    <a:schemeClr val="bg1"/>
                  </a:solidFill>
                  <a:latin typeface="+mn-ea"/>
                </a:rPr>
                <a:t>添加副标题</a:t>
              </a:r>
              <a:endParaRPr lang="en-US" dirty="0">
                <a:solidFill>
                  <a:schemeClr val="bg1"/>
                </a:solidFill>
                <a:latin typeface="+mn-ea"/>
              </a:endParaRPr>
            </a:p>
          </p:txBody>
        </p:sp>
        <p:sp>
          <p:nvSpPr>
            <p:cNvPr id="13" name="Text Placeholder 3"/>
            <p:cNvSpPr txBox="1"/>
            <p:nvPr/>
          </p:nvSpPr>
          <p:spPr>
            <a:xfrm>
              <a:off x="5603652" y="1883784"/>
              <a:ext cx="1947726" cy="46166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200">
                <a:spcBef>
                  <a:spcPct val="20000"/>
                </a:spcBef>
                <a:defRPr/>
              </a:pPr>
              <a:r>
                <a:rPr lang="zh-CN" altLang="en-US" sz="1300" dirty="0">
                  <a:solidFill>
                    <a:schemeClr val="bg1"/>
                  </a:solidFill>
                  <a:latin typeface="+mn-ea"/>
                </a:rPr>
                <a:t>此处添加详细文本描述，建议与标题相关并符合整体语言风格，语言描述尽量简洁生动。</a:t>
              </a:r>
              <a:endParaRPr lang="en-US" sz="1300" dirty="0">
                <a:solidFill>
                  <a:schemeClr val="bg1"/>
                </a:solidFill>
                <a:latin typeface="+mn-ea"/>
              </a:endParaRPr>
            </a:p>
          </p:txBody>
        </p:sp>
      </p:grpSp>
      <p:grpSp>
        <p:nvGrpSpPr>
          <p:cNvPr id="14" name="Group 67"/>
          <p:cNvGrpSpPr/>
          <p:nvPr/>
        </p:nvGrpSpPr>
        <p:grpSpPr>
          <a:xfrm>
            <a:off x="4560021" y="3275382"/>
            <a:ext cx="1459187" cy="1612995"/>
            <a:chOff x="3419864" y="1304397"/>
            <a:chExt cx="1094533" cy="1209746"/>
          </a:xfrm>
          <a:noFill/>
        </p:grpSpPr>
        <p:sp>
          <p:nvSpPr>
            <p:cNvPr id="15" name="Freeform 68"/>
            <p:cNvSpPr/>
            <p:nvPr/>
          </p:nvSpPr>
          <p:spPr>
            <a:xfrm rot="16200000">
              <a:off x="3362258" y="1362003"/>
              <a:ext cx="1209746" cy="1094533"/>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mn-ea"/>
              </a:endParaRPr>
            </a:p>
          </p:txBody>
        </p:sp>
        <p:sp>
          <p:nvSpPr>
            <p:cNvPr id="16" name="Rectangle 69"/>
            <p:cNvSpPr/>
            <p:nvPr/>
          </p:nvSpPr>
          <p:spPr>
            <a:xfrm>
              <a:off x="3668211" y="1468512"/>
              <a:ext cx="597838" cy="565540"/>
            </a:xfrm>
            <a:prstGeom prst="rect">
              <a:avLst/>
            </a:prstGeom>
            <a:grpFill/>
            <a:ln>
              <a:solidFill>
                <a:schemeClr val="bg1"/>
              </a:solidFill>
            </a:ln>
          </p:spPr>
          <p:txBody>
            <a:bodyPr wrap="none">
              <a:spAutoFit/>
            </a:bodyPr>
            <a:lstStyle/>
            <a:p>
              <a:pPr algn="ctr"/>
              <a:r>
                <a:rPr lang="en-US" sz="4300" dirty="0">
                  <a:solidFill>
                    <a:schemeClr val="bg1"/>
                  </a:solidFill>
                  <a:latin typeface="+mn-ea"/>
                </a:rPr>
                <a:t>03</a:t>
              </a:r>
            </a:p>
          </p:txBody>
        </p:sp>
      </p:grpSp>
      <p:grpSp>
        <p:nvGrpSpPr>
          <p:cNvPr id="17" name="Group 70"/>
          <p:cNvGrpSpPr/>
          <p:nvPr/>
        </p:nvGrpSpPr>
        <p:grpSpPr>
          <a:xfrm>
            <a:off x="6320932" y="3275382"/>
            <a:ext cx="1459187" cy="1612995"/>
            <a:chOff x="4740719" y="1304398"/>
            <a:chExt cx="1094533" cy="1209746"/>
          </a:xfrm>
          <a:noFill/>
        </p:grpSpPr>
        <p:sp>
          <p:nvSpPr>
            <p:cNvPr id="18" name="Freeform 71"/>
            <p:cNvSpPr/>
            <p:nvPr/>
          </p:nvSpPr>
          <p:spPr>
            <a:xfrm rot="16200000">
              <a:off x="4683113" y="1362004"/>
              <a:ext cx="1209746" cy="1094533"/>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mn-ea"/>
              </a:endParaRPr>
            </a:p>
          </p:txBody>
        </p:sp>
        <p:sp>
          <p:nvSpPr>
            <p:cNvPr id="19" name="Rectangle 73"/>
            <p:cNvSpPr/>
            <p:nvPr/>
          </p:nvSpPr>
          <p:spPr>
            <a:xfrm>
              <a:off x="4989066" y="1468513"/>
              <a:ext cx="597838" cy="565540"/>
            </a:xfrm>
            <a:prstGeom prst="rect">
              <a:avLst/>
            </a:prstGeom>
            <a:grpFill/>
            <a:ln>
              <a:solidFill>
                <a:schemeClr val="bg1"/>
              </a:solidFill>
            </a:ln>
          </p:spPr>
          <p:txBody>
            <a:bodyPr wrap="none">
              <a:spAutoFit/>
            </a:bodyPr>
            <a:lstStyle/>
            <a:p>
              <a:pPr algn="ctr"/>
              <a:r>
                <a:rPr lang="en-US" sz="4300" dirty="0">
                  <a:solidFill>
                    <a:schemeClr val="bg1"/>
                  </a:solidFill>
                  <a:latin typeface="+mn-ea"/>
                </a:rPr>
                <a:t>04</a:t>
              </a:r>
            </a:p>
          </p:txBody>
        </p:sp>
      </p:grpSp>
      <p:grpSp>
        <p:nvGrpSpPr>
          <p:cNvPr id="20" name="Group 69"/>
          <p:cNvGrpSpPr/>
          <p:nvPr/>
        </p:nvGrpSpPr>
        <p:grpSpPr>
          <a:xfrm>
            <a:off x="8030531" y="3311288"/>
            <a:ext cx="2596630" cy="913253"/>
            <a:chOff x="5603652" y="1660509"/>
            <a:chExt cx="1947726" cy="684940"/>
          </a:xfrm>
        </p:grpSpPr>
        <p:sp>
          <p:nvSpPr>
            <p:cNvPr id="21" name="Text Placeholder 3"/>
            <p:cNvSpPr txBox="1"/>
            <p:nvPr/>
          </p:nvSpPr>
          <p:spPr>
            <a:xfrm>
              <a:off x="5603652" y="1660509"/>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dirty="0">
                  <a:solidFill>
                    <a:schemeClr val="bg1"/>
                  </a:solidFill>
                  <a:latin typeface="+mn-ea"/>
                </a:rPr>
                <a:t>添加副标题</a:t>
              </a:r>
              <a:endParaRPr lang="en-US" dirty="0">
                <a:solidFill>
                  <a:schemeClr val="bg1"/>
                </a:solidFill>
                <a:latin typeface="+mn-ea"/>
              </a:endParaRPr>
            </a:p>
          </p:txBody>
        </p:sp>
        <p:sp>
          <p:nvSpPr>
            <p:cNvPr id="22" name="Text Placeholder 3"/>
            <p:cNvSpPr txBox="1"/>
            <p:nvPr/>
          </p:nvSpPr>
          <p:spPr>
            <a:xfrm>
              <a:off x="5603652" y="1883784"/>
              <a:ext cx="1947726" cy="46166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sz="1300" dirty="0">
                  <a:solidFill>
                    <a:schemeClr val="bg1"/>
                  </a:solidFill>
                  <a:latin typeface="+mn-ea"/>
                </a:rPr>
                <a:t>此处添加详细文本描述，建议与标题相关并符合整体语言风格，语言描述尽量简洁生动。</a:t>
              </a:r>
              <a:endParaRPr lang="en-US" sz="1300" dirty="0">
                <a:solidFill>
                  <a:schemeClr val="bg1"/>
                </a:solidFill>
                <a:latin typeface="+mn-ea"/>
              </a:endParaRPr>
            </a:p>
          </p:txBody>
        </p:sp>
      </p:grpSp>
      <p:grpSp>
        <p:nvGrpSpPr>
          <p:cNvPr id="23" name="Group 72"/>
          <p:cNvGrpSpPr/>
          <p:nvPr/>
        </p:nvGrpSpPr>
        <p:grpSpPr>
          <a:xfrm>
            <a:off x="1593935" y="3311288"/>
            <a:ext cx="2596630" cy="915868"/>
            <a:chOff x="5603652" y="1658548"/>
            <a:chExt cx="1947726" cy="686901"/>
          </a:xfrm>
        </p:grpSpPr>
        <p:sp>
          <p:nvSpPr>
            <p:cNvPr id="24" name="Text Placeholder 3"/>
            <p:cNvSpPr txBox="1"/>
            <p:nvPr/>
          </p:nvSpPr>
          <p:spPr>
            <a:xfrm>
              <a:off x="6878029" y="1658548"/>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200">
                <a:spcBef>
                  <a:spcPct val="20000"/>
                </a:spcBef>
                <a:defRPr/>
              </a:pPr>
              <a:r>
                <a:rPr lang="zh-CN" altLang="en-US" dirty="0">
                  <a:solidFill>
                    <a:schemeClr val="bg1"/>
                  </a:solidFill>
                  <a:latin typeface="+mn-ea"/>
                </a:rPr>
                <a:t>添加副标题</a:t>
              </a:r>
              <a:endParaRPr lang="en-US" dirty="0">
                <a:solidFill>
                  <a:schemeClr val="bg1"/>
                </a:solidFill>
                <a:latin typeface="+mn-ea"/>
              </a:endParaRPr>
            </a:p>
          </p:txBody>
        </p:sp>
        <p:sp>
          <p:nvSpPr>
            <p:cNvPr id="25" name="Text Placeholder 3"/>
            <p:cNvSpPr txBox="1"/>
            <p:nvPr/>
          </p:nvSpPr>
          <p:spPr>
            <a:xfrm>
              <a:off x="5603652" y="1883784"/>
              <a:ext cx="1947726" cy="46166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200">
                <a:spcBef>
                  <a:spcPct val="20000"/>
                </a:spcBef>
                <a:defRPr/>
              </a:pPr>
              <a:r>
                <a:rPr lang="zh-CN" altLang="en-US" sz="1300" dirty="0">
                  <a:solidFill>
                    <a:schemeClr val="bg1"/>
                  </a:solidFill>
                  <a:latin typeface="+mn-ea"/>
                </a:rPr>
                <a:t>此处添加详细文本描述，建议与标题相关并符合整体语言风格，语言描述尽量简洁生动。</a:t>
              </a:r>
              <a:endParaRPr lang="en-US" sz="1300" dirty="0">
                <a:solidFill>
                  <a:schemeClr val="bg1"/>
                </a:solidFill>
                <a:latin typeface="+mn-ea"/>
              </a:endParaRPr>
            </a:p>
          </p:txBody>
        </p:sp>
      </p:grpSp>
      <p:sp>
        <p:nvSpPr>
          <p:cNvPr id="26" name="TextBox 81"/>
          <p:cNvSpPr txBox="1"/>
          <p:nvPr/>
        </p:nvSpPr>
        <p:spPr>
          <a:xfrm>
            <a:off x="1035440" y="5296591"/>
            <a:ext cx="10121124" cy="615553"/>
          </a:xfrm>
          <a:prstGeom prst="rect">
            <a:avLst/>
          </a:prstGeom>
          <a:noFill/>
        </p:spPr>
        <p:txBody>
          <a:bodyPr wrap="square" lIns="0" tIns="0" rIns="0" bIns="0" rtlCol="0">
            <a:spAutoFit/>
          </a:bodyPr>
          <a:lstStyle/>
          <a:p>
            <a:pPr algn="ctr"/>
            <a:r>
              <a:rPr lang="zh-CN" altLang="en-US" sz="1300" dirty="0">
                <a:solidFill>
                  <a:schemeClr val="bg1"/>
                </a:solidFill>
                <a:latin typeface="+mn-ea"/>
              </a:rPr>
              <a:t>此处添加详细文本描述，建议与标题相关并符合整体语言风格，语言描述尽量简洁生动。尽量将每页幻灯片的字数控制在</a:t>
            </a:r>
            <a:r>
              <a:rPr lang="en-US" altLang="zh-CN" sz="1300" dirty="0">
                <a:solidFill>
                  <a:schemeClr val="bg1"/>
                </a:solidFill>
                <a:latin typeface="+mn-ea"/>
              </a:rPr>
              <a:t>200</a:t>
            </a:r>
            <a:r>
              <a:rPr lang="zh-CN" altLang="en-US" sz="1300" dirty="0">
                <a:solidFill>
                  <a:schemeClr val="bg1"/>
                </a:solidFill>
                <a:latin typeface="+mn-ea"/>
              </a:rPr>
              <a:t>字以内，据统计每页幻灯片的最好控制在</a:t>
            </a:r>
            <a:r>
              <a:rPr lang="en-US" altLang="zh-CN" sz="1300" dirty="0">
                <a:solidFill>
                  <a:schemeClr val="bg1"/>
                </a:solidFill>
                <a:latin typeface="+mn-ea"/>
              </a:rPr>
              <a:t>5</a:t>
            </a:r>
            <a:r>
              <a:rPr lang="zh-CN" altLang="en-US" sz="1300" dirty="0">
                <a:solidFill>
                  <a:schemeClr val="bg1"/>
                </a:solidFill>
                <a:latin typeface="+mn-ea"/>
              </a:rPr>
              <a:t>分钟之内。此处添加详细文本描述，建议与标题相关并符合整体语言风格，语言描述尽量简洁生动。尽量将每页幻灯片的字数控制在</a:t>
            </a:r>
            <a:r>
              <a:rPr lang="en-US" altLang="zh-CN" sz="1300" dirty="0">
                <a:solidFill>
                  <a:schemeClr val="bg1"/>
                </a:solidFill>
                <a:latin typeface="+mn-ea"/>
              </a:rPr>
              <a:t>200</a:t>
            </a:r>
            <a:r>
              <a:rPr lang="zh-CN" altLang="en-US" sz="1300" dirty="0">
                <a:solidFill>
                  <a:schemeClr val="bg1"/>
                </a:solidFill>
                <a:latin typeface="+mn-ea"/>
              </a:rPr>
              <a:t>字以内，据统计每页幻灯片的最好控制在</a:t>
            </a:r>
            <a:r>
              <a:rPr lang="en-US" altLang="zh-CN" sz="1300" dirty="0">
                <a:solidFill>
                  <a:schemeClr val="bg1"/>
                </a:solidFill>
                <a:latin typeface="+mn-ea"/>
              </a:rPr>
              <a:t>5</a:t>
            </a:r>
            <a:r>
              <a:rPr lang="zh-CN" altLang="en-US" sz="1300" dirty="0">
                <a:solidFill>
                  <a:schemeClr val="bg1"/>
                </a:solidFill>
                <a:latin typeface="+mn-ea"/>
              </a:rPr>
              <a:t>分钟之内。</a:t>
            </a:r>
          </a:p>
        </p:txBody>
      </p:sp>
      <p:cxnSp>
        <p:nvCxnSpPr>
          <p:cNvPr id="27" name="Straight Connector 82"/>
          <p:cNvCxnSpPr/>
          <p:nvPr/>
        </p:nvCxnSpPr>
        <p:spPr>
          <a:xfrm>
            <a:off x="1043634" y="5118805"/>
            <a:ext cx="10104735"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2" presetClass="entr" presetSubtype="2" fill="hold"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slide(fromRight)">
                                      <p:cBhvr>
                                        <p:cTn id="12" dur="500"/>
                                        <p:tgtEl>
                                          <p:spTgt spid="11"/>
                                        </p:tgtEl>
                                      </p:cBhvr>
                                    </p:animEffect>
                                  </p:childTnLst>
                                </p:cTn>
                              </p:par>
                            </p:childTnLst>
                          </p:cTn>
                        </p:par>
                        <p:par>
                          <p:cTn id="13" fill="hold">
                            <p:stCondLst>
                              <p:cond delay="1000"/>
                            </p:stCondLst>
                            <p:childTnLst>
                              <p:par>
                                <p:cTn id="14" presetID="2" presetClass="entr" presetSubtype="4" accel="50000" decel="50000"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ppt_x"/>
                                          </p:val>
                                        </p:tav>
                                        <p:tav tm="100000">
                                          <p:val>
                                            <p:strVal val="#ppt_x"/>
                                          </p:val>
                                        </p:tav>
                                      </p:tavLst>
                                    </p:anim>
                                    <p:anim calcmode="lin" valueType="num">
                                      <p:cBhvr additive="base">
                                        <p:cTn id="17" dur="500" fill="hold"/>
                                        <p:tgtEl>
                                          <p:spTgt spid="5"/>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12" presetClass="entr" presetSubtype="8" fill="hold"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slide(fromLeft)">
                                      <p:cBhvr>
                                        <p:cTn id="21" dur="500"/>
                                        <p:tgtEl>
                                          <p:spTgt spid="8"/>
                                        </p:tgtEl>
                                      </p:cBhvr>
                                    </p:animEffect>
                                  </p:childTnLst>
                                </p:cTn>
                              </p:par>
                            </p:childTnLst>
                          </p:cTn>
                        </p:par>
                        <p:par>
                          <p:cTn id="22" fill="hold">
                            <p:stCondLst>
                              <p:cond delay="2000"/>
                            </p:stCondLst>
                            <p:childTnLst>
                              <p:par>
                                <p:cTn id="23" presetID="2" presetClass="entr" presetSubtype="4" accel="50000" decel="50000" fill="hold" nodeType="after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par>
                          <p:cTn id="27" fill="hold">
                            <p:stCondLst>
                              <p:cond delay="2500"/>
                            </p:stCondLst>
                            <p:childTnLst>
                              <p:par>
                                <p:cTn id="28" presetID="12" presetClass="entr" presetSubtype="2" fill="hold" nodeType="after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slide(fromRight)">
                                      <p:cBhvr>
                                        <p:cTn id="30" dur="500"/>
                                        <p:tgtEl>
                                          <p:spTgt spid="23"/>
                                        </p:tgtEl>
                                      </p:cBhvr>
                                    </p:animEffect>
                                  </p:childTnLst>
                                </p:cTn>
                              </p:par>
                            </p:childTnLst>
                          </p:cTn>
                        </p:par>
                        <p:par>
                          <p:cTn id="31" fill="hold">
                            <p:stCondLst>
                              <p:cond delay="3000"/>
                            </p:stCondLst>
                            <p:childTnLst>
                              <p:par>
                                <p:cTn id="32" presetID="2" presetClass="entr" presetSubtype="4" accel="50000" decel="50000" fill="hold" nodeType="after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additive="base">
                                        <p:cTn id="34" dur="500" fill="hold"/>
                                        <p:tgtEl>
                                          <p:spTgt spid="17"/>
                                        </p:tgtEl>
                                        <p:attrNameLst>
                                          <p:attrName>ppt_x</p:attrName>
                                        </p:attrNameLst>
                                      </p:cBhvr>
                                      <p:tavLst>
                                        <p:tav tm="0">
                                          <p:val>
                                            <p:strVal val="#ppt_x"/>
                                          </p:val>
                                        </p:tav>
                                        <p:tav tm="100000">
                                          <p:val>
                                            <p:strVal val="#ppt_x"/>
                                          </p:val>
                                        </p:tav>
                                      </p:tavLst>
                                    </p:anim>
                                    <p:anim calcmode="lin" valueType="num">
                                      <p:cBhvr additive="base">
                                        <p:cTn id="35" dur="500" fill="hold"/>
                                        <p:tgtEl>
                                          <p:spTgt spid="17"/>
                                        </p:tgtEl>
                                        <p:attrNameLst>
                                          <p:attrName>ppt_y</p:attrName>
                                        </p:attrNameLst>
                                      </p:cBhvr>
                                      <p:tavLst>
                                        <p:tav tm="0">
                                          <p:val>
                                            <p:strVal val="1+#ppt_h/2"/>
                                          </p:val>
                                        </p:tav>
                                        <p:tav tm="100000">
                                          <p:val>
                                            <p:strVal val="#ppt_y"/>
                                          </p:val>
                                        </p:tav>
                                      </p:tavLst>
                                    </p:anim>
                                  </p:childTnLst>
                                </p:cTn>
                              </p:par>
                            </p:childTnLst>
                          </p:cTn>
                        </p:par>
                        <p:par>
                          <p:cTn id="36" fill="hold">
                            <p:stCondLst>
                              <p:cond delay="3500"/>
                            </p:stCondLst>
                            <p:childTnLst>
                              <p:par>
                                <p:cTn id="37" presetID="12" presetClass="entr" presetSubtype="8" fill="hold"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slide(fromLeft)">
                                      <p:cBhvr>
                                        <p:cTn id="39" dur="500"/>
                                        <p:tgtEl>
                                          <p:spTgt spid="20"/>
                                        </p:tgtEl>
                                      </p:cBhvr>
                                    </p:animEffect>
                                  </p:childTnLst>
                                </p:cTn>
                              </p:par>
                            </p:childTnLst>
                          </p:cTn>
                        </p:par>
                        <p:par>
                          <p:cTn id="40" fill="hold">
                            <p:stCondLst>
                              <p:cond delay="4000"/>
                            </p:stCondLst>
                            <p:childTnLst>
                              <p:par>
                                <p:cTn id="41" presetID="18" presetClass="entr" presetSubtype="3" fill="hold"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strips(upRight)">
                                      <p:cBhvr>
                                        <p:cTn id="43" dur="500"/>
                                        <p:tgtEl>
                                          <p:spTgt spid="27"/>
                                        </p:tgtEl>
                                      </p:cBhvr>
                                    </p:animEffect>
                                  </p:childTnLst>
                                </p:cTn>
                              </p:par>
                            </p:childTnLst>
                          </p:cTn>
                        </p:par>
                        <p:par>
                          <p:cTn id="44" fill="hold">
                            <p:stCondLst>
                              <p:cond delay="4500"/>
                            </p:stCondLst>
                            <p:childTnLst>
                              <p:par>
                                <p:cTn id="45" presetID="10" presetClass="entr" presetSubtype="0" fill="hold" grpId="0" nodeType="after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6"/>
          <p:cNvSpPr/>
          <p:nvPr/>
        </p:nvSpPr>
        <p:spPr bwMode="auto">
          <a:xfrm>
            <a:off x="9428796" y="2536196"/>
            <a:ext cx="1973961" cy="2774156"/>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noFill/>
          <a:ln>
            <a:solidFill>
              <a:schemeClr val="bg1"/>
            </a:solidFill>
          </a:ln>
        </p:spPr>
        <p:txBody>
          <a:bodyPr lIns="121861" tIns="60931" rIns="121861" bIns="60931"/>
          <a:lstStyle/>
          <a:p>
            <a:pPr marL="0" marR="0" lvl="0" indent="0" defTabSz="913130" eaLnBrk="1" fontAlgn="auto" latinLnBrk="0" hangingPunct="1">
              <a:lnSpc>
                <a:spcPct val="100000"/>
              </a:lnSpc>
              <a:spcBef>
                <a:spcPts val="0"/>
              </a:spcBef>
              <a:spcAft>
                <a:spcPts val="0"/>
              </a:spcAft>
              <a:buClrTx/>
              <a:buSzTx/>
              <a:buFontTx/>
              <a:buNone/>
              <a:defRPr/>
            </a:pPr>
            <a:endParaRPr kumimoji="0" lang="ko-KR" altLang="en-US" sz="2400" b="0" i="0" u="none" strike="noStrike" kern="0" cap="none" spc="0" normalizeH="0" baseline="0" noProof="0" dirty="0">
              <a:ln>
                <a:noFill/>
              </a:ln>
              <a:solidFill>
                <a:schemeClr val="bg1"/>
              </a:solidFill>
              <a:effectLst/>
              <a:uLnTx/>
              <a:uFillTx/>
              <a:latin typeface="Raleway Light"/>
            </a:endParaRPr>
          </a:p>
        </p:txBody>
      </p:sp>
      <p:sp>
        <p:nvSpPr>
          <p:cNvPr id="3" name="Freeform 6"/>
          <p:cNvSpPr/>
          <p:nvPr/>
        </p:nvSpPr>
        <p:spPr bwMode="auto">
          <a:xfrm>
            <a:off x="695586" y="5152395"/>
            <a:ext cx="1973961" cy="157957"/>
          </a:xfrm>
          <a:custGeom>
            <a:avLst/>
            <a:gdLst>
              <a:gd name="T0" fmla="*/ 2147483647 w 648"/>
              <a:gd name="T1" fmla="*/ 91911121 h 1082"/>
              <a:gd name="T2" fmla="*/ 0 w 648"/>
              <a:gd name="T3" fmla="*/ 91911121 h 1082"/>
              <a:gd name="T4" fmla="*/ 2147483647 w 648"/>
              <a:gd name="T5" fmla="*/ 78064964 h 1082"/>
              <a:gd name="T6" fmla="*/ 2147483647 w 648"/>
              <a:gd name="T7" fmla="*/ 0 h 1082"/>
              <a:gd name="T8" fmla="*/ 2147483647 w 648"/>
              <a:gd name="T9" fmla="*/ 78064964 h 1082"/>
              <a:gd name="T10" fmla="*/ 2147483647 w 648"/>
              <a:gd name="T11" fmla="*/ 91911121 h 10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noFill/>
          <a:ln>
            <a:solidFill>
              <a:schemeClr val="bg1"/>
            </a:solidFill>
          </a:ln>
        </p:spPr>
        <p:txBody>
          <a:bodyPr lIns="121861" tIns="60931" rIns="121861" bIns="60931"/>
          <a:lstStyle/>
          <a:p>
            <a:pPr marL="0" marR="0" lvl="0" indent="0"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chemeClr val="bg1"/>
              </a:solidFill>
              <a:effectLst/>
              <a:uLnTx/>
              <a:uFillTx/>
              <a:latin typeface="Arial" panose="020B0604020202020204"/>
              <a:ea typeface="幼圆" panose="02010509060101010101" charset="-122"/>
            </a:endParaRPr>
          </a:p>
        </p:txBody>
      </p:sp>
      <p:sp>
        <p:nvSpPr>
          <p:cNvPr id="4" name="Freeform 3"/>
          <p:cNvSpPr/>
          <p:nvPr/>
        </p:nvSpPr>
        <p:spPr bwMode="auto">
          <a:xfrm>
            <a:off x="1666295" y="5025396"/>
            <a:ext cx="1973961" cy="284956"/>
          </a:xfrm>
          <a:custGeom>
            <a:avLst/>
            <a:gdLst>
              <a:gd name="T0" fmla="*/ 2147483647 w 648"/>
              <a:gd name="T1" fmla="*/ 299596733 h 1082"/>
              <a:gd name="T2" fmla="*/ 0 w 648"/>
              <a:gd name="T3" fmla="*/ 299596733 h 1082"/>
              <a:gd name="T4" fmla="*/ 2147483647 w 648"/>
              <a:gd name="T5" fmla="*/ 254463521 h 1082"/>
              <a:gd name="T6" fmla="*/ 2147483647 w 648"/>
              <a:gd name="T7" fmla="*/ 0 h 1082"/>
              <a:gd name="T8" fmla="*/ 2147483647 w 648"/>
              <a:gd name="T9" fmla="*/ 254463521 h 1082"/>
              <a:gd name="T10" fmla="*/ 2147483647 w 648"/>
              <a:gd name="T11" fmla="*/ 299596733 h 10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noFill/>
          <a:ln>
            <a:solidFill>
              <a:schemeClr val="bg1"/>
            </a:solidFill>
          </a:ln>
        </p:spPr>
        <p:txBody>
          <a:bodyPr lIns="121861" tIns="60931" rIns="121861" bIns="60931"/>
          <a:lstStyle/>
          <a:p>
            <a:pPr marL="0" marR="0" lvl="0" indent="0"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chemeClr val="bg1"/>
              </a:solidFill>
              <a:effectLst/>
              <a:uLnTx/>
              <a:uFillTx/>
              <a:latin typeface="Arial" panose="020B0604020202020204"/>
              <a:ea typeface="幼圆" panose="02010509060101010101" charset="-122"/>
            </a:endParaRPr>
          </a:p>
        </p:txBody>
      </p:sp>
      <p:sp>
        <p:nvSpPr>
          <p:cNvPr id="5" name="Freeform 4"/>
          <p:cNvSpPr/>
          <p:nvPr/>
        </p:nvSpPr>
        <p:spPr bwMode="auto">
          <a:xfrm>
            <a:off x="2637005" y="4881726"/>
            <a:ext cx="1973167" cy="428625"/>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noFill/>
          <a:ln>
            <a:solidFill>
              <a:schemeClr val="bg1"/>
            </a:solidFill>
          </a:ln>
        </p:spPr>
        <p:txBody>
          <a:bodyPr lIns="121861" tIns="60931" rIns="121861" bIns="60931"/>
          <a:lstStyle/>
          <a:p>
            <a:pPr marL="0" marR="0" lvl="0" indent="0" defTabSz="913130" eaLnBrk="1" fontAlgn="auto" latinLnBrk="0" hangingPunct="1">
              <a:lnSpc>
                <a:spcPct val="100000"/>
              </a:lnSpc>
              <a:spcBef>
                <a:spcPts val="0"/>
              </a:spcBef>
              <a:spcAft>
                <a:spcPts val="0"/>
              </a:spcAft>
              <a:buClrTx/>
              <a:buSzTx/>
              <a:buFontTx/>
              <a:buNone/>
              <a:defRPr/>
            </a:pPr>
            <a:endParaRPr kumimoji="0" lang="ko-KR" altLang="en-US" sz="2400" b="0" i="0" u="none" strike="noStrike" kern="0" cap="none" spc="0" normalizeH="0" baseline="0" noProof="0" dirty="0">
              <a:ln>
                <a:noFill/>
              </a:ln>
              <a:solidFill>
                <a:schemeClr val="bg1"/>
              </a:solidFill>
              <a:effectLst/>
              <a:uLnTx/>
              <a:uFillTx/>
              <a:latin typeface="Raleway Light"/>
            </a:endParaRPr>
          </a:p>
        </p:txBody>
      </p:sp>
      <p:sp>
        <p:nvSpPr>
          <p:cNvPr id="6" name="Freeform 5"/>
          <p:cNvSpPr/>
          <p:nvPr/>
        </p:nvSpPr>
        <p:spPr bwMode="auto">
          <a:xfrm>
            <a:off x="3606920" y="4636457"/>
            <a:ext cx="1973961" cy="673895"/>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noFill/>
          <a:ln>
            <a:solidFill>
              <a:schemeClr val="bg1"/>
            </a:solidFill>
          </a:ln>
        </p:spPr>
        <p:txBody>
          <a:bodyPr lIns="121861" tIns="60931" rIns="121861" bIns="60931"/>
          <a:lstStyle/>
          <a:p>
            <a:pPr marL="0" marR="0" lvl="0" indent="0" defTabSz="913130" eaLnBrk="1" fontAlgn="auto" latinLnBrk="0" hangingPunct="1">
              <a:lnSpc>
                <a:spcPct val="100000"/>
              </a:lnSpc>
              <a:spcBef>
                <a:spcPts val="0"/>
              </a:spcBef>
              <a:spcAft>
                <a:spcPts val="0"/>
              </a:spcAft>
              <a:buClrTx/>
              <a:buSzTx/>
              <a:buFontTx/>
              <a:buNone/>
              <a:defRPr/>
            </a:pPr>
            <a:endParaRPr kumimoji="0" lang="ko-KR" altLang="en-US" sz="2400" b="0" i="0" u="none" strike="noStrike" kern="0" cap="none" spc="0" normalizeH="0" baseline="0" noProof="0" dirty="0">
              <a:ln>
                <a:noFill/>
              </a:ln>
              <a:solidFill>
                <a:schemeClr val="bg1"/>
              </a:solidFill>
              <a:effectLst/>
              <a:uLnTx/>
              <a:uFillTx/>
              <a:latin typeface="Raleway Light"/>
            </a:endParaRPr>
          </a:p>
        </p:txBody>
      </p:sp>
      <p:sp>
        <p:nvSpPr>
          <p:cNvPr id="7" name="Freeform 6"/>
          <p:cNvSpPr/>
          <p:nvPr/>
        </p:nvSpPr>
        <p:spPr bwMode="auto">
          <a:xfrm>
            <a:off x="4577630" y="4364995"/>
            <a:ext cx="1973167" cy="945356"/>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noFill/>
          <a:ln>
            <a:solidFill>
              <a:schemeClr val="bg1"/>
            </a:solidFill>
          </a:ln>
        </p:spPr>
        <p:txBody>
          <a:bodyPr lIns="121861" tIns="60931" rIns="121861" bIns="60931"/>
          <a:lstStyle/>
          <a:p>
            <a:pPr marL="0" marR="0" lvl="0" indent="0" defTabSz="913130" eaLnBrk="1" fontAlgn="auto" latinLnBrk="0" hangingPunct="1">
              <a:lnSpc>
                <a:spcPct val="100000"/>
              </a:lnSpc>
              <a:spcBef>
                <a:spcPts val="0"/>
              </a:spcBef>
              <a:spcAft>
                <a:spcPts val="0"/>
              </a:spcAft>
              <a:buClrTx/>
              <a:buSzTx/>
              <a:buFontTx/>
              <a:buNone/>
              <a:defRPr/>
            </a:pPr>
            <a:endParaRPr kumimoji="0" lang="ko-KR" altLang="en-US" sz="2400" b="0" i="0" u="none" strike="noStrike" kern="0" cap="none" spc="0" normalizeH="0" baseline="0" noProof="0" dirty="0">
              <a:ln>
                <a:noFill/>
              </a:ln>
              <a:solidFill>
                <a:schemeClr val="bg1"/>
              </a:solidFill>
              <a:effectLst/>
              <a:uLnTx/>
              <a:uFillTx/>
              <a:latin typeface="Raleway Light"/>
            </a:endParaRPr>
          </a:p>
        </p:txBody>
      </p:sp>
      <p:sp>
        <p:nvSpPr>
          <p:cNvPr id="8" name="Freeform 6"/>
          <p:cNvSpPr/>
          <p:nvPr/>
        </p:nvSpPr>
        <p:spPr bwMode="auto">
          <a:xfrm>
            <a:off x="5547545" y="4083215"/>
            <a:ext cx="1973961" cy="1227137"/>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noFill/>
          <a:ln>
            <a:solidFill>
              <a:schemeClr val="bg1"/>
            </a:solidFill>
          </a:ln>
        </p:spPr>
        <p:txBody>
          <a:bodyPr lIns="121861" tIns="60931" rIns="121861" bIns="60931"/>
          <a:lstStyle/>
          <a:p>
            <a:pPr marL="0" marR="0" lvl="0" indent="0" defTabSz="913130" eaLnBrk="1" fontAlgn="auto" latinLnBrk="0" hangingPunct="1">
              <a:lnSpc>
                <a:spcPct val="100000"/>
              </a:lnSpc>
              <a:spcBef>
                <a:spcPts val="0"/>
              </a:spcBef>
              <a:spcAft>
                <a:spcPts val="0"/>
              </a:spcAft>
              <a:buClrTx/>
              <a:buSzTx/>
              <a:buFontTx/>
              <a:buNone/>
              <a:defRPr/>
            </a:pPr>
            <a:endParaRPr kumimoji="0" lang="ko-KR" altLang="en-US" sz="2400" b="0" i="0" u="none" strike="noStrike" kern="0" cap="none" spc="0" normalizeH="0" baseline="0" noProof="0" dirty="0">
              <a:ln>
                <a:noFill/>
              </a:ln>
              <a:solidFill>
                <a:schemeClr val="bg1"/>
              </a:solidFill>
              <a:effectLst/>
              <a:uLnTx/>
              <a:uFillTx/>
              <a:latin typeface="Raleway Light"/>
            </a:endParaRPr>
          </a:p>
        </p:txBody>
      </p:sp>
      <p:sp>
        <p:nvSpPr>
          <p:cNvPr id="9" name="Freeform 6"/>
          <p:cNvSpPr/>
          <p:nvPr/>
        </p:nvSpPr>
        <p:spPr bwMode="auto">
          <a:xfrm>
            <a:off x="6518255" y="3840327"/>
            <a:ext cx="1973961" cy="1470025"/>
          </a:xfrm>
          <a:custGeom>
            <a:avLst/>
            <a:gdLst>
              <a:gd name="T0" fmla="*/ 2147483647 w 648"/>
              <a:gd name="T1" fmla="*/ 2147483647 h 1082"/>
              <a:gd name="T2" fmla="*/ 0 w 648"/>
              <a:gd name="T3" fmla="*/ 2147483647 h 1082"/>
              <a:gd name="T4" fmla="*/ 2147483647 w 648"/>
              <a:gd name="T5" fmla="*/ 2147483647 h 1082"/>
              <a:gd name="T6" fmla="*/ 2147483647 w 648"/>
              <a:gd name="T7" fmla="*/ 0 h 1082"/>
              <a:gd name="T8" fmla="*/ 2147483647 w 648"/>
              <a:gd name="T9" fmla="*/ 2147483647 h 1082"/>
              <a:gd name="T10" fmla="*/ 2147483647 w 648"/>
              <a:gd name="T11" fmla="*/ 2147483647 h 10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noFill/>
          <a:ln>
            <a:solidFill>
              <a:schemeClr val="bg1"/>
            </a:solidFill>
          </a:ln>
        </p:spPr>
        <p:txBody>
          <a:bodyPr lIns="121861" tIns="60931" rIns="121861" bIns="60931"/>
          <a:lstStyle/>
          <a:p>
            <a:pPr marL="0" marR="0" lvl="0" indent="0"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chemeClr val="bg1"/>
              </a:solidFill>
              <a:effectLst/>
              <a:uLnTx/>
              <a:uFillTx/>
              <a:latin typeface="Arial" panose="020B0604020202020204"/>
              <a:ea typeface="幼圆" panose="02010509060101010101" charset="-122"/>
            </a:endParaRPr>
          </a:p>
        </p:txBody>
      </p:sp>
      <p:sp>
        <p:nvSpPr>
          <p:cNvPr id="10" name="Freeform 6"/>
          <p:cNvSpPr/>
          <p:nvPr/>
        </p:nvSpPr>
        <p:spPr bwMode="auto">
          <a:xfrm>
            <a:off x="7488171" y="3535526"/>
            <a:ext cx="1973961" cy="1774826"/>
          </a:xfrm>
          <a:custGeom>
            <a:avLst/>
            <a:gdLst>
              <a:gd name="T0" fmla="*/ 2147483647 w 648"/>
              <a:gd name="T1" fmla="*/ 2147483647 h 1082"/>
              <a:gd name="T2" fmla="*/ 0 w 648"/>
              <a:gd name="T3" fmla="*/ 2147483647 h 1082"/>
              <a:gd name="T4" fmla="*/ 2147483647 w 648"/>
              <a:gd name="T5" fmla="*/ 2147483647 h 1082"/>
              <a:gd name="T6" fmla="*/ 2147483647 w 648"/>
              <a:gd name="T7" fmla="*/ 0 h 1082"/>
              <a:gd name="T8" fmla="*/ 2147483647 w 648"/>
              <a:gd name="T9" fmla="*/ 2147483647 h 1082"/>
              <a:gd name="T10" fmla="*/ 2147483647 w 648"/>
              <a:gd name="T11" fmla="*/ 2147483647 h 10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noFill/>
          <a:ln>
            <a:solidFill>
              <a:schemeClr val="bg1"/>
            </a:solidFill>
          </a:ln>
        </p:spPr>
        <p:txBody>
          <a:bodyPr lIns="121861" tIns="60931" rIns="121861" bIns="60931"/>
          <a:lstStyle/>
          <a:p>
            <a:pPr marL="0" marR="0" lvl="0" indent="0"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chemeClr val="bg1"/>
              </a:solidFill>
              <a:effectLst/>
              <a:uLnTx/>
              <a:uFillTx/>
              <a:latin typeface="Arial" panose="020B0604020202020204"/>
              <a:ea typeface="幼圆" panose="02010509060101010101" charset="-122"/>
            </a:endParaRPr>
          </a:p>
        </p:txBody>
      </p:sp>
      <p:sp>
        <p:nvSpPr>
          <p:cNvPr id="11" name="Freeform 6"/>
          <p:cNvSpPr/>
          <p:nvPr/>
        </p:nvSpPr>
        <p:spPr bwMode="auto">
          <a:xfrm>
            <a:off x="8458880" y="3221995"/>
            <a:ext cx="1973961" cy="2088357"/>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noFill/>
          <a:ln>
            <a:solidFill>
              <a:schemeClr val="bg1"/>
            </a:solidFill>
          </a:ln>
        </p:spPr>
        <p:txBody>
          <a:bodyPr lIns="121861" tIns="60931" rIns="121861" bIns="60931"/>
          <a:lstStyle/>
          <a:p>
            <a:pPr marL="0" marR="0" lvl="0" indent="0" defTabSz="913130" eaLnBrk="1" fontAlgn="auto" latinLnBrk="0" hangingPunct="1">
              <a:lnSpc>
                <a:spcPct val="100000"/>
              </a:lnSpc>
              <a:spcBef>
                <a:spcPts val="0"/>
              </a:spcBef>
              <a:spcAft>
                <a:spcPts val="0"/>
              </a:spcAft>
              <a:buClrTx/>
              <a:buSzTx/>
              <a:buFontTx/>
              <a:buNone/>
              <a:defRPr/>
            </a:pPr>
            <a:endParaRPr kumimoji="0" lang="ko-KR" altLang="en-US" sz="2400" b="0" i="0" u="none" strike="noStrike" kern="0" cap="none" spc="0" normalizeH="0" baseline="0" noProof="0" dirty="0">
              <a:ln>
                <a:noFill/>
              </a:ln>
              <a:solidFill>
                <a:schemeClr val="bg1"/>
              </a:solidFill>
              <a:effectLst/>
              <a:uLnTx/>
              <a:uFillTx/>
              <a:latin typeface="Raleway Light"/>
            </a:endParaRPr>
          </a:p>
        </p:txBody>
      </p:sp>
      <p:grpSp>
        <p:nvGrpSpPr>
          <p:cNvPr id="12" name="Group 11"/>
          <p:cNvGrpSpPr/>
          <p:nvPr/>
        </p:nvGrpSpPr>
        <p:grpSpPr bwMode="auto">
          <a:xfrm>
            <a:off x="1385627" y="5355592"/>
            <a:ext cx="582211" cy="492893"/>
            <a:chOff x="1988252" y="2053793"/>
            <a:chExt cx="582492" cy="493130"/>
          </a:xfrm>
          <a:noFill/>
        </p:grpSpPr>
        <p:sp>
          <p:nvSpPr>
            <p:cNvPr id="13" name="TextBox 12"/>
            <p:cNvSpPr txBox="1">
              <a:spLocks noChangeArrowheads="1"/>
            </p:cNvSpPr>
            <p:nvPr/>
          </p:nvSpPr>
          <p:spPr bwMode="auto">
            <a:xfrm>
              <a:off x="1988252" y="2053793"/>
              <a:ext cx="582492" cy="318061"/>
            </a:xfrm>
            <a:prstGeom prst="rect">
              <a:avLst/>
            </a:prstGeom>
            <a:grpFill/>
            <a:ln w="9525">
              <a:noFill/>
              <a:miter lim="800000"/>
            </a:ln>
          </p:spPr>
          <p:txBody>
            <a:bodyPr wrap="none">
              <a:spAutoFit/>
            </a:bodyPr>
            <a:lstStyle>
              <a:lvl1pPr eaLnBrk="0" hangingPunct="0">
                <a:defRPr sz="3600">
                  <a:solidFill>
                    <a:schemeClr val="tx1"/>
                  </a:solidFill>
                  <a:latin typeface="Lato Light" pitchFamily="34" charset="0"/>
                  <a:ea typeface="MS PGothic" panose="020B0600070205080204" charset="-128"/>
                </a:defRPr>
              </a:lvl1pPr>
              <a:lvl2pPr marL="742950" indent="-285750" eaLnBrk="0" hangingPunct="0">
                <a:defRPr sz="3600">
                  <a:solidFill>
                    <a:schemeClr val="tx1"/>
                  </a:solidFill>
                  <a:latin typeface="Lato Light" pitchFamily="34" charset="0"/>
                  <a:ea typeface="MS PGothic" panose="020B0600070205080204" charset="-128"/>
                </a:defRPr>
              </a:lvl2pPr>
              <a:lvl3pPr marL="1143000" indent="-228600" eaLnBrk="0" hangingPunct="0">
                <a:defRPr sz="3600">
                  <a:solidFill>
                    <a:schemeClr val="tx1"/>
                  </a:solidFill>
                  <a:latin typeface="Lato Light" pitchFamily="34" charset="0"/>
                  <a:ea typeface="MS PGothic" panose="020B0600070205080204" charset="-128"/>
                </a:defRPr>
              </a:lvl3pPr>
              <a:lvl4pPr marL="1600200" indent="-228600" eaLnBrk="0" hangingPunct="0">
                <a:defRPr sz="3600">
                  <a:solidFill>
                    <a:schemeClr val="tx1"/>
                  </a:solidFill>
                  <a:latin typeface="Lato Light" pitchFamily="34" charset="0"/>
                  <a:ea typeface="MS PGothic" panose="020B0600070205080204" charset="-128"/>
                </a:defRPr>
              </a:lvl4pPr>
              <a:lvl5pPr marL="2057400" indent="-228600" eaLnBrk="0" hangingPunct="0">
                <a:defRPr sz="3600">
                  <a:solidFill>
                    <a:schemeClr val="tx1"/>
                  </a:solidFill>
                  <a:latin typeface="Lato Light" pitchFamily="34"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9pPr>
            </a:lstStyle>
            <a:p>
              <a:pPr algn="ctr" defTabSz="1218565" eaLnBrk="1" hangingPunct="1">
                <a:defRPr/>
              </a:pPr>
              <a:r>
                <a:rPr lang="id-ID" altLang="zh-CN" sz="1465" kern="0" dirty="0">
                  <a:solidFill>
                    <a:schemeClr val="bg1"/>
                  </a:solidFill>
                  <a:latin typeface="Raleway" pitchFamily="34" charset="0"/>
                </a:rPr>
                <a:t>2013</a:t>
              </a:r>
            </a:p>
          </p:txBody>
        </p:sp>
        <p:sp>
          <p:nvSpPr>
            <p:cNvPr id="14" name="TextBox 13"/>
            <p:cNvSpPr txBox="1">
              <a:spLocks noChangeArrowheads="1"/>
            </p:cNvSpPr>
            <p:nvPr/>
          </p:nvSpPr>
          <p:spPr bwMode="auto">
            <a:xfrm>
              <a:off x="2148061" y="2310911"/>
              <a:ext cx="184819" cy="236012"/>
            </a:xfrm>
            <a:prstGeom prst="rect">
              <a:avLst/>
            </a:prstGeom>
            <a:grpFill/>
            <a:ln w="9525">
              <a:noFill/>
              <a:miter lim="800000"/>
            </a:ln>
          </p:spPr>
          <p:txBody>
            <a:bodyPr wrap="none">
              <a:spAutoFit/>
            </a:bodyPr>
            <a:lstStyle>
              <a:lvl1pPr eaLnBrk="0" hangingPunct="0">
                <a:defRPr sz="3600">
                  <a:solidFill>
                    <a:schemeClr val="tx1"/>
                  </a:solidFill>
                  <a:latin typeface="Lato Light" pitchFamily="34" charset="0"/>
                  <a:ea typeface="MS PGothic" panose="020B0600070205080204" charset="-128"/>
                </a:defRPr>
              </a:lvl1pPr>
              <a:lvl2pPr marL="742950" indent="-285750" eaLnBrk="0" hangingPunct="0">
                <a:defRPr sz="3600">
                  <a:solidFill>
                    <a:schemeClr val="tx1"/>
                  </a:solidFill>
                  <a:latin typeface="Lato Light" pitchFamily="34" charset="0"/>
                  <a:ea typeface="MS PGothic" panose="020B0600070205080204" charset="-128"/>
                </a:defRPr>
              </a:lvl2pPr>
              <a:lvl3pPr marL="1143000" indent="-228600" eaLnBrk="0" hangingPunct="0">
                <a:defRPr sz="3600">
                  <a:solidFill>
                    <a:schemeClr val="tx1"/>
                  </a:solidFill>
                  <a:latin typeface="Lato Light" pitchFamily="34" charset="0"/>
                  <a:ea typeface="MS PGothic" panose="020B0600070205080204" charset="-128"/>
                </a:defRPr>
              </a:lvl3pPr>
              <a:lvl4pPr marL="1600200" indent="-228600" eaLnBrk="0" hangingPunct="0">
                <a:defRPr sz="3600">
                  <a:solidFill>
                    <a:schemeClr val="tx1"/>
                  </a:solidFill>
                  <a:latin typeface="Lato Light" pitchFamily="34" charset="0"/>
                  <a:ea typeface="MS PGothic" panose="020B0600070205080204" charset="-128"/>
                </a:defRPr>
              </a:lvl4pPr>
              <a:lvl5pPr marL="2057400" indent="-228600" eaLnBrk="0" hangingPunct="0">
                <a:defRPr sz="3600">
                  <a:solidFill>
                    <a:schemeClr val="tx1"/>
                  </a:solidFill>
                  <a:latin typeface="Lato Light" pitchFamily="34"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9pPr>
            </a:lstStyle>
            <a:p>
              <a:pPr algn="ctr" defTabSz="1218565" eaLnBrk="1" hangingPunct="1">
                <a:defRPr/>
              </a:pPr>
              <a:endParaRPr lang="id-ID" altLang="zh-CN" sz="935" i="1" kern="0" dirty="0">
                <a:solidFill>
                  <a:schemeClr val="bg1"/>
                </a:solidFill>
                <a:latin typeface="Raleway Light" charset="0"/>
              </a:endParaRPr>
            </a:p>
          </p:txBody>
        </p:sp>
      </p:grpSp>
      <p:grpSp>
        <p:nvGrpSpPr>
          <p:cNvPr id="15" name="Group 14"/>
          <p:cNvGrpSpPr/>
          <p:nvPr/>
        </p:nvGrpSpPr>
        <p:grpSpPr bwMode="auto">
          <a:xfrm>
            <a:off x="2384550" y="5355592"/>
            <a:ext cx="582211" cy="492893"/>
            <a:chOff x="1988529" y="2053793"/>
            <a:chExt cx="581941" cy="493130"/>
          </a:xfrm>
          <a:noFill/>
        </p:grpSpPr>
        <p:sp>
          <p:nvSpPr>
            <p:cNvPr id="16" name="TextBox 15"/>
            <p:cNvSpPr txBox="1">
              <a:spLocks noChangeArrowheads="1"/>
            </p:cNvSpPr>
            <p:nvPr/>
          </p:nvSpPr>
          <p:spPr bwMode="auto">
            <a:xfrm>
              <a:off x="1988529" y="2053793"/>
              <a:ext cx="581941" cy="318061"/>
            </a:xfrm>
            <a:prstGeom prst="rect">
              <a:avLst/>
            </a:prstGeom>
            <a:grpFill/>
            <a:ln w="9525">
              <a:noFill/>
              <a:miter lim="800000"/>
            </a:ln>
          </p:spPr>
          <p:txBody>
            <a:bodyPr wrap="none">
              <a:spAutoFit/>
            </a:bodyPr>
            <a:lstStyle>
              <a:lvl1pPr eaLnBrk="0" hangingPunct="0">
                <a:defRPr sz="3600">
                  <a:solidFill>
                    <a:schemeClr val="tx1"/>
                  </a:solidFill>
                  <a:latin typeface="Lato Light" pitchFamily="34" charset="0"/>
                  <a:ea typeface="MS PGothic" panose="020B0600070205080204" charset="-128"/>
                </a:defRPr>
              </a:lvl1pPr>
              <a:lvl2pPr marL="742950" indent="-285750" eaLnBrk="0" hangingPunct="0">
                <a:defRPr sz="3600">
                  <a:solidFill>
                    <a:schemeClr val="tx1"/>
                  </a:solidFill>
                  <a:latin typeface="Lato Light" pitchFamily="34" charset="0"/>
                  <a:ea typeface="MS PGothic" panose="020B0600070205080204" charset="-128"/>
                </a:defRPr>
              </a:lvl2pPr>
              <a:lvl3pPr marL="1143000" indent="-228600" eaLnBrk="0" hangingPunct="0">
                <a:defRPr sz="3600">
                  <a:solidFill>
                    <a:schemeClr val="tx1"/>
                  </a:solidFill>
                  <a:latin typeface="Lato Light" pitchFamily="34" charset="0"/>
                  <a:ea typeface="MS PGothic" panose="020B0600070205080204" charset="-128"/>
                </a:defRPr>
              </a:lvl3pPr>
              <a:lvl4pPr marL="1600200" indent="-228600" eaLnBrk="0" hangingPunct="0">
                <a:defRPr sz="3600">
                  <a:solidFill>
                    <a:schemeClr val="tx1"/>
                  </a:solidFill>
                  <a:latin typeface="Lato Light" pitchFamily="34" charset="0"/>
                  <a:ea typeface="MS PGothic" panose="020B0600070205080204" charset="-128"/>
                </a:defRPr>
              </a:lvl4pPr>
              <a:lvl5pPr marL="2057400" indent="-228600" eaLnBrk="0" hangingPunct="0">
                <a:defRPr sz="3600">
                  <a:solidFill>
                    <a:schemeClr val="tx1"/>
                  </a:solidFill>
                  <a:latin typeface="Lato Light" pitchFamily="34"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9pPr>
            </a:lstStyle>
            <a:p>
              <a:pPr algn="ctr" defTabSz="1218565" eaLnBrk="1" hangingPunct="1">
                <a:defRPr/>
              </a:pPr>
              <a:r>
                <a:rPr lang="id-ID" altLang="zh-CN" sz="1465" kern="0" dirty="0">
                  <a:solidFill>
                    <a:schemeClr val="bg1"/>
                  </a:solidFill>
                  <a:latin typeface="Raleway" pitchFamily="34" charset="0"/>
                </a:rPr>
                <a:t>2014</a:t>
              </a:r>
            </a:p>
          </p:txBody>
        </p:sp>
        <p:sp>
          <p:nvSpPr>
            <p:cNvPr id="17" name="TextBox 16"/>
            <p:cNvSpPr txBox="1">
              <a:spLocks noChangeArrowheads="1"/>
            </p:cNvSpPr>
            <p:nvPr/>
          </p:nvSpPr>
          <p:spPr bwMode="auto">
            <a:xfrm>
              <a:off x="2148148" y="2310911"/>
              <a:ext cx="184644" cy="236012"/>
            </a:xfrm>
            <a:prstGeom prst="rect">
              <a:avLst/>
            </a:prstGeom>
            <a:grpFill/>
            <a:ln w="9525">
              <a:noFill/>
              <a:miter lim="800000"/>
            </a:ln>
          </p:spPr>
          <p:txBody>
            <a:bodyPr wrap="none">
              <a:spAutoFit/>
            </a:bodyPr>
            <a:lstStyle>
              <a:lvl1pPr eaLnBrk="0" hangingPunct="0">
                <a:defRPr sz="3600">
                  <a:solidFill>
                    <a:schemeClr val="tx1"/>
                  </a:solidFill>
                  <a:latin typeface="Lato Light" pitchFamily="34" charset="0"/>
                  <a:ea typeface="MS PGothic" panose="020B0600070205080204" charset="-128"/>
                </a:defRPr>
              </a:lvl1pPr>
              <a:lvl2pPr marL="742950" indent="-285750" eaLnBrk="0" hangingPunct="0">
                <a:defRPr sz="3600">
                  <a:solidFill>
                    <a:schemeClr val="tx1"/>
                  </a:solidFill>
                  <a:latin typeface="Lato Light" pitchFamily="34" charset="0"/>
                  <a:ea typeface="MS PGothic" panose="020B0600070205080204" charset="-128"/>
                </a:defRPr>
              </a:lvl2pPr>
              <a:lvl3pPr marL="1143000" indent="-228600" eaLnBrk="0" hangingPunct="0">
                <a:defRPr sz="3600">
                  <a:solidFill>
                    <a:schemeClr val="tx1"/>
                  </a:solidFill>
                  <a:latin typeface="Lato Light" pitchFamily="34" charset="0"/>
                  <a:ea typeface="MS PGothic" panose="020B0600070205080204" charset="-128"/>
                </a:defRPr>
              </a:lvl3pPr>
              <a:lvl4pPr marL="1600200" indent="-228600" eaLnBrk="0" hangingPunct="0">
                <a:defRPr sz="3600">
                  <a:solidFill>
                    <a:schemeClr val="tx1"/>
                  </a:solidFill>
                  <a:latin typeface="Lato Light" pitchFamily="34" charset="0"/>
                  <a:ea typeface="MS PGothic" panose="020B0600070205080204" charset="-128"/>
                </a:defRPr>
              </a:lvl4pPr>
              <a:lvl5pPr marL="2057400" indent="-228600" eaLnBrk="0" hangingPunct="0">
                <a:defRPr sz="3600">
                  <a:solidFill>
                    <a:schemeClr val="tx1"/>
                  </a:solidFill>
                  <a:latin typeface="Lato Light" pitchFamily="34"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9pPr>
            </a:lstStyle>
            <a:p>
              <a:pPr algn="ctr" defTabSz="1218565" eaLnBrk="1" hangingPunct="1">
                <a:defRPr/>
              </a:pPr>
              <a:endParaRPr lang="id-ID" altLang="zh-CN" sz="935" i="1" kern="0" dirty="0">
                <a:solidFill>
                  <a:schemeClr val="bg1"/>
                </a:solidFill>
                <a:latin typeface="Raleway Light" charset="0"/>
              </a:endParaRPr>
            </a:p>
          </p:txBody>
        </p:sp>
      </p:grpSp>
      <p:grpSp>
        <p:nvGrpSpPr>
          <p:cNvPr id="18" name="Group 17"/>
          <p:cNvGrpSpPr/>
          <p:nvPr/>
        </p:nvGrpSpPr>
        <p:grpSpPr bwMode="auto">
          <a:xfrm>
            <a:off x="3348909" y="5353212"/>
            <a:ext cx="582211" cy="492893"/>
            <a:chOff x="1988529" y="2053793"/>
            <a:chExt cx="581941" cy="493130"/>
          </a:xfrm>
          <a:noFill/>
        </p:grpSpPr>
        <p:sp>
          <p:nvSpPr>
            <p:cNvPr id="19" name="TextBox 18"/>
            <p:cNvSpPr txBox="1">
              <a:spLocks noChangeArrowheads="1"/>
            </p:cNvSpPr>
            <p:nvPr/>
          </p:nvSpPr>
          <p:spPr bwMode="auto">
            <a:xfrm>
              <a:off x="1988529" y="2053793"/>
              <a:ext cx="581941" cy="318061"/>
            </a:xfrm>
            <a:prstGeom prst="rect">
              <a:avLst/>
            </a:prstGeom>
            <a:grpFill/>
            <a:ln w="9525">
              <a:noFill/>
              <a:miter lim="800000"/>
            </a:ln>
          </p:spPr>
          <p:txBody>
            <a:bodyPr wrap="none">
              <a:spAutoFit/>
            </a:bodyPr>
            <a:lstStyle>
              <a:lvl1pPr eaLnBrk="0" hangingPunct="0">
                <a:defRPr sz="3600">
                  <a:solidFill>
                    <a:schemeClr val="tx1"/>
                  </a:solidFill>
                  <a:latin typeface="Lato Light" pitchFamily="34" charset="0"/>
                  <a:ea typeface="MS PGothic" panose="020B0600070205080204" charset="-128"/>
                </a:defRPr>
              </a:lvl1pPr>
              <a:lvl2pPr marL="742950" indent="-285750" eaLnBrk="0" hangingPunct="0">
                <a:defRPr sz="3600">
                  <a:solidFill>
                    <a:schemeClr val="tx1"/>
                  </a:solidFill>
                  <a:latin typeface="Lato Light" pitchFamily="34" charset="0"/>
                  <a:ea typeface="MS PGothic" panose="020B0600070205080204" charset="-128"/>
                </a:defRPr>
              </a:lvl2pPr>
              <a:lvl3pPr marL="1143000" indent="-228600" eaLnBrk="0" hangingPunct="0">
                <a:defRPr sz="3600">
                  <a:solidFill>
                    <a:schemeClr val="tx1"/>
                  </a:solidFill>
                  <a:latin typeface="Lato Light" pitchFamily="34" charset="0"/>
                  <a:ea typeface="MS PGothic" panose="020B0600070205080204" charset="-128"/>
                </a:defRPr>
              </a:lvl3pPr>
              <a:lvl4pPr marL="1600200" indent="-228600" eaLnBrk="0" hangingPunct="0">
                <a:defRPr sz="3600">
                  <a:solidFill>
                    <a:schemeClr val="tx1"/>
                  </a:solidFill>
                  <a:latin typeface="Lato Light" pitchFamily="34" charset="0"/>
                  <a:ea typeface="MS PGothic" panose="020B0600070205080204" charset="-128"/>
                </a:defRPr>
              </a:lvl4pPr>
              <a:lvl5pPr marL="2057400" indent="-228600" eaLnBrk="0" hangingPunct="0">
                <a:defRPr sz="3600">
                  <a:solidFill>
                    <a:schemeClr val="tx1"/>
                  </a:solidFill>
                  <a:latin typeface="Lato Light" pitchFamily="34"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9pPr>
            </a:lstStyle>
            <a:p>
              <a:pPr algn="ctr" defTabSz="1218565" eaLnBrk="1" hangingPunct="1">
                <a:defRPr/>
              </a:pPr>
              <a:r>
                <a:rPr lang="id-ID" altLang="zh-CN" sz="1465" kern="0" dirty="0">
                  <a:solidFill>
                    <a:schemeClr val="bg1"/>
                  </a:solidFill>
                  <a:latin typeface="Raleway" pitchFamily="34" charset="0"/>
                </a:rPr>
                <a:t>2015</a:t>
              </a:r>
            </a:p>
          </p:txBody>
        </p:sp>
        <p:sp>
          <p:nvSpPr>
            <p:cNvPr id="20" name="TextBox 19"/>
            <p:cNvSpPr txBox="1">
              <a:spLocks noChangeArrowheads="1"/>
            </p:cNvSpPr>
            <p:nvPr/>
          </p:nvSpPr>
          <p:spPr bwMode="auto">
            <a:xfrm>
              <a:off x="2148148" y="2310911"/>
              <a:ext cx="184644" cy="236012"/>
            </a:xfrm>
            <a:prstGeom prst="rect">
              <a:avLst/>
            </a:prstGeom>
            <a:grpFill/>
            <a:ln w="9525">
              <a:noFill/>
              <a:miter lim="800000"/>
            </a:ln>
          </p:spPr>
          <p:txBody>
            <a:bodyPr wrap="none">
              <a:spAutoFit/>
            </a:bodyPr>
            <a:lstStyle>
              <a:lvl1pPr eaLnBrk="0" hangingPunct="0">
                <a:defRPr sz="3600">
                  <a:solidFill>
                    <a:schemeClr val="tx1"/>
                  </a:solidFill>
                  <a:latin typeface="Lato Light" pitchFamily="34" charset="0"/>
                  <a:ea typeface="MS PGothic" panose="020B0600070205080204" charset="-128"/>
                </a:defRPr>
              </a:lvl1pPr>
              <a:lvl2pPr marL="742950" indent="-285750" eaLnBrk="0" hangingPunct="0">
                <a:defRPr sz="3600">
                  <a:solidFill>
                    <a:schemeClr val="tx1"/>
                  </a:solidFill>
                  <a:latin typeface="Lato Light" pitchFamily="34" charset="0"/>
                  <a:ea typeface="MS PGothic" panose="020B0600070205080204" charset="-128"/>
                </a:defRPr>
              </a:lvl2pPr>
              <a:lvl3pPr marL="1143000" indent="-228600" eaLnBrk="0" hangingPunct="0">
                <a:defRPr sz="3600">
                  <a:solidFill>
                    <a:schemeClr val="tx1"/>
                  </a:solidFill>
                  <a:latin typeface="Lato Light" pitchFamily="34" charset="0"/>
                  <a:ea typeface="MS PGothic" panose="020B0600070205080204" charset="-128"/>
                </a:defRPr>
              </a:lvl3pPr>
              <a:lvl4pPr marL="1600200" indent="-228600" eaLnBrk="0" hangingPunct="0">
                <a:defRPr sz="3600">
                  <a:solidFill>
                    <a:schemeClr val="tx1"/>
                  </a:solidFill>
                  <a:latin typeface="Lato Light" pitchFamily="34" charset="0"/>
                  <a:ea typeface="MS PGothic" panose="020B0600070205080204" charset="-128"/>
                </a:defRPr>
              </a:lvl4pPr>
              <a:lvl5pPr marL="2057400" indent="-228600" eaLnBrk="0" hangingPunct="0">
                <a:defRPr sz="3600">
                  <a:solidFill>
                    <a:schemeClr val="tx1"/>
                  </a:solidFill>
                  <a:latin typeface="Lato Light" pitchFamily="34"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9pPr>
            </a:lstStyle>
            <a:p>
              <a:pPr algn="ctr" defTabSz="1218565" eaLnBrk="1" hangingPunct="1">
                <a:defRPr/>
              </a:pPr>
              <a:endParaRPr lang="id-ID" altLang="zh-CN" sz="935" i="1" kern="0" dirty="0">
                <a:solidFill>
                  <a:schemeClr val="bg1"/>
                </a:solidFill>
                <a:latin typeface="Raleway Light" charset="0"/>
              </a:endParaRPr>
            </a:p>
          </p:txBody>
        </p:sp>
      </p:grpSp>
      <p:grpSp>
        <p:nvGrpSpPr>
          <p:cNvPr id="21" name="Group 20"/>
          <p:cNvGrpSpPr/>
          <p:nvPr/>
        </p:nvGrpSpPr>
        <p:grpSpPr bwMode="auto">
          <a:xfrm>
            <a:off x="4347762" y="5353212"/>
            <a:ext cx="582211" cy="492893"/>
            <a:chOff x="1988255" y="2053793"/>
            <a:chExt cx="582492" cy="493130"/>
          </a:xfrm>
          <a:noFill/>
        </p:grpSpPr>
        <p:sp>
          <p:nvSpPr>
            <p:cNvPr id="22" name="TextBox 21"/>
            <p:cNvSpPr txBox="1">
              <a:spLocks noChangeArrowheads="1"/>
            </p:cNvSpPr>
            <p:nvPr/>
          </p:nvSpPr>
          <p:spPr bwMode="auto">
            <a:xfrm>
              <a:off x="1988255" y="2053793"/>
              <a:ext cx="582492" cy="318061"/>
            </a:xfrm>
            <a:prstGeom prst="rect">
              <a:avLst/>
            </a:prstGeom>
            <a:grpFill/>
            <a:ln w="9525">
              <a:noFill/>
              <a:miter lim="800000"/>
            </a:ln>
          </p:spPr>
          <p:txBody>
            <a:bodyPr wrap="none">
              <a:spAutoFit/>
            </a:bodyPr>
            <a:lstStyle>
              <a:lvl1pPr eaLnBrk="0" hangingPunct="0">
                <a:defRPr sz="3600">
                  <a:solidFill>
                    <a:schemeClr val="tx1"/>
                  </a:solidFill>
                  <a:latin typeface="Lato Light" pitchFamily="34" charset="0"/>
                  <a:ea typeface="MS PGothic" panose="020B0600070205080204" charset="-128"/>
                </a:defRPr>
              </a:lvl1pPr>
              <a:lvl2pPr marL="742950" indent="-285750" eaLnBrk="0" hangingPunct="0">
                <a:defRPr sz="3600">
                  <a:solidFill>
                    <a:schemeClr val="tx1"/>
                  </a:solidFill>
                  <a:latin typeface="Lato Light" pitchFamily="34" charset="0"/>
                  <a:ea typeface="MS PGothic" panose="020B0600070205080204" charset="-128"/>
                </a:defRPr>
              </a:lvl2pPr>
              <a:lvl3pPr marL="1143000" indent="-228600" eaLnBrk="0" hangingPunct="0">
                <a:defRPr sz="3600">
                  <a:solidFill>
                    <a:schemeClr val="tx1"/>
                  </a:solidFill>
                  <a:latin typeface="Lato Light" pitchFamily="34" charset="0"/>
                  <a:ea typeface="MS PGothic" panose="020B0600070205080204" charset="-128"/>
                </a:defRPr>
              </a:lvl3pPr>
              <a:lvl4pPr marL="1600200" indent="-228600" eaLnBrk="0" hangingPunct="0">
                <a:defRPr sz="3600">
                  <a:solidFill>
                    <a:schemeClr val="tx1"/>
                  </a:solidFill>
                  <a:latin typeface="Lato Light" pitchFamily="34" charset="0"/>
                  <a:ea typeface="MS PGothic" panose="020B0600070205080204" charset="-128"/>
                </a:defRPr>
              </a:lvl4pPr>
              <a:lvl5pPr marL="2057400" indent="-228600" eaLnBrk="0" hangingPunct="0">
                <a:defRPr sz="3600">
                  <a:solidFill>
                    <a:schemeClr val="tx1"/>
                  </a:solidFill>
                  <a:latin typeface="Lato Light" pitchFamily="34"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9pPr>
            </a:lstStyle>
            <a:p>
              <a:pPr algn="ctr" defTabSz="1218565" eaLnBrk="1" hangingPunct="1">
                <a:defRPr/>
              </a:pPr>
              <a:r>
                <a:rPr lang="id-ID" altLang="zh-CN" sz="1465" kern="0" dirty="0">
                  <a:solidFill>
                    <a:schemeClr val="bg1"/>
                  </a:solidFill>
                  <a:latin typeface="Raleway" pitchFamily="34" charset="0"/>
                </a:rPr>
                <a:t>2016</a:t>
              </a:r>
            </a:p>
          </p:txBody>
        </p:sp>
        <p:sp>
          <p:nvSpPr>
            <p:cNvPr id="23" name="TextBox 22"/>
            <p:cNvSpPr txBox="1">
              <a:spLocks noChangeArrowheads="1"/>
            </p:cNvSpPr>
            <p:nvPr/>
          </p:nvSpPr>
          <p:spPr bwMode="auto">
            <a:xfrm>
              <a:off x="2148061" y="2310911"/>
              <a:ext cx="184819" cy="236012"/>
            </a:xfrm>
            <a:prstGeom prst="rect">
              <a:avLst/>
            </a:prstGeom>
            <a:grpFill/>
            <a:ln w="9525">
              <a:noFill/>
              <a:miter lim="800000"/>
            </a:ln>
          </p:spPr>
          <p:txBody>
            <a:bodyPr wrap="none">
              <a:spAutoFit/>
            </a:bodyPr>
            <a:lstStyle>
              <a:lvl1pPr eaLnBrk="0" hangingPunct="0">
                <a:defRPr sz="3600">
                  <a:solidFill>
                    <a:schemeClr val="tx1"/>
                  </a:solidFill>
                  <a:latin typeface="Lato Light" pitchFamily="34" charset="0"/>
                  <a:ea typeface="MS PGothic" panose="020B0600070205080204" charset="-128"/>
                </a:defRPr>
              </a:lvl1pPr>
              <a:lvl2pPr marL="742950" indent="-285750" eaLnBrk="0" hangingPunct="0">
                <a:defRPr sz="3600">
                  <a:solidFill>
                    <a:schemeClr val="tx1"/>
                  </a:solidFill>
                  <a:latin typeface="Lato Light" pitchFamily="34" charset="0"/>
                  <a:ea typeface="MS PGothic" panose="020B0600070205080204" charset="-128"/>
                </a:defRPr>
              </a:lvl2pPr>
              <a:lvl3pPr marL="1143000" indent="-228600" eaLnBrk="0" hangingPunct="0">
                <a:defRPr sz="3600">
                  <a:solidFill>
                    <a:schemeClr val="tx1"/>
                  </a:solidFill>
                  <a:latin typeface="Lato Light" pitchFamily="34" charset="0"/>
                  <a:ea typeface="MS PGothic" panose="020B0600070205080204" charset="-128"/>
                </a:defRPr>
              </a:lvl3pPr>
              <a:lvl4pPr marL="1600200" indent="-228600" eaLnBrk="0" hangingPunct="0">
                <a:defRPr sz="3600">
                  <a:solidFill>
                    <a:schemeClr val="tx1"/>
                  </a:solidFill>
                  <a:latin typeface="Lato Light" pitchFamily="34" charset="0"/>
                  <a:ea typeface="MS PGothic" panose="020B0600070205080204" charset="-128"/>
                </a:defRPr>
              </a:lvl4pPr>
              <a:lvl5pPr marL="2057400" indent="-228600" eaLnBrk="0" hangingPunct="0">
                <a:defRPr sz="3600">
                  <a:solidFill>
                    <a:schemeClr val="tx1"/>
                  </a:solidFill>
                  <a:latin typeface="Lato Light" pitchFamily="34"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9pPr>
            </a:lstStyle>
            <a:p>
              <a:pPr algn="ctr" defTabSz="1218565" eaLnBrk="1" hangingPunct="1">
                <a:defRPr/>
              </a:pPr>
              <a:endParaRPr lang="id-ID" altLang="zh-CN" sz="935" i="1" kern="0" dirty="0">
                <a:solidFill>
                  <a:schemeClr val="bg1"/>
                </a:solidFill>
                <a:latin typeface="Raleway Light" charset="0"/>
              </a:endParaRPr>
            </a:p>
          </p:txBody>
        </p:sp>
      </p:grpSp>
      <p:grpSp>
        <p:nvGrpSpPr>
          <p:cNvPr id="24" name="Group 23"/>
          <p:cNvGrpSpPr/>
          <p:nvPr/>
        </p:nvGrpSpPr>
        <p:grpSpPr bwMode="auto">
          <a:xfrm>
            <a:off x="5313708" y="5355592"/>
            <a:ext cx="582211" cy="492893"/>
            <a:chOff x="1988253" y="2053793"/>
            <a:chExt cx="582492" cy="493130"/>
          </a:xfrm>
          <a:noFill/>
        </p:grpSpPr>
        <p:sp>
          <p:nvSpPr>
            <p:cNvPr id="25" name="TextBox 24"/>
            <p:cNvSpPr txBox="1">
              <a:spLocks noChangeArrowheads="1"/>
            </p:cNvSpPr>
            <p:nvPr/>
          </p:nvSpPr>
          <p:spPr bwMode="auto">
            <a:xfrm>
              <a:off x="1988253" y="2053793"/>
              <a:ext cx="582492" cy="318061"/>
            </a:xfrm>
            <a:prstGeom prst="rect">
              <a:avLst/>
            </a:prstGeom>
            <a:grpFill/>
            <a:ln w="9525">
              <a:noFill/>
              <a:miter lim="800000"/>
            </a:ln>
          </p:spPr>
          <p:txBody>
            <a:bodyPr wrap="none">
              <a:spAutoFit/>
            </a:bodyPr>
            <a:lstStyle>
              <a:lvl1pPr eaLnBrk="0" hangingPunct="0">
                <a:defRPr sz="3600">
                  <a:solidFill>
                    <a:schemeClr val="tx1"/>
                  </a:solidFill>
                  <a:latin typeface="Lato Light" pitchFamily="34" charset="0"/>
                  <a:ea typeface="MS PGothic" panose="020B0600070205080204" charset="-128"/>
                </a:defRPr>
              </a:lvl1pPr>
              <a:lvl2pPr marL="742950" indent="-285750" eaLnBrk="0" hangingPunct="0">
                <a:defRPr sz="3600">
                  <a:solidFill>
                    <a:schemeClr val="tx1"/>
                  </a:solidFill>
                  <a:latin typeface="Lato Light" pitchFamily="34" charset="0"/>
                  <a:ea typeface="MS PGothic" panose="020B0600070205080204" charset="-128"/>
                </a:defRPr>
              </a:lvl2pPr>
              <a:lvl3pPr marL="1143000" indent="-228600" eaLnBrk="0" hangingPunct="0">
                <a:defRPr sz="3600">
                  <a:solidFill>
                    <a:schemeClr val="tx1"/>
                  </a:solidFill>
                  <a:latin typeface="Lato Light" pitchFamily="34" charset="0"/>
                  <a:ea typeface="MS PGothic" panose="020B0600070205080204" charset="-128"/>
                </a:defRPr>
              </a:lvl3pPr>
              <a:lvl4pPr marL="1600200" indent="-228600" eaLnBrk="0" hangingPunct="0">
                <a:defRPr sz="3600">
                  <a:solidFill>
                    <a:schemeClr val="tx1"/>
                  </a:solidFill>
                  <a:latin typeface="Lato Light" pitchFamily="34" charset="0"/>
                  <a:ea typeface="MS PGothic" panose="020B0600070205080204" charset="-128"/>
                </a:defRPr>
              </a:lvl4pPr>
              <a:lvl5pPr marL="2057400" indent="-228600" eaLnBrk="0" hangingPunct="0">
                <a:defRPr sz="3600">
                  <a:solidFill>
                    <a:schemeClr val="tx1"/>
                  </a:solidFill>
                  <a:latin typeface="Lato Light" pitchFamily="34"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9pPr>
            </a:lstStyle>
            <a:p>
              <a:pPr algn="ctr" defTabSz="1218565" eaLnBrk="1" hangingPunct="1">
                <a:defRPr/>
              </a:pPr>
              <a:r>
                <a:rPr lang="id-ID" altLang="zh-CN" sz="1465" kern="0" dirty="0">
                  <a:solidFill>
                    <a:schemeClr val="bg1"/>
                  </a:solidFill>
                  <a:latin typeface="Raleway" pitchFamily="34" charset="0"/>
                </a:rPr>
                <a:t>2017</a:t>
              </a:r>
            </a:p>
          </p:txBody>
        </p:sp>
        <p:sp>
          <p:nvSpPr>
            <p:cNvPr id="26" name="TextBox 25"/>
            <p:cNvSpPr txBox="1">
              <a:spLocks noChangeArrowheads="1"/>
            </p:cNvSpPr>
            <p:nvPr/>
          </p:nvSpPr>
          <p:spPr bwMode="auto">
            <a:xfrm>
              <a:off x="2148060" y="2310911"/>
              <a:ext cx="184819" cy="236012"/>
            </a:xfrm>
            <a:prstGeom prst="rect">
              <a:avLst/>
            </a:prstGeom>
            <a:grpFill/>
            <a:ln w="9525">
              <a:noFill/>
              <a:miter lim="800000"/>
            </a:ln>
          </p:spPr>
          <p:txBody>
            <a:bodyPr wrap="none">
              <a:spAutoFit/>
            </a:bodyPr>
            <a:lstStyle>
              <a:lvl1pPr eaLnBrk="0" hangingPunct="0">
                <a:defRPr sz="3600">
                  <a:solidFill>
                    <a:schemeClr val="tx1"/>
                  </a:solidFill>
                  <a:latin typeface="Lato Light" pitchFamily="34" charset="0"/>
                  <a:ea typeface="MS PGothic" panose="020B0600070205080204" charset="-128"/>
                </a:defRPr>
              </a:lvl1pPr>
              <a:lvl2pPr marL="742950" indent="-285750" eaLnBrk="0" hangingPunct="0">
                <a:defRPr sz="3600">
                  <a:solidFill>
                    <a:schemeClr val="tx1"/>
                  </a:solidFill>
                  <a:latin typeface="Lato Light" pitchFamily="34" charset="0"/>
                  <a:ea typeface="MS PGothic" panose="020B0600070205080204" charset="-128"/>
                </a:defRPr>
              </a:lvl2pPr>
              <a:lvl3pPr marL="1143000" indent="-228600" eaLnBrk="0" hangingPunct="0">
                <a:defRPr sz="3600">
                  <a:solidFill>
                    <a:schemeClr val="tx1"/>
                  </a:solidFill>
                  <a:latin typeface="Lato Light" pitchFamily="34" charset="0"/>
                  <a:ea typeface="MS PGothic" panose="020B0600070205080204" charset="-128"/>
                </a:defRPr>
              </a:lvl3pPr>
              <a:lvl4pPr marL="1600200" indent="-228600" eaLnBrk="0" hangingPunct="0">
                <a:defRPr sz="3600">
                  <a:solidFill>
                    <a:schemeClr val="tx1"/>
                  </a:solidFill>
                  <a:latin typeface="Lato Light" pitchFamily="34" charset="0"/>
                  <a:ea typeface="MS PGothic" panose="020B0600070205080204" charset="-128"/>
                </a:defRPr>
              </a:lvl4pPr>
              <a:lvl5pPr marL="2057400" indent="-228600" eaLnBrk="0" hangingPunct="0">
                <a:defRPr sz="3600">
                  <a:solidFill>
                    <a:schemeClr val="tx1"/>
                  </a:solidFill>
                  <a:latin typeface="Lato Light" pitchFamily="34"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9pPr>
            </a:lstStyle>
            <a:p>
              <a:pPr algn="ctr" defTabSz="1218565" eaLnBrk="1" hangingPunct="1">
                <a:defRPr/>
              </a:pPr>
              <a:endParaRPr lang="id-ID" altLang="zh-CN" sz="935" i="1" kern="0" dirty="0">
                <a:solidFill>
                  <a:schemeClr val="bg1"/>
                </a:solidFill>
                <a:latin typeface="Raleway Light" charset="0"/>
              </a:endParaRPr>
            </a:p>
          </p:txBody>
        </p:sp>
      </p:grpSp>
      <p:grpSp>
        <p:nvGrpSpPr>
          <p:cNvPr id="27" name="Group 26"/>
          <p:cNvGrpSpPr/>
          <p:nvPr/>
        </p:nvGrpSpPr>
        <p:grpSpPr bwMode="auto">
          <a:xfrm>
            <a:off x="6312196" y="5355592"/>
            <a:ext cx="582211" cy="492893"/>
            <a:chOff x="1988252" y="2053793"/>
            <a:chExt cx="582492" cy="493130"/>
          </a:xfrm>
          <a:noFill/>
        </p:grpSpPr>
        <p:sp>
          <p:nvSpPr>
            <p:cNvPr id="28" name="TextBox 27"/>
            <p:cNvSpPr txBox="1">
              <a:spLocks noChangeArrowheads="1"/>
            </p:cNvSpPr>
            <p:nvPr/>
          </p:nvSpPr>
          <p:spPr bwMode="auto">
            <a:xfrm>
              <a:off x="1988252" y="2053793"/>
              <a:ext cx="582492" cy="318061"/>
            </a:xfrm>
            <a:prstGeom prst="rect">
              <a:avLst/>
            </a:prstGeom>
            <a:grpFill/>
            <a:ln w="9525">
              <a:noFill/>
              <a:miter lim="800000"/>
            </a:ln>
          </p:spPr>
          <p:txBody>
            <a:bodyPr wrap="none">
              <a:spAutoFit/>
            </a:bodyPr>
            <a:lstStyle>
              <a:lvl1pPr eaLnBrk="0" hangingPunct="0">
                <a:defRPr sz="3600">
                  <a:solidFill>
                    <a:schemeClr val="tx1"/>
                  </a:solidFill>
                  <a:latin typeface="Lato Light" pitchFamily="34" charset="0"/>
                  <a:ea typeface="MS PGothic" panose="020B0600070205080204" charset="-128"/>
                </a:defRPr>
              </a:lvl1pPr>
              <a:lvl2pPr marL="742950" indent="-285750" eaLnBrk="0" hangingPunct="0">
                <a:defRPr sz="3600">
                  <a:solidFill>
                    <a:schemeClr val="tx1"/>
                  </a:solidFill>
                  <a:latin typeface="Lato Light" pitchFamily="34" charset="0"/>
                  <a:ea typeface="MS PGothic" panose="020B0600070205080204" charset="-128"/>
                </a:defRPr>
              </a:lvl2pPr>
              <a:lvl3pPr marL="1143000" indent="-228600" eaLnBrk="0" hangingPunct="0">
                <a:defRPr sz="3600">
                  <a:solidFill>
                    <a:schemeClr val="tx1"/>
                  </a:solidFill>
                  <a:latin typeface="Lato Light" pitchFamily="34" charset="0"/>
                  <a:ea typeface="MS PGothic" panose="020B0600070205080204" charset="-128"/>
                </a:defRPr>
              </a:lvl3pPr>
              <a:lvl4pPr marL="1600200" indent="-228600" eaLnBrk="0" hangingPunct="0">
                <a:defRPr sz="3600">
                  <a:solidFill>
                    <a:schemeClr val="tx1"/>
                  </a:solidFill>
                  <a:latin typeface="Lato Light" pitchFamily="34" charset="0"/>
                  <a:ea typeface="MS PGothic" panose="020B0600070205080204" charset="-128"/>
                </a:defRPr>
              </a:lvl4pPr>
              <a:lvl5pPr marL="2057400" indent="-228600" eaLnBrk="0" hangingPunct="0">
                <a:defRPr sz="3600">
                  <a:solidFill>
                    <a:schemeClr val="tx1"/>
                  </a:solidFill>
                  <a:latin typeface="Lato Light" pitchFamily="34"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9pPr>
            </a:lstStyle>
            <a:p>
              <a:pPr algn="ctr" defTabSz="1218565" eaLnBrk="1" hangingPunct="1">
                <a:defRPr/>
              </a:pPr>
              <a:r>
                <a:rPr lang="id-ID" altLang="zh-CN" sz="1465" kern="0" dirty="0">
                  <a:solidFill>
                    <a:schemeClr val="bg1"/>
                  </a:solidFill>
                  <a:latin typeface="Raleway" pitchFamily="34" charset="0"/>
                </a:rPr>
                <a:t>2018</a:t>
              </a:r>
            </a:p>
          </p:txBody>
        </p:sp>
        <p:sp>
          <p:nvSpPr>
            <p:cNvPr id="29" name="TextBox 28"/>
            <p:cNvSpPr txBox="1">
              <a:spLocks noChangeArrowheads="1"/>
            </p:cNvSpPr>
            <p:nvPr/>
          </p:nvSpPr>
          <p:spPr bwMode="auto">
            <a:xfrm>
              <a:off x="2148061" y="2310911"/>
              <a:ext cx="184819" cy="236012"/>
            </a:xfrm>
            <a:prstGeom prst="rect">
              <a:avLst/>
            </a:prstGeom>
            <a:grpFill/>
            <a:ln w="9525">
              <a:noFill/>
              <a:miter lim="800000"/>
            </a:ln>
          </p:spPr>
          <p:txBody>
            <a:bodyPr wrap="none">
              <a:spAutoFit/>
            </a:bodyPr>
            <a:lstStyle>
              <a:lvl1pPr eaLnBrk="0" hangingPunct="0">
                <a:defRPr sz="3600">
                  <a:solidFill>
                    <a:schemeClr val="tx1"/>
                  </a:solidFill>
                  <a:latin typeface="Lato Light" pitchFamily="34" charset="0"/>
                  <a:ea typeface="MS PGothic" panose="020B0600070205080204" charset="-128"/>
                </a:defRPr>
              </a:lvl1pPr>
              <a:lvl2pPr marL="742950" indent="-285750" eaLnBrk="0" hangingPunct="0">
                <a:defRPr sz="3600">
                  <a:solidFill>
                    <a:schemeClr val="tx1"/>
                  </a:solidFill>
                  <a:latin typeface="Lato Light" pitchFamily="34" charset="0"/>
                  <a:ea typeface="MS PGothic" panose="020B0600070205080204" charset="-128"/>
                </a:defRPr>
              </a:lvl2pPr>
              <a:lvl3pPr marL="1143000" indent="-228600" eaLnBrk="0" hangingPunct="0">
                <a:defRPr sz="3600">
                  <a:solidFill>
                    <a:schemeClr val="tx1"/>
                  </a:solidFill>
                  <a:latin typeface="Lato Light" pitchFamily="34" charset="0"/>
                  <a:ea typeface="MS PGothic" panose="020B0600070205080204" charset="-128"/>
                </a:defRPr>
              </a:lvl3pPr>
              <a:lvl4pPr marL="1600200" indent="-228600" eaLnBrk="0" hangingPunct="0">
                <a:defRPr sz="3600">
                  <a:solidFill>
                    <a:schemeClr val="tx1"/>
                  </a:solidFill>
                  <a:latin typeface="Lato Light" pitchFamily="34" charset="0"/>
                  <a:ea typeface="MS PGothic" panose="020B0600070205080204" charset="-128"/>
                </a:defRPr>
              </a:lvl4pPr>
              <a:lvl5pPr marL="2057400" indent="-228600" eaLnBrk="0" hangingPunct="0">
                <a:defRPr sz="3600">
                  <a:solidFill>
                    <a:schemeClr val="tx1"/>
                  </a:solidFill>
                  <a:latin typeface="Lato Light" pitchFamily="34"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9pPr>
            </a:lstStyle>
            <a:p>
              <a:pPr algn="ctr" defTabSz="1218565" eaLnBrk="1" hangingPunct="1">
                <a:defRPr/>
              </a:pPr>
              <a:endParaRPr lang="id-ID" altLang="zh-CN" sz="935" i="1" kern="0" dirty="0">
                <a:solidFill>
                  <a:schemeClr val="bg1"/>
                </a:solidFill>
                <a:latin typeface="Raleway Light" charset="0"/>
              </a:endParaRPr>
            </a:p>
          </p:txBody>
        </p:sp>
      </p:grpSp>
      <p:grpSp>
        <p:nvGrpSpPr>
          <p:cNvPr id="30" name="Group 29"/>
          <p:cNvGrpSpPr/>
          <p:nvPr/>
        </p:nvGrpSpPr>
        <p:grpSpPr bwMode="auto">
          <a:xfrm>
            <a:off x="7276557" y="5353212"/>
            <a:ext cx="582211" cy="492893"/>
            <a:chOff x="1988253" y="2053793"/>
            <a:chExt cx="582492" cy="493130"/>
          </a:xfrm>
          <a:noFill/>
        </p:grpSpPr>
        <p:sp>
          <p:nvSpPr>
            <p:cNvPr id="31" name="TextBox 30"/>
            <p:cNvSpPr txBox="1">
              <a:spLocks noChangeArrowheads="1"/>
            </p:cNvSpPr>
            <p:nvPr/>
          </p:nvSpPr>
          <p:spPr bwMode="auto">
            <a:xfrm>
              <a:off x="1988253" y="2053793"/>
              <a:ext cx="582492" cy="318061"/>
            </a:xfrm>
            <a:prstGeom prst="rect">
              <a:avLst/>
            </a:prstGeom>
            <a:grpFill/>
            <a:ln w="9525">
              <a:noFill/>
              <a:miter lim="800000"/>
            </a:ln>
          </p:spPr>
          <p:txBody>
            <a:bodyPr wrap="none">
              <a:spAutoFit/>
            </a:bodyPr>
            <a:lstStyle>
              <a:lvl1pPr eaLnBrk="0" hangingPunct="0">
                <a:defRPr sz="3600">
                  <a:solidFill>
                    <a:schemeClr val="tx1"/>
                  </a:solidFill>
                  <a:latin typeface="Lato Light" pitchFamily="34" charset="0"/>
                  <a:ea typeface="MS PGothic" panose="020B0600070205080204" charset="-128"/>
                </a:defRPr>
              </a:lvl1pPr>
              <a:lvl2pPr marL="742950" indent="-285750" eaLnBrk="0" hangingPunct="0">
                <a:defRPr sz="3600">
                  <a:solidFill>
                    <a:schemeClr val="tx1"/>
                  </a:solidFill>
                  <a:latin typeface="Lato Light" pitchFamily="34" charset="0"/>
                  <a:ea typeface="MS PGothic" panose="020B0600070205080204" charset="-128"/>
                </a:defRPr>
              </a:lvl2pPr>
              <a:lvl3pPr marL="1143000" indent="-228600" eaLnBrk="0" hangingPunct="0">
                <a:defRPr sz="3600">
                  <a:solidFill>
                    <a:schemeClr val="tx1"/>
                  </a:solidFill>
                  <a:latin typeface="Lato Light" pitchFamily="34" charset="0"/>
                  <a:ea typeface="MS PGothic" panose="020B0600070205080204" charset="-128"/>
                </a:defRPr>
              </a:lvl3pPr>
              <a:lvl4pPr marL="1600200" indent="-228600" eaLnBrk="0" hangingPunct="0">
                <a:defRPr sz="3600">
                  <a:solidFill>
                    <a:schemeClr val="tx1"/>
                  </a:solidFill>
                  <a:latin typeface="Lato Light" pitchFamily="34" charset="0"/>
                  <a:ea typeface="MS PGothic" panose="020B0600070205080204" charset="-128"/>
                </a:defRPr>
              </a:lvl4pPr>
              <a:lvl5pPr marL="2057400" indent="-228600" eaLnBrk="0" hangingPunct="0">
                <a:defRPr sz="3600">
                  <a:solidFill>
                    <a:schemeClr val="tx1"/>
                  </a:solidFill>
                  <a:latin typeface="Lato Light" pitchFamily="34"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9pPr>
            </a:lstStyle>
            <a:p>
              <a:pPr algn="ctr" defTabSz="1218565" eaLnBrk="1" hangingPunct="1">
                <a:defRPr/>
              </a:pPr>
              <a:r>
                <a:rPr lang="id-ID" altLang="zh-CN" sz="1465" kern="0" dirty="0">
                  <a:solidFill>
                    <a:schemeClr val="bg1"/>
                  </a:solidFill>
                  <a:latin typeface="Raleway" pitchFamily="34" charset="0"/>
                </a:rPr>
                <a:t>2019</a:t>
              </a:r>
            </a:p>
          </p:txBody>
        </p:sp>
        <p:sp>
          <p:nvSpPr>
            <p:cNvPr id="32" name="TextBox 31"/>
            <p:cNvSpPr txBox="1">
              <a:spLocks noChangeArrowheads="1"/>
            </p:cNvSpPr>
            <p:nvPr/>
          </p:nvSpPr>
          <p:spPr bwMode="auto">
            <a:xfrm>
              <a:off x="2148060" y="2310911"/>
              <a:ext cx="184819" cy="236012"/>
            </a:xfrm>
            <a:prstGeom prst="rect">
              <a:avLst/>
            </a:prstGeom>
            <a:grpFill/>
            <a:ln w="9525">
              <a:noFill/>
              <a:miter lim="800000"/>
            </a:ln>
          </p:spPr>
          <p:txBody>
            <a:bodyPr wrap="none">
              <a:spAutoFit/>
            </a:bodyPr>
            <a:lstStyle>
              <a:lvl1pPr eaLnBrk="0" hangingPunct="0">
                <a:defRPr sz="3600">
                  <a:solidFill>
                    <a:schemeClr val="tx1"/>
                  </a:solidFill>
                  <a:latin typeface="Lato Light" pitchFamily="34" charset="0"/>
                  <a:ea typeface="MS PGothic" panose="020B0600070205080204" charset="-128"/>
                </a:defRPr>
              </a:lvl1pPr>
              <a:lvl2pPr marL="742950" indent="-285750" eaLnBrk="0" hangingPunct="0">
                <a:defRPr sz="3600">
                  <a:solidFill>
                    <a:schemeClr val="tx1"/>
                  </a:solidFill>
                  <a:latin typeface="Lato Light" pitchFamily="34" charset="0"/>
                  <a:ea typeface="MS PGothic" panose="020B0600070205080204" charset="-128"/>
                </a:defRPr>
              </a:lvl2pPr>
              <a:lvl3pPr marL="1143000" indent="-228600" eaLnBrk="0" hangingPunct="0">
                <a:defRPr sz="3600">
                  <a:solidFill>
                    <a:schemeClr val="tx1"/>
                  </a:solidFill>
                  <a:latin typeface="Lato Light" pitchFamily="34" charset="0"/>
                  <a:ea typeface="MS PGothic" panose="020B0600070205080204" charset="-128"/>
                </a:defRPr>
              </a:lvl3pPr>
              <a:lvl4pPr marL="1600200" indent="-228600" eaLnBrk="0" hangingPunct="0">
                <a:defRPr sz="3600">
                  <a:solidFill>
                    <a:schemeClr val="tx1"/>
                  </a:solidFill>
                  <a:latin typeface="Lato Light" pitchFamily="34" charset="0"/>
                  <a:ea typeface="MS PGothic" panose="020B0600070205080204" charset="-128"/>
                </a:defRPr>
              </a:lvl4pPr>
              <a:lvl5pPr marL="2057400" indent="-228600" eaLnBrk="0" hangingPunct="0">
                <a:defRPr sz="3600">
                  <a:solidFill>
                    <a:schemeClr val="tx1"/>
                  </a:solidFill>
                  <a:latin typeface="Lato Light" pitchFamily="34"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9pPr>
            </a:lstStyle>
            <a:p>
              <a:pPr algn="ctr" defTabSz="1218565" eaLnBrk="1" hangingPunct="1">
                <a:defRPr/>
              </a:pPr>
              <a:endParaRPr lang="id-ID" altLang="zh-CN" sz="935" i="1" kern="0" dirty="0">
                <a:solidFill>
                  <a:schemeClr val="bg1"/>
                </a:solidFill>
                <a:latin typeface="Raleway Light" charset="0"/>
              </a:endParaRPr>
            </a:p>
          </p:txBody>
        </p:sp>
      </p:grpSp>
      <p:grpSp>
        <p:nvGrpSpPr>
          <p:cNvPr id="33" name="Group 32"/>
          <p:cNvGrpSpPr/>
          <p:nvPr/>
        </p:nvGrpSpPr>
        <p:grpSpPr bwMode="auto">
          <a:xfrm>
            <a:off x="8275044" y="5353212"/>
            <a:ext cx="582211" cy="492893"/>
            <a:chOff x="1988255" y="2053793"/>
            <a:chExt cx="582493" cy="493130"/>
          </a:xfrm>
          <a:noFill/>
        </p:grpSpPr>
        <p:sp>
          <p:nvSpPr>
            <p:cNvPr id="34" name="TextBox 33"/>
            <p:cNvSpPr txBox="1">
              <a:spLocks noChangeArrowheads="1"/>
            </p:cNvSpPr>
            <p:nvPr/>
          </p:nvSpPr>
          <p:spPr bwMode="auto">
            <a:xfrm>
              <a:off x="1988255" y="2053793"/>
              <a:ext cx="582493" cy="318061"/>
            </a:xfrm>
            <a:prstGeom prst="rect">
              <a:avLst/>
            </a:prstGeom>
            <a:grpFill/>
            <a:ln w="9525">
              <a:noFill/>
              <a:miter lim="800000"/>
            </a:ln>
          </p:spPr>
          <p:txBody>
            <a:bodyPr wrap="none">
              <a:spAutoFit/>
            </a:bodyPr>
            <a:lstStyle>
              <a:lvl1pPr eaLnBrk="0" hangingPunct="0">
                <a:defRPr sz="3600">
                  <a:solidFill>
                    <a:schemeClr val="tx1"/>
                  </a:solidFill>
                  <a:latin typeface="Lato Light" pitchFamily="34" charset="0"/>
                  <a:ea typeface="MS PGothic" panose="020B0600070205080204" charset="-128"/>
                </a:defRPr>
              </a:lvl1pPr>
              <a:lvl2pPr marL="742950" indent="-285750" eaLnBrk="0" hangingPunct="0">
                <a:defRPr sz="3600">
                  <a:solidFill>
                    <a:schemeClr val="tx1"/>
                  </a:solidFill>
                  <a:latin typeface="Lato Light" pitchFamily="34" charset="0"/>
                  <a:ea typeface="MS PGothic" panose="020B0600070205080204" charset="-128"/>
                </a:defRPr>
              </a:lvl2pPr>
              <a:lvl3pPr marL="1143000" indent="-228600" eaLnBrk="0" hangingPunct="0">
                <a:defRPr sz="3600">
                  <a:solidFill>
                    <a:schemeClr val="tx1"/>
                  </a:solidFill>
                  <a:latin typeface="Lato Light" pitchFamily="34" charset="0"/>
                  <a:ea typeface="MS PGothic" panose="020B0600070205080204" charset="-128"/>
                </a:defRPr>
              </a:lvl3pPr>
              <a:lvl4pPr marL="1600200" indent="-228600" eaLnBrk="0" hangingPunct="0">
                <a:defRPr sz="3600">
                  <a:solidFill>
                    <a:schemeClr val="tx1"/>
                  </a:solidFill>
                  <a:latin typeface="Lato Light" pitchFamily="34" charset="0"/>
                  <a:ea typeface="MS PGothic" panose="020B0600070205080204" charset="-128"/>
                </a:defRPr>
              </a:lvl4pPr>
              <a:lvl5pPr marL="2057400" indent="-228600" eaLnBrk="0" hangingPunct="0">
                <a:defRPr sz="3600">
                  <a:solidFill>
                    <a:schemeClr val="tx1"/>
                  </a:solidFill>
                  <a:latin typeface="Lato Light" pitchFamily="34"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9pPr>
            </a:lstStyle>
            <a:p>
              <a:pPr algn="ctr" defTabSz="1218565" eaLnBrk="1" hangingPunct="1">
                <a:defRPr/>
              </a:pPr>
              <a:r>
                <a:rPr lang="id-ID" altLang="zh-CN" sz="1465" kern="0">
                  <a:solidFill>
                    <a:schemeClr val="bg1"/>
                  </a:solidFill>
                  <a:latin typeface="Raleway" pitchFamily="34" charset="0"/>
                </a:rPr>
                <a:t>2020</a:t>
              </a:r>
            </a:p>
          </p:txBody>
        </p:sp>
        <p:sp>
          <p:nvSpPr>
            <p:cNvPr id="35" name="TextBox 34"/>
            <p:cNvSpPr txBox="1">
              <a:spLocks noChangeArrowheads="1"/>
            </p:cNvSpPr>
            <p:nvPr/>
          </p:nvSpPr>
          <p:spPr bwMode="auto">
            <a:xfrm>
              <a:off x="2148060" y="2310911"/>
              <a:ext cx="184819" cy="236012"/>
            </a:xfrm>
            <a:prstGeom prst="rect">
              <a:avLst/>
            </a:prstGeom>
            <a:grpFill/>
            <a:ln w="9525">
              <a:noFill/>
              <a:miter lim="800000"/>
            </a:ln>
          </p:spPr>
          <p:txBody>
            <a:bodyPr wrap="none">
              <a:spAutoFit/>
            </a:bodyPr>
            <a:lstStyle>
              <a:lvl1pPr eaLnBrk="0" hangingPunct="0">
                <a:defRPr sz="3600">
                  <a:solidFill>
                    <a:schemeClr val="tx1"/>
                  </a:solidFill>
                  <a:latin typeface="Lato Light" pitchFamily="34" charset="0"/>
                  <a:ea typeface="MS PGothic" panose="020B0600070205080204" charset="-128"/>
                </a:defRPr>
              </a:lvl1pPr>
              <a:lvl2pPr marL="742950" indent="-285750" eaLnBrk="0" hangingPunct="0">
                <a:defRPr sz="3600">
                  <a:solidFill>
                    <a:schemeClr val="tx1"/>
                  </a:solidFill>
                  <a:latin typeface="Lato Light" pitchFamily="34" charset="0"/>
                  <a:ea typeface="MS PGothic" panose="020B0600070205080204" charset="-128"/>
                </a:defRPr>
              </a:lvl2pPr>
              <a:lvl3pPr marL="1143000" indent="-228600" eaLnBrk="0" hangingPunct="0">
                <a:defRPr sz="3600">
                  <a:solidFill>
                    <a:schemeClr val="tx1"/>
                  </a:solidFill>
                  <a:latin typeface="Lato Light" pitchFamily="34" charset="0"/>
                  <a:ea typeface="MS PGothic" panose="020B0600070205080204" charset="-128"/>
                </a:defRPr>
              </a:lvl3pPr>
              <a:lvl4pPr marL="1600200" indent="-228600" eaLnBrk="0" hangingPunct="0">
                <a:defRPr sz="3600">
                  <a:solidFill>
                    <a:schemeClr val="tx1"/>
                  </a:solidFill>
                  <a:latin typeface="Lato Light" pitchFamily="34" charset="0"/>
                  <a:ea typeface="MS PGothic" panose="020B0600070205080204" charset="-128"/>
                </a:defRPr>
              </a:lvl4pPr>
              <a:lvl5pPr marL="2057400" indent="-228600" eaLnBrk="0" hangingPunct="0">
                <a:defRPr sz="3600">
                  <a:solidFill>
                    <a:schemeClr val="tx1"/>
                  </a:solidFill>
                  <a:latin typeface="Lato Light" pitchFamily="34"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9pPr>
            </a:lstStyle>
            <a:p>
              <a:pPr algn="ctr" defTabSz="1218565" eaLnBrk="1" hangingPunct="1">
                <a:defRPr/>
              </a:pPr>
              <a:endParaRPr lang="id-ID" altLang="zh-CN" sz="935" i="1" kern="0" dirty="0">
                <a:solidFill>
                  <a:schemeClr val="bg1"/>
                </a:solidFill>
                <a:latin typeface="Raleway Light" charset="0"/>
              </a:endParaRPr>
            </a:p>
          </p:txBody>
        </p:sp>
      </p:grpSp>
      <p:grpSp>
        <p:nvGrpSpPr>
          <p:cNvPr id="36" name="Group 35"/>
          <p:cNvGrpSpPr/>
          <p:nvPr/>
        </p:nvGrpSpPr>
        <p:grpSpPr bwMode="auto">
          <a:xfrm>
            <a:off x="9209246" y="5353212"/>
            <a:ext cx="582211" cy="492893"/>
            <a:chOff x="1988254" y="2053793"/>
            <a:chExt cx="582492" cy="493130"/>
          </a:xfrm>
          <a:noFill/>
        </p:grpSpPr>
        <p:sp>
          <p:nvSpPr>
            <p:cNvPr id="37" name="TextBox 36"/>
            <p:cNvSpPr txBox="1">
              <a:spLocks noChangeArrowheads="1"/>
            </p:cNvSpPr>
            <p:nvPr/>
          </p:nvSpPr>
          <p:spPr bwMode="auto">
            <a:xfrm>
              <a:off x="1988254" y="2053793"/>
              <a:ext cx="582492" cy="318061"/>
            </a:xfrm>
            <a:prstGeom prst="rect">
              <a:avLst/>
            </a:prstGeom>
            <a:grpFill/>
            <a:ln w="9525">
              <a:noFill/>
              <a:miter lim="800000"/>
            </a:ln>
          </p:spPr>
          <p:txBody>
            <a:bodyPr wrap="none">
              <a:spAutoFit/>
            </a:bodyPr>
            <a:lstStyle>
              <a:lvl1pPr eaLnBrk="0" hangingPunct="0">
                <a:defRPr sz="3600">
                  <a:solidFill>
                    <a:schemeClr val="tx1"/>
                  </a:solidFill>
                  <a:latin typeface="Lato Light" pitchFamily="34" charset="0"/>
                  <a:ea typeface="MS PGothic" panose="020B0600070205080204" charset="-128"/>
                </a:defRPr>
              </a:lvl1pPr>
              <a:lvl2pPr marL="742950" indent="-285750" eaLnBrk="0" hangingPunct="0">
                <a:defRPr sz="3600">
                  <a:solidFill>
                    <a:schemeClr val="tx1"/>
                  </a:solidFill>
                  <a:latin typeface="Lato Light" pitchFamily="34" charset="0"/>
                  <a:ea typeface="MS PGothic" panose="020B0600070205080204" charset="-128"/>
                </a:defRPr>
              </a:lvl2pPr>
              <a:lvl3pPr marL="1143000" indent="-228600" eaLnBrk="0" hangingPunct="0">
                <a:defRPr sz="3600">
                  <a:solidFill>
                    <a:schemeClr val="tx1"/>
                  </a:solidFill>
                  <a:latin typeface="Lato Light" pitchFamily="34" charset="0"/>
                  <a:ea typeface="MS PGothic" panose="020B0600070205080204" charset="-128"/>
                </a:defRPr>
              </a:lvl3pPr>
              <a:lvl4pPr marL="1600200" indent="-228600" eaLnBrk="0" hangingPunct="0">
                <a:defRPr sz="3600">
                  <a:solidFill>
                    <a:schemeClr val="tx1"/>
                  </a:solidFill>
                  <a:latin typeface="Lato Light" pitchFamily="34" charset="0"/>
                  <a:ea typeface="MS PGothic" panose="020B0600070205080204" charset="-128"/>
                </a:defRPr>
              </a:lvl4pPr>
              <a:lvl5pPr marL="2057400" indent="-228600" eaLnBrk="0" hangingPunct="0">
                <a:defRPr sz="3600">
                  <a:solidFill>
                    <a:schemeClr val="tx1"/>
                  </a:solidFill>
                  <a:latin typeface="Lato Light" pitchFamily="34"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9pPr>
            </a:lstStyle>
            <a:p>
              <a:pPr algn="ctr" defTabSz="1218565" eaLnBrk="1" hangingPunct="1">
                <a:defRPr/>
              </a:pPr>
              <a:r>
                <a:rPr lang="id-ID" altLang="zh-CN" sz="1465" kern="0">
                  <a:solidFill>
                    <a:schemeClr val="bg1"/>
                  </a:solidFill>
                  <a:latin typeface="Raleway" pitchFamily="34" charset="0"/>
                </a:rPr>
                <a:t>2021</a:t>
              </a:r>
            </a:p>
          </p:txBody>
        </p:sp>
        <p:sp>
          <p:nvSpPr>
            <p:cNvPr id="38" name="TextBox 37"/>
            <p:cNvSpPr txBox="1">
              <a:spLocks noChangeArrowheads="1"/>
            </p:cNvSpPr>
            <p:nvPr/>
          </p:nvSpPr>
          <p:spPr bwMode="auto">
            <a:xfrm>
              <a:off x="2148061" y="2310911"/>
              <a:ext cx="184819" cy="236012"/>
            </a:xfrm>
            <a:prstGeom prst="rect">
              <a:avLst/>
            </a:prstGeom>
            <a:grpFill/>
            <a:ln w="9525">
              <a:noFill/>
              <a:miter lim="800000"/>
            </a:ln>
          </p:spPr>
          <p:txBody>
            <a:bodyPr wrap="none">
              <a:spAutoFit/>
            </a:bodyPr>
            <a:lstStyle>
              <a:lvl1pPr eaLnBrk="0" hangingPunct="0">
                <a:defRPr sz="3600">
                  <a:solidFill>
                    <a:schemeClr val="tx1"/>
                  </a:solidFill>
                  <a:latin typeface="Lato Light" pitchFamily="34" charset="0"/>
                  <a:ea typeface="MS PGothic" panose="020B0600070205080204" charset="-128"/>
                </a:defRPr>
              </a:lvl1pPr>
              <a:lvl2pPr marL="742950" indent="-285750" eaLnBrk="0" hangingPunct="0">
                <a:defRPr sz="3600">
                  <a:solidFill>
                    <a:schemeClr val="tx1"/>
                  </a:solidFill>
                  <a:latin typeface="Lato Light" pitchFamily="34" charset="0"/>
                  <a:ea typeface="MS PGothic" panose="020B0600070205080204" charset="-128"/>
                </a:defRPr>
              </a:lvl2pPr>
              <a:lvl3pPr marL="1143000" indent="-228600" eaLnBrk="0" hangingPunct="0">
                <a:defRPr sz="3600">
                  <a:solidFill>
                    <a:schemeClr val="tx1"/>
                  </a:solidFill>
                  <a:latin typeface="Lato Light" pitchFamily="34" charset="0"/>
                  <a:ea typeface="MS PGothic" panose="020B0600070205080204" charset="-128"/>
                </a:defRPr>
              </a:lvl3pPr>
              <a:lvl4pPr marL="1600200" indent="-228600" eaLnBrk="0" hangingPunct="0">
                <a:defRPr sz="3600">
                  <a:solidFill>
                    <a:schemeClr val="tx1"/>
                  </a:solidFill>
                  <a:latin typeface="Lato Light" pitchFamily="34" charset="0"/>
                  <a:ea typeface="MS PGothic" panose="020B0600070205080204" charset="-128"/>
                </a:defRPr>
              </a:lvl4pPr>
              <a:lvl5pPr marL="2057400" indent="-228600" eaLnBrk="0" hangingPunct="0">
                <a:defRPr sz="3600">
                  <a:solidFill>
                    <a:schemeClr val="tx1"/>
                  </a:solidFill>
                  <a:latin typeface="Lato Light" pitchFamily="34"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9pPr>
            </a:lstStyle>
            <a:p>
              <a:pPr algn="ctr" defTabSz="1218565" eaLnBrk="1" hangingPunct="1">
                <a:defRPr/>
              </a:pPr>
              <a:endParaRPr lang="id-ID" altLang="zh-CN" sz="935" i="1" kern="0" dirty="0">
                <a:solidFill>
                  <a:schemeClr val="bg1"/>
                </a:solidFill>
                <a:latin typeface="Raleway Light" charset="0"/>
              </a:endParaRPr>
            </a:p>
          </p:txBody>
        </p:sp>
      </p:grpSp>
      <p:grpSp>
        <p:nvGrpSpPr>
          <p:cNvPr id="39" name="Group 38"/>
          <p:cNvGrpSpPr/>
          <p:nvPr/>
        </p:nvGrpSpPr>
        <p:grpSpPr bwMode="auto">
          <a:xfrm>
            <a:off x="10208164" y="5353212"/>
            <a:ext cx="582211" cy="492893"/>
            <a:chOff x="1988530" y="2053793"/>
            <a:chExt cx="581942" cy="493130"/>
          </a:xfrm>
          <a:noFill/>
        </p:grpSpPr>
        <p:sp>
          <p:nvSpPr>
            <p:cNvPr id="40" name="TextBox 39"/>
            <p:cNvSpPr txBox="1">
              <a:spLocks noChangeArrowheads="1"/>
            </p:cNvSpPr>
            <p:nvPr/>
          </p:nvSpPr>
          <p:spPr bwMode="auto">
            <a:xfrm>
              <a:off x="1988530" y="2053793"/>
              <a:ext cx="581942" cy="318061"/>
            </a:xfrm>
            <a:prstGeom prst="rect">
              <a:avLst/>
            </a:prstGeom>
            <a:grpFill/>
            <a:ln w="9525">
              <a:noFill/>
              <a:miter lim="800000"/>
            </a:ln>
          </p:spPr>
          <p:txBody>
            <a:bodyPr wrap="none">
              <a:spAutoFit/>
            </a:bodyPr>
            <a:lstStyle>
              <a:lvl1pPr eaLnBrk="0" hangingPunct="0">
                <a:defRPr sz="3600">
                  <a:solidFill>
                    <a:schemeClr val="tx1"/>
                  </a:solidFill>
                  <a:latin typeface="Lato Light" pitchFamily="34" charset="0"/>
                  <a:ea typeface="MS PGothic" panose="020B0600070205080204" charset="-128"/>
                </a:defRPr>
              </a:lvl1pPr>
              <a:lvl2pPr marL="742950" indent="-285750" eaLnBrk="0" hangingPunct="0">
                <a:defRPr sz="3600">
                  <a:solidFill>
                    <a:schemeClr val="tx1"/>
                  </a:solidFill>
                  <a:latin typeface="Lato Light" pitchFamily="34" charset="0"/>
                  <a:ea typeface="MS PGothic" panose="020B0600070205080204" charset="-128"/>
                </a:defRPr>
              </a:lvl2pPr>
              <a:lvl3pPr marL="1143000" indent="-228600" eaLnBrk="0" hangingPunct="0">
                <a:defRPr sz="3600">
                  <a:solidFill>
                    <a:schemeClr val="tx1"/>
                  </a:solidFill>
                  <a:latin typeface="Lato Light" pitchFamily="34" charset="0"/>
                  <a:ea typeface="MS PGothic" panose="020B0600070205080204" charset="-128"/>
                </a:defRPr>
              </a:lvl3pPr>
              <a:lvl4pPr marL="1600200" indent="-228600" eaLnBrk="0" hangingPunct="0">
                <a:defRPr sz="3600">
                  <a:solidFill>
                    <a:schemeClr val="tx1"/>
                  </a:solidFill>
                  <a:latin typeface="Lato Light" pitchFamily="34" charset="0"/>
                  <a:ea typeface="MS PGothic" panose="020B0600070205080204" charset="-128"/>
                </a:defRPr>
              </a:lvl4pPr>
              <a:lvl5pPr marL="2057400" indent="-228600" eaLnBrk="0" hangingPunct="0">
                <a:defRPr sz="3600">
                  <a:solidFill>
                    <a:schemeClr val="tx1"/>
                  </a:solidFill>
                  <a:latin typeface="Lato Light" pitchFamily="34"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9pPr>
            </a:lstStyle>
            <a:p>
              <a:pPr algn="ctr" defTabSz="1218565" eaLnBrk="1" hangingPunct="1">
                <a:defRPr/>
              </a:pPr>
              <a:r>
                <a:rPr lang="id-ID" altLang="zh-CN" sz="1465" kern="0">
                  <a:solidFill>
                    <a:schemeClr val="bg1"/>
                  </a:solidFill>
                  <a:latin typeface="Raleway" pitchFamily="34" charset="0"/>
                </a:rPr>
                <a:t>2022</a:t>
              </a:r>
            </a:p>
          </p:txBody>
        </p:sp>
        <p:sp>
          <p:nvSpPr>
            <p:cNvPr id="41" name="TextBox 40"/>
            <p:cNvSpPr txBox="1">
              <a:spLocks noChangeArrowheads="1"/>
            </p:cNvSpPr>
            <p:nvPr/>
          </p:nvSpPr>
          <p:spPr bwMode="auto">
            <a:xfrm>
              <a:off x="2148148" y="2310911"/>
              <a:ext cx="184645" cy="236012"/>
            </a:xfrm>
            <a:prstGeom prst="rect">
              <a:avLst/>
            </a:prstGeom>
            <a:grpFill/>
            <a:ln w="9525">
              <a:noFill/>
              <a:miter lim="800000"/>
            </a:ln>
          </p:spPr>
          <p:txBody>
            <a:bodyPr wrap="none">
              <a:spAutoFit/>
            </a:bodyPr>
            <a:lstStyle>
              <a:lvl1pPr eaLnBrk="0" hangingPunct="0">
                <a:defRPr sz="3600">
                  <a:solidFill>
                    <a:schemeClr val="tx1"/>
                  </a:solidFill>
                  <a:latin typeface="Lato Light" pitchFamily="34" charset="0"/>
                  <a:ea typeface="MS PGothic" panose="020B0600070205080204" charset="-128"/>
                </a:defRPr>
              </a:lvl1pPr>
              <a:lvl2pPr marL="742950" indent="-285750" eaLnBrk="0" hangingPunct="0">
                <a:defRPr sz="3600">
                  <a:solidFill>
                    <a:schemeClr val="tx1"/>
                  </a:solidFill>
                  <a:latin typeface="Lato Light" pitchFamily="34" charset="0"/>
                  <a:ea typeface="MS PGothic" panose="020B0600070205080204" charset="-128"/>
                </a:defRPr>
              </a:lvl2pPr>
              <a:lvl3pPr marL="1143000" indent="-228600" eaLnBrk="0" hangingPunct="0">
                <a:defRPr sz="3600">
                  <a:solidFill>
                    <a:schemeClr val="tx1"/>
                  </a:solidFill>
                  <a:latin typeface="Lato Light" pitchFamily="34" charset="0"/>
                  <a:ea typeface="MS PGothic" panose="020B0600070205080204" charset="-128"/>
                </a:defRPr>
              </a:lvl3pPr>
              <a:lvl4pPr marL="1600200" indent="-228600" eaLnBrk="0" hangingPunct="0">
                <a:defRPr sz="3600">
                  <a:solidFill>
                    <a:schemeClr val="tx1"/>
                  </a:solidFill>
                  <a:latin typeface="Lato Light" pitchFamily="34" charset="0"/>
                  <a:ea typeface="MS PGothic" panose="020B0600070205080204" charset="-128"/>
                </a:defRPr>
              </a:lvl4pPr>
              <a:lvl5pPr marL="2057400" indent="-228600" eaLnBrk="0" hangingPunct="0">
                <a:defRPr sz="3600">
                  <a:solidFill>
                    <a:schemeClr val="tx1"/>
                  </a:solidFill>
                  <a:latin typeface="Lato Light" pitchFamily="34"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9pPr>
            </a:lstStyle>
            <a:p>
              <a:pPr algn="ctr" defTabSz="1218565" eaLnBrk="1" hangingPunct="1">
                <a:defRPr/>
              </a:pPr>
              <a:endParaRPr lang="id-ID" altLang="zh-CN" sz="935" i="1" kern="0" dirty="0">
                <a:solidFill>
                  <a:schemeClr val="bg1"/>
                </a:solidFill>
                <a:latin typeface="Raleway Light" charset="0"/>
              </a:endParaRPr>
            </a:p>
          </p:txBody>
        </p:sp>
      </p:grpSp>
      <p:grpSp>
        <p:nvGrpSpPr>
          <p:cNvPr id="42" name="Group 4"/>
          <p:cNvGrpSpPr>
            <a:grpSpLocks noChangeAspect="1"/>
          </p:cNvGrpSpPr>
          <p:nvPr/>
        </p:nvGrpSpPr>
        <p:grpSpPr bwMode="auto">
          <a:xfrm rot="10800000">
            <a:off x="1391538" y="4233463"/>
            <a:ext cx="606136" cy="731520"/>
            <a:chOff x="347" y="3344"/>
            <a:chExt cx="586" cy="707"/>
          </a:xfrm>
          <a:noFill/>
        </p:grpSpPr>
        <p:sp>
          <p:nvSpPr>
            <p:cNvPr id="43" name="Oval 5"/>
            <p:cNvSpPr>
              <a:spLocks noChangeArrowheads="1"/>
            </p:cNvSpPr>
            <p:nvPr/>
          </p:nvSpPr>
          <p:spPr bwMode="auto">
            <a:xfrm rot="10800000">
              <a:off x="347" y="3466"/>
              <a:ext cx="586" cy="585"/>
            </a:xfrm>
            <a:prstGeom prst="ellipse">
              <a:avLst/>
            </a:prstGeom>
            <a:grpFill/>
            <a:ln w="9525">
              <a:noFill/>
              <a:round/>
            </a:ln>
          </p:spPr>
          <p:txBody>
            <a:bodyPr lIns="0" tIns="0" rIns="0" bIns="0" anchor="ctr"/>
            <a:lstStyle/>
            <a:p>
              <a:pPr marL="0" marR="0" lvl="0" indent="0" algn="ctr" defTabSz="913130" eaLnBrk="1" fontAlgn="auto" latinLnBrk="0" hangingPunct="1">
                <a:lnSpc>
                  <a:spcPct val="100000"/>
                </a:lnSpc>
                <a:spcBef>
                  <a:spcPts val="0"/>
                </a:spcBef>
                <a:spcAft>
                  <a:spcPts val="0"/>
                </a:spcAft>
                <a:buClrTx/>
                <a:buSzTx/>
                <a:buFontTx/>
                <a:buNone/>
                <a:defRPr/>
              </a:pPr>
              <a:r>
                <a:rPr kumimoji="0" lang="en-US" sz="1600" b="0" i="0" u="none" strike="noStrike" kern="0" cap="none" spc="0" normalizeH="0" baseline="0" noProof="0" dirty="0">
                  <a:ln>
                    <a:noFill/>
                  </a:ln>
                  <a:solidFill>
                    <a:schemeClr val="bg1"/>
                  </a:solidFill>
                  <a:effectLst/>
                  <a:uLnTx/>
                  <a:uFillTx/>
                  <a:latin typeface="Lato Black"/>
                  <a:ea typeface="幼圆" panose="02010509060101010101" charset="-122"/>
                  <a:cs typeface="Lato Black"/>
                </a:rPr>
                <a:t>10K</a:t>
              </a:r>
            </a:p>
          </p:txBody>
        </p:sp>
        <p:sp>
          <p:nvSpPr>
            <p:cNvPr id="44" name="Freeform 6"/>
            <p:cNvSpPr/>
            <p:nvPr/>
          </p:nvSpPr>
          <p:spPr bwMode="auto">
            <a:xfrm>
              <a:off x="433" y="3344"/>
              <a:ext cx="414" cy="207"/>
            </a:xfrm>
            <a:custGeom>
              <a:avLst/>
              <a:gdLst>
                <a:gd name="T0" fmla="*/ 0 w 414"/>
                <a:gd name="T1" fmla="*/ 207 h 207"/>
                <a:gd name="T2" fmla="*/ 206 w 414"/>
                <a:gd name="T3" fmla="*/ 0 h 207"/>
                <a:gd name="T4" fmla="*/ 414 w 414"/>
                <a:gd name="T5" fmla="*/ 207 h 207"/>
                <a:gd name="T6" fmla="*/ 0 w 414"/>
                <a:gd name="T7" fmla="*/ 207 h 207"/>
              </a:gdLst>
              <a:ahLst/>
              <a:cxnLst>
                <a:cxn ang="0">
                  <a:pos x="T0" y="T1"/>
                </a:cxn>
                <a:cxn ang="0">
                  <a:pos x="T2" y="T3"/>
                </a:cxn>
                <a:cxn ang="0">
                  <a:pos x="T4" y="T5"/>
                </a:cxn>
                <a:cxn ang="0">
                  <a:pos x="T6" y="T7"/>
                </a:cxn>
              </a:cxnLst>
              <a:rect l="0" t="0" r="r" b="b"/>
              <a:pathLst>
                <a:path w="414" h="207">
                  <a:moveTo>
                    <a:pt x="0" y="207"/>
                  </a:moveTo>
                  <a:lnTo>
                    <a:pt x="206" y="0"/>
                  </a:lnTo>
                  <a:lnTo>
                    <a:pt x="414" y="207"/>
                  </a:lnTo>
                  <a:lnTo>
                    <a:pt x="0" y="207"/>
                  </a:lnTo>
                  <a:close/>
                </a:path>
              </a:pathLst>
            </a:custGeom>
            <a:grpFill/>
            <a:ln w="9525">
              <a:noFill/>
              <a:round/>
            </a:ln>
          </p:spPr>
          <p:txBody>
            <a:bodyPr/>
            <a:lstStyle/>
            <a:p>
              <a:pPr marL="0" marR="0" lvl="0" indent="0" defTabSz="91313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a:ln>
                  <a:noFill/>
                </a:ln>
                <a:solidFill>
                  <a:schemeClr val="bg1"/>
                </a:solidFill>
                <a:effectLst/>
                <a:uLnTx/>
                <a:uFillTx/>
                <a:latin typeface="Raleway Light"/>
                <a:ea typeface="幼圆" panose="02010509060101010101" charset="-122"/>
              </a:endParaRPr>
            </a:p>
          </p:txBody>
        </p:sp>
      </p:grpSp>
      <p:grpSp>
        <p:nvGrpSpPr>
          <p:cNvPr id="45" name="Group 4"/>
          <p:cNvGrpSpPr>
            <a:grpSpLocks noChangeAspect="1"/>
          </p:cNvGrpSpPr>
          <p:nvPr/>
        </p:nvGrpSpPr>
        <p:grpSpPr bwMode="auto">
          <a:xfrm rot="10800000">
            <a:off x="2364254" y="4151401"/>
            <a:ext cx="606136" cy="731520"/>
            <a:chOff x="347" y="3344"/>
            <a:chExt cx="586" cy="707"/>
          </a:xfrm>
          <a:noFill/>
        </p:grpSpPr>
        <p:sp>
          <p:nvSpPr>
            <p:cNvPr id="46" name="Oval 5"/>
            <p:cNvSpPr>
              <a:spLocks noChangeArrowheads="1"/>
            </p:cNvSpPr>
            <p:nvPr/>
          </p:nvSpPr>
          <p:spPr bwMode="auto">
            <a:xfrm rot="10800000">
              <a:off x="347" y="3466"/>
              <a:ext cx="586" cy="585"/>
            </a:xfrm>
            <a:prstGeom prst="ellipse">
              <a:avLst/>
            </a:prstGeom>
            <a:grpFill/>
            <a:ln w="9525">
              <a:noFill/>
              <a:round/>
            </a:ln>
          </p:spPr>
          <p:txBody>
            <a:bodyPr lIns="0" tIns="0" rIns="0" bIns="0" anchor="ctr"/>
            <a:lstStyle/>
            <a:p>
              <a:pPr marL="0" marR="0" lvl="0" indent="0" algn="ctr" defTabSz="913130" eaLnBrk="1" fontAlgn="auto" latinLnBrk="0" hangingPunct="1">
                <a:lnSpc>
                  <a:spcPct val="100000"/>
                </a:lnSpc>
                <a:spcBef>
                  <a:spcPts val="0"/>
                </a:spcBef>
                <a:spcAft>
                  <a:spcPts val="0"/>
                </a:spcAft>
                <a:buClrTx/>
                <a:buSzTx/>
                <a:buFontTx/>
                <a:buNone/>
                <a:defRPr/>
              </a:pPr>
              <a:r>
                <a:rPr kumimoji="0" lang="en-US" sz="1600" b="0" i="0" u="none" strike="noStrike" kern="0" cap="none" spc="0" normalizeH="0" baseline="0" noProof="0" dirty="0">
                  <a:ln>
                    <a:noFill/>
                  </a:ln>
                  <a:solidFill>
                    <a:schemeClr val="bg1"/>
                  </a:solidFill>
                  <a:effectLst/>
                  <a:uLnTx/>
                  <a:uFillTx/>
                  <a:latin typeface="Lato Black"/>
                  <a:ea typeface="幼圆" panose="02010509060101010101" charset="-122"/>
                  <a:cs typeface="Lato Black"/>
                </a:rPr>
                <a:t>20K</a:t>
              </a:r>
            </a:p>
          </p:txBody>
        </p:sp>
        <p:sp>
          <p:nvSpPr>
            <p:cNvPr id="47" name="Freeform 6"/>
            <p:cNvSpPr/>
            <p:nvPr/>
          </p:nvSpPr>
          <p:spPr bwMode="auto">
            <a:xfrm>
              <a:off x="433" y="3344"/>
              <a:ext cx="414" cy="207"/>
            </a:xfrm>
            <a:custGeom>
              <a:avLst/>
              <a:gdLst>
                <a:gd name="T0" fmla="*/ 0 w 414"/>
                <a:gd name="T1" fmla="*/ 207 h 207"/>
                <a:gd name="T2" fmla="*/ 206 w 414"/>
                <a:gd name="T3" fmla="*/ 0 h 207"/>
                <a:gd name="T4" fmla="*/ 414 w 414"/>
                <a:gd name="T5" fmla="*/ 207 h 207"/>
                <a:gd name="T6" fmla="*/ 0 w 414"/>
                <a:gd name="T7" fmla="*/ 207 h 207"/>
              </a:gdLst>
              <a:ahLst/>
              <a:cxnLst>
                <a:cxn ang="0">
                  <a:pos x="T0" y="T1"/>
                </a:cxn>
                <a:cxn ang="0">
                  <a:pos x="T2" y="T3"/>
                </a:cxn>
                <a:cxn ang="0">
                  <a:pos x="T4" y="T5"/>
                </a:cxn>
                <a:cxn ang="0">
                  <a:pos x="T6" y="T7"/>
                </a:cxn>
              </a:cxnLst>
              <a:rect l="0" t="0" r="r" b="b"/>
              <a:pathLst>
                <a:path w="414" h="207">
                  <a:moveTo>
                    <a:pt x="0" y="207"/>
                  </a:moveTo>
                  <a:lnTo>
                    <a:pt x="206" y="0"/>
                  </a:lnTo>
                  <a:lnTo>
                    <a:pt x="414" y="207"/>
                  </a:lnTo>
                  <a:lnTo>
                    <a:pt x="0" y="207"/>
                  </a:lnTo>
                  <a:close/>
                </a:path>
              </a:pathLst>
            </a:custGeom>
            <a:grpFill/>
            <a:ln w="9525">
              <a:noFill/>
              <a:round/>
            </a:ln>
          </p:spPr>
          <p:txBody>
            <a:bodyPr/>
            <a:lstStyle/>
            <a:p>
              <a:pPr marL="0" marR="0" lvl="0" indent="0" defTabSz="91313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a:ln>
                  <a:noFill/>
                </a:ln>
                <a:solidFill>
                  <a:schemeClr val="bg1"/>
                </a:solidFill>
                <a:effectLst/>
                <a:uLnTx/>
                <a:uFillTx/>
                <a:latin typeface="Raleway Light"/>
                <a:ea typeface="幼圆" panose="02010509060101010101" charset="-122"/>
              </a:endParaRPr>
            </a:p>
          </p:txBody>
        </p:sp>
      </p:grpSp>
      <p:grpSp>
        <p:nvGrpSpPr>
          <p:cNvPr id="48" name="Group 4"/>
          <p:cNvGrpSpPr>
            <a:grpSpLocks noChangeAspect="1"/>
          </p:cNvGrpSpPr>
          <p:nvPr/>
        </p:nvGrpSpPr>
        <p:grpSpPr bwMode="auto">
          <a:xfrm rot="10800000">
            <a:off x="3313531" y="4010725"/>
            <a:ext cx="606136" cy="731520"/>
            <a:chOff x="347" y="3344"/>
            <a:chExt cx="586" cy="707"/>
          </a:xfrm>
          <a:noFill/>
        </p:grpSpPr>
        <p:sp>
          <p:nvSpPr>
            <p:cNvPr id="49" name="Oval 5"/>
            <p:cNvSpPr>
              <a:spLocks noChangeArrowheads="1"/>
            </p:cNvSpPr>
            <p:nvPr/>
          </p:nvSpPr>
          <p:spPr bwMode="auto">
            <a:xfrm rot="10800000">
              <a:off x="347" y="3466"/>
              <a:ext cx="586" cy="585"/>
            </a:xfrm>
            <a:prstGeom prst="ellipse">
              <a:avLst/>
            </a:prstGeom>
            <a:grpFill/>
            <a:ln w="9525">
              <a:noFill/>
              <a:round/>
            </a:ln>
          </p:spPr>
          <p:txBody>
            <a:bodyPr lIns="0" tIns="0" rIns="0" bIns="0" anchor="ctr"/>
            <a:lstStyle/>
            <a:p>
              <a:pPr marL="0" marR="0" lvl="0" indent="0" algn="ctr" defTabSz="913130" eaLnBrk="1" fontAlgn="auto" latinLnBrk="0" hangingPunct="1">
                <a:lnSpc>
                  <a:spcPct val="100000"/>
                </a:lnSpc>
                <a:spcBef>
                  <a:spcPts val="0"/>
                </a:spcBef>
                <a:spcAft>
                  <a:spcPts val="0"/>
                </a:spcAft>
                <a:buClrTx/>
                <a:buSzTx/>
                <a:buFontTx/>
                <a:buNone/>
                <a:defRPr/>
              </a:pPr>
              <a:r>
                <a:rPr kumimoji="0" lang="en-US" sz="1600" b="0" i="0" u="none" strike="noStrike" kern="0" cap="none" spc="0" normalizeH="0" baseline="0" noProof="0" dirty="0">
                  <a:ln>
                    <a:noFill/>
                  </a:ln>
                  <a:solidFill>
                    <a:schemeClr val="bg1"/>
                  </a:solidFill>
                  <a:effectLst/>
                  <a:uLnTx/>
                  <a:uFillTx/>
                  <a:latin typeface="Lato Black"/>
                  <a:ea typeface="幼圆" panose="02010509060101010101" charset="-122"/>
                  <a:cs typeface="Lato Black"/>
                </a:rPr>
                <a:t>30K</a:t>
              </a:r>
            </a:p>
          </p:txBody>
        </p:sp>
        <p:sp>
          <p:nvSpPr>
            <p:cNvPr id="50" name="Freeform 6"/>
            <p:cNvSpPr/>
            <p:nvPr/>
          </p:nvSpPr>
          <p:spPr bwMode="auto">
            <a:xfrm>
              <a:off x="433" y="3344"/>
              <a:ext cx="414" cy="207"/>
            </a:xfrm>
            <a:custGeom>
              <a:avLst/>
              <a:gdLst>
                <a:gd name="T0" fmla="*/ 0 w 414"/>
                <a:gd name="T1" fmla="*/ 207 h 207"/>
                <a:gd name="T2" fmla="*/ 206 w 414"/>
                <a:gd name="T3" fmla="*/ 0 h 207"/>
                <a:gd name="T4" fmla="*/ 414 w 414"/>
                <a:gd name="T5" fmla="*/ 207 h 207"/>
                <a:gd name="T6" fmla="*/ 0 w 414"/>
                <a:gd name="T7" fmla="*/ 207 h 207"/>
              </a:gdLst>
              <a:ahLst/>
              <a:cxnLst>
                <a:cxn ang="0">
                  <a:pos x="T0" y="T1"/>
                </a:cxn>
                <a:cxn ang="0">
                  <a:pos x="T2" y="T3"/>
                </a:cxn>
                <a:cxn ang="0">
                  <a:pos x="T4" y="T5"/>
                </a:cxn>
                <a:cxn ang="0">
                  <a:pos x="T6" y="T7"/>
                </a:cxn>
              </a:cxnLst>
              <a:rect l="0" t="0" r="r" b="b"/>
              <a:pathLst>
                <a:path w="414" h="207">
                  <a:moveTo>
                    <a:pt x="0" y="207"/>
                  </a:moveTo>
                  <a:lnTo>
                    <a:pt x="206" y="0"/>
                  </a:lnTo>
                  <a:lnTo>
                    <a:pt x="414" y="207"/>
                  </a:lnTo>
                  <a:lnTo>
                    <a:pt x="0" y="207"/>
                  </a:lnTo>
                  <a:close/>
                </a:path>
              </a:pathLst>
            </a:custGeom>
            <a:grpFill/>
            <a:ln w="9525">
              <a:noFill/>
              <a:round/>
            </a:ln>
          </p:spPr>
          <p:txBody>
            <a:bodyPr/>
            <a:lstStyle/>
            <a:p>
              <a:pPr marL="0" marR="0" lvl="0" indent="0" defTabSz="91313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a:ln>
                  <a:noFill/>
                </a:ln>
                <a:solidFill>
                  <a:schemeClr val="bg1"/>
                </a:solidFill>
                <a:effectLst/>
                <a:uLnTx/>
                <a:uFillTx/>
                <a:latin typeface="Raleway Light"/>
                <a:ea typeface="幼圆" panose="02010509060101010101" charset="-122"/>
              </a:endParaRPr>
            </a:p>
          </p:txBody>
        </p:sp>
      </p:grpSp>
      <p:grpSp>
        <p:nvGrpSpPr>
          <p:cNvPr id="51" name="Group 4"/>
          <p:cNvGrpSpPr>
            <a:grpSpLocks noChangeAspect="1"/>
          </p:cNvGrpSpPr>
          <p:nvPr/>
        </p:nvGrpSpPr>
        <p:grpSpPr bwMode="auto">
          <a:xfrm rot="10800000">
            <a:off x="4321404" y="3811432"/>
            <a:ext cx="606136" cy="731520"/>
            <a:chOff x="347" y="3344"/>
            <a:chExt cx="586" cy="707"/>
          </a:xfrm>
          <a:noFill/>
        </p:grpSpPr>
        <p:sp>
          <p:nvSpPr>
            <p:cNvPr id="52" name="Oval 5"/>
            <p:cNvSpPr>
              <a:spLocks noChangeArrowheads="1"/>
            </p:cNvSpPr>
            <p:nvPr/>
          </p:nvSpPr>
          <p:spPr bwMode="auto">
            <a:xfrm rot="10800000">
              <a:off x="347" y="3466"/>
              <a:ext cx="586" cy="585"/>
            </a:xfrm>
            <a:prstGeom prst="ellipse">
              <a:avLst/>
            </a:prstGeom>
            <a:grpFill/>
            <a:ln w="9525">
              <a:noFill/>
              <a:round/>
            </a:ln>
          </p:spPr>
          <p:txBody>
            <a:bodyPr lIns="0" tIns="0" rIns="0" bIns="0" anchor="ctr"/>
            <a:lstStyle/>
            <a:p>
              <a:pPr marL="0" marR="0" lvl="0" indent="0" algn="ctr" defTabSz="913130" eaLnBrk="1" fontAlgn="auto" latinLnBrk="0" hangingPunct="1">
                <a:lnSpc>
                  <a:spcPct val="100000"/>
                </a:lnSpc>
                <a:spcBef>
                  <a:spcPts val="0"/>
                </a:spcBef>
                <a:spcAft>
                  <a:spcPts val="0"/>
                </a:spcAft>
                <a:buClrTx/>
                <a:buSzTx/>
                <a:buFontTx/>
                <a:buNone/>
                <a:defRPr/>
              </a:pPr>
              <a:r>
                <a:rPr kumimoji="0" lang="en-US" sz="1600" b="0" i="0" u="none" strike="noStrike" kern="0" cap="none" spc="0" normalizeH="0" baseline="0" noProof="0" dirty="0">
                  <a:ln>
                    <a:noFill/>
                  </a:ln>
                  <a:solidFill>
                    <a:schemeClr val="bg1"/>
                  </a:solidFill>
                  <a:effectLst/>
                  <a:uLnTx/>
                  <a:uFillTx/>
                  <a:latin typeface="Lato Black"/>
                  <a:ea typeface="幼圆" panose="02010509060101010101" charset="-122"/>
                  <a:cs typeface="Lato Black"/>
                </a:rPr>
                <a:t>40K</a:t>
              </a:r>
            </a:p>
          </p:txBody>
        </p:sp>
        <p:sp>
          <p:nvSpPr>
            <p:cNvPr id="53" name="Freeform 6"/>
            <p:cNvSpPr/>
            <p:nvPr/>
          </p:nvSpPr>
          <p:spPr bwMode="auto">
            <a:xfrm>
              <a:off x="433" y="3344"/>
              <a:ext cx="414" cy="207"/>
            </a:xfrm>
            <a:custGeom>
              <a:avLst/>
              <a:gdLst>
                <a:gd name="T0" fmla="*/ 0 w 414"/>
                <a:gd name="T1" fmla="*/ 207 h 207"/>
                <a:gd name="T2" fmla="*/ 206 w 414"/>
                <a:gd name="T3" fmla="*/ 0 h 207"/>
                <a:gd name="T4" fmla="*/ 414 w 414"/>
                <a:gd name="T5" fmla="*/ 207 h 207"/>
                <a:gd name="T6" fmla="*/ 0 w 414"/>
                <a:gd name="T7" fmla="*/ 207 h 207"/>
              </a:gdLst>
              <a:ahLst/>
              <a:cxnLst>
                <a:cxn ang="0">
                  <a:pos x="T0" y="T1"/>
                </a:cxn>
                <a:cxn ang="0">
                  <a:pos x="T2" y="T3"/>
                </a:cxn>
                <a:cxn ang="0">
                  <a:pos x="T4" y="T5"/>
                </a:cxn>
                <a:cxn ang="0">
                  <a:pos x="T6" y="T7"/>
                </a:cxn>
              </a:cxnLst>
              <a:rect l="0" t="0" r="r" b="b"/>
              <a:pathLst>
                <a:path w="414" h="207">
                  <a:moveTo>
                    <a:pt x="0" y="207"/>
                  </a:moveTo>
                  <a:lnTo>
                    <a:pt x="206" y="0"/>
                  </a:lnTo>
                  <a:lnTo>
                    <a:pt x="414" y="207"/>
                  </a:lnTo>
                  <a:lnTo>
                    <a:pt x="0" y="207"/>
                  </a:lnTo>
                  <a:close/>
                </a:path>
              </a:pathLst>
            </a:custGeom>
            <a:grpFill/>
            <a:ln w="9525">
              <a:noFill/>
              <a:round/>
            </a:ln>
          </p:spPr>
          <p:txBody>
            <a:bodyPr/>
            <a:lstStyle/>
            <a:p>
              <a:pPr marL="0" marR="0" lvl="0" indent="0" defTabSz="91313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a:ln>
                  <a:noFill/>
                </a:ln>
                <a:solidFill>
                  <a:schemeClr val="bg1"/>
                </a:solidFill>
                <a:effectLst/>
                <a:uLnTx/>
                <a:uFillTx/>
                <a:latin typeface="Raleway Light"/>
                <a:ea typeface="幼圆" panose="02010509060101010101" charset="-122"/>
              </a:endParaRPr>
            </a:p>
          </p:txBody>
        </p:sp>
      </p:grpSp>
      <p:grpSp>
        <p:nvGrpSpPr>
          <p:cNvPr id="54" name="Group 4"/>
          <p:cNvGrpSpPr>
            <a:grpSpLocks noChangeAspect="1"/>
          </p:cNvGrpSpPr>
          <p:nvPr/>
        </p:nvGrpSpPr>
        <p:grpSpPr bwMode="auto">
          <a:xfrm rot="10800000">
            <a:off x="5258959" y="3530077"/>
            <a:ext cx="606136" cy="731520"/>
            <a:chOff x="347" y="3344"/>
            <a:chExt cx="586" cy="707"/>
          </a:xfrm>
          <a:noFill/>
        </p:grpSpPr>
        <p:sp>
          <p:nvSpPr>
            <p:cNvPr id="55" name="Oval 5"/>
            <p:cNvSpPr>
              <a:spLocks noChangeArrowheads="1"/>
            </p:cNvSpPr>
            <p:nvPr/>
          </p:nvSpPr>
          <p:spPr bwMode="auto">
            <a:xfrm rot="10800000">
              <a:off x="347" y="3466"/>
              <a:ext cx="586" cy="585"/>
            </a:xfrm>
            <a:prstGeom prst="ellipse">
              <a:avLst/>
            </a:prstGeom>
            <a:grpFill/>
            <a:ln w="9525">
              <a:noFill/>
              <a:round/>
            </a:ln>
          </p:spPr>
          <p:txBody>
            <a:bodyPr lIns="0" tIns="0" rIns="0" bIns="0" anchor="ctr"/>
            <a:lstStyle/>
            <a:p>
              <a:pPr marL="0" marR="0" lvl="0" indent="0" algn="ctr" defTabSz="913130" eaLnBrk="1" fontAlgn="auto" latinLnBrk="0" hangingPunct="1">
                <a:lnSpc>
                  <a:spcPct val="100000"/>
                </a:lnSpc>
                <a:spcBef>
                  <a:spcPts val="0"/>
                </a:spcBef>
                <a:spcAft>
                  <a:spcPts val="0"/>
                </a:spcAft>
                <a:buClrTx/>
                <a:buSzTx/>
                <a:buFontTx/>
                <a:buNone/>
                <a:defRPr/>
              </a:pPr>
              <a:r>
                <a:rPr kumimoji="0" lang="en-US" sz="1600" b="0" i="0" u="none" strike="noStrike" kern="0" cap="none" spc="0" normalizeH="0" baseline="0" noProof="0" dirty="0">
                  <a:ln>
                    <a:noFill/>
                  </a:ln>
                  <a:solidFill>
                    <a:schemeClr val="bg1"/>
                  </a:solidFill>
                  <a:effectLst/>
                  <a:uLnTx/>
                  <a:uFillTx/>
                  <a:latin typeface="Lato Black"/>
                  <a:ea typeface="幼圆" panose="02010509060101010101" charset="-122"/>
                  <a:cs typeface="Lato Black"/>
                </a:rPr>
                <a:t>50K</a:t>
              </a:r>
            </a:p>
          </p:txBody>
        </p:sp>
        <p:sp>
          <p:nvSpPr>
            <p:cNvPr id="56" name="Freeform 6"/>
            <p:cNvSpPr/>
            <p:nvPr/>
          </p:nvSpPr>
          <p:spPr bwMode="auto">
            <a:xfrm>
              <a:off x="433" y="3344"/>
              <a:ext cx="414" cy="207"/>
            </a:xfrm>
            <a:custGeom>
              <a:avLst/>
              <a:gdLst>
                <a:gd name="T0" fmla="*/ 0 w 414"/>
                <a:gd name="T1" fmla="*/ 207 h 207"/>
                <a:gd name="T2" fmla="*/ 206 w 414"/>
                <a:gd name="T3" fmla="*/ 0 h 207"/>
                <a:gd name="T4" fmla="*/ 414 w 414"/>
                <a:gd name="T5" fmla="*/ 207 h 207"/>
                <a:gd name="T6" fmla="*/ 0 w 414"/>
                <a:gd name="T7" fmla="*/ 207 h 207"/>
              </a:gdLst>
              <a:ahLst/>
              <a:cxnLst>
                <a:cxn ang="0">
                  <a:pos x="T0" y="T1"/>
                </a:cxn>
                <a:cxn ang="0">
                  <a:pos x="T2" y="T3"/>
                </a:cxn>
                <a:cxn ang="0">
                  <a:pos x="T4" y="T5"/>
                </a:cxn>
                <a:cxn ang="0">
                  <a:pos x="T6" y="T7"/>
                </a:cxn>
              </a:cxnLst>
              <a:rect l="0" t="0" r="r" b="b"/>
              <a:pathLst>
                <a:path w="414" h="207">
                  <a:moveTo>
                    <a:pt x="0" y="207"/>
                  </a:moveTo>
                  <a:lnTo>
                    <a:pt x="206" y="0"/>
                  </a:lnTo>
                  <a:lnTo>
                    <a:pt x="414" y="207"/>
                  </a:lnTo>
                  <a:lnTo>
                    <a:pt x="0" y="207"/>
                  </a:lnTo>
                  <a:close/>
                </a:path>
              </a:pathLst>
            </a:custGeom>
            <a:grpFill/>
            <a:ln w="9525">
              <a:noFill/>
              <a:round/>
            </a:ln>
          </p:spPr>
          <p:txBody>
            <a:bodyPr/>
            <a:lstStyle/>
            <a:p>
              <a:pPr marL="0" marR="0" lvl="0" indent="0" defTabSz="91313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a:ln>
                  <a:noFill/>
                </a:ln>
                <a:solidFill>
                  <a:schemeClr val="bg1"/>
                </a:solidFill>
                <a:effectLst/>
                <a:uLnTx/>
                <a:uFillTx/>
                <a:latin typeface="Raleway Light"/>
                <a:ea typeface="幼圆" panose="02010509060101010101" charset="-122"/>
              </a:endParaRPr>
            </a:p>
          </p:txBody>
        </p:sp>
      </p:grpSp>
      <p:grpSp>
        <p:nvGrpSpPr>
          <p:cNvPr id="57" name="Group 4"/>
          <p:cNvGrpSpPr>
            <a:grpSpLocks noChangeAspect="1"/>
          </p:cNvGrpSpPr>
          <p:nvPr/>
        </p:nvGrpSpPr>
        <p:grpSpPr bwMode="auto">
          <a:xfrm rot="10800000">
            <a:off x="6208236" y="3295615"/>
            <a:ext cx="606136" cy="731520"/>
            <a:chOff x="347" y="3344"/>
            <a:chExt cx="586" cy="707"/>
          </a:xfrm>
          <a:noFill/>
        </p:grpSpPr>
        <p:sp>
          <p:nvSpPr>
            <p:cNvPr id="58" name="Oval 5"/>
            <p:cNvSpPr>
              <a:spLocks noChangeArrowheads="1"/>
            </p:cNvSpPr>
            <p:nvPr/>
          </p:nvSpPr>
          <p:spPr bwMode="auto">
            <a:xfrm rot="10800000">
              <a:off x="347" y="3466"/>
              <a:ext cx="586" cy="585"/>
            </a:xfrm>
            <a:prstGeom prst="ellipse">
              <a:avLst/>
            </a:prstGeom>
            <a:grpFill/>
            <a:ln w="9525">
              <a:noFill/>
              <a:round/>
            </a:ln>
          </p:spPr>
          <p:txBody>
            <a:bodyPr lIns="0" tIns="0" rIns="0" bIns="0" anchor="ctr"/>
            <a:lstStyle/>
            <a:p>
              <a:pPr marL="0" marR="0" lvl="0" indent="0" algn="ctr" defTabSz="913130" eaLnBrk="1" fontAlgn="auto" latinLnBrk="0" hangingPunct="1">
                <a:lnSpc>
                  <a:spcPct val="100000"/>
                </a:lnSpc>
                <a:spcBef>
                  <a:spcPts val="0"/>
                </a:spcBef>
                <a:spcAft>
                  <a:spcPts val="0"/>
                </a:spcAft>
                <a:buClrTx/>
                <a:buSzTx/>
                <a:buFontTx/>
                <a:buNone/>
                <a:defRPr/>
              </a:pPr>
              <a:r>
                <a:rPr kumimoji="0" lang="en-US" sz="1600" b="0" i="0" u="none" strike="noStrike" kern="0" cap="none" spc="0" normalizeH="0" baseline="0" noProof="0" dirty="0">
                  <a:ln>
                    <a:noFill/>
                  </a:ln>
                  <a:solidFill>
                    <a:schemeClr val="bg1"/>
                  </a:solidFill>
                  <a:effectLst/>
                  <a:uLnTx/>
                  <a:uFillTx/>
                  <a:latin typeface="Lato Black"/>
                  <a:ea typeface="幼圆" panose="02010509060101010101" charset="-122"/>
                  <a:cs typeface="Lato Black"/>
                </a:rPr>
                <a:t>60K</a:t>
              </a:r>
            </a:p>
          </p:txBody>
        </p:sp>
        <p:sp>
          <p:nvSpPr>
            <p:cNvPr id="59" name="Freeform 6"/>
            <p:cNvSpPr/>
            <p:nvPr/>
          </p:nvSpPr>
          <p:spPr bwMode="auto">
            <a:xfrm>
              <a:off x="433" y="3344"/>
              <a:ext cx="414" cy="207"/>
            </a:xfrm>
            <a:custGeom>
              <a:avLst/>
              <a:gdLst>
                <a:gd name="T0" fmla="*/ 0 w 414"/>
                <a:gd name="T1" fmla="*/ 207 h 207"/>
                <a:gd name="T2" fmla="*/ 206 w 414"/>
                <a:gd name="T3" fmla="*/ 0 h 207"/>
                <a:gd name="T4" fmla="*/ 414 w 414"/>
                <a:gd name="T5" fmla="*/ 207 h 207"/>
                <a:gd name="T6" fmla="*/ 0 w 414"/>
                <a:gd name="T7" fmla="*/ 207 h 207"/>
              </a:gdLst>
              <a:ahLst/>
              <a:cxnLst>
                <a:cxn ang="0">
                  <a:pos x="T0" y="T1"/>
                </a:cxn>
                <a:cxn ang="0">
                  <a:pos x="T2" y="T3"/>
                </a:cxn>
                <a:cxn ang="0">
                  <a:pos x="T4" y="T5"/>
                </a:cxn>
                <a:cxn ang="0">
                  <a:pos x="T6" y="T7"/>
                </a:cxn>
              </a:cxnLst>
              <a:rect l="0" t="0" r="r" b="b"/>
              <a:pathLst>
                <a:path w="414" h="207">
                  <a:moveTo>
                    <a:pt x="0" y="207"/>
                  </a:moveTo>
                  <a:lnTo>
                    <a:pt x="206" y="0"/>
                  </a:lnTo>
                  <a:lnTo>
                    <a:pt x="414" y="207"/>
                  </a:lnTo>
                  <a:lnTo>
                    <a:pt x="0" y="207"/>
                  </a:lnTo>
                  <a:close/>
                </a:path>
              </a:pathLst>
            </a:custGeom>
            <a:grpFill/>
            <a:ln w="9525">
              <a:noFill/>
              <a:round/>
            </a:ln>
          </p:spPr>
          <p:txBody>
            <a:bodyPr/>
            <a:lstStyle/>
            <a:p>
              <a:pPr marL="0" marR="0" lvl="0" indent="0" defTabSz="91313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a:ln>
                  <a:noFill/>
                </a:ln>
                <a:solidFill>
                  <a:schemeClr val="bg1"/>
                </a:solidFill>
                <a:effectLst/>
                <a:uLnTx/>
                <a:uFillTx/>
                <a:latin typeface="Raleway Light"/>
                <a:ea typeface="幼圆" panose="02010509060101010101" charset="-122"/>
              </a:endParaRPr>
            </a:p>
          </p:txBody>
        </p:sp>
      </p:grpSp>
      <p:grpSp>
        <p:nvGrpSpPr>
          <p:cNvPr id="60" name="Group 4"/>
          <p:cNvGrpSpPr>
            <a:grpSpLocks noChangeAspect="1"/>
          </p:cNvGrpSpPr>
          <p:nvPr/>
        </p:nvGrpSpPr>
        <p:grpSpPr bwMode="auto">
          <a:xfrm rot="10800000">
            <a:off x="7204390" y="2990816"/>
            <a:ext cx="606136" cy="731520"/>
            <a:chOff x="347" y="3344"/>
            <a:chExt cx="586" cy="707"/>
          </a:xfrm>
          <a:noFill/>
        </p:grpSpPr>
        <p:sp>
          <p:nvSpPr>
            <p:cNvPr id="61" name="Oval 5"/>
            <p:cNvSpPr>
              <a:spLocks noChangeArrowheads="1"/>
            </p:cNvSpPr>
            <p:nvPr/>
          </p:nvSpPr>
          <p:spPr bwMode="auto">
            <a:xfrm rot="10800000">
              <a:off x="347" y="3466"/>
              <a:ext cx="586" cy="585"/>
            </a:xfrm>
            <a:prstGeom prst="ellipse">
              <a:avLst/>
            </a:prstGeom>
            <a:grpFill/>
            <a:ln w="9525">
              <a:noFill/>
              <a:round/>
            </a:ln>
          </p:spPr>
          <p:txBody>
            <a:bodyPr lIns="0" tIns="0" rIns="0" bIns="0" anchor="ctr"/>
            <a:lstStyle/>
            <a:p>
              <a:pPr marL="0" marR="0" lvl="0" indent="0" algn="ctr" defTabSz="913130" eaLnBrk="1" fontAlgn="auto" latinLnBrk="0" hangingPunct="1">
                <a:lnSpc>
                  <a:spcPct val="100000"/>
                </a:lnSpc>
                <a:spcBef>
                  <a:spcPts val="0"/>
                </a:spcBef>
                <a:spcAft>
                  <a:spcPts val="0"/>
                </a:spcAft>
                <a:buClrTx/>
                <a:buSzTx/>
                <a:buFontTx/>
                <a:buNone/>
                <a:defRPr/>
              </a:pPr>
              <a:r>
                <a:rPr kumimoji="0" lang="en-US" sz="1600" b="0" i="0" u="none" strike="noStrike" kern="0" cap="none" spc="0" normalizeH="0" baseline="0" noProof="0" dirty="0">
                  <a:ln>
                    <a:noFill/>
                  </a:ln>
                  <a:solidFill>
                    <a:schemeClr val="bg1"/>
                  </a:solidFill>
                  <a:effectLst/>
                  <a:uLnTx/>
                  <a:uFillTx/>
                  <a:latin typeface="Lato Black"/>
                  <a:ea typeface="幼圆" panose="02010509060101010101" charset="-122"/>
                  <a:cs typeface="Lato Black"/>
                </a:rPr>
                <a:t>70K</a:t>
              </a:r>
            </a:p>
          </p:txBody>
        </p:sp>
        <p:sp>
          <p:nvSpPr>
            <p:cNvPr id="62" name="Freeform 6"/>
            <p:cNvSpPr/>
            <p:nvPr/>
          </p:nvSpPr>
          <p:spPr bwMode="auto">
            <a:xfrm>
              <a:off x="433" y="3344"/>
              <a:ext cx="414" cy="207"/>
            </a:xfrm>
            <a:custGeom>
              <a:avLst/>
              <a:gdLst>
                <a:gd name="T0" fmla="*/ 0 w 414"/>
                <a:gd name="T1" fmla="*/ 207 h 207"/>
                <a:gd name="T2" fmla="*/ 206 w 414"/>
                <a:gd name="T3" fmla="*/ 0 h 207"/>
                <a:gd name="T4" fmla="*/ 414 w 414"/>
                <a:gd name="T5" fmla="*/ 207 h 207"/>
                <a:gd name="T6" fmla="*/ 0 w 414"/>
                <a:gd name="T7" fmla="*/ 207 h 207"/>
              </a:gdLst>
              <a:ahLst/>
              <a:cxnLst>
                <a:cxn ang="0">
                  <a:pos x="T0" y="T1"/>
                </a:cxn>
                <a:cxn ang="0">
                  <a:pos x="T2" y="T3"/>
                </a:cxn>
                <a:cxn ang="0">
                  <a:pos x="T4" y="T5"/>
                </a:cxn>
                <a:cxn ang="0">
                  <a:pos x="T6" y="T7"/>
                </a:cxn>
              </a:cxnLst>
              <a:rect l="0" t="0" r="r" b="b"/>
              <a:pathLst>
                <a:path w="414" h="207">
                  <a:moveTo>
                    <a:pt x="0" y="207"/>
                  </a:moveTo>
                  <a:lnTo>
                    <a:pt x="206" y="0"/>
                  </a:lnTo>
                  <a:lnTo>
                    <a:pt x="414" y="207"/>
                  </a:lnTo>
                  <a:lnTo>
                    <a:pt x="0" y="207"/>
                  </a:lnTo>
                  <a:close/>
                </a:path>
              </a:pathLst>
            </a:custGeom>
            <a:grpFill/>
            <a:ln w="9525">
              <a:noFill/>
              <a:round/>
            </a:ln>
          </p:spPr>
          <p:txBody>
            <a:bodyPr/>
            <a:lstStyle/>
            <a:p>
              <a:pPr marL="0" marR="0" lvl="0" indent="0" defTabSz="91313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a:ln>
                  <a:noFill/>
                </a:ln>
                <a:solidFill>
                  <a:schemeClr val="bg1"/>
                </a:solidFill>
                <a:effectLst/>
                <a:uLnTx/>
                <a:uFillTx/>
                <a:latin typeface="Raleway Light"/>
                <a:ea typeface="幼圆" panose="02010509060101010101" charset="-122"/>
              </a:endParaRPr>
            </a:p>
          </p:txBody>
        </p:sp>
      </p:grpSp>
      <p:grpSp>
        <p:nvGrpSpPr>
          <p:cNvPr id="63" name="Group 4"/>
          <p:cNvGrpSpPr>
            <a:grpSpLocks noChangeAspect="1"/>
          </p:cNvGrpSpPr>
          <p:nvPr/>
        </p:nvGrpSpPr>
        <p:grpSpPr bwMode="auto">
          <a:xfrm rot="10800000">
            <a:off x="8165385" y="2697738"/>
            <a:ext cx="606136" cy="731520"/>
            <a:chOff x="347" y="3344"/>
            <a:chExt cx="586" cy="707"/>
          </a:xfrm>
          <a:noFill/>
        </p:grpSpPr>
        <p:sp>
          <p:nvSpPr>
            <p:cNvPr id="64" name="Oval 5"/>
            <p:cNvSpPr>
              <a:spLocks noChangeArrowheads="1"/>
            </p:cNvSpPr>
            <p:nvPr/>
          </p:nvSpPr>
          <p:spPr bwMode="auto">
            <a:xfrm rot="10800000">
              <a:off x="347" y="3466"/>
              <a:ext cx="586" cy="585"/>
            </a:xfrm>
            <a:prstGeom prst="ellipse">
              <a:avLst/>
            </a:prstGeom>
            <a:grpFill/>
            <a:ln w="9525">
              <a:noFill/>
              <a:round/>
            </a:ln>
          </p:spPr>
          <p:txBody>
            <a:bodyPr lIns="0" tIns="0" rIns="0" bIns="0" anchor="ctr"/>
            <a:lstStyle/>
            <a:p>
              <a:pPr marL="0" marR="0" lvl="0" indent="0" algn="ctr" defTabSz="913130" eaLnBrk="1" fontAlgn="auto" latinLnBrk="0" hangingPunct="1">
                <a:lnSpc>
                  <a:spcPct val="100000"/>
                </a:lnSpc>
                <a:spcBef>
                  <a:spcPts val="0"/>
                </a:spcBef>
                <a:spcAft>
                  <a:spcPts val="0"/>
                </a:spcAft>
                <a:buClrTx/>
                <a:buSzTx/>
                <a:buFontTx/>
                <a:buNone/>
                <a:defRPr/>
              </a:pPr>
              <a:r>
                <a:rPr kumimoji="0" lang="en-US" sz="1600" b="0" i="0" u="none" strike="noStrike" kern="0" cap="none" spc="0" normalizeH="0" baseline="0" noProof="0" dirty="0">
                  <a:ln>
                    <a:noFill/>
                  </a:ln>
                  <a:solidFill>
                    <a:schemeClr val="bg1"/>
                  </a:solidFill>
                  <a:effectLst/>
                  <a:uLnTx/>
                  <a:uFillTx/>
                  <a:latin typeface="Lato Black"/>
                  <a:ea typeface="幼圆" panose="02010509060101010101" charset="-122"/>
                  <a:cs typeface="Lato Black"/>
                </a:rPr>
                <a:t>80K</a:t>
              </a:r>
            </a:p>
          </p:txBody>
        </p:sp>
        <p:sp>
          <p:nvSpPr>
            <p:cNvPr id="65" name="Freeform 6"/>
            <p:cNvSpPr/>
            <p:nvPr/>
          </p:nvSpPr>
          <p:spPr bwMode="auto">
            <a:xfrm>
              <a:off x="433" y="3344"/>
              <a:ext cx="414" cy="207"/>
            </a:xfrm>
            <a:custGeom>
              <a:avLst/>
              <a:gdLst>
                <a:gd name="T0" fmla="*/ 0 w 414"/>
                <a:gd name="T1" fmla="*/ 207 h 207"/>
                <a:gd name="T2" fmla="*/ 206 w 414"/>
                <a:gd name="T3" fmla="*/ 0 h 207"/>
                <a:gd name="T4" fmla="*/ 414 w 414"/>
                <a:gd name="T5" fmla="*/ 207 h 207"/>
                <a:gd name="T6" fmla="*/ 0 w 414"/>
                <a:gd name="T7" fmla="*/ 207 h 207"/>
              </a:gdLst>
              <a:ahLst/>
              <a:cxnLst>
                <a:cxn ang="0">
                  <a:pos x="T0" y="T1"/>
                </a:cxn>
                <a:cxn ang="0">
                  <a:pos x="T2" y="T3"/>
                </a:cxn>
                <a:cxn ang="0">
                  <a:pos x="T4" y="T5"/>
                </a:cxn>
                <a:cxn ang="0">
                  <a:pos x="T6" y="T7"/>
                </a:cxn>
              </a:cxnLst>
              <a:rect l="0" t="0" r="r" b="b"/>
              <a:pathLst>
                <a:path w="414" h="207">
                  <a:moveTo>
                    <a:pt x="0" y="207"/>
                  </a:moveTo>
                  <a:lnTo>
                    <a:pt x="206" y="0"/>
                  </a:lnTo>
                  <a:lnTo>
                    <a:pt x="414" y="207"/>
                  </a:lnTo>
                  <a:lnTo>
                    <a:pt x="0" y="207"/>
                  </a:lnTo>
                  <a:close/>
                </a:path>
              </a:pathLst>
            </a:custGeom>
            <a:grpFill/>
            <a:ln w="9525">
              <a:noFill/>
              <a:round/>
            </a:ln>
          </p:spPr>
          <p:txBody>
            <a:bodyPr/>
            <a:lstStyle/>
            <a:p>
              <a:pPr marL="0" marR="0" lvl="0" indent="0" defTabSz="91313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a:ln>
                  <a:noFill/>
                </a:ln>
                <a:solidFill>
                  <a:schemeClr val="bg1"/>
                </a:solidFill>
                <a:effectLst/>
                <a:uLnTx/>
                <a:uFillTx/>
                <a:latin typeface="Raleway Light"/>
                <a:ea typeface="幼圆" panose="02010509060101010101" charset="-122"/>
              </a:endParaRPr>
            </a:p>
          </p:txBody>
        </p:sp>
      </p:grpSp>
      <p:grpSp>
        <p:nvGrpSpPr>
          <p:cNvPr id="66" name="Group 4"/>
          <p:cNvGrpSpPr>
            <a:grpSpLocks noChangeAspect="1"/>
          </p:cNvGrpSpPr>
          <p:nvPr/>
        </p:nvGrpSpPr>
        <p:grpSpPr bwMode="auto">
          <a:xfrm rot="10800000">
            <a:off x="9126382" y="2357768"/>
            <a:ext cx="606136" cy="731520"/>
            <a:chOff x="347" y="3344"/>
            <a:chExt cx="586" cy="707"/>
          </a:xfrm>
          <a:noFill/>
        </p:grpSpPr>
        <p:sp>
          <p:nvSpPr>
            <p:cNvPr id="67" name="Oval 5"/>
            <p:cNvSpPr>
              <a:spLocks noChangeArrowheads="1"/>
            </p:cNvSpPr>
            <p:nvPr/>
          </p:nvSpPr>
          <p:spPr bwMode="auto">
            <a:xfrm rot="10800000">
              <a:off x="347" y="3466"/>
              <a:ext cx="586" cy="585"/>
            </a:xfrm>
            <a:prstGeom prst="ellipse">
              <a:avLst/>
            </a:prstGeom>
            <a:grpFill/>
            <a:ln w="9525">
              <a:noFill/>
              <a:round/>
            </a:ln>
          </p:spPr>
          <p:txBody>
            <a:bodyPr lIns="0" tIns="0" rIns="0" bIns="0" anchor="ctr"/>
            <a:lstStyle/>
            <a:p>
              <a:pPr marL="0" marR="0" lvl="0" indent="0" algn="ctr" defTabSz="913130" eaLnBrk="1" fontAlgn="auto" latinLnBrk="0" hangingPunct="1">
                <a:lnSpc>
                  <a:spcPct val="100000"/>
                </a:lnSpc>
                <a:spcBef>
                  <a:spcPts val="0"/>
                </a:spcBef>
                <a:spcAft>
                  <a:spcPts val="0"/>
                </a:spcAft>
                <a:buClrTx/>
                <a:buSzTx/>
                <a:buFontTx/>
                <a:buNone/>
                <a:defRPr/>
              </a:pPr>
              <a:r>
                <a:rPr kumimoji="0" lang="en-US" sz="1600" b="0" i="0" u="none" strike="noStrike" kern="0" cap="none" spc="0" normalizeH="0" baseline="0" noProof="0" dirty="0">
                  <a:ln>
                    <a:noFill/>
                  </a:ln>
                  <a:solidFill>
                    <a:schemeClr val="bg1"/>
                  </a:solidFill>
                  <a:effectLst/>
                  <a:uLnTx/>
                  <a:uFillTx/>
                  <a:latin typeface="Lato Black"/>
                  <a:ea typeface="幼圆" panose="02010509060101010101" charset="-122"/>
                  <a:cs typeface="Lato Black"/>
                </a:rPr>
                <a:t>90K</a:t>
              </a:r>
            </a:p>
          </p:txBody>
        </p:sp>
        <p:sp>
          <p:nvSpPr>
            <p:cNvPr id="68" name="Freeform 6"/>
            <p:cNvSpPr/>
            <p:nvPr/>
          </p:nvSpPr>
          <p:spPr bwMode="auto">
            <a:xfrm>
              <a:off x="433" y="3344"/>
              <a:ext cx="414" cy="207"/>
            </a:xfrm>
            <a:custGeom>
              <a:avLst/>
              <a:gdLst>
                <a:gd name="T0" fmla="*/ 0 w 414"/>
                <a:gd name="T1" fmla="*/ 207 h 207"/>
                <a:gd name="T2" fmla="*/ 206 w 414"/>
                <a:gd name="T3" fmla="*/ 0 h 207"/>
                <a:gd name="T4" fmla="*/ 414 w 414"/>
                <a:gd name="T5" fmla="*/ 207 h 207"/>
                <a:gd name="T6" fmla="*/ 0 w 414"/>
                <a:gd name="T7" fmla="*/ 207 h 207"/>
              </a:gdLst>
              <a:ahLst/>
              <a:cxnLst>
                <a:cxn ang="0">
                  <a:pos x="T0" y="T1"/>
                </a:cxn>
                <a:cxn ang="0">
                  <a:pos x="T2" y="T3"/>
                </a:cxn>
                <a:cxn ang="0">
                  <a:pos x="T4" y="T5"/>
                </a:cxn>
                <a:cxn ang="0">
                  <a:pos x="T6" y="T7"/>
                </a:cxn>
              </a:cxnLst>
              <a:rect l="0" t="0" r="r" b="b"/>
              <a:pathLst>
                <a:path w="414" h="207">
                  <a:moveTo>
                    <a:pt x="0" y="207"/>
                  </a:moveTo>
                  <a:lnTo>
                    <a:pt x="206" y="0"/>
                  </a:lnTo>
                  <a:lnTo>
                    <a:pt x="414" y="207"/>
                  </a:lnTo>
                  <a:lnTo>
                    <a:pt x="0" y="207"/>
                  </a:lnTo>
                  <a:close/>
                </a:path>
              </a:pathLst>
            </a:custGeom>
            <a:grpFill/>
            <a:ln w="9525">
              <a:noFill/>
              <a:round/>
            </a:ln>
          </p:spPr>
          <p:txBody>
            <a:bodyPr/>
            <a:lstStyle/>
            <a:p>
              <a:pPr marL="0" marR="0" lvl="0" indent="0" defTabSz="91313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a:ln>
                  <a:noFill/>
                </a:ln>
                <a:solidFill>
                  <a:schemeClr val="bg1"/>
                </a:solidFill>
                <a:effectLst/>
                <a:uLnTx/>
                <a:uFillTx/>
                <a:latin typeface="Raleway Light"/>
                <a:ea typeface="幼圆" panose="02010509060101010101" charset="-122"/>
              </a:endParaRPr>
            </a:p>
          </p:txBody>
        </p:sp>
      </p:grpSp>
      <p:grpSp>
        <p:nvGrpSpPr>
          <p:cNvPr id="69" name="Group 4"/>
          <p:cNvGrpSpPr>
            <a:grpSpLocks noChangeAspect="1"/>
          </p:cNvGrpSpPr>
          <p:nvPr/>
        </p:nvGrpSpPr>
        <p:grpSpPr bwMode="auto">
          <a:xfrm rot="10800000">
            <a:off x="10110817" y="1689552"/>
            <a:ext cx="606136" cy="731520"/>
            <a:chOff x="347" y="3344"/>
            <a:chExt cx="586" cy="707"/>
          </a:xfrm>
          <a:noFill/>
        </p:grpSpPr>
        <p:sp>
          <p:nvSpPr>
            <p:cNvPr id="70" name="Oval 5"/>
            <p:cNvSpPr>
              <a:spLocks noChangeArrowheads="1"/>
            </p:cNvSpPr>
            <p:nvPr/>
          </p:nvSpPr>
          <p:spPr bwMode="auto">
            <a:xfrm rot="10800000">
              <a:off x="347" y="3466"/>
              <a:ext cx="586" cy="585"/>
            </a:xfrm>
            <a:prstGeom prst="ellipse">
              <a:avLst/>
            </a:prstGeom>
            <a:grpFill/>
            <a:ln w="9525">
              <a:noFill/>
              <a:round/>
            </a:ln>
          </p:spPr>
          <p:txBody>
            <a:bodyPr lIns="0" tIns="0" rIns="0" bIns="0" anchor="ctr"/>
            <a:lstStyle/>
            <a:p>
              <a:pPr marL="0" marR="0" lvl="0" indent="0" algn="ctr" defTabSz="913130" eaLnBrk="1" fontAlgn="auto" latinLnBrk="0" hangingPunct="1">
                <a:lnSpc>
                  <a:spcPct val="100000"/>
                </a:lnSpc>
                <a:spcBef>
                  <a:spcPts val="0"/>
                </a:spcBef>
                <a:spcAft>
                  <a:spcPts val="0"/>
                </a:spcAft>
                <a:buClrTx/>
                <a:buSzTx/>
                <a:buFontTx/>
                <a:buNone/>
                <a:defRPr/>
              </a:pPr>
              <a:r>
                <a:rPr kumimoji="0" lang="en-US" sz="1600" b="0" i="0" u="none" strike="noStrike" kern="0" cap="none" spc="0" normalizeH="0" baseline="0" noProof="0" dirty="0">
                  <a:ln>
                    <a:noFill/>
                  </a:ln>
                  <a:solidFill>
                    <a:schemeClr val="bg1"/>
                  </a:solidFill>
                  <a:effectLst/>
                  <a:uLnTx/>
                  <a:uFillTx/>
                  <a:latin typeface="Lato Black"/>
                  <a:ea typeface="幼圆" panose="02010509060101010101" charset="-122"/>
                  <a:cs typeface="Lato Black"/>
                </a:rPr>
                <a:t>100</a:t>
              </a:r>
            </a:p>
          </p:txBody>
        </p:sp>
        <p:sp>
          <p:nvSpPr>
            <p:cNvPr id="71" name="Freeform 6"/>
            <p:cNvSpPr/>
            <p:nvPr/>
          </p:nvSpPr>
          <p:spPr bwMode="auto">
            <a:xfrm>
              <a:off x="433" y="3344"/>
              <a:ext cx="414" cy="207"/>
            </a:xfrm>
            <a:custGeom>
              <a:avLst/>
              <a:gdLst>
                <a:gd name="T0" fmla="*/ 0 w 414"/>
                <a:gd name="T1" fmla="*/ 207 h 207"/>
                <a:gd name="T2" fmla="*/ 206 w 414"/>
                <a:gd name="T3" fmla="*/ 0 h 207"/>
                <a:gd name="T4" fmla="*/ 414 w 414"/>
                <a:gd name="T5" fmla="*/ 207 h 207"/>
                <a:gd name="T6" fmla="*/ 0 w 414"/>
                <a:gd name="T7" fmla="*/ 207 h 207"/>
              </a:gdLst>
              <a:ahLst/>
              <a:cxnLst>
                <a:cxn ang="0">
                  <a:pos x="T0" y="T1"/>
                </a:cxn>
                <a:cxn ang="0">
                  <a:pos x="T2" y="T3"/>
                </a:cxn>
                <a:cxn ang="0">
                  <a:pos x="T4" y="T5"/>
                </a:cxn>
                <a:cxn ang="0">
                  <a:pos x="T6" y="T7"/>
                </a:cxn>
              </a:cxnLst>
              <a:rect l="0" t="0" r="r" b="b"/>
              <a:pathLst>
                <a:path w="414" h="207">
                  <a:moveTo>
                    <a:pt x="0" y="207"/>
                  </a:moveTo>
                  <a:lnTo>
                    <a:pt x="206" y="0"/>
                  </a:lnTo>
                  <a:lnTo>
                    <a:pt x="414" y="207"/>
                  </a:lnTo>
                  <a:lnTo>
                    <a:pt x="0" y="207"/>
                  </a:lnTo>
                  <a:close/>
                </a:path>
              </a:pathLst>
            </a:custGeom>
            <a:grpFill/>
            <a:ln w="9525">
              <a:noFill/>
              <a:round/>
            </a:ln>
          </p:spPr>
          <p:txBody>
            <a:bodyPr/>
            <a:lstStyle/>
            <a:p>
              <a:pPr marL="0" marR="0" lvl="0" indent="0" defTabSz="91313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a:ln>
                  <a:noFill/>
                </a:ln>
                <a:solidFill>
                  <a:schemeClr val="bg1"/>
                </a:solidFill>
                <a:effectLst/>
                <a:uLnTx/>
                <a:uFillTx/>
                <a:latin typeface="Raleway Light"/>
                <a:ea typeface="幼圆" panose="02010509060101010101" charset="-122"/>
              </a:endParaRPr>
            </a:p>
          </p:txBody>
        </p:sp>
      </p:grpSp>
      <p:sp>
        <p:nvSpPr>
          <p:cNvPr id="72" name="Content Placeholder 2"/>
          <p:cNvSpPr txBox="1"/>
          <p:nvPr/>
        </p:nvSpPr>
        <p:spPr bwMode="auto">
          <a:xfrm>
            <a:off x="932534" y="1598876"/>
            <a:ext cx="5364658" cy="1686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54" tIns="60928" rIns="121854" bIns="60928"/>
          <a:lstStyle>
            <a:lvl1pPr>
              <a:defRPr>
                <a:solidFill>
                  <a:schemeClr val="tx1"/>
                </a:solidFill>
                <a:latin typeface="Calibri" panose="020F0502020204030204" pitchFamily="34" charset="0"/>
                <a:ea typeface="MS PGothic" panose="020B0600070205080204" charset="-128"/>
              </a:defRPr>
            </a:lvl1pPr>
            <a:lvl2pPr marL="742950" indent="-285750">
              <a:defRPr>
                <a:solidFill>
                  <a:schemeClr val="tx1"/>
                </a:solidFill>
                <a:latin typeface="Calibri" panose="020F0502020204030204" pitchFamily="34" charset="0"/>
                <a:ea typeface="MS PGothic" panose="020B0600070205080204" charset="-128"/>
              </a:defRPr>
            </a:lvl2pPr>
            <a:lvl3pPr marL="1143000" indent="-228600">
              <a:defRPr>
                <a:solidFill>
                  <a:schemeClr val="tx1"/>
                </a:solidFill>
                <a:latin typeface="Calibri" panose="020F0502020204030204" pitchFamily="34" charset="0"/>
                <a:ea typeface="MS PGothic" panose="020B0600070205080204" charset="-128"/>
              </a:defRPr>
            </a:lvl3pPr>
            <a:lvl4pPr marL="1600200" indent="-228600">
              <a:defRPr>
                <a:solidFill>
                  <a:schemeClr val="tx1"/>
                </a:solidFill>
                <a:latin typeface="Calibri" panose="020F0502020204030204" pitchFamily="34" charset="0"/>
                <a:ea typeface="MS PGothic" panose="020B0600070205080204" charset="-128"/>
              </a:defRPr>
            </a:lvl4pPr>
            <a:lvl5pPr marL="2057400" indent="-228600">
              <a:defRPr>
                <a:solidFill>
                  <a:schemeClr val="tx1"/>
                </a:solidFill>
                <a:latin typeface="Calibri" panose="020F0502020204030204" pitchFamily="34" charset="0"/>
                <a:ea typeface="MS PGothic" panose="020B0600070205080204" charset="-128"/>
              </a:defRPr>
            </a:lvl5pPr>
            <a:lvl6pPr marL="2514600" indent="-228600" fontAlgn="base">
              <a:spcBef>
                <a:spcPct val="0"/>
              </a:spcBef>
              <a:spcAft>
                <a:spcPct val="0"/>
              </a:spcAft>
              <a:defRPr>
                <a:solidFill>
                  <a:schemeClr val="tx1"/>
                </a:solidFill>
                <a:latin typeface="Calibri" panose="020F0502020204030204" pitchFamily="34" charset="0"/>
                <a:ea typeface="MS PGothic" panose="020B0600070205080204" charset="-128"/>
              </a:defRPr>
            </a:lvl6pPr>
            <a:lvl7pPr marL="2971800" indent="-228600" fontAlgn="base">
              <a:spcBef>
                <a:spcPct val="0"/>
              </a:spcBef>
              <a:spcAft>
                <a:spcPct val="0"/>
              </a:spcAft>
              <a:defRPr>
                <a:solidFill>
                  <a:schemeClr val="tx1"/>
                </a:solidFill>
                <a:latin typeface="Calibri" panose="020F0502020204030204" pitchFamily="34" charset="0"/>
                <a:ea typeface="MS PGothic" panose="020B0600070205080204" charset="-128"/>
              </a:defRPr>
            </a:lvl7pPr>
            <a:lvl8pPr marL="3429000" indent="-228600" fontAlgn="base">
              <a:spcBef>
                <a:spcPct val="0"/>
              </a:spcBef>
              <a:spcAft>
                <a:spcPct val="0"/>
              </a:spcAft>
              <a:defRPr>
                <a:solidFill>
                  <a:schemeClr val="tx1"/>
                </a:solidFill>
                <a:latin typeface="Calibri" panose="020F0502020204030204" pitchFamily="34" charset="0"/>
                <a:ea typeface="MS PGothic" panose="020B0600070205080204" charset="-128"/>
              </a:defRPr>
            </a:lvl8pPr>
            <a:lvl9pPr marL="3886200" indent="-228600" fontAlgn="base">
              <a:spcBef>
                <a:spcPct val="0"/>
              </a:spcBef>
              <a:spcAft>
                <a:spcPct val="0"/>
              </a:spcAft>
              <a:defRPr>
                <a:solidFill>
                  <a:schemeClr val="tx1"/>
                </a:solidFill>
                <a:latin typeface="Calibri" panose="020F0502020204030204" pitchFamily="34" charset="0"/>
                <a:ea typeface="MS PGothic" panose="020B0600070205080204" charset="-128"/>
              </a:defRPr>
            </a:lvl9pPr>
          </a:lstStyle>
          <a:p>
            <a:pPr defTabSz="913130">
              <a:spcBef>
                <a:spcPct val="20000"/>
              </a:spcBef>
              <a:defRPr/>
            </a:pPr>
            <a:r>
              <a:rPr lang="zh-CN" altLang="en-US" sz="1600" kern="0" dirty="0">
                <a:solidFill>
                  <a:schemeClr val="bg1"/>
                </a:solidFill>
                <a:latin typeface="微软雅黑" panose="020B0503020204020204" pitchFamily="34" charset="-122"/>
                <a:ea typeface="微软雅黑" panose="020B0503020204020204" pitchFamily="34" charset="-122"/>
                <a:cs typeface="Raleway"/>
              </a:rPr>
              <a:t>输入你的标题</a:t>
            </a:r>
            <a:endParaRPr lang="en-US" altLang="zh-CN" sz="1600" kern="0" dirty="0">
              <a:solidFill>
                <a:schemeClr val="bg1"/>
              </a:solidFill>
              <a:latin typeface="微软雅黑" panose="020B0503020204020204" pitchFamily="34" charset="-122"/>
              <a:ea typeface="微软雅黑" panose="020B0503020204020204" pitchFamily="34" charset="-122"/>
              <a:cs typeface="Raleway"/>
            </a:endParaRPr>
          </a:p>
          <a:p>
            <a:pPr defTabSz="913130">
              <a:spcBef>
                <a:spcPct val="20000"/>
              </a:spcBef>
              <a:defRPr/>
            </a:pPr>
            <a:r>
              <a:rPr lang="zh-CN" altLang="en-US" sz="1200" kern="0" dirty="0">
                <a:solidFill>
                  <a:schemeClr val="bg1"/>
                </a:solidFill>
                <a:latin typeface="微软雅黑" panose="020B0503020204020204" pitchFamily="34" charset="-122"/>
                <a:ea typeface="微软雅黑" panose="020B0503020204020204" pitchFamily="34" charset="-122"/>
                <a:cs typeface="Raleway Light"/>
              </a:rPr>
              <a:t>这里输入简单的文字概述里输入简单文字概述输入简单的文字概述里输入输入里这里输入简单的文字概述里输入简单文字概述输入简单的文字这里输入简单的文字概述里输入简单文字概述输入简单的文字概述里输入输入里这里输入简单的文字概述里输入简单文字概述输入简单的文字</a:t>
            </a:r>
            <a:endParaRPr lang="en-US" altLang="zh-CN" sz="1200" kern="0" dirty="0">
              <a:solidFill>
                <a:schemeClr val="bg1"/>
              </a:solidFill>
              <a:latin typeface="微软雅黑" panose="020B0503020204020204" pitchFamily="34" charset="-122"/>
              <a:ea typeface="微软雅黑" panose="020B0503020204020204" pitchFamily="34" charset="-122"/>
              <a:cs typeface="Raleway Light"/>
            </a:endParaRPr>
          </a:p>
        </p:txBody>
      </p:sp>
      <p:sp>
        <p:nvSpPr>
          <p:cNvPr id="73" name="弧形 72"/>
          <p:cNvSpPr/>
          <p:nvPr/>
        </p:nvSpPr>
        <p:spPr>
          <a:xfrm rot="20802486" flipV="1">
            <a:off x="-585641" y="-224554"/>
            <a:ext cx="10986916" cy="3707594"/>
          </a:xfrm>
          <a:prstGeom prst="arc">
            <a:avLst>
              <a:gd name="adj1" fmla="val 12102337"/>
              <a:gd name="adj2" fmla="val 21092831"/>
            </a:avLst>
          </a:prstGeom>
          <a:noFill/>
          <a:ln w="38100" cap="flat" cmpd="sng" algn="ctr">
            <a:solidFill>
              <a:schemeClr val="bg1"/>
            </a:solidFill>
            <a:prstDash val="solid"/>
            <a:miter lim="800000"/>
            <a:headEnd type="none" w="med" len="med"/>
            <a:tailEnd type="triangle" w="med" len="med"/>
          </a:ln>
          <a:effectLst/>
        </p:spPr>
        <p:txBody>
          <a:bodyPr rtlCol="0" anchor="ctr"/>
          <a:lstStyle/>
          <a:p>
            <a:pPr marL="0" marR="0" lvl="0" indent="0" algn="ctr" defTabSz="12192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a:ln>
                <a:noFill/>
              </a:ln>
              <a:solidFill>
                <a:schemeClr val="bg1"/>
              </a:solidFill>
              <a:effectLst/>
              <a:uLnTx/>
              <a:uFillTx/>
              <a:latin typeface="Arial" panose="020B0604020202020204"/>
              <a:ea typeface="幼圆" panose="02010509060101010101" charset="-122"/>
              <a:cs typeface="+mn-cs"/>
            </a:endParaRP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72"/>
                                        </p:tgtEl>
                                        <p:attrNameLst>
                                          <p:attrName>style.visibility</p:attrName>
                                        </p:attrNameLst>
                                      </p:cBhvr>
                                      <p:to>
                                        <p:strVal val="visible"/>
                                      </p:to>
                                    </p:set>
                                    <p:anim calcmode="lin" valueType="num">
                                      <p:cBhvr>
                                        <p:cTn id="7" dur="500" fill="hold"/>
                                        <p:tgtEl>
                                          <p:spTgt spid="72"/>
                                        </p:tgtEl>
                                        <p:attrNameLst>
                                          <p:attrName>ppt_w</p:attrName>
                                        </p:attrNameLst>
                                      </p:cBhvr>
                                      <p:tavLst>
                                        <p:tav tm="0">
                                          <p:val>
                                            <p:fltVal val="0"/>
                                          </p:val>
                                        </p:tav>
                                        <p:tav tm="100000">
                                          <p:val>
                                            <p:strVal val="#ppt_w"/>
                                          </p:val>
                                        </p:tav>
                                      </p:tavLst>
                                    </p:anim>
                                    <p:anim calcmode="lin" valueType="num">
                                      <p:cBhvr>
                                        <p:cTn id="8" dur="500" fill="hold"/>
                                        <p:tgtEl>
                                          <p:spTgt spid="72"/>
                                        </p:tgtEl>
                                        <p:attrNameLst>
                                          <p:attrName>ppt_h</p:attrName>
                                        </p:attrNameLst>
                                      </p:cBhvr>
                                      <p:tavLst>
                                        <p:tav tm="0">
                                          <p:val>
                                            <p:fltVal val="0"/>
                                          </p:val>
                                        </p:tav>
                                        <p:tav tm="100000">
                                          <p:val>
                                            <p:strVal val="#ppt_h"/>
                                          </p:val>
                                        </p:tav>
                                      </p:tavLst>
                                    </p:anim>
                                    <p:animEffect transition="in" filter="fade">
                                      <p:cBhvr>
                                        <p:cTn id="9" dur="500"/>
                                        <p:tgtEl>
                                          <p:spTgt spid="72"/>
                                        </p:tgtEl>
                                      </p:cBhvr>
                                    </p:animEffect>
                                  </p:childTnLst>
                                </p:cTn>
                              </p:par>
                            </p:childTnLst>
                          </p:cTn>
                        </p:par>
                        <p:par>
                          <p:cTn id="10" fill="hold">
                            <p:stCondLst>
                              <p:cond delay="500"/>
                            </p:stCondLst>
                            <p:childTnLst>
                              <p:par>
                                <p:cTn id="11" presetID="10" presetClass="entr" presetSubtype="0" fill="hold" grpId="0" nodeType="afterEffect" nodePh="1">
                                  <p:stCondLst>
                                    <p:cond delay="0"/>
                                  </p:stCondLst>
                                  <p:endCondLst>
                                    <p:cond evt="begin" delay="0">
                                      <p:tn val="11"/>
                                    </p:cond>
                                  </p:end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par>
                          <p:cTn id="14" fill="hold">
                            <p:stCondLst>
                              <p:cond delay="1000"/>
                            </p:stCondLst>
                            <p:childTnLst>
                              <p:par>
                                <p:cTn id="15" presetID="10" presetClass="entr" presetSubtype="0"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42"/>
                                        </p:tgtEl>
                                        <p:attrNameLst>
                                          <p:attrName>style.visibility</p:attrName>
                                        </p:attrNameLst>
                                      </p:cBhvr>
                                      <p:to>
                                        <p:strVal val="visible"/>
                                      </p:to>
                                    </p:set>
                                    <p:anim calcmode="lin" valueType="num">
                                      <p:cBhvr>
                                        <p:cTn id="21" dur="500" fill="hold"/>
                                        <p:tgtEl>
                                          <p:spTgt spid="42"/>
                                        </p:tgtEl>
                                        <p:attrNameLst>
                                          <p:attrName>ppt_w</p:attrName>
                                        </p:attrNameLst>
                                      </p:cBhvr>
                                      <p:tavLst>
                                        <p:tav tm="0">
                                          <p:val>
                                            <p:fltVal val="0"/>
                                          </p:val>
                                        </p:tav>
                                        <p:tav tm="100000">
                                          <p:val>
                                            <p:strVal val="#ppt_w"/>
                                          </p:val>
                                        </p:tav>
                                      </p:tavLst>
                                    </p:anim>
                                    <p:anim calcmode="lin" valueType="num">
                                      <p:cBhvr>
                                        <p:cTn id="22" dur="500" fill="hold"/>
                                        <p:tgtEl>
                                          <p:spTgt spid="42"/>
                                        </p:tgtEl>
                                        <p:attrNameLst>
                                          <p:attrName>ppt_h</p:attrName>
                                        </p:attrNameLst>
                                      </p:cBhvr>
                                      <p:tavLst>
                                        <p:tav tm="0">
                                          <p:val>
                                            <p:fltVal val="0"/>
                                          </p:val>
                                        </p:tav>
                                        <p:tav tm="100000">
                                          <p:val>
                                            <p:strVal val="#ppt_h"/>
                                          </p:val>
                                        </p:tav>
                                      </p:tavLst>
                                    </p:anim>
                                    <p:animEffect transition="in" filter="fade">
                                      <p:cBhvr>
                                        <p:cTn id="23" dur="500"/>
                                        <p:tgtEl>
                                          <p:spTgt spid="42"/>
                                        </p:tgtEl>
                                      </p:cBhvr>
                                    </p:animEffect>
                                  </p:childTnLst>
                                </p:cTn>
                              </p:par>
                            </p:childTnLst>
                          </p:cTn>
                        </p:par>
                        <p:par>
                          <p:cTn id="24" fill="hold">
                            <p:stCondLst>
                              <p:cond delay="2000"/>
                            </p:stCondLst>
                            <p:childTnLst>
                              <p:par>
                                <p:cTn id="25" presetID="10" presetClass="entr" presetSubtype="0" fill="hold" grpId="0" nodeType="afterEffect" nodePh="1">
                                  <p:stCondLst>
                                    <p:cond delay="0"/>
                                  </p:stCondLst>
                                  <p:endCondLst>
                                    <p:cond evt="begin" delay="0">
                                      <p:tn val="25"/>
                                    </p:cond>
                                  </p:end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par>
                          <p:cTn id="28" fill="hold">
                            <p:stCondLst>
                              <p:cond delay="2500"/>
                            </p:stCondLst>
                            <p:childTnLst>
                              <p:par>
                                <p:cTn id="29" presetID="53" presetClass="entr" presetSubtype="16" fill="hold" nodeType="afterEffect">
                                  <p:stCondLst>
                                    <p:cond delay="0"/>
                                  </p:stCondLst>
                                  <p:childTnLst>
                                    <p:set>
                                      <p:cBhvr>
                                        <p:cTn id="30" dur="1" fill="hold">
                                          <p:stCondLst>
                                            <p:cond delay="0"/>
                                          </p:stCondLst>
                                        </p:cTn>
                                        <p:tgtEl>
                                          <p:spTgt spid="45"/>
                                        </p:tgtEl>
                                        <p:attrNameLst>
                                          <p:attrName>style.visibility</p:attrName>
                                        </p:attrNameLst>
                                      </p:cBhvr>
                                      <p:to>
                                        <p:strVal val="visible"/>
                                      </p:to>
                                    </p:set>
                                    <p:anim calcmode="lin" valueType="num">
                                      <p:cBhvr>
                                        <p:cTn id="31" dur="500" fill="hold"/>
                                        <p:tgtEl>
                                          <p:spTgt spid="45"/>
                                        </p:tgtEl>
                                        <p:attrNameLst>
                                          <p:attrName>ppt_w</p:attrName>
                                        </p:attrNameLst>
                                      </p:cBhvr>
                                      <p:tavLst>
                                        <p:tav tm="0">
                                          <p:val>
                                            <p:fltVal val="0"/>
                                          </p:val>
                                        </p:tav>
                                        <p:tav tm="100000">
                                          <p:val>
                                            <p:strVal val="#ppt_w"/>
                                          </p:val>
                                        </p:tav>
                                      </p:tavLst>
                                    </p:anim>
                                    <p:anim calcmode="lin" valueType="num">
                                      <p:cBhvr>
                                        <p:cTn id="32" dur="500" fill="hold"/>
                                        <p:tgtEl>
                                          <p:spTgt spid="45"/>
                                        </p:tgtEl>
                                        <p:attrNameLst>
                                          <p:attrName>ppt_h</p:attrName>
                                        </p:attrNameLst>
                                      </p:cBhvr>
                                      <p:tavLst>
                                        <p:tav tm="0">
                                          <p:val>
                                            <p:fltVal val="0"/>
                                          </p:val>
                                        </p:tav>
                                        <p:tav tm="100000">
                                          <p:val>
                                            <p:strVal val="#ppt_h"/>
                                          </p:val>
                                        </p:tav>
                                      </p:tavLst>
                                    </p:anim>
                                    <p:animEffect transition="in" filter="fade">
                                      <p:cBhvr>
                                        <p:cTn id="33" dur="500"/>
                                        <p:tgtEl>
                                          <p:spTgt spid="45"/>
                                        </p:tgtEl>
                                      </p:cBhvr>
                                    </p:animEffect>
                                  </p:childTnLst>
                                </p:cTn>
                              </p:par>
                            </p:childTnLst>
                          </p:cTn>
                        </p:par>
                        <p:par>
                          <p:cTn id="34" fill="hold">
                            <p:stCondLst>
                              <p:cond delay="3000"/>
                            </p:stCondLst>
                            <p:childTnLst>
                              <p:par>
                                <p:cTn id="35" presetID="10" presetClass="entr" presetSubtype="0" fill="hold"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childTnLst>
                          </p:cTn>
                        </p:par>
                        <p:par>
                          <p:cTn id="38" fill="hold">
                            <p:stCondLst>
                              <p:cond delay="3500"/>
                            </p:stCondLst>
                            <p:childTnLst>
                              <p:par>
                                <p:cTn id="39" presetID="10" presetClass="entr" presetSubtype="0" fill="hold" nodeType="after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fade">
                                      <p:cBhvr>
                                        <p:cTn id="41" dur="500"/>
                                        <p:tgtEl>
                                          <p:spTgt spid="5"/>
                                        </p:tgtEl>
                                      </p:cBhvr>
                                    </p:animEffect>
                                  </p:childTnLst>
                                </p:cTn>
                              </p:par>
                            </p:childTnLst>
                          </p:cTn>
                        </p:par>
                        <p:par>
                          <p:cTn id="42" fill="hold">
                            <p:stCondLst>
                              <p:cond delay="4000"/>
                            </p:stCondLst>
                            <p:childTnLst>
                              <p:par>
                                <p:cTn id="43" presetID="53" presetClass="entr" presetSubtype="16" fill="hold" nodeType="afterEffect">
                                  <p:stCondLst>
                                    <p:cond delay="0"/>
                                  </p:stCondLst>
                                  <p:childTnLst>
                                    <p:set>
                                      <p:cBhvr>
                                        <p:cTn id="44" dur="1" fill="hold">
                                          <p:stCondLst>
                                            <p:cond delay="0"/>
                                          </p:stCondLst>
                                        </p:cTn>
                                        <p:tgtEl>
                                          <p:spTgt spid="48"/>
                                        </p:tgtEl>
                                        <p:attrNameLst>
                                          <p:attrName>style.visibility</p:attrName>
                                        </p:attrNameLst>
                                      </p:cBhvr>
                                      <p:to>
                                        <p:strVal val="visible"/>
                                      </p:to>
                                    </p:set>
                                    <p:anim calcmode="lin" valueType="num">
                                      <p:cBhvr>
                                        <p:cTn id="45" dur="500" fill="hold"/>
                                        <p:tgtEl>
                                          <p:spTgt spid="48"/>
                                        </p:tgtEl>
                                        <p:attrNameLst>
                                          <p:attrName>ppt_w</p:attrName>
                                        </p:attrNameLst>
                                      </p:cBhvr>
                                      <p:tavLst>
                                        <p:tav tm="0">
                                          <p:val>
                                            <p:fltVal val="0"/>
                                          </p:val>
                                        </p:tav>
                                        <p:tav tm="100000">
                                          <p:val>
                                            <p:strVal val="#ppt_w"/>
                                          </p:val>
                                        </p:tav>
                                      </p:tavLst>
                                    </p:anim>
                                    <p:anim calcmode="lin" valueType="num">
                                      <p:cBhvr>
                                        <p:cTn id="46" dur="500" fill="hold"/>
                                        <p:tgtEl>
                                          <p:spTgt spid="48"/>
                                        </p:tgtEl>
                                        <p:attrNameLst>
                                          <p:attrName>ppt_h</p:attrName>
                                        </p:attrNameLst>
                                      </p:cBhvr>
                                      <p:tavLst>
                                        <p:tav tm="0">
                                          <p:val>
                                            <p:fltVal val="0"/>
                                          </p:val>
                                        </p:tav>
                                        <p:tav tm="100000">
                                          <p:val>
                                            <p:strVal val="#ppt_h"/>
                                          </p:val>
                                        </p:tav>
                                      </p:tavLst>
                                    </p:anim>
                                    <p:animEffect transition="in" filter="fade">
                                      <p:cBhvr>
                                        <p:cTn id="47" dur="500"/>
                                        <p:tgtEl>
                                          <p:spTgt spid="48"/>
                                        </p:tgtEl>
                                      </p:cBhvr>
                                    </p:animEffect>
                                  </p:childTnLst>
                                </p:cTn>
                              </p:par>
                            </p:childTnLst>
                          </p:cTn>
                        </p:par>
                        <p:par>
                          <p:cTn id="48" fill="hold">
                            <p:stCondLst>
                              <p:cond delay="4500"/>
                            </p:stCondLst>
                            <p:childTnLst>
                              <p:par>
                                <p:cTn id="49" presetID="10" presetClass="entr" presetSubtype="0" fill="hold" nodeType="after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fade">
                                      <p:cBhvr>
                                        <p:cTn id="51" dur="500"/>
                                        <p:tgtEl>
                                          <p:spTgt spid="18"/>
                                        </p:tgtEl>
                                      </p:cBhvr>
                                    </p:animEffect>
                                  </p:childTnLst>
                                </p:cTn>
                              </p:par>
                            </p:childTnLst>
                          </p:cTn>
                        </p:par>
                        <p:par>
                          <p:cTn id="52" fill="hold">
                            <p:stCondLst>
                              <p:cond delay="5000"/>
                            </p:stCondLst>
                            <p:childTnLst>
                              <p:par>
                                <p:cTn id="53" presetID="10" presetClass="entr" presetSubtype="0" fill="hold" nodeType="after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fade">
                                      <p:cBhvr>
                                        <p:cTn id="55" dur="500"/>
                                        <p:tgtEl>
                                          <p:spTgt spid="6"/>
                                        </p:tgtEl>
                                      </p:cBhvr>
                                    </p:animEffect>
                                  </p:childTnLst>
                                </p:cTn>
                              </p:par>
                            </p:childTnLst>
                          </p:cTn>
                        </p:par>
                        <p:par>
                          <p:cTn id="56" fill="hold">
                            <p:stCondLst>
                              <p:cond delay="5500"/>
                            </p:stCondLst>
                            <p:childTnLst>
                              <p:par>
                                <p:cTn id="57" presetID="53" presetClass="entr" presetSubtype="16" fill="hold" nodeType="afterEffect">
                                  <p:stCondLst>
                                    <p:cond delay="0"/>
                                  </p:stCondLst>
                                  <p:childTnLst>
                                    <p:set>
                                      <p:cBhvr>
                                        <p:cTn id="58" dur="1" fill="hold">
                                          <p:stCondLst>
                                            <p:cond delay="0"/>
                                          </p:stCondLst>
                                        </p:cTn>
                                        <p:tgtEl>
                                          <p:spTgt spid="51"/>
                                        </p:tgtEl>
                                        <p:attrNameLst>
                                          <p:attrName>style.visibility</p:attrName>
                                        </p:attrNameLst>
                                      </p:cBhvr>
                                      <p:to>
                                        <p:strVal val="visible"/>
                                      </p:to>
                                    </p:set>
                                    <p:anim calcmode="lin" valueType="num">
                                      <p:cBhvr>
                                        <p:cTn id="59" dur="500" fill="hold"/>
                                        <p:tgtEl>
                                          <p:spTgt spid="51"/>
                                        </p:tgtEl>
                                        <p:attrNameLst>
                                          <p:attrName>ppt_w</p:attrName>
                                        </p:attrNameLst>
                                      </p:cBhvr>
                                      <p:tavLst>
                                        <p:tav tm="0">
                                          <p:val>
                                            <p:fltVal val="0"/>
                                          </p:val>
                                        </p:tav>
                                        <p:tav tm="100000">
                                          <p:val>
                                            <p:strVal val="#ppt_w"/>
                                          </p:val>
                                        </p:tav>
                                      </p:tavLst>
                                    </p:anim>
                                    <p:anim calcmode="lin" valueType="num">
                                      <p:cBhvr>
                                        <p:cTn id="60" dur="500" fill="hold"/>
                                        <p:tgtEl>
                                          <p:spTgt spid="51"/>
                                        </p:tgtEl>
                                        <p:attrNameLst>
                                          <p:attrName>ppt_h</p:attrName>
                                        </p:attrNameLst>
                                      </p:cBhvr>
                                      <p:tavLst>
                                        <p:tav tm="0">
                                          <p:val>
                                            <p:fltVal val="0"/>
                                          </p:val>
                                        </p:tav>
                                        <p:tav tm="100000">
                                          <p:val>
                                            <p:strVal val="#ppt_h"/>
                                          </p:val>
                                        </p:tav>
                                      </p:tavLst>
                                    </p:anim>
                                    <p:animEffect transition="in" filter="fade">
                                      <p:cBhvr>
                                        <p:cTn id="61" dur="500"/>
                                        <p:tgtEl>
                                          <p:spTgt spid="51"/>
                                        </p:tgtEl>
                                      </p:cBhvr>
                                    </p:animEffect>
                                  </p:childTnLst>
                                </p:cTn>
                              </p:par>
                            </p:childTnLst>
                          </p:cTn>
                        </p:par>
                        <p:par>
                          <p:cTn id="62" fill="hold">
                            <p:stCondLst>
                              <p:cond delay="6000"/>
                            </p:stCondLst>
                            <p:childTnLst>
                              <p:par>
                                <p:cTn id="63" presetID="10" presetClass="entr" presetSubtype="0" fill="hold" nodeType="afterEffect">
                                  <p:stCondLst>
                                    <p:cond delay="0"/>
                                  </p:stCondLst>
                                  <p:childTnLst>
                                    <p:set>
                                      <p:cBhvr>
                                        <p:cTn id="64" dur="1" fill="hold">
                                          <p:stCondLst>
                                            <p:cond delay="0"/>
                                          </p:stCondLst>
                                        </p:cTn>
                                        <p:tgtEl>
                                          <p:spTgt spid="21"/>
                                        </p:tgtEl>
                                        <p:attrNameLst>
                                          <p:attrName>style.visibility</p:attrName>
                                        </p:attrNameLst>
                                      </p:cBhvr>
                                      <p:to>
                                        <p:strVal val="visible"/>
                                      </p:to>
                                    </p:set>
                                    <p:animEffect transition="in" filter="fade">
                                      <p:cBhvr>
                                        <p:cTn id="65" dur="500"/>
                                        <p:tgtEl>
                                          <p:spTgt spid="21"/>
                                        </p:tgtEl>
                                      </p:cBhvr>
                                    </p:animEffect>
                                  </p:childTnLst>
                                </p:cTn>
                              </p:par>
                            </p:childTnLst>
                          </p:cTn>
                        </p:par>
                        <p:par>
                          <p:cTn id="66" fill="hold">
                            <p:stCondLst>
                              <p:cond delay="6500"/>
                            </p:stCondLst>
                            <p:childTnLst>
                              <p:par>
                                <p:cTn id="67" presetID="10" presetClass="entr" presetSubtype="0" fill="hold" nodeType="afterEffect">
                                  <p:stCondLst>
                                    <p:cond delay="0"/>
                                  </p:stCondLst>
                                  <p:childTnLst>
                                    <p:set>
                                      <p:cBhvr>
                                        <p:cTn id="68" dur="1" fill="hold">
                                          <p:stCondLst>
                                            <p:cond delay="0"/>
                                          </p:stCondLst>
                                        </p:cTn>
                                        <p:tgtEl>
                                          <p:spTgt spid="7"/>
                                        </p:tgtEl>
                                        <p:attrNameLst>
                                          <p:attrName>style.visibility</p:attrName>
                                        </p:attrNameLst>
                                      </p:cBhvr>
                                      <p:to>
                                        <p:strVal val="visible"/>
                                      </p:to>
                                    </p:set>
                                    <p:animEffect transition="in" filter="fade">
                                      <p:cBhvr>
                                        <p:cTn id="69" dur="500"/>
                                        <p:tgtEl>
                                          <p:spTgt spid="7"/>
                                        </p:tgtEl>
                                      </p:cBhvr>
                                    </p:animEffect>
                                  </p:childTnLst>
                                </p:cTn>
                              </p:par>
                            </p:childTnLst>
                          </p:cTn>
                        </p:par>
                        <p:par>
                          <p:cTn id="70" fill="hold">
                            <p:stCondLst>
                              <p:cond delay="7000"/>
                            </p:stCondLst>
                            <p:childTnLst>
                              <p:par>
                                <p:cTn id="71" presetID="53" presetClass="entr" presetSubtype="16" fill="hold" nodeType="afterEffect">
                                  <p:stCondLst>
                                    <p:cond delay="0"/>
                                  </p:stCondLst>
                                  <p:childTnLst>
                                    <p:set>
                                      <p:cBhvr>
                                        <p:cTn id="72" dur="1" fill="hold">
                                          <p:stCondLst>
                                            <p:cond delay="0"/>
                                          </p:stCondLst>
                                        </p:cTn>
                                        <p:tgtEl>
                                          <p:spTgt spid="54"/>
                                        </p:tgtEl>
                                        <p:attrNameLst>
                                          <p:attrName>style.visibility</p:attrName>
                                        </p:attrNameLst>
                                      </p:cBhvr>
                                      <p:to>
                                        <p:strVal val="visible"/>
                                      </p:to>
                                    </p:set>
                                    <p:anim calcmode="lin" valueType="num">
                                      <p:cBhvr>
                                        <p:cTn id="73" dur="500" fill="hold"/>
                                        <p:tgtEl>
                                          <p:spTgt spid="54"/>
                                        </p:tgtEl>
                                        <p:attrNameLst>
                                          <p:attrName>ppt_w</p:attrName>
                                        </p:attrNameLst>
                                      </p:cBhvr>
                                      <p:tavLst>
                                        <p:tav tm="0">
                                          <p:val>
                                            <p:fltVal val="0"/>
                                          </p:val>
                                        </p:tav>
                                        <p:tav tm="100000">
                                          <p:val>
                                            <p:strVal val="#ppt_w"/>
                                          </p:val>
                                        </p:tav>
                                      </p:tavLst>
                                    </p:anim>
                                    <p:anim calcmode="lin" valueType="num">
                                      <p:cBhvr>
                                        <p:cTn id="74" dur="500" fill="hold"/>
                                        <p:tgtEl>
                                          <p:spTgt spid="54"/>
                                        </p:tgtEl>
                                        <p:attrNameLst>
                                          <p:attrName>ppt_h</p:attrName>
                                        </p:attrNameLst>
                                      </p:cBhvr>
                                      <p:tavLst>
                                        <p:tav tm="0">
                                          <p:val>
                                            <p:fltVal val="0"/>
                                          </p:val>
                                        </p:tav>
                                        <p:tav tm="100000">
                                          <p:val>
                                            <p:strVal val="#ppt_h"/>
                                          </p:val>
                                        </p:tav>
                                      </p:tavLst>
                                    </p:anim>
                                    <p:animEffect transition="in" filter="fade">
                                      <p:cBhvr>
                                        <p:cTn id="75" dur="500"/>
                                        <p:tgtEl>
                                          <p:spTgt spid="54"/>
                                        </p:tgtEl>
                                      </p:cBhvr>
                                    </p:animEffect>
                                  </p:childTnLst>
                                </p:cTn>
                              </p:par>
                            </p:childTnLst>
                          </p:cTn>
                        </p:par>
                        <p:par>
                          <p:cTn id="76" fill="hold">
                            <p:stCondLst>
                              <p:cond delay="7500"/>
                            </p:stCondLst>
                            <p:childTnLst>
                              <p:par>
                                <p:cTn id="77" presetID="10" presetClass="entr" presetSubtype="0" fill="hold" nodeType="afterEffect">
                                  <p:stCondLst>
                                    <p:cond delay="0"/>
                                  </p:stCondLst>
                                  <p:childTnLst>
                                    <p:set>
                                      <p:cBhvr>
                                        <p:cTn id="78" dur="1" fill="hold">
                                          <p:stCondLst>
                                            <p:cond delay="0"/>
                                          </p:stCondLst>
                                        </p:cTn>
                                        <p:tgtEl>
                                          <p:spTgt spid="24"/>
                                        </p:tgtEl>
                                        <p:attrNameLst>
                                          <p:attrName>style.visibility</p:attrName>
                                        </p:attrNameLst>
                                      </p:cBhvr>
                                      <p:to>
                                        <p:strVal val="visible"/>
                                      </p:to>
                                    </p:set>
                                    <p:animEffect transition="in" filter="fade">
                                      <p:cBhvr>
                                        <p:cTn id="79" dur="500"/>
                                        <p:tgtEl>
                                          <p:spTgt spid="24"/>
                                        </p:tgtEl>
                                      </p:cBhvr>
                                    </p:animEffect>
                                  </p:childTnLst>
                                </p:cTn>
                              </p:par>
                            </p:childTnLst>
                          </p:cTn>
                        </p:par>
                        <p:par>
                          <p:cTn id="80" fill="hold">
                            <p:stCondLst>
                              <p:cond delay="8000"/>
                            </p:stCondLst>
                            <p:childTnLst>
                              <p:par>
                                <p:cTn id="81" presetID="10" presetClass="entr" presetSubtype="0" fill="hold" nodeType="afterEffect">
                                  <p:stCondLst>
                                    <p:cond delay="0"/>
                                  </p:stCondLst>
                                  <p:childTnLst>
                                    <p:set>
                                      <p:cBhvr>
                                        <p:cTn id="82" dur="1" fill="hold">
                                          <p:stCondLst>
                                            <p:cond delay="0"/>
                                          </p:stCondLst>
                                        </p:cTn>
                                        <p:tgtEl>
                                          <p:spTgt spid="8"/>
                                        </p:tgtEl>
                                        <p:attrNameLst>
                                          <p:attrName>style.visibility</p:attrName>
                                        </p:attrNameLst>
                                      </p:cBhvr>
                                      <p:to>
                                        <p:strVal val="visible"/>
                                      </p:to>
                                    </p:set>
                                    <p:animEffect transition="in" filter="fade">
                                      <p:cBhvr>
                                        <p:cTn id="83" dur="500"/>
                                        <p:tgtEl>
                                          <p:spTgt spid="8"/>
                                        </p:tgtEl>
                                      </p:cBhvr>
                                    </p:animEffect>
                                  </p:childTnLst>
                                </p:cTn>
                              </p:par>
                            </p:childTnLst>
                          </p:cTn>
                        </p:par>
                        <p:par>
                          <p:cTn id="84" fill="hold">
                            <p:stCondLst>
                              <p:cond delay="8500"/>
                            </p:stCondLst>
                            <p:childTnLst>
                              <p:par>
                                <p:cTn id="85" presetID="53" presetClass="entr" presetSubtype="16" fill="hold" nodeType="afterEffect">
                                  <p:stCondLst>
                                    <p:cond delay="0"/>
                                  </p:stCondLst>
                                  <p:childTnLst>
                                    <p:set>
                                      <p:cBhvr>
                                        <p:cTn id="86" dur="1" fill="hold">
                                          <p:stCondLst>
                                            <p:cond delay="0"/>
                                          </p:stCondLst>
                                        </p:cTn>
                                        <p:tgtEl>
                                          <p:spTgt spid="57"/>
                                        </p:tgtEl>
                                        <p:attrNameLst>
                                          <p:attrName>style.visibility</p:attrName>
                                        </p:attrNameLst>
                                      </p:cBhvr>
                                      <p:to>
                                        <p:strVal val="visible"/>
                                      </p:to>
                                    </p:set>
                                    <p:anim calcmode="lin" valueType="num">
                                      <p:cBhvr>
                                        <p:cTn id="87" dur="500" fill="hold"/>
                                        <p:tgtEl>
                                          <p:spTgt spid="57"/>
                                        </p:tgtEl>
                                        <p:attrNameLst>
                                          <p:attrName>ppt_w</p:attrName>
                                        </p:attrNameLst>
                                      </p:cBhvr>
                                      <p:tavLst>
                                        <p:tav tm="0">
                                          <p:val>
                                            <p:fltVal val="0"/>
                                          </p:val>
                                        </p:tav>
                                        <p:tav tm="100000">
                                          <p:val>
                                            <p:strVal val="#ppt_w"/>
                                          </p:val>
                                        </p:tav>
                                      </p:tavLst>
                                    </p:anim>
                                    <p:anim calcmode="lin" valueType="num">
                                      <p:cBhvr>
                                        <p:cTn id="88" dur="500" fill="hold"/>
                                        <p:tgtEl>
                                          <p:spTgt spid="57"/>
                                        </p:tgtEl>
                                        <p:attrNameLst>
                                          <p:attrName>ppt_h</p:attrName>
                                        </p:attrNameLst>
                                      </p:cBhvr>
                                      <p:tavLst>
                                        <p:tav tm="0">
                                          <p:val>
                                            <p:fltVal val="0"/>
                                          </p:val>
                                        </p:tav>
                                        <p:tav tm="100000">
                                          <p:val>
                                            <p:strVal val="#ppt_h"/>
                                          </p:val>
                                        </p:tav>
                                      </p:tavLst>
                                    </p:anim>
                                    <p:animEffect transition="in" filter="fade">
                                      <p:cBhvr>
                                        <p:cTn id="89" dur="500"/>
                                        <p:tgtEl>
                                          <p:spTgt spid="57"/>
                                        </p:tgtEl>
                                      </p:cBhvr>
                                    </p:animEffect>
                                  </p:childTnLst>
                                </p:cTn>
                              </p:par>
                            </p:childTnLst>
                          </p:cTn>
                        </p:par>
                        <p:par>
                          <p:cTn id="90" fill="hold">
                            <p:stCondLst>
                              <p:cond delay="9000"/>
                            </p:stCondLst>
                            <p:childTnLst>
                              <p:par>
                                <p:cTn id="91" presetID="10" presetClass="entr" presetSubtype="0" fill="hold" nodeType="afterEffect">
                                  <p:stCondLst>
                                    <p:cond delay="0"/>
                                  </p:stCondLst>
                                  <p:childTnLst>
                                    <p:set>
                                      <p:cBhvr>
                                        <p:cTn id="92" dur="1" fill="hold">
                                          <p:stCondLst>
                                            <p:cond delay="0"/>
                                          </p:stCondLst>
                                        </p:cTn>
                                        <p:tgtEl>
                                          <p:spTgt spid="27"/>
                                        </p:tgtEl>
                                        <p:attrNameLst>
                                          <p:attrName>style.visibility</p:attrName>
                                        </p:attrNameLst>
                                      </p:cBhvr>
                                      <p:to>
                                        <p:strVal val="visible"/>
                                      </p:to>
                                    </p:set>
                                    <p:animEffect transition="in" filter="fade">
                                      <p:cBhvr>
                                        <p:cTn id="93" dur="500"/>
                                        <p:tgtEl>
                                          <p:spTgt spid="27"/>
                                        </p:tgtEl>
                                      </p:cBhvr>
                                    </p:animEffect>
                                  </p:childTnLst>
                                </p:cTn>
                              </p:par>
                            </p:childTnLst>
                          </p:cTn>
                        </p:par>
                        <p:par>
                          <p:cTn id="94" fill="hold">
                            <p:stCondLst>
                              <p:cond delay="9500"/>
                            </p:stCondLst>
                            <p:childTnLst>
                              <p:par>
                                <p:cTn id="95" presetID="10" presetClass="entr" presetSubtype="0" fill="hold" grpId="0" nodeType="afterEffect" nodePh="1">
                                  <p:stCondLst>
                                    <p:cond delay="0"/>
                                  </p:stCondLst>
                                  <p:endCondLst>
                                    <p:cond evt="begin" delay="0">
                                      <p:tn val="95"/>
                                    </p:cond>
                                  </p:endCondLst>
                                  <p:childTnLst>
                                    <p:set>
                                      <p:cBhvr>
                                        <p:cTn id="96" dur="1" fill="hold">
                                          <p:stCondLst>
                                            <p:cond delay="0"/>
                                          </p:stCondLst>
                                        </p:cTn>
                                        <p:tgtEl>
                                          <p:spTgt spid="9"/>
                                        </p:tgtEl>
                                        <p:attrNameLst>
                                          <p:attrName>style.visibility</p:attrName>
                                        </p:attrNameLst>
                                      </p:cBhvr>
                                      <p:to>
                                        <p:strVal val="visible"/>
                                      </p:to>
                                    </p:set>
                                    <p:animEffect transition="in" filter="fade">
                                      <p:cBhvr>
                                        <p:cTn id="97" dur="500"/>
                                        <p:tgtEl>
                                          <p:spTgt spid="9"/>
                                        </p:tgtEl>
                                      </p:cBhvr>
                                    </p:animEffect>
                                  </p:childTnLst>
                                </p:cTn>
                              </p:par>
                            </p:childTnLst>
                          </p:cTn>
                        </p:par>
                        <p:par>
                          <p:cTn id="98" fill="hold">
                            <p:stCondLst>
                              <p:cond delay="10000"/>
                            </p:stCondLst>
                            <p:childTnLst>
                              <p:par>
                                <p:cTn id="99" presetID="53" presetClass="entr" presetSubtype="16" fill="hold" nodeType="afterEffect">
                                  <p:stCondLst>
                                    <p:cond delay="0"/>
                                  </p:stCondLst>
                                  <p:childTnLst>
                                    <p:set>
                                      <p:cBhvr>
                                        <p:cTn id="100" dur="1" fill="hold">
                                          <p:stCondLst>
                                            <p:cond delay="0"/>
                                          </p:stCondLst>
                                        </p:cTn>
                                        <p:tgtEl>
                                          <p:spTgt spid="60"/>
                                        </p:tgtEl>
                                        <p:attrNameLst>
                                          <p:attrName>style.visibility</p:attrName>
                                        </p:attrNameLst>
                                      </p:cBhvr>
                                      <p:to>
                                        <p:strVal val="visible"/>
                                      </p:to>
                                    </p:set>
                                    <p:anim calcmode="lin" valueType="num">
                                      <p:cBhvr>
                                        <p:cTn id="101" dur="500" fill="hold"/>
                                        <p:tgtEl>
                                          <p:spTgt spid="60"/>
                                        </p:tgtEl>
                                        <p:attrNameLst>
                                          <p:attrName>ppt_w</p:attrName>
                                        </p:attrNameLst>
                                      </p:cBhvr>
                                      <p:tavLst>
                                        <p:tav tm="0">
                                          <p:val>
                                            <p:fltVal val="0"/>
                                          </p:val>
                                        </p:tav>
                                        <p:tav tm="100000">
                                          <p:val>
                                            <p:strVal val="#ppt_w"/>
                                          </p:val>
                                        </p:tav>
                                      </p:tavLst>
                                    </p:anim>
                                    <p:anim calcmode="lin" valueType="num">
                                      <p:cBhvr>
                                        <p:cTn id="102" dur="500" fill="hold"/>
                                        <p:tgtEl>
                                          <p:spTgt spid="60"/>
                                        </p:tgtEl>
                                        <p:attrNameLst>
                                          <p:attrName>ppt_h</p:attrName>
                                        </p:attrNameLst>
                                      </p:cBhvr>
                                      <p:tavLst>
                                        <p:tav tm="0">
                                          <p:val>
                                            <p:fltVal val="0"/>
                                          </p:val>
                                        </p:tav>
                                        <p:tav tm="100000">
                                          <p:val>
                                            <p:strVal val="#ppt_h"/>
                                          </p:val>
                                        </p:tav>
                                      </p:tavLst>
                                    </p:anim>
                                    <p:animEffect transition="in" filter="fade">
                                      <p:cBhvr>
                                        <p:cTn id="103" dur="500"/>
                                        <p:tgtEl>
                                          <p:spTgt spid="60"/>
                                        </p:tgtEl>
                                      </p:cBhvr>
                                    </p:animEffect>
                                  </p:childTnLst>
                                </p:cTn>
                              </p:par>
                            </p:childTnLst>
                          </p:cTn>
                        </p:par>
                        <p:par>
                          <p:cTn id="104" fill="hold">
                            <p:stCondLst>
                              <p:cond delay="10500"/>
                            </p:stCondLst>
                            <p:childTnLst>
                              <p:par>
                                <p:cTn id="105" presetID="10" presetClass="entr" presetSubtype="0" fill="hold" nodeType="afterEffect">
                                  <p:stCondLst>
                                    <p:cond delay="0"/>
                                  </p:stCondLst>
                                  <p:childTnLst>
                                    <p:set>
                                      <p:cBhvr>
                                        <p:cTn id="106" dur="1" fill="hold">
                                          <p:stCondLst>
                                            <p:cond delay="0"/>
                                          </p:stCondLst>
                                        </p:cTn>
                                        <p:tgtEl>
                                          <p:spTgt spid="30"/>
                                        </p:tgtEl>
                                        <p:attrNameLst>
                                          <p:attrName>style.visibility</p:attrName>
                                        </p:attrNameLst>
                                      </p:cBhvr>
                                      <p:to>
                                        <p:strVal val="visible"/>
                                      </p:to>
                                    </p:set>
                                    <p:animEffect transition="in" filter="fade">
                                      <p:cBhvr>
                                        <p:cTn id="107" dur="500"/>
                                        <p:tgtEl>
                                          <p:spTgt spid="30"/>
                                        </p:tgtEl>
                                      </p:cBhvr>
                                    </p:animEffect>
                                  </p:childTnLst>
                                </p:cTn>
                              </p:par>
                            </p:childTnLst>
                          </p:cTn>
                        </p:par>
                        <p:par>
                          <p:cTn id="108" fill="hold">
                            <p:stCondLst>
                              <p:cond delay="11000"/>
                            </p:stCondLst>
                            <p:childTnLst>
                              <p:par>
                                <p:cTn id="109" presetID="10" presetClass="entr" presetSubtype="0" fill="hold" grpId="0" nodeType="afterEffect" nodePh="1">
                                  <p:stCondLst>
                                    <p:cond delay="0"/>
                                  </p:stCondLst>
                                  <p:endCondLst>
                                    <p:cond evt="begin" delay="0">
                                      <p:tn val="109"/>
                                    </p:cond>
                                  </p:endCondLst>
                                  <p:childTnLst>
                                    <p:set>
                                      <p:cBhvr>
                                        <p:cTn id="110" dur="1" fill="hold">
                                          <p:stCondLst>
                                            <p:cond delay="0"/>
                                          </p:stCondLst>
                                        </p:cTn>
                                        <p:tgtEl>
                                          <p:spTgt spid="10"/>
                                        </p:tgtEl>
                                        <p:attrNameLst>
                                          <p:attrName>style.visibility</p:attrName>
                                        </p:attrNameLst>
                                      </p:cBhvr>
                                      <p:to>
                                        <p:strVal val="visible"/>
                                      </p:to>
                                    </p:set>
                                    <p:animEffect transition="in" filter="fade">
                                      <p:cBhvr>
                                        <p:cTn id="111" dur="500"/>
                                        <p:tgtEl>
                                          <p:spTgt spid="10"/>
                                        </p:tgtEl>
                                      </p:cBhvr>
                                    </p:animEffect>
                                  </p:childTnLst>
                                </p:cTn>
                              </p:par>
                            </p:childTnLst>
                          </p:cTn>
                        </p:par>
                        <p:par>
                          <p:cTn id="112" fill="hold">
                            <p:stCondLst>
                              <p:cond delay="11500"/>
                            </p:stCondLst>
                            <p:childTnLst>
                              <p:par>
                                <p:cTn id="113" presetID="53" presetClass="entr" presetSubtype="16" fill="hold" nodeType="afterEffect">
                                  <p:stCondLst>
                                    <p:cond delay="0"/>
                                  </p:stCondLst>
                                  <p:childTnLst>
                                    <p:set>
                                      <p:cBhvr>
                                        <p:cTn id="114" dur="1" fill="hold">
                                          <p:stCondLst>
                                            <p:cond delay="0"/>
                                          </p:stCondLst>
                                        </p:cTn>
                                        <p:tgtEl>
                                          <p:spTgt spid="63"/>
                                        </p:tgtEl>
                                        <p:attrNameLst>
                                          <p:attrName>style.visibility</p:attrName>
                                        </p:attrNameLst>
                                      </p:cBhvr>
                                      <p:to>
                                        <p:strVal val="visible"/>
                                      </p:to>
                                    </p:set>
                                    <p:anim calcmode="lin" valueType="num">
                                      <p:cBhvr>
                                        <p:cTn id="115" dur="500" fill="hold"/>
                                        <p:tgtEl>
                                          <p:spTgt spid="63"/>
                                        </p:tgtEl>
                                        <p:attrNameLst>
                                          <p:attrName>ppt_w</p:attrName>
                                        </p:attrNameLst>
                                      </p:cBhvr>
                                      <p:tavLst>
                                        <p:tav tm="0">
                                          <p:val>
                                            <p:fltVal val="0"/>
                                          </p:val>
                                        </p:tav>
                                        <p:tav tm="100000">
                                          <p:val>
                                            <p:strVal val="#ppt_w"/>
                                          </p:val>
                                        </p:tav>
                                      </p:tavLst>
                                    </p:anim>
                                    <p:anim calcmode="lin" valueType="num">
                                      <p:cBhvr>
                                        <p:cTn id="116" dur="500" fill="hold"/>
                                        <p:tgtEl>
                                          <p:spTgt spid="63"/>
                                        </p:tgtEl>
                                        <p:attrNameLst>
                                          <p:attrName>ppt_h</p:attrName>
                                        </p:attrNameLst>
                                      </p:cBhvr>
                                      <p:tavLst>
                                        <p:tav tm="0">
                                          <p:val>
                                            <p:fltVal val="0"/>
                                          </p:val>
                                        </p:tav>
                                        <p:tav tm="100000">
                                          <p:val>
                                            <p:strVal val="#ppt_h"/>
                                          </p:val>
                                        </p:tav>
                                      </p:tavLst>
                                    </p:anim>
                                    <p:animEffect transition="in" filter="fade">
                                      <p:cBhvr>
                                        <p:cTn id="117" dur="500"/>
                                        <p:tgtEl>
                                          <p:spTgt spid="63"/>
                                        </p:tgtEl>
                                      </p:cBhvr>
                                    </p:animEffect>
                                  </p:childTnLst>
                                </p:cTn>
                              </p:par>
                            </p:childTnLst>
                          </p:cTn>
                        </p:par>
                        <p:par>
                          <p:cTn id="118" fill="hold">
                            <p:stCondLst>
                              <p:cond delay="12000"/>
                            </p:stCondLst>
                            <p:childTnLst>
                              <p:par>
                                <p:cTn id="119" presetID="10" presetClass="entr" presetSubtype="0" fill="hold" nodeType="afterEffect">
                                  <p:stCondLst>
                                    <p:cond delay="0"/>
                                  </p:stCondLst>
                                  <p:childTnLst>
                                    <p:set>
                                      <p:cBhvr>
                                        <p:cTn id="120" dur="1" fill="hold">
                                          <p:stCondLst>
                                            <p:cond delay="0"/>
                                          </p:stCondLst>
                                        </p:cTn>
                                        <p:tgtEl>
                                          <p:spTgt spid="33"/>
                                        </p:tgtEl>
                                        <p:attrNameLst>
                                          <p:attrName>style.visibility</p:attrName>
                                        </p:attrNameLst>
                                      </p:cBhvr>
                                      <p:to>
                                        <p:strVal val="visible"/>
                                      </p:to>
                                    </p:set>
                                    <p:animEffect transition="in" filter="fade">
                                      <p:cBhvr>
                                        <p:cTn id="121" dur="500"/>
                                        <p:tgtEl>
                                          <p:spTgt spid="33"/>
                                        </p:tgtEl>
                                      </p:cBhvr>
                                    </p:animEffect>
                                  </p:childTnLst>
                                </p:cTn>
                              </p:par>
                            </p:childTnLst>
                          </p:cTn>
                        </p:par>
                        <p:par>
                          <p:cTn id="122" fill="hold">
                            <p:stCondLst>
                              <p:cond delay="12500"/>
                            </p:stCondLst>
                            <p:childTnLst>
                              <p:par>
                                <p:cTn id="123" presetID="10" presetClass="entr" presetSubtype="0" fill="hold" nodeType="afterEffect">
                                  <p:stCondLst>
                                    <p:cond delay="0"/>
                                  </p:stCondLst>
                                  <p:childTnLst>
                                    <p:set>
                                      <p:cBhvr>
                                        <p:cTn id="124" dur="1" fill="hold">
                                          <p:stCondLst>
                                            <p:cond delay="0"/>
                                          </p:stCondLst>
                                        </p:cTn>
                                        <p:tgtEl>
                                          <p:spTgt spid="11"/>
                                        </p:tgtEl>
                                        <p:attrNameLst>
                                          <p:attrName>style.visibility</p:attrName>
                                        </p:attrNameLst>
                                      </p:cBhvr>
                                      <p:to>
                                        <p:strVal val="visible"/>
                                      </p:to>
                                    </p:set>
                                    <p:animEffect transition="in" filter="fade">
                                      <p:cBhvr>
                                        <p:cTn id="125" dur="500"/>
                                        <p:tgtEl>
                                          <p:spTgt spid="11"/>
                                        </p:tgtEl>
                                      </p:cBhvr>
                                    </p:animEffect>
                                  </p:childTnLst>
                                </p:cTn>
                              </p:par>
                            </p:childTnLst>
                          </p:cTn>
                        </p:par>
                        <p:par>
                          <p:cTn id="126" fill="hold">
                            <p:stCondLst>
                              <p:cond delay="13000"/>
                            </p:stCondLst>
                            <p:childTnLst>
                              <p:par>
                                <p:cTn id="127" presetID="53" presetClass="entr" presetSubtype="16" fill="hold" nodeType="afterEffect">
                                  <p:stCondLst>
                                    <p:cond delay="0"/>
                                  </p:stCondLst>
                                  <p:childTnLst>
                                    <p:set>
                                      <p:cBhvr>
                                        <p:cTn id="128" dur="1" fill="hold">
                                          <p:stCondLst>
                                            <p:cond delay="0"/>
                                          </p:stCondLst>
                                        </p:cTn>
                                        <p:tgtEl>
                                          <p:spTgt spid="66"/>
                                        </p:tgtEl>
                                        <p:attrNameLst>
                                          <p:attrName>style.visibility</p:attrName>
                                        </p:attrNameLst>
                                      </p:cBhvr>
                                      <p:to>
                                        <p:strVal val="visible"/>
                                      </p:to>
                                    </p:set>
                                    <p:anim calcmode="lin" valueType="num">
                                      <p:cBhvr>
                                        <p:cTn id="129" dur="500" fill="hold"/>
                                        <p:tgtEl>
                                          <p:spTgt spid="66"/>
                                        </p:tgtEl>
                                        <p:attrNameLst>
                                          <p:attrName>ppt_w</p:attrName>
                                        </p:attrNameLst>
                                      </p:cBhvr>
                                      <p:tavLst>
                                        <p:tav tm="0">
                                          <p:val>
                                            <p:fltVal val="0"/>
                                          </p:val>
                                        </p:tav>
                                        <p:tav tm="100000">
                                          <p:val>
                                            <p:strVal val="#ppt_w"/>
                                          </p:val>
                                        </p:tav>
                                      </p:tavLst>
                                    </p:anim>
                                    <p:anim calcmode="lin" valueType="num">
                                      <p:cBhvr>
                                        <p:cTn id="130" dur="500" fill="hold"/>
                                        <p:tgtEl>
                                          <p:spTgt spid="66"/>
                                        </p:tgtEl>
                                        <p:attrNameLst>
                                          <p:attrName>ppt_h</p:attrName>
                                        </p:attrNameLst>
                                      </p:cBhvr>
                                      <p:tavLst>
                                        <p:tav tm="0">
                                          <p:val>
                                            <p:fltVal val="0"/>
                                          </p:val>
                                        </p:tav>
                                        <p:tav tm="100000">
                                          <p:val>
                                            <p:strVal val="#ppt_h"/>
                                          </p:val>
                                        </p:tav>
                                      </p:tavLst>
                                    </p:anim>
                                    <p:animEffect transition="in" filter="fade">
                                      <p:cBhvr>
                                        <p:cTn id="131" dur="500"/>
                                        <p:tgtEl>
                                          <p:spTgt spid="66"/>
                                        </p:tgtEl>
                                      </p:cBhvr>
                                    </p:animEffect>
                                  </p:childTnLst>
                                </p:cTn>
                              </p:par>
                            </p:childTnLst>
                          </p:cTn>
                        </p:par>
                        <p:par>
                          <p:cTn id="132" fill="hold">
                            <p:stCondLst>
                              <p:cond delay="13500"/>
                            </p:stCondLst>
                            <p:childTnLst>
                              <p:par>
                                <p:cTn id="133" presetID="10" presetClass="entr" presetSubtype="0" fill="hold" nodeType="afterEffect">
                                  <p:stCondLst>
                                    <p:cond delay="0"/>
                                  </p:stCondLst>
                                  <p:childTnLst>
                                    <p:set>
                                      <p:cBhvr>
                                        <p:cTn id="134" dur="1" fill="hold">
                                          <p:stCondLst>
                                            <p:cond delay="0"/>
                                          </p:stCondLst>
                                        </p:cTn>
                                        <p:tgtEl>
                                          <p:spTgt spid="36"/>
                                        </p:tgtEl>
                                        <p:attrNameLst>
                                          <p:attrName>style.visibility</p:attrName>
                                        </p:attrNameLst>
                                      </p:cBhvr>
                                      <p:to>
                                        <p:strVal val="visible"/>
                                      </p:to>
                                    </p:set>
                                    <p:animEffect transition="in" filter="fade">
                                      <p:cBhvr>
                                        <p:cTn id="135" dur="500"/>
                                        <p:tgtEl>
                                          <p:spTgt spid="36"/>
                                        </p:tgtEl>
                                      </p:cBhvr>
                                    </p:animEffect>
                                  </p:childTnLst>
                                </p:cTn>
                              </p:par>
                            </p:childTnLst>
                          </p:cTn>
                        </p:par>
                        <p:par>
                          <p:cTn id="136" fill="hold">
                            <p:stCondLst>
                              <p:cond delay="14000"/>
                            </p:stCondLst>
                            <p:childTnLst>
                              <p:par>
                                <p:cTn id="137" presetID="10" presetClass="entr" presetSubtype="0" fill="hold" nodeType="afterEffect">
                                  <p:stCondLst>
                                    <p:cond delay="0"/>
                                  </p:stCondLst>
                                  <p:childTnLst>
                                    <p:set>
                                      <p:cBhvr>
                                        <p:cTn id="138" dur="1" fill="hold">
                                          <p:stCondLst>
                                            <p:cond delay="0"/>
                                          </p:stCondLst>
                                        </p:cTn>
                                        <p:tgtEl>
                                          <p:spTgt spid="2"/>
                                        </p:tgtEl>
                                        <p:attrNameLst>
                                          <p:attrName>style.visibility</p:attrName>
                                        </p:attrNameLst>
                                      </p:cBhvr>
                                      <p:to>
                                        <p:strVal val="visible"/>
                                      </p:to>
                                    </p:set>
                                    <p:animEffect transition="in" filter="fade">
                                      <p:cBhvr>
                                        <p:cTn id="139" dur="500"/>
                                        <p:tgtEl>
                                          <p:spTgt spid="2"/>
                                        </p:tgtEl>
                                      </p:cBhvr>
                                    </p:animEffect>
                                  </p:childTnLst>
                                </p:cTn>
                              </p:par>
                            </p:childTnLst>
                          </p:cTn>
                        </p:par>
                        <p:par>
                          <p:cTn id="140" fill="hold">
                            <p:stCondLst>
                              <p:cond delay="14500"/>
                            </p:stCondLst>
                            <p:childTnLst>
                              <p:par>
                                <p:cTn id="141" presetID="10" presetClass="entr" presetSubtype="0" fill="hold" nodeType="afterEffect">
                                  <p:stCondLst>
                                    <p:cond delay="0"/>
                                  </p:stCondLst>
                                  <p:childTnLst>
                                    <p:set>
                                      <p:cBhvr>
                                        <p:cTn id="142" dur="1" fill="hold">
                                          <p:stCondLst>
                                            <p:cond delay="0"/>
                                          </p:stCondLst>
                                        </p:cTn>
                                        <p:tgtEl>
                                          <p:spTgt spid="39"/>
                                        </p:tgtEl>
                                        <p:attrNameLst>
                                          <p:attrName>style.visibility</p:attrName>
                                        </p:attrNameLst>
                                      </p:cBhvr>
                                      <p:to>
                                        <p:strVal val="visible"/>
                                      </p:to>
                                    </p:set>
                                    <p:animEffect transition="in" filter="fade">
                                      <p:cBhvr>
                                        <p:cTn id="143" dur="500"/>
                                        <p:tgtEl>
                                          <p:spTgt spid="39"/>
                                        </p:tgtEl>
                                      </p:cBhvr>
                                    </p:animEffect>
                                  </p:childTnLst>
                                </p:cTn>
                              </p:par>
                            </p:childTnLst>
                          </p:cTn>
                        </p:par>
                        <p:par>
                          <p:cTn id="144" fill="hold">
                            <p:stCondLst>
                              <p:cond delay="15000"/>
                            </p:stCondLst>
                            <p:childTnLst>
                              <p:par>
                                <p:cTn id="145" presetID="53" presetClass="entr" presetSubtype="16" fill="hold" nodeType="afterEffect">
                                  <p:stCondLst>
                                    <p:cond delay="0"/>
                                  </p:stCondLst>
                                  <p:childTnLst>
                                    <p:set>
                                      <p:cBhvr>
                                        <p:cTn id="146" dur="1" fill="hold">
                                          <p:stCondLst>
                                            <p:cond delay="0"/>
                                          </p:stCondLst>
                                        </p:cTn>
                                        <p:tgtEl>
                                          <p:spTgt spid="69"/>
                                        </p:tgtEl>
                                        <p:attrNameLst>
                                          <p:attrName>style.visibility</p:attrName>
                                        </p:attrNameLst>
                                      </p:cBhvr>
                                      <p:to>
                                        <p:strVal val="visible"/>
                                      </p:to>
                                    </p:set>
                                    <p:anim calcmode="lin" valueType="num">
                                      <p:cBhvr>
                                        <p:cTn id="147" dur="500" fill="hold"/>
                                        <p:tgtEl>
                                          <p:spTgt spid="69"/>
                                        </p:tgtEl>
                                        <p:attrNameLst>
                                          <p:attrName>ppt_w</p:attrName>
                                        </p:attrNameLst>
                                      </p:cBhvr>
                                      <p:tavLst>
                                        <p:tav tm="0">
                                          <p:val>
                                            <p:fltVal val="0"/>
                                          </p:val>
                                        </p:tav>
                                        <p:tav tm="100000">
                                          <p:val>
                                            <p:strVal val="#ppt_w"/>
                                          </p:val>
                                        </p:tav>
                                      </p:tavLst>
                                    </p:anim>
                                    <p:anim calcmode="lin" valueType="num">
                                      <p:cBhvr>
                                        <p:cTn id="148" dur="500" fill="hold"/>
                                        <p:tgtEl>
                                          <p:spTgt spid="69"/>
                                        </p:tgtEl>
                                        <p:attrNameLst>
                                          <p:attrName>ppt_h</p:attrName>
                                        </p:attrNameLst>
                                      </p:cBhvr>
                                      <p:tavLst>
                                        <p:tav tm="0">
                                          <p:val>
                                            <p:fltVal val="0"/>
                                          </p:val>
                                        </p:tav>
                                        <p:tav tm="100000">
                                          <p:val>
                                            <p:strVal val="#ppt_h"/>
                                          </p:val>
                                        </p:tav>
                                      </p:tavLst>
                                    </p:anim>
                                    <p:animEffect transition="in" filter="fade">
                                      <p:cBhvr>
                                        <p:cTn id="149" dur="500"/>
                                        <p:tgtEl>
                                          <p:spTgt spid="69"/>
                                        </p:tgtEl>
                                      </p:cBhvr>
                                    </p:animEffect>
                                  </p:childTnLst>
                                </p:cTn>
                              </p:par>
                            </p:childTnLst>
                          </p:cTn>
                        </p:par>
                        <p:par>
                          <p:cTn id="150" fill="hold">
                            <p:stCondLst>
                              <p:cond delay="15500"/>
                            </p:stCondLst>
                            <p:childTnLst>
                              <p:par>
                                <p:cTn id="151" presetID="22" presetClass="entr" presetSubtype="8" fill="hold" grpId="0" nodeType="afterEffect">
                                  <p:stCondLst>
                                    <p:cond delay="0"/>
                                  </p:stCondLst>
                                  <p:childTnLst>
                                    <p:set>
                                      <p:cBhvr>
                                        <p:cTn id="152" dur="1" fill="hold">
                                          <p:stCondLst>
                                            <p:cond delay="0"/>
                                          </p:stCondLst>
                                        </p:cTn>
                                        <p:tgtEl>
                                          <p:spTgt spid="73"/>
                                        </p:tgtEl>
                                        <p:attrNameLst>
                                          <p:attrName>style.visibility</p:attrName>
                                        </p:attrNameLst>
                                      </p:cBhvr>
                                      <p:to>
                                        <p:strVal val="visible"/>
                                      </p:to>
                                    </p:set>
                                    <p:animEffect transition="in" filter="wipe(left)">
                                      <p:cBhvr>
                                        <p:cTn id="153" dur="10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9" grpId="0" animBg="1"/>
      <p:bldP spid="10" grpId="0" animBg="1"/>
      <p:bldP spid="72" grpId="0"/>
      <p:bldP spid="7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MH_Entry_1">
            <a:hlinkClick r:id="rId5" action="ppaction://hlinksldjump"/>
          </p:cNvPr>
          <p:cNvSpPr>
            <a:spLocks noChangeArrowheads="1"/>
          </p:cNvSpPr>
          <p:nvPr>
            <p:custDataLst>
              <p:tags r:id="rId1"/>
            </p:custDataLst>
          </p:nvPr>
        </p:nvSpPr>
        <p:spPr bwMode="auto">
          <a:xfrm>
            <a:off x="3593344" y="2604527"/>
            <a:ext cx="7437222" cy="159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0" bIns="0" anchor="ctr" anchorCtr="0">
            <a:norm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defTabSz="1219200">
              <a:lnSpc>
                <a:spcPct val="120000"/>
              </a:lnSpc>
              <a:spcBef>
                <a:spcPct val="0"/>
              </a:spcBef>
              <a:buFont typeface="Arial" panose="020B0604020202020204" pitchFamily="34" charset="0"/>
              <a:buNone/>
            </a:pPr>
            <a:r>
              <a:rPr lang="zh-CN" altLang="en-US" sz="4400" dirty="0">
                <a:solidFill>
                  <a:schemeClr val="bg1"/>
                </a:solidFill>
                <a:latin typeface="Arial" panose="020B0604020202020204"/>
                <a:ea typeface="幼圆" panose="02010509060101010101" charset="-122"/>
              </a:rPr>
              <a:t>请在这里输入您的标题</a:t>
            </a:r>
          </a:p>
        </p:txBody>
      </p:sp>
      <p:sp>
        <p:nvSpPr>
          <p:cNvPr id="14" name="MH_Number_1">
            <a:hlinkClick r:id="rId5" action="ppaction://hlinksldjump"/>
          </p:cNvPr>
          <p:cNvSpPr/>
          <p:nvPr>
            <p:custDataLst>
              <p:tags r:id="rId2"/>
            </p:custDataLst>
          </p:nvPr>
        </p:nvSpPr>
        <p:spPr>
          <a:xfrm>
            <a:off x="2263130" y="2840294"/>
            <a:ext cx="1145357" cy="1145357"/>
          </a:xfrm>
          <a:prstGeom prst="ellipse">
            <a:avLst/>
          </a:prstGeom>
          <a:noFill/>
          <a:ln w="12700" cap="flat" cmpd="sng" algn="ctr">
            <a:solidFill>
              <a:schemeClr val="bg1"/>
            </a:solidFill>
            <a:prstDash val="solid"/>
            <a:miter lim="800000"/>
          </a:ln>
          <a:effectLst/>
        </p:spPr>
        <p:txBody>
          <a:bodyPr wrap="square" rtlCol="0" anchor="ctr">
            <a:noAutofit/>
          </a:bodyPr>
          <a:lstStyle/>
          <a:p>
            <a:pPr marL="0" marR="0" lvl="0" indent="0" algn="ctr" defTabSz="1219200" eaLnBrk="1" fontAlgn="auto" latinLnBrk="0" hangingPunct="1">
              <a:lnSpc>
                <a:spcPct val="100000"/>
              </a:lnSpc>
              <a:spcBef>
                <a:spcPts val="0"/>
              </a:spcBef>
              <a:spcAft>
                <a:spcPts val="0"/>
              </a:spcAft>
              <a:buClrTx/>
              <a:buSzTx/>
              <a:buFontTx/>
              <a:buNone/>
              <a:defRPr/>
            </a:pPr>
            <a:r>
              <a:rPr kumimoji="0" lang="en-US" altLang="zh-CN" sz="5400" b="0" i="0" u="none" strike="noStrike" kern="0" cap="none" spc="0" normalizeH="0" baseline="0" noProof="0" dirty="0">
                <a:ln>
                  <a:noFill/>
                </a:ln>
                <a:solidFill>
                  <a:schemeClr val="bg1"/>
                </a:solidFill>
                <a:effectLst/>
                <a:uLnTx/>
                <a:uFillTx/>
                <a:latin typeface="Arial" panose="020B0604020202020204"/>
                <a:ea typeface="幼圆" panose="02010509060101010101" charset="-122"/>
                <a:cs typeface="Arial Unicode MS" panose="020B0604020202020204" pitchFamily="34" charset="-122"/>
              </a:rPr>
              <a:t>1</a:t>
            </a:r>
            <a:endParaRPr kumimoji="0" lang="zh-CN" altLang="en-US" sz="5400" b="0" i="0" u="none" strike="noStrike" kern="0" cap="none" spc="0" normalizeH="0" baseline="0" noProof="0" dirty="0">
              <a:ln>
                <a:noFill/>
              </a:ln>
              <a:solidFill>
                <a:schemeClr val="bg1"/>
              </a:solidFill>
              <a:effectLst/>
              <a:uLnTx/>
              <a:uFillTx/>
              <a:latin typeface="Arial" panose="020B0604020202020204"/>
              <a:ea typeface="幼圆" panose="02010509060101010101" charset="-122"/>
              <a:cs typeface="Arial Unicode MS" panose="020B0604020202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bwMode="auto">
          <a:xfrm>
            <a:off x="5075238" y="3397250"/>
            <a:ext cx="1958975" cy="1871663"/>
            <a:chOff x="3065829" y="2668267"/>
            <a:chExt cx="1872107" cy="1761728"/>
          </a:xfrm>
        </p:grpSpPr>
        <p:sp>
          <p:nvSpPr>
            <p:cNvPr id="3" name="椭圆 2"/>
            <p:cNvSpPr/>
            <p:nvPr/>
          </p:nvSpPr>
          <p:spPr>
            <a:xfrm>
              <a:off x="3114376" y="2668267"/>
              <a:ext cx="1762875" cy="1761728"/>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a:solidFill>
                  <a:schemeClr val="bg1"/>
                </a:solidFill>
                <a:latin typeface="+mn-ea"/>
              </a:endParaRPr>
            </a:p>
          </p:txBody>
        </p:sp>
        <p:sp>
          <p:nvSpPr>
            <p:cNvPr id="4" name="椭圆 3"/>
            <p:cNvSpPr/>
            <p:nvPr/>
          </p:nvSpPr>
          <p:spPr>
            <a:xfrm>
              <a:off x="4441842" y="2760911"/>
              <a:ext cx="119852" cy="11954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a:solidFill>
                  <a:schemeClr val="bg1"/>
                </a:solidFill>
                <a:latin typeface="+mn-ea"/>
              </a:endParaRPr>
            </a:p>
          </p:txBody>
        </p:sp>
        <p:sp>
          <p:nvSpPr>
            <p:cNvPr id="5" name="椭圆 4"/>
            <p:cNvSpPr/>
            <p:nvPr/>
          </p:nvSpPr>
          <p:spPr>
            <a:xfrm>
              <a:off x="3439037" y="2760911"/>
              <a:ext cx="119851" cy="11954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a:solidFill>
                  <a:schemeClr val="bg1"/>
                </a:solidFill>
                <a:latin typeface="+mn-ea"/>
              </a:endParaRPr>
            </a:p>
          </p:txBody>
        </p:sp>
        <p:sp>
          <p:nvSpPr>
            <p:cNvPr id="6" name="椭圆 5"/>
            <p:cNvSpPr/>
            <p:nvPr/>
          </p:nvSpPr>
          <p:spPr>
            <a:xfrm>
              <a:off x="3065829" y="3493096"/>
              <a:ext cx="119851" cy="11954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a:solidFill>
                  <a:schemeClr val="bg1"/>
                </a:solidFill>
                <a:latin typeface="+mn-ea"/>
              </a:endParaRPr>
            </a:p>
          </p:txBody>
        </p:sp>
        <p:sp>
          <p:nvSpPr>
            <p:cNvPr id="7" name="椭圆 6"/>
            <p:cNvSpPr/>
            <p:nvPr/>
          </p:nvSpPr>
          <p:spPr>
            <a:xfrm>
              <a:off x="4818084" y="3493096"/>
              <a:ext cx="119852" cy="11954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a:solidFill>
                  <a:schemeClr val="bg1"/>
                </a:solidFill>
                <a:latin typeface="+mn-ea"/>
              </a:endParaRPr>
            </a:p>
          </p:txBody>
        </p:sp>
        <p:sp>
          <p:nvSpPr>
            <p:cNvPr id="8" name="椭圆 7"/>
            <p:cNvSpPr/>
            <p:nvPr/>
          </p:nvSpPr>
          <p:spPr>
            <a:xfrm>
              <a:off x="4441842" y="4223788"/>
              <a:ext cx="119852" cy="11954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a:solidFill>
                  <a:schemeClr val="bg1"/>
                </a:solidFill>
                <a:latin typeface="+mn-ea"/>
              </a:endParaRPr>
            </a:p>
          </p:txBody>
        </p:sp>
        <p:sp>
          <p:nvSpPr>
            <p:cNvPr id="9" name="椭圆 8"/>
            <p:cNvSpPr/>
            <p:nvPr/>
          </p:nvSpPr>
          <p:spPr>
            <a:xfrm>
              <a:off x="3439037" y="4201373"/>
              <a:ext cx="119851" cy="11954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a:solidFill>
                  <a:schemeClr val="bg1"/>
                </a:solidFill>
                <a:latin typeface="+mn-ea"/>
              </a:endParaRPr>
            </a:p>
          </p:txBody>
        </p:sp>
        <p:grpSp>
          <p:nvGrpSpPr>
            <p:cNvPr id="10" name="组合 46"/>
            <p:cNvGrpSpPr/>
            <p:nvPr/>
          </p:nvGrpSpPr>
          <p:grpSpPr bwMode="auto">
            <a:xfrm>
              <a:off x="3269294" y="2943617"/>
              <a:ext cx="1465544" cy="1202498"/>
              <a:chOff x="3269294" y="2943617"/>
              <a:chExt cx="1465544" cy="1202498"/>
            </a:xfrm>
          </p:grpSpPr>
          <p:sp>
            <p:nvSpPr>
              <p:cNvPr id="11" name="任意多边形 47"/>
              <p:cNvSpPr/>
              <p:nvPr/>
            </p:nvSpPr>
            <p:spPr>
              <a:xfrm>
                <a:off x="4281029" y="2955164"/>
                <a:ext cx="153228" cy="213679"/>
              </a:xfrm>
              <a:custGeom>
                <a:avLst/>
                <a:gdLst>
                  <a:gd name="connsiteX0" fmla="*/ 0 w 425885"/>
                  <a:gd name="connsiteY0" fmla="*/ 588724 h 588724"/>
                  <a:gd name="connsiteX1" fmla="*/ 425885 w 425885"/>
                  <a:gd name="connsiteY1" fmla="*/ 0 h 588724"/>
                </a:gdLst>
                <a:ahLst/>
                <a:cxnLst>
                  <a:cxn ang="0">
                    <a:pos x="connsiteX0" y="connsiteY0"/>
                  </a:cxn>
                  <a:cxn ang="0">
                    <a:pos x="connsiteX1" y="connsiteY1"/>
                  </a:cxn>
                </a:cxnLst>
                <a:rect l="l" t="t" r="r" b="b"/>
                <a:pathLst>
                  <a:path w="425885" h="588724">
                    <a:moveTo>
                      <a:pt x="0" y="588724"/>
                    </a:moveTo>
                    <a:lnTo>
                      <a:pt x="425885" y="0"/>
                    </a:lnTo>
                  </a:path>
                </a:pathLst>
              </a:custGeom>
              <a:noFill/>
              <a:ln w="38100">
                <a:solidFill>
                  <a:schemeClr val="bg1"/>
                </a:solidFill>
                <a:tailEnd type="stealt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a:solidFill>
                    <a:schemeClr val="bg1"/>
                  </a:solidFill>
                  <a:latin typeface="+mn-ea"/>
                </a:endParaRPr>
              </a:p>
            </p:txBody>
          </p:sp>
          <p:sp>
            <p:nvSpPr>
              <p:cNvPr id="12" name="任意多边形 48"/>
              <p:cNvSpPr/>
              <p:nvPr/>
            </p:nvSpPr>
            <p:spPr>
              <a:xfrm flipV="1">
                <a:off x="4475219" y="3525970"/>
                <a:ext cx="259425" cy="43334"/>
              </a:xfrm>
              <a:custGeom>
                <a:avLst/>
                <a:gdLst>
                  <a:gd name="connsiteX0" fmla="*/ 0 w 739035"/>
                  <a:gd name="connsiteY0" fmla="*/ 0 h 0"/>
                  <a:gd name="connsiteX1" fmla="*/ 739035 w 739035"/>
                  <a:gd name="connsiteY1" fmla="*/ 0 h 0"/>
                </a:gdLst>
                <a:ahLst/>
                <a:cxnLst>
                  <a:cxn ang="0">
                    <a:pos x="connsiteX0" y="connsiteY0"/>
                  </a:cxn>
                  <a:cxn ang="0">
                    <a:pos x="connsiteX1" y="connsiteY1"/>
                  </a:cxn>
                </a:cxnLst>
                <a:rect l="l" t="t" r="r" b="b"/>
                <a:pathLst>
                  <a:path w="739035">
                    <a:moveTo>
                      <a:pt x="0" y="0"/>
                    </a:moveTo>
                    <a:lnTo>
                      <a:pt x="739035" y="0"/>
                    </a:lnTo>
                  </a:path>
                </a:pathLst>
              </a:custGeom>
              <a:noFill/>
              <a:ln w="38100">
                <a:solidFill>
                  <a:schemeClr val="bg1"/>
                </a:solidFill>
                <a:tailEnd type="stealt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a:solidFill>
                    <a:schemeClr val="bg1"/>
                  </a:solidFill>
                  <a:latin typeface="+mn-ea"/>
                </a:endParaRPr>
              </a:p>
            </p:txBody>
          </p:sp>
          <p:sp>
            <p:nvSpPr>
              <p:cNvPr id="13" name="任意多边形 49"/>
              <p:cNvSpPr/>
              <p:nvPr/>
            </p:nvSpPr>
            <p:spPr>
              <a:xfrm>
                <a:off x="3595298" y="2943210"/>
                <a:ext cx="142608" cy="213679"/>
              </a:xfrm>
              <a:custGeom>
                <a:avLst/>
                <a:gdLst>
                  <a:gd name="connsiteX0" fmla="*/ 413359 w 413359"/>
                  <a:gd name="connsiteY0" fmla="*/ 588724 h 588724"/>
                  <a:gd name="connsiteX1" fmla="*/ 0 w 413359"/>
                  <a:gd name="connsiteY1" fmla="*/ 0 h 588724"/>
                </a:gdLst>
                <a:ahLst/>
                <a:cxnLst>
                  <a:cxn ang="0">
                    <a:pos x="connsiteX0" y="connsiteY0"/>
                  </a:cxn>
                  <a:cxn ang="0">
                    <a:pos x="connsiteX1" y="connsiteY1"/>
                  </a:cxn>
                </a:cxnLst>
                <a:rect l="l" t="t" r="r" b="b"/>
                <a:pathLst>
                  <a:path w="413359" h="588724">
                    <a:moveTo>
                      <a:pt x="413359" y="588724"/>
                    </a:moveTo>
                    <a:lnTo>
                      <a:pt x="0" y="0"/>
                    </a:lnTo>
                  </a:path>
                </a:pathLst>
              </a:custGeom>
              <a:noFill/>
              <a:ln w="38100">
                <a:solidFill>
                  <a:schemeClr val="bg1"/>
                </a:solidFill>
                <a:tailEnd type="stealt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a:solidFill>
                    <a:schemeClr val="bg1"/>
                  </a:solidFill>
                  <a:latin typeface="+mn-ea"/>
                </a:endParaRPr>
              </a:p>
            </p:txBody>
          </p:sp>
          <p:sp>
            <p:nvSpPr>
              <p:cNvPr id="14" name="任意多边形 50"/>
              <p:cNvSpPr/>
              <p:nvPr/>
            </p:nvSpPr>
            <p:spPr>
              <a:xfrm>
                <a:off x="3269121" y="3557350"/>
                <a:ext cx="247288" cy="43333"/>
              </a:xfrm>
              <a:custGeom>
                <a:avLst/>
                <a:gdLst>
                  <a:gd name="connsiteX0" fmla="*/ 726510 w 726510"/>
                  <a:gd name="connsiteY0" fmla="*/ 0 h 0"/>
                  <a:gd name="connsiteX1" fmla="*/ 0 w 726510"/>
                  <a:gd name="connsiteY1" fmla="*/ 0 h 0"/>
                </a:gdLst>
                <a:ahLst/>
                <a:cxnLst>
                  <a:cxn ang="0">
                    <a:pos x="connsiteX0" y="connsiteY0"/>
                  </a:cxn>
                  <a:cxn ang="0">
                    <a:pos x="connsiteX1" y="connsiteY1"/>
                  </a:cxn>
                </a:cxnLst>
                <a:rect l="l" t="t" r="r" b="b"/>
                <a:pathLst>
                  <a:path w="726510">
                    <a:moveTo>
                      <a:pt x="726510" y="0"/>
                    </a:moveTo>
                    <a:lnTo>
                      <a:pt x="0" y="0"/>
                    </a:lnTo>
                  </a:path>
                </a:pathLst>
              </a:custGeom>
              <a:noFill/>
              <a:ln w="38100">
                <a:solidFill>
                  <a:schemeClr val="bg1"/>
                </a:solidFill>
                <a:tailEnd type="stealt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a:solidFill>
                    <a:schemeClr val="bg1"/>
                  </a:solidFill>
                  <a:latin typeface="+mn-ea"/>
                </a:endParaRPr>
              </a:p>
            </p:txBody>
          </p:sp>
          <p:sp>
            <p:nvSpPr>
              <p:cNvPr id="15" name="任意多边形 51"/>
              <p:cNvSpPr/>
              <p:nvPr/>
            </p:nvSpPr>
            <p:spPr>
              <a:xfrm>
                <a:off x="3581645" y="3936891"/>
                <a:ext cx="156261" cy="209196"/>
              </a:xfrm>
              <a:custGeom>
                <a:avLst/>
                <a:gdLst>
                  <a:gd name="connsiteX0" fmla="*/ 425885 w 425885"/>
                  <a:gd name="connsiteY0" fmla="*/ 0 h 576197"/>
                  <a:gd name="connsiteX1" fmla="*/ 0 w 425885"/>
                  <a:gd name="connsiteY1" fmla="*/ 576197 h 576197"/>
                </a:gdLst>
                <a:ahLst/>
                <a:cxnLst>
                  <a:cxn ang="0">
                    <a:pos x="connsiteX0" y="connsiteY0"/>
                  </a:cxn>
                  <a:cxn ang="0">
                    <a:pos x="connsiteX1" y="connsiteY1"/>
                  </a:cxn>
                </a:cxnLst>
                <a:rect l="l" t="t" r="r" b="b"/>
                <a:pathLst>
                  <a:path w="425885" h="576197">
                    <a:moveTo>
                      <a:pt x="425885" y="0"/>
                    </a:moveTo>
                    <a:lnTo>
                      <a:pt x="0" y="576197"/>
                    </a:lnTo>
                  </a:path>
                </a:pathLst>
              </a:custGeom>
              <a:noFill/>
              <a:ln w="38100">
                <a:solidFill>
                  <a:schemeClr val="bg1"/>
                </a:solidFill>
                <a:tailEnd type="stealt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a:solidFill>
                    <a:schemeClr val="bg1"/>
                  </a:solidFill>
                  <a:latin typeface="+mn-ea"/>
                </a:endParaRPr>
              </a:p>
            </p:txBody>
          </p:sp>
          <p:sp>
            <p:nvSpPr>
              <p:cNvPr id="16" name="任意多边形 52"/>
              <p:cNvSpPr/>
              <p:nvPr/>
            </p:nvSpPr>
            <p:spPr>
              <a:xfrm>
                <a:off x="4267376" y="3936891"/>
                <a:ext cx="141090" cy="209196"/>
              </a:xfrm>
              <a:custGeom>
                <a:avLst/>
                <a:gdLst>
                  <a:gd name="connsiteX0" fmla="*/ 0 w 388307"/>
                  <a:gd name="connsiteY0" fmla="*/ 0 h 576197"/>
                  <a:gd name="connsiteX1" fmla="*/ 388307 w 388307"/>
                  <a:gd name="connsiteY1" fmla="*/ 576197 h 576197"/>
                </a:gdLst>
                <a:ahLst/>
                <a:cxnLst>
                  <a:cxn ang="0">
                    <a:pos x="connsiteX0" y="connsiteY0"/>
                  </a:cxn>
                  <a:cxn ang="0">
                    <a:pos x="connsiteX1" y="connsiteY1"/>
                  </a:cxn>
                </a:cxnLst>
                <a:rect l="l" t="t" r="r" b="b"/>
                <a:pathLst>
                  <a:path w="388307" h="576197">
                    <a:moveTo>
                      <a:pt x="0" y="0"/>
                    </a:moveTo>
                    <a:lnTo>
                      <a:pt x="388307" y="576197"/>
                    </a:lnTo>
                  </a:path>
                </a:pathLst>
              </a:custGeom>
              <a:noFill/>
              <a:ln w="38100">
                <a:solidFill>
                  <a:schemeClr val="bg1"/>
                </a:solidFill>
                <a:tailEnd type="stealt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a:solidFill>
                    <a:schemeClr val="bg1"/>
                  </a:solidFill>
                  <a:latin typeface="+mn-ea"/>
                </a:endParaRPr>
              </a:p>
            </p:txBody>
          </p:sp>
        </p:grpSp>
      </p:grpSp>
      <p:grpSp>
        <p:nvGrpSpPr>
          <p:cNvPr id="17" name="组合 16"/>
          <p:cNvGrpSpPr/>
          <p:nvPr/>
        </p:nvGrpSpPr>
        <p:grpSpPr bwMode="auto">
          <a:xfrm>
            <a:off x="2589213" y="1762125"/>
            <a:ext cx="7494587" cy="1674813"/>
            <a:chOff x="2954339" y="1349947"/>
            <a:chExt cx="7162269" cy="1576155"/>
          </a:xfrm>
        </p:grpSpPr>
        <p:sp>
          <p:nvSpPr>
            <p:cNvPr id="18" name="矩形 17"/>
            <p:cNvSpPr>
              <a:spLocks noChangeArrowheads="1"/>
            </p:cNvSpPr>
            <p:nvPr/>
          </p:nvSpPr>
          <p:spPr bwMode="auto">
            <a:xfrm>
              <a:off x="2954339" y="1695058"/>
              <a:ext cx="7162269" cy="1231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fontAlgn="auto" hangingPunct="1">
                <a:lnSpc>
                  <a:spcPct val="130000"/>
                </a:lnSpc>
                <a:spcBef>
                  <a:spcPts val="0"/>
                </a:spcBef>
                <a:spcAft>
                  <a:spcPts val="0"/>
                </a:spcAft>
                <a:defRPr/>
              </a:pPr>
              <a:r>
                <a:rPr lang="zh-CN" altLang="en-US" sz="1200" dirty="0">
                  <a:solidFill>
                    <a:schemeClr val="bg1"/>
                  </a:solidFill>
                  <a:latin typeface="+mn-ea"/>
                  <a:ea typeface="+mn-ea"/>
                </a:rPr>
                <a:t>您的内容打在这里，或者通过复制您的文本后，在此框中选择粘贴，并选择只保留文字。您的内容打在这里，或者通过复制您的文本后，在此框中选择粘贴，并选择只保留文字。您的内容打在这里，或者通过复制您的文本后，在此框中选择粘贴，并选择只保留文字。您的内容打在这里，或者通过复制您的文本后，在此框中选择粘贴，并选择只保留文字。</a:t>
              </a:r>
              <a:endParaRPr lang="en-US" altLang="zh-CN" sz="1200" dirty="0">
                <a:solidFill>
                  <a:schemeClr val="bg1"/>
                </a:solidFill>
                <a:latin typeface="+mn-ea"/>
                <a:ea typeface="+mn-ea"/>
              </a:endParaRPr>
            </a:p>
            <a:p>
              <a:pPr eaLnBrk="1" fontAlgn="auto" hangingPunct="1">
                <a:lnSpc>
                  <a:spcPct val="130000"/>
                </a:lnSpc>
                <a:spcBef>
                  <a:spcPts val="0"/>
                </a:spcBef>
                <a:spcAft>
                  <a:spcPts val="0"/>
                </a:spcAft>
                <a:defRPr/>
              </a:pPr>
              <a:endParaRPr lang="en-US" altLang="zh-CN" sz="1200" dirty="0">
                <a:solidFill>
                  <a:schemeClr val="bg1"/>
                </a:solidFill>
                <a:latin typeface="+mn-ea"/>
                <a:ea typeface="+mn-ea"/>
              </a:endParaRPr>
            </a:p>
          </p:txBody>
        </p:sp>
        <p:sp>
          <p:nvSpPr>
            <p:cNvPr id="19" name="矩形 18"/>
            <p:cNvSpPr/>
            <p:nvPr/>
          </p:nvSpPr>
          <p:spPr>
            <a:xfrm>
              <a:off x="2963442" y="1349947"/>
              <a:ext cx="960329" cy="318219"/>
            </a:xfrm>
            <a:prstGeom prst="rect">
              <a:avLst/>
            </a:prstGeom>
          </p:spPr>
          <p:txBody>
            <a:bodyPr wrap="none">
              <a:spAutoFit/>
            </a:bodyPr>
            <a:lstStyle/>
            <a:p>
              <a:pPr eaLnBrk="1" fontAlgn="auto" hangingPunct="1">
                <a:spcBef>
                  <a:spcPts val="0"/>
                </a:spcBef>
                <a:spcAft>
                  <a:spcPts val="0"/>
                </a:spcAft>
                <a:defRPr/>
              </a:pPr>
              <a:r>
                <a:rPr lang="zh-CN" altLang="en-US" sz="1600" dirty="0">
                  <a:solidFill>
                    <a:schemeClr val="bg1"/>
                  </a:solidFill>
                  <a:latin typeface="+mn-ea"/>
                  <a:ea typeface="+mn-ea"/>
                </a:rPr>
                <a:t>选题背景</a:t>
              </a:r>
            </a:p>
          </p:txBody>
        </p:sp>
      </p:grpSp>
      <p:grpSp>
        <p:nvGrpSpPr>
          <p:cNvPr id="20" name="组合 19"/>
          <p:cNvGrpSpPr/>
          <p:nvPr/>
        </p:nvGrpSpPr>
        <p:grpSpPr bwMode="auto">
          <a:xfrm>
            <a:off x="5557838" y="3836988"/>
            <a:ext cx="979487" cy="993775"/>
            <a:chOff x="3254772" y="2872916"/>
            <a:chExt cx="936104" cy="936104"/>
          </a:xfrm>
        </p:grpSpPr>
        <p:sp>
          <p:nvSpPr>
            <p:cNvPr id="21" name="椭圆 20"/>
            <p:cNvSpPr/>
            <p:nvPr/>
          </p:nvSpPr>
          <p:spPr>
            <a:xfrm>
              <a:off x="3254772" y="2872916"/>
              <a:ext cx="936104" cy="93610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a:solidFill>
                  <a:schemeClr val="bg1"/>
                </a:solidFill>
                <a:latin typeface="+mn-ea"/>
              </a:endParaRPr>
            </a:p>
          </p:txBody>
        </p:sp>
        <p:sp>
          <p:nvSpPr>
            <p:cNvPr id="22" name="矩形 21"/>
            <p:cNvSpPr/>
            <p:nvPr/>
          </p:nvSpPr>
          <p:spPr>
            <a:xfrm>
              <a:off x="3470213" y="3186944"/>
              <a:ext cx="605357" cy="305056"/>
            </a:xfrm>
            <a:prstGeom prst="rect">
              <a:avLst/>
            </a:prstGeom>
          </p:spPr>
          <p:txBody>
            <a:bodyPr wrap="none">
              <a:spAutoFit/>
            </a:bodyPr>
            <a:lstStyle/>
            <a:p>
              <a:pPr eaLnBrk="1" fontAlgn="auto" hangingPunct="1">
                <a:spcBef>
                  <a:spcPts val="0"/>
                </a:spcBef>
                <a:spcAft>
                  <a:spcPts val="0"/>
                </a:spcAft>
                <a:defRPr/>
              </a:pPr>
              <a:r>
                <a:rPr lang="zh-CN" altLang="en-US" sz="1500" dirty="0">
                  <a:solidFill>
                    <a:schemeClr val="bg1"/>
                  </a:solidFill>
                  <a:latin typeface="+mn-ea"/>
                  <a:ea typeface="+mn-ea"/>
                </a:rPr>
                <a:t>标题</a:t>
              </a:r>
              <a:r>
                <a:rPr lang="en-US" altLang="zh-CN" sz="1500" dirty="0">
                  <a:solidFill>
                    <a:schemeClr val="bg1"/>
                  </a:solidFill>
                  <a:latin typeface="+mn-ea"/>
                  <a:ea typeface="+mn-ea"/>
                </a:rPr>
                <a:t> </a:t>
              </a:r>
              <a:endParaRPr lang="zh-CN" altLang="en-US" sz="1500" dirty="0">
                <a:solidFill>
                  <a:schemeClr val="bg1"/>
                </a:solidFill>
                <a:latin typeface="+mn-ea"/>
                <a:ea typeface="+mn-ea"/>
              </a:endParaRPr>
            </a:p>
          </p:txBody>
        </p:sp>
      </p:grpSp>
      <p:grpSp>
        <p:nvGrpSpPr>
          <p:cNvPr id="23" name="组合 22"/>
          <p:cNvGrpSpPr/>
          <p:nvPr/>
        </p:nvGrpSpPr>
        <p:grpSpPr bwMode="auto">
          <a:xfrm>
            <a:off x="7240588" y="3824288"/>
            <a:ext cx="2078037" cy="1171575"/>
            <a:chOff x="789157" y="3505487"/>
            <a:chExt cx="1985951" cy="1103500"/>
          </a:xfrm>
        </p:grpSpPr>
        <p:sp>
          <p:nvSpPr>
            <p:cNvPr id="24" name="TextBox 23"/>
            <p:cNvSpPr txBox="1"/>
            <p:nvPr/>
          </p:nvSpPr>
          <p:spPr>
            <a:xfrm>
              <a:off x="789157" y="3505487"/>
              <a:ext cx="837468" cy="282603"/>
            </a:xfrm>
            <a:prstGeom prst="rect">
              <a:avLst/>
            </a:prstGeom>
            <a:noFill/>
          </p:spPr>
          <p:txBody>
            <a:bodyPr wrap="none">
              <a:spAutoFit/>
            </a:bodyPr>
            <a:lstStyle/>
            <a:p>
              <a:pPr eaLnBrk="1" fontAlgn="auto" hangingPunct="1">
                <a:spcBef>
                  <a:spcPts val="0"/>
                </a:spcBef>
                <a:spcAft>
                  <a:spcPts val="0"/>
                </a:spcAft>
                <a:defRPr/>
              </a:pPr>
              <a:r>
                <a:rPr lang="zh-CN" altLang="en-US" sz="1350" dirty="0">
                  <a:solidFill>
                    <a:schemeClr val="bg1"/>
                  </a:solidFill>
                  <a:latin typeface="+mn-ea"/>
                  <a:ea typeface="+mn-ea"/>
                </a:rPr>
                <a:t>添加标题</a:t>
              </a:r>
            </a:p>
          </p:txBody>
        </p:sp>
        <p:sp>
          <p:nvSpPr>
            <p:cNvPr id="25" name="矩形 24"/>
            <p:cNvSpPr/>
            <p:nvPr/>
          </p:nvSpPr>
          <p:spPr>
            <a:xfrm>
              <a:off x="811914" y="3800052"/>
              <a:ext cx="1963194" cy="808935"/>
            </a:xfrm>
            <a:prstGeom prst="rect">
              <a:avLst/>
            </a:prstGeom>
          </p:spPr>
          <p:txBody>
            <a:bodyPr>
              <a:spAutoFit/>
            </a:bodyPr>
            <a:lstStyle/>
            <a:p>
              <a:pPr algn="r" eaLnBrk="1" fontAlgn="auto" hangingPunct="1">
                <a:lnSpc>
                  <a:spcPts val="2105"/>
                </a:lnSpc>
                <a:spcBef>
                  <a:spcPts val="0"/>
                </a:spcBef>
                <a:spcAft>
                  <a:spcPts val="0"/>
                </a:spcAft>
                <a:defRPr/>
              </a:pPr>
              <a:r>
                <a:rPr lang="zh-CN" altLang="en-US" sz="1200" dirty="0">
                  <a:solidFill>
                    <a:schemeClr val="bg1"/>
                  </a:solidFill>
                  <a:latin typeface="+mn-ea"/>
                  <a:ea typeface="+mn-ea"/>
                </a:rPr>
                <a:t>您的内容打在这里，或者通过复制您的文本后，在此框中选择粘贴，并选择只保留</a:t>
              </a:r>
              <a:endParaRPr lang="en-US" altLang="zh-CN" sz="1200" dirty="0">
                <a:solidFill>
                  <a:schemeClr val="bg1"/>
                </a:solidFill>
                <a:latin typeface="+mn-ea"/>
                <a:ea typeface="+mn-ea"/>
              </a:endParaRPr>
            </a:p>
          </p:txBody>
        </p:sp>
      </p:grpSp>
      <p:grpSp>
        <p:nvGrpSpPr>
          <p:cNvPr id="26" name="组合 25"/>
          <p:cNvGrpSpPr/>
          <p:nvPr/>
        </p:nvGrpSpPr>
        <p:grpSpPr bwMode="auto">
          <a:xfrm>
            <a:off x="2716213" y="3833813"/>
            <a:ext cx="2054225" cy="1162050"/>
            <a:chOff x="812496" y="3514973"/>
            <a:chExt cx="1962612" cy="1094013"/>
          </a:xfrm>
        </p:grpSpPr>
        <p:sp>
          <p:nvSpPr>
            <p:cNvPr id="27" name="TextBox 26"/>
            <p:cNvSpPr txBox="1"/>
            <p:nvPr/>
          </p:nvSpPr>
          <p:spPr>
            <a:xfrm>
              <a:off x="864064" y="3514973"/>
              <a:ext cx="838736" cy="282470"/>
            </a:xfrm>
            <a:prstGeom prst="rect">
              <a:avLst/>
            </a:prstGeom>
            <a:noFill/>
          </p:spPr>
          <p:txBody>
            <a:bodyPr wrap="none">
              <a:spAutoFit/>
            </a:bodyPr>
            <a:lstStyle/>
            <a:p>
              <a:pPr eaLnBrk="1" fontAlgn="auto" hangingPunct="1">
                <a:spcBef>
                  <a:spcPts val="0"/>
                </a:spcBef>
                <a:spcAft>
                  <a:spcPts val="0"/>
                </a:spcAft>
                <a:defRPr/>
              </a:pPr>
              <a:r>
                <a:rPr lang="zh-CN" altLang="en-US" sz="1350" dirty="0">
                  <a:solidFill>
                    <a:schemeClr val="bg1"/>
                  </a:solidFill>
                  <a:latin typeface="+mn-ea"/>
                  <a:ea typeface="+mn-ea"/>
                </a:rPr>
                <a:t>添加标题</a:t>
              </a:r>
            </a:p>
          </p:txBody>
        </p:sp>
        <p:sp>
          <p:nvSpPr>
            <p:cNvPr id="28" name="矩形 27"/>
            <p:cNvSpPr/>
            <p:nvPr/>
          </p:nvSpPr>
          <p:spPr>
            <a:xfrm>
              <a:off x="812496" y="3800432"/>
              <a:ext cx="1962612" cy="808554"/>
            </a:xfrm>
            <a:prstGeom prst="rect">
              <a:avLst/>
            </a:prstGeom>
          </p:spPr>
          <p:txBody>
            <a:bodyPr>
              <a:spAutoFit/>
            </a:bodyPr>
            <a:lstStyle/>
            <a:p>
              <a:pPr algn="r" eaLnBrk="1" fontAlgn="auto" hangingPunct="1">
                <a:lnSpc>
                  <a:spcPts val="2105"/>
                </a:lnSpc>
                <a:spcBef>
                  <a:spcPts val="0"/>
                </a:spcBef>
                <a:spcAft>
                  <a:spcPts val="0"/>
                </a:spcAft>
                <a:defRPr/>
              </a:pPr>
              <a:r>
                <a:rPr lang="zh-CN" altLang="en-US" sz="1200" dirty="0">
                  <a:solidFill>
                    <a:schemeClr val="bg1"/>
                  </a:solidFill>
                  <a:latin typeface="+mn-ea"/>
                  <a:ea typeface="+mn-ea"/>
                </a:rPr>
                <a:t>您的内容打在这里，或者通过复制您的文本后，在此框中选择粘贴，并选择只保留</a:t>
              </a:r>
              <a:endParaRPr lang="en-US" altLang="zh-CN" sz="1200" dirty="0">
                <a:solidFill>
                  <a:schemeClr val="bg1"/>
                </a:solidFill>
                <a:latin typeface="+mn-ea"/>
                <a:ea typeface="+mn-ea"/>
              </a:endParaRPr>
            </a:p>
          </p:txBody>
        </p:sp>
      </p:grpSp>
      <p:grpSp>
        <p:nvGrpSpPr>
          <p:cNvPr id="29" name="组合 28"/>
          <p:cNvGrpSpPr/>
          <p:nvPr/>
        </p:nvGrpSpPr>
        <p:grpSpPr bwMode="auto">
          <a:xfrm>
            <a:off x="933450" y="773113"/>
            <a:ext cx="1581150" cy="474662"/>
            <a:chOff x="184527" y="297451"/>
            <a:chExt cx="1580540" cy="473415"/>
          </a:xfrm>
        </p:grpSpPr>
        <p:pic>
          <p:nvPicPr>
            <p:cNvPr id="30" name="图片 1"/>
            <p:cNvPicPr>
              <a:picLocks noChangeAspect="1"/>
            </p:cNvPicPr>
            <p:nvPr/>
          </p:nvPicPr>
          <p:blipFill>
            <a:blip r:embed="rId3" cstate="screen"/>
            <a:srcRect/>
            <a:stretch>
              <a:fillRect/>
            </a:stretch>
          </p:blipFill>
          <p:spPr bwMode="auto">
            <a:xfrm flipH="1">
              <a:off x="184527" y="297451"/>
              <a:ext cx="422017" cy="473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文本框 30"/>
            <p:cNvSpPr txBox="1"/>
            <p:nvPr/>
          </p:nvSpPr>
          <p:spPr>
            <a:xfrm>
              <a:off x="539990" y="376617"/>
              <a:ext cx="1225077" cy="368361"/>
            </a:xfrm>
            <a:prstGeom prst="rect">
              <a:avLst/>
            </a:prstGeom>
            <a:noFill/>
          </p:spPr>
          <p:txBody>
            <a:bodyPr wrap="square">
              <a:spAutoFit/>
            </a:bodyPr>
            <a:lstStyle/>
            <a:p>
              <a:pPr eaLnBrk="1" fontAlgn="auto" hangingPunct="1">
                <a:spcBef>
                  <a:spcPts val="0"/>
                </a:spcBef>
                <a:spcAft>
                  <a:spcPts val="0"/>
                </a:spcAft>
                <a:defRPr/>
              </a:pPr>
              <a:r>
                <a:rPr lang="zh-CN" altLang="en-US" sz="1800" dirty="0">
                  <a:solidFill>
                    <a:schemeClr val="bg1">
                      <a:lumMod val="95000"/>
                    </a:schemeClr>
                  </a:solidFill>
                  <a:latin typeface="+mn-lt"/>
                  <a:ea typeface="+mn-ea"/>
                </a:rPr>
                <a:t>添加标题</a:t>
              </a:r>
            </a:p>
          </p:txBody>
        </p:sp>
        <p:cxnSp>
          <p:nvCxnSpPr>
            <p:cNvPr id="32" name="直接连接符 31"/>
            <p:cNvCxnSpPr/>
            <p:nvPr/>
          </p:nvCxnSpPr>
          <p:spPr>
            <a:xfrm>
              <a:off x="539990" y="745533"/>
              <a:ext cx="1139385" cy="0"/>
            </a:xfrm>
            <a:prstGeom prst="line">
              <a:avLst/>
            </a:prstGeom>
            <a:ln w="952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strips(downRight)">
                                      <p:cBhvr>
                                        <p:cTn id="7" dur="1000"/>
                                        <p:tgtEl>
                                          <p:spTgt spid="17"/>
                                        </p:tgtEl>
                                      </p:cBhvr>
                                    </p:animEffect>
                                  </p:childTnLst>
                                </p:cTn>
                              </p:par>
                              <p:par>
                                <p:cTn id="8" presetID="49" presetClass="entr" presetSubtype="0" decel="100000" fill="hold" nodeType="withEffect">
                                  <p:stCondLst>
                                    <p:cond delay="1000"/>
                                  </p:stCondLst>
                                  <p:childTnLst>
                                    <p:set>
                                      <p:cBhvr>
                                        <p:cTn id="9" dur="1" fill="hold">
                                          <p:stCondLst>
                                            <p:cond delay="0"/>
                                          </p:stCondLst>
                                        </p:cTn>
                                        <p:tgtEl>
                                          <p:spTgt spid="2"/>
                                        </p:tgtEl>
                                        <p:attrNameLst>
                                          <p:attrName>style.visibility</p:attrName>
                                        </p:attrNameLst>
                                      </p:cBhvr>
                                      <p:to>
                                        <p:strVal val="visible"/>
                                      </p:to>
                                    </p:set>
                                    <p:anim calcmode="lin" valueType="num">
                                      <p:cBhvr>
                                        <p:cTn id="10" dur="1000" fill="hold"/>
                                        <p:tgtEl>
                                          <p:spTgt spid="2"/>
                                        </p:tgtEl>
                                        <p:attrNameLst>
                                          <p:attrName>ppt_w</p:attrName>
                                        </p:attrNameLst>
                                      </p:cBhvr>
                                      <p:tavLst>
                                        <p:tav tm="0">
                                          <p:val>
                                            <p:fltVal val="0"/>
                                          </p:val>
                                        </p:tav>
                                        <p:tav tm="100000">
                                          <p:val>
                                            <p:strVal val="#ppt_w"/>
                                          </p:val>
                                        </p:tav>
                                      </p:tavLst>
                                    </p:anim>
                                    <p:anim calcmode="lin" valueType="num">
                                      <p:cBhvr>
                                        <p:cTn id="11" dur="1000" fill="hold"/>
                                        <p:tgtEl>
                                          <p:spTgt spid="2"/>
                                        </p:tgtEl>
                                        <p:attrNameLst>
                                          <p:attrName>ppt_h</p:attrName>
                                        </p:attrNameLst>
                                      </p:cBhvr>
                                      <p:tavLst>
                                        <p:tav tm="0">
                                          <p:val>
                                            <p:fltVal val="0"/>
                                          </p:val>
                                        </p:tav>
                                        <p:tav tm="100000">
                                          <p:val>
                                            <p:strVal val="#ppt_h"/>
                                          </p:val>
                                        </p:tav>
                                      </p:tavLst>
                                    </p:anim>
                                    <p:anim calcmode="lin" valueType="num">
                                      <p:cBhvr>
                                        <p:cTn id="12" dur="1000" fill="hold"/>
                                        <p:tgtEl>
                                          <p:spTgt spid="2"/>
                                        </p:tgtEl>
                                        <p:attrNameLst>
                                          <p:attrName>style.rotation</p:attrName>
                                        </p:attrNameLst>
                                      </p:cBhvr>
                                      <p:tavLst>
                                        <p:tav tm="0">
                                          <p:val>
                                            <p:fltVal val="360"/>
                                          </p:val>
                                        </p:tav>
                                        <p:tav tm="100000">
                                          <p:val>
                                            <p:fltVal val="0"/>
                                          </p:val>
                                        </p:tav>
                                      </p:tavLst>
                                    </p:anim>
                                    <p:animEffect transition="in" filter="fade">
                                      <p:cBhvr>
                                        <p:cTn id="13" dur="1000"/>
                                        <p:tgtEl>
                                          <p:spTgt spid="2"/>
                                        </p:tgtEl>
                                      </p:cBhvr>
                                    </p:animEffect>
                                  </p:childTnLst>
                                </p:cTn>
                              </p:par>
                              <p:par>
                                <p:cTn id="14" presetID="49" presetClass="entr" presetSubtype="0" decel="100000" fill="hold" nodeType="withEffect">
                                  <p:stCondLst>
                                    <p:cond delay="1100"/>
                                  </p:stCondLst>
                                  <p:childTnLst>
                                    <p:set>
                                      <p:cBhvr>
                                        <p:cTn id="15" dur="1" fill="hold">
                                          <p:stCondLst>
                                            <p:cond delay="0"/>
                                          </p:stCondLst>
                                        </p:cTn>
                                        <p:tgtEl>
                                          <p:spTgt spid="20"/>
                                        </p:tgtEl>
                                        <p:attrNameLst>
                                          <p:attrName>style.visibility</p:attrName>
                                        </p:attrNameLst>
                                      </p:cBhvr>
                                      <p:to>
                                        <p:strVal val="visible"/>
                                      </p:to>
                                    </p:set>
                                    <p:anim calcmode="lin" valueType="num">
                                      <p:cBhvr>
                                        <p:cTn id="16" dur="1000" fill="hold"/>
                                        <p:tgtEl>
                                          <p:spTgt spid="20"/>
                                        </p:tgtEl>
                                        <p:attrNameLst>
                                          <p:attrName>ppt_w</p:attrName>
                                        </p:attrNameLst>
                                      </p:cBhvr>
                                      <p:tavLst>
                                        <p:tav tm="0">
                                          <p:val>
                                            <p:fltVal val="0"/>
                                          </p:val>
                                        </p:tav>
                                        <p:tav tm="100000">
                                          <p:val>
                                            <p:strVal val="#ppt_w"/>
                                          </p:val>
                                        </p:tav>
                                      </p:tavLst>
                                    </p:anim>
                                    <p:anim calcmode="lin" valueType="num">
                                      <p:cBhvr>
                                        <p:cTn id="17" dur="1000" fill="hold"/>
                                        <p:tgtEl>
                                          <p:spTgt spid="20"/>
                                        </p:tgtEl>
                                        <p:attrNameLst>
                                          <p:attrName>ppt_h</p:attrName>
                                        </p:attrNameLst>
                                      </p:cBhvr>
                                      <p:tavLst>
                                        <p:tav tm="0">
                                          <p:val>
                                            <p:fltVal val="0"/>
                                          </p:val>
                                        </p:tav>
                                        <p:tav tm="100000">
                                          <p:val>
                                            <p:strVal val="#ppt_h"/>
                                          </p:val>
                                        </p:tav>
                                      </p:tavLst>
                                    </p:anim>
                                    <p:anim calcmode="lin" valueType="num">
                                      <p:cBhvr>
                                        <p:cTn id="18" dur="1000" fill="hold"/>
                                        <p:tgtEl>
                                          <p:spTgt spid="20"/>
                                        </p:tgtEl>
                                        <p:attrNameLst>
                                          <p:attrName>style.rotation</p:attrName>
                                        </p:attrNameLst>
                                      </p:cBhvr>
                                      <p:tavLst>
                                        <p:tav tm="0">
                                          <p:val>
                                            <p:fltVal val="360"/>
                                          </p:val>
                                        </p:tav>
                                        <p:tav tm="100000">
                                          <p:val>
                                            <p:fltVal val="0"/>
                                          </p:val>
                                        </p:tav>
                                      </p:tavLst>
                                    </p:anim>
                                    <p:animEffect transition="in" filter="fade">
                                      <p:cBhvr>
                                        <p:cTn id="19" dur="1000"/>
                                        <p:tgtEl>
                                          <p:spTgt spid="20"/>
                                        </p:tgtEl>
                                      </p:cBhvr>
                                    </p:animEffect>
                                  </p:childTnLst>
                                </p:cTn>
                              </p:par>
                              <p:par>
                                <p:cTn id="20" presetID="22" presetClass="entr" presetSubtype="2" fill="hold" nodeType="withEffect">
                                  <p:stCondLst>
                                    <p:cond delay="2000"/>
                                  </p:stCondLst>
                                  <p:childTnLst>
                                    <p:set>
                                      <p:cBhvr>
                                        <p:cTn id="21" dur="1" fill="hold">
                                          <p:stCondLst>
                                            <p:cond delay="0"/>
                                          </p:stCondLst>
                                        </p:cTn>
                                        <p:tgtEl>
                                          <p:spTgt spid="26"/>
                                        </p:tgtEl>
                                        <p:attrNameLst>
                                          <p:attrName>style.visibility</p:attrName>
                                        </p:attrNameLst>
                                      </p:cBhvr>
                                      <p:to>
                                        <p:strVal val="visible"/>
                                      </p:to>
                                    </p:set>
                                    <p:animEffect transition="in" filter="wipe(right)">
                                      <p:cBhvr>
                                        <p:cTn id="22" dur="500"/>
                                        <p:tgtEl>
                                          <p:spTgt spid="26"/>
                                        </p:tgtEl>
                                      </p:cBhvr>
                                    </p:animEffect>
                                  </p:childTnLst>
                                </p:cTn>
                              </p:par>
                              <p:par>
                                <p:cTn id="23" presetID="22" presetClass="entr" presetSubtype="8" fill="hold" nodeType="withEffect">
                                  <p:stCondLst>
                                    <p:cond delay="2000"/>
                                  </p:stCondLst>
                                  <p:childTnLst>
                                    <p:set>
                                      <p:cBhvr>
                                        <p:cTn id="24" dur="1" fill="hold">
                                          <p:stCondLst>
                                            <p:cond delay="0"/>
                                          </p:stCondLst>
                                        </p:cTn>
                                        <p:tgtEl>
                                          <p:spTgt spid="23"/>
                                        </p:tgtEl>
                                        <p:attrNameLst>
                                          <p:attrName>style.visibility</p:attrName>
                                        </p:attrNameLst>
                                      </p:cBhvr>
                                      <p:to>
                                        <p:strVal val="visible"/>
                                      </p:to>
                                    </p:set>
                                    <p:animEffect transition="in" filter="wipe(left)">
                                      <p:cBhvr>
                                        <p:cTn id="25" dur="500"/>
                                        <p:tgtEl>
                                          <p:spTgt spid="23"/>
                                        </p:tgtEl>
                                      </p:cBhvr>
                                    </p:animEffect>
                                  </p:childTnLst>
                                </p:cTn>
                              </p:par>
                            </p:childTnLst>
                          </p:cTn>
                        </p:par>
                        <p:par>
                          <p:cTn id="26" fill="hold">
                            <p:stCondLst>
                              <p:cond delay="1000"/>
                            </p:stCondLst>
                            <p:childTnLst>
                              <p:par>
                                <p:cTn id="27" presetID="2" presetClass="entr" presetSubtype="8" fill="hold" nodeType="afterEffect">
                                  <p:stCondLst>
                                    <p:cond delay="0"/>
                                  </p:stCondLst>
                                  <p:childTnLst>
                                    <p:set>
                                      <p:cBhvr>
                                        <p:cTn id="28" dur="1" fill="hold">
                                          <p:stCondLst>
                                            <p:cond delay="0"/>
                                          </p:stCondLst>
                                        </p:cTn>
                                        <p:tgtEl>
                                          <p:spTgt spid="29"/>
                                        </p:tgtEl>
                                        <p:attrNameLst>
                                          <p:attrName>style.visibility</p:attrName>
                                        </p:attrNameLst>
                                      </p:cBhvr>
                                      <p:to>
                                        <p:strVal val="visible"/>
                                      </p:to>
                                    </p:set>
                                    <p:anim calcmode="lin" valueType="num">
                                      <p:cBhvr additive="base">
                                        <p:cTn id="29" dur="500" fill="hold"/>
                                        <p:tgtEl>
                                          <p:spTgt spid="29"/>
                                        </p:tgtEl>
                                        <p:attrNameLst>
                                          <p:attrName>ppt_x</p:attrName>
                                        </p:attrNameLst>
                                      </p:cBhvr>
                                      <p:tavLst>
                                        <p:tav tm="0">
                                          <p:val>
                                            <p:strVal val="0-#ppt_w/2"/>
                                          </p:val>
                                        </p:tav>
                                        <p:tav tm="100000">
                                          <p:val>
                                            <p:strVal val="#ppt_x"/>
                                          </p:val>
                                        </p:tav>
                                      </p:tavLst>
                                    </p:anim>
                                    <p:anim calcmode="lin" valueType="num">
                                      <p:cBhvr additive="base">
                                        <p:cTn id="30"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bwMode="auto">
          <a:xfrm>
            <a:off x="2125663" y="2490788"/>
            <a:ext cx="1830387" cy="550862"/>
            <a:chOff x="533400" y="1528997"/>
            <a:chExt cx="1829490" cy="550887"/>
          </a:xfrm>
        </p:grpSpPr>
        <p:sp>
          <p:nvSpPr>
            <p:cNvPr id="3" name="五边形 6"/>
            <p:cNvSpPr/>
            <p:nvPr/>
          </p:nvSpPr>
          <p:spPr>
            <a:xfrm>
              <a:off x="533400" y="1528997"/>
              <a:ext cx="1829490" cy="550887"/>
            </a:xfrm>
            <a:prstGeom prst="homePlat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fontAlgn="auto" hangingPunct="1">
                <a:spcBef>
                  <a:spcPts val="0"/>
                </a:spcBef>
                <a:spcAft>
                  <a:spcPts val="0"/>
                </a:spcAft>
                <a:defRPr/>
              </a:pPr>
              <a:endParaRPr lang="zh-CN" altLang="en-US" sz="1015">
                <a:solidFill>
                  <a:schemeClr val="bg1"/>
                </a:solidFill>
              </a:endParaRPr>
            </a:p>
          </p:txBody>
        </p:sp>
        <p:sp>
          <p:nvSpPr>
            <p:cNvPr id="4" name="文本框 17"/>
            <p:cNvSpPr txBox="1">
              <a:spLocks noChangeArrowheads="1"/>
            </p:cNvSpPr>
            <p:nvPr/>
          </p:nvSpPr>
          <p:spPr bwMode="auto">
            <a:xfrm>
              <a:off x="861747" y="1648179"/>
              <a:ext cx="108132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300">
                  <a:solidFill>
                    <a:schemeClr val="tx1"/>
                  </a:solidFill>
                  <a:latin typeface="Nexa Light" pitchFamily="50" charset="0"/>
                  <a:ea typeface="华康少女文字W5(P)" panose="040F0500000000000000" pitchFamily="82" charset="-122"/>
                </a:defRPr>
              </a:lvl1pPr>
              <a:lvl2pPr marL="742950" indent="-285750">
                <a:defRPr sz="1300">
                  <a:solidFill>
                    <a:schemeClr val="tx1"/>
                  </a:solidFill>
                  <a:latin typeface="Nexa Light" pitchFamily="50" charset="0"/>
                  <a:ea typeface="华康少女文字W5(P)" panose="040F0500000000000000" pitchFamily="82" charset="-122"/>
                </a:defRPr>
              </a:lvl2pPr>
              <a:lvl3pPr marL="1143000" indent="-228600">
                <a:defRPr sz="1300">
                  <a:solidFill>
                    <a:schemeClr val="tx1"/>
                  </a:solidFill>
                  <a:latin typeface="Nexa Light" pitchFamily="50" charset="0"/>
                  <a:ea typeface="华康少女文字W5(P)" panose="040F0500000000000000" pitchFamily="82" charset="-122"/>
                </a:defRPr>
              </a:lvl3pPr>
              <a:lvl4pPr marL="1600200" indent="-228600">
                <a:defRPr sz="1300">
                  <a:solidFill>
                    <a:schemeClr val="tx1"/>
                  </a:solidFill>
                  <a:latin typeface="Nexa Light" pitchFamily="50" charset="0"/>
                  <a:ea typeface="华康少女文字W5(P)" panose="040F0500000000000000" pitchFamily="82" charset="-122"/>
                </a:defRPr>
              </a:lvl4pPr>
              <a:lvl5pPr marL="2057400" indent="-228600">
                <a:defRPr sz="1300">
                  <a:solidFill>
                    <a:schemeClr val="tx1"/>
                  </a:solidFill>
                  <a:latin typeface="Nexa Light" pitchFamily="50" charset="0"/>
                  <a:ea typeface="华康少女文字W5(P)" panose="040F0500000000000000" pitchFamily="82" charset="-122"/>
                </a:defRPr>
              </a:lvl5pPr>
              <a:lvl6pPr marL="2514600" indent="-228600" defTabSz="685800" eaLnBrk="0" fontAlgn="base" hangingPunct="0">
                <a:spcBef>
                  <a:spcPct val="0"/>
                </a:spcBef>
                <a:spcAft>
                  <a:spcPct val="0"/>
                </a:spcAft>
                <a:defRPr sz="1300">
                  <a:solidFill>
                    <a:schemeClr val="tx1"/>
                  </a:solidFill>
                  <a:latin typeface="Nexa Light" pitchFamily="50" charset="0"/>
                  <a:ea typeface="华康少女文字W5(P)" panose="040F0500000000000000" pitchFamily="82" charset="-122"/>
                </a:defRPr>
              </a:lvl6pPr>
              <a:lvl7pPr marL="2971800" indent="-228600" defTabSz="685800" eaLnBrk="0" fontAlgn="base" hangingPunct="0">
                <a:spcBef>
                  <a:spcPct val="0"/>
                </a:spcBef>
                <a:spcAft>
                  <a:spcPct val="0"/>
                </a:spcAft>
                <a:defRPr sz="1300">
                  <a:solidFill>
                    <a:schemeClr val="tx1"/>
                  </a:solidFill>
                  <a:latin typeface="Nexa Light" pitchFamily="50" charset="0"/>
                  <a:ea typeface="华康少女文字W5(P)" panose="040F0500000000000000" pitchFamily="82" charset="-122"/>
                </a:defRPr>
              </a:lvl7pPr>
              <a:lvl8pPr marL="3429000" indent="-228600" defTabSz="685800" eaLnBrk="0" fontAlgn="base" hangingPunct="0">
                <a:spcBef>
                  <a:spcPct val="0"/>
                </a:spcBef>
                <a:spcAft>
                  <a:spcPct val="0"/>
                </a:spcAft>
                <a:defRPr sz="1300">
                  <a:solidFill>
                    <a:schemeClr val="tx1"/>
                  </a:solidFill>
                  <a:latin typeface="Nexa Light" pitchFamily="50" charset="0"/>
                  <a:ea typeface="华康少女文字W5(P)" panose="040F0500000000000000" pitchFamily="82" charset="-122"/>
                </a:defRPr>
              </a:lvl8pPr>
              <a:lvl9pPr marL="3886200" indent="-228600" defTabSz="685800" eaLnBrk="0" fontAlgn="base" hangingPunct="0">
                <a:spcBef>
                  <a:spcPct val="0"/>
                </a:spcBef>
                <a:spcAft>
                  <a:spcPct val="0"/>
                </a:spcAft>
                <a:defRPr sz="1300">
                  <a:solidFill>
                    <a:schemeClr val="tx1"/>
                  </a:solidFill>
                  <a:latin typeface="Nexa Light" pitchFamily="50" charset="0"/>
                  <a:ea typeface="华康少女文字W5(P)" panose="040F0500000000000000" pitchFamily="82" charset="-122"/>
                </a:defRPr>
              </a:lvl9pPr>
            </a:lstStyle>
            <a:p>
              <a:pPr eaLnBrk="1" hangingPunct="1"/>
              <a:r>
                <a:rPr lang="zh-CN" altLang="en-US" sz="1800">
                  <a:solidFill>
                    <a:schemeClr val="bg1"/>
                  </a:solidFill>
                  <a:latin typeface="Segoe UI Semilight" panose="020B0402040204020203" pitchFamily="34" charset="0"/>
                  <a:cs typeface="Segoe UI Semilight" panose="020B0402040204020203" pitchFamily="34" charset="0"/>
                </a:rPr>
                <a:t>步骤一</a:t>
              </a:r>
            </a:p>
          </p:txBody>
        </p:sp>
      </p:grpSp>
      <p:grpSp>
        <p:nvGrpSpPr>
          <p:cNvPr id="5" name="组合 4"/>
          <p:cNvGrpSpPr/>
          <p:nvPr/>
        </p:nvGrpSpPr>
        <p:grpSpPr bwMode="auto">
          <a:xfrm>
            <a:off x="3876675" y="2490788"/>
            <a:ext cx="1641475" cy="550862"/>
            <a:chOff x="2283957" y="1528997"/>
            <a:chExt cx="1640420" cy="550887"/>
          </a:xfrm>
        </p:grpSpPr>
        <p:sp>
          <p:nvSpPr>
            <p:cNvPr id="6" name="任意多边形 10"/>
            <p:cNvSpPr/>
            <p:nvPr/>
          </p:nvSpPr>
          <p:spPr>
            <a:xfrm>
              <a:off x="2283957" y="1528997"/>
              <a:ext cx="1640420" cy="550887"/>
            </a:xfrm>
            <a:custGeom>
              <a:avLst/>
              <a:gdLst>
                <a:gd name="connsiteX0" fmla="*/ 0 w 2008682"/>
                <a:gd name="connsiteY0" fmla="*/ 0 h 674557"/>
                <a:gd name="connsiteX1" fmla="*/ 1671404 w 2008682"/>
                <a:gd name="connsiteY1" fmla="*/ 0 h 674557"/>
                <a:gd name="connsiteX2" fmla="*/ 2008682 w 2008682"/>
                <a:gd name="connsiteY2" fmla="*/ 337279 h 674557"/>
                <a:gd name="connsiteX3" fmla="*/ 1671404 w 2008682"/>
                <a:gd name="connsiteY3" fmla="*/ 674557 h 674557"/>
                <a:gd name="connsiteX4" fmla="*/ 137114 w 2008682"/>
                <a:gd name="connsiteY4" fmla="*/ 674557 h 674557"/>
                <a:gd name="connsiteX5" fmla="*/ 468146 w 2008682"/>
                <a:gd name="connsiteY5" fmla="*/ 343525 h 674557"/>
                <a:gd name="connsiteX6" fmla="*/ 130868 w 2008682"/>
                <a:gd name="connsiteY6" fmla="*/ 6246 h 674557"/>
                <a:gd name="connsiteX7" fmla="*/ 0 w 2008682"/>
                <a:gd name="connsiteY7" fmla="*/ 6246 h 674557"/>
                <a:gd name="connsiteX8" fmla="*/ 0 w 2008682"/>
                <a:gd name="connsiteY8" fmla="*/ 0 h 674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8682" h="674557">
                  <a:moveTo>
                    <a:pt x="0" y="0"/>
                  </a:moveTo>
                  <a:lnTo>
                    <a:pt x="1671404" y="0"/>
                  </a:lnTo>
                  <a:lnTo>
                    <a:pt x="2008682" y="337279"/>
                  </a:lnTo>
                  <a:lnTo>
                    <a:pt x="1671404" y="674557"/>
                  </a:lnTo>
                  <a:lnTo>
                    <a:pt x="137114" y="674557"/>
                  </a:lnTo>
                  <a:lnTo>
                    <a:pt x="468146" y="343525"/>
                  </a:lnTo>
                  <a:lnTo>
                    <a:pt x="130868" y="6246"/>
                  </a:lnTo>
                  <a:lnTo>
                    <a:pt x="0" y="6246"/>
                  </a:lnTo>
                  <a:lnTo>
                    <a:pt x="0" y="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fontAlgn="auto" hangingPunct="1">
                <a:spcBef>
                  <a:spcPts val="0"/>
                </a:spcBef>
                <a:spcAft>
                  <a:spcPts val="0"/>
                </a:spcAft>
                <a:defRPr/>
              </a:pPr>
              <a:endParaRPr lang="zh-CN" altLang="en-US" sz="1015">
                <a:solidFill>
                  <a:srgbClr val="06417E"/>
                </a:solidFill>
              </a:endParaRPr>
            </a:p>
          </p:txBody>
        </p:sp>
        <p:sp>
          <p:nvSpPr>
            <p:cNvPr id="7" name="文本框 18"/>
            <p:cNvSpPr txBox="1">
              <a:spLocks noChangeArrowheads="1"/>
            </p:cNvSpPr>
            <p:nvPr/>
          </p:nvSpPr>
          <p:spPr bwMode="auto">
            <a:xfrm>
              <a:off x="2720597" y="1652040"/>
              <a:ext cx="9459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300">
                  <a:solidFill>
                    <a:schemeClr val="tx1"/>
                  </a:solidFill>
                  <a:latin typeface="Nexa Light" pitchFamily="50" charset="0"/>
                  <a:ea typeface="华康少女文字W5(P)" panose="040F0500000000000000" pitchFamily="82" charset="-122"/>
                </a:defRPr>
              </a:lvl1pPr>
              <a:lvl2pPr marL="742950" indent="-285750">
                <a:defRPr sz="1300">
                  <a:solidFill>
                    <a:schemeClr val="tx1"/>
                  </a:solidFill>
                  <a:latin typeface="Nexa Light" pitchFamily="50" charset="0"/>
                  <a:ea typeface="华康少女文字W5(P)" panose="040F0500000000000000" pitchFamily="82" charset="-122"/>
                </a:defRPr>
              </a:lvl2pPr>
              <a:lvl3pPr marL="1143000" indent="-228600">
                <a:defRPr sz="1300">
                  <a:solidFill>
                    <a:schemeClr val="tx1"/>
                  </a:solidFill>
                  <a:latin typeface="Nexa Light" pitchFamily="50" charset="0"/>
                  <a:ea typeface="华康少女文字W5(P)" panose="040F0500000000000000" pitchFamily="82" charset="-122"/>
                </a:defRPr>
              </a:lvl3pPr>
              <a:lvl4pPr marL="1600200" indent="-228600">
                <a:defRPr sz="1300">
                  <a:solidFill>
                    <a:schemeClr val="tx1"/>
                  </a:solidFill>
                  <a:latin typeface="Nexa Light" pitchFamily="50" charset="0"/>
                  <a:ea typeface="华康少女文字W5(P)" panose="040F0500000000000000" pitchFamily="82" charset="-122"/>
                </a:defRPr>
              </a:lvl4pPr>
              <a:lvl5pPr marL="2057400" indent="-228600">
                <a:defRPr sz="1300">
                  <a:solidFill>
                    <a:schemeClr val="tx1"/>
                  </a:solidFill>
                  <a:latin typeface="Nexa Light" pitchFamily="50" charset="0"/>
                  <a:ea typeface="华康少女文字W5(P)" panose="040F0500000000000000" pitchFamily="82" charset="-122"/>
                </a:defRPr>
              </a:lvl5pPr>
              <a:lvl6pPr marL="2514600" indent="-228600" defTabSz="685800" eaLnBrk="0" fontAlgn="base" hangingPunct="0">
                <a:spcBef>
                  <a:spcPct val="0"/>
                </a:spcBef>
                <a:spcAft>
                  <a:spcPct val="0"/>
                </a:spcAft>
                <a:defRPr sz="1300">
                  <a:solidFill>
                    <a:schemeClr val="tx1"/>
                  </a:solidFill>
                  <a:latin typeface="Nexa Light" pitchFamily="50" charset="0"/>
                  <a:ea typeface="华康少女文字W5(P)" panose="040F0500000000000000" pitchFamily="82" charset="-122"/>
                </a:defRPr>
              </a:lvl6pPr>
              <a:lvl7pPr marL="2971800" indent="-228600" defTabSz="685800" eaLnBrk="0" fontAlgn="base" hangingPunct="0">
                <a:spcBef>
                  <a:spcPct val="0"/>
                </a:spcBef>
                <a:spcAft>
                  <a:spcPct val="0"/>
                </a:spcAft>
                <a:defRPr sz="1300">
                  <a:solidFill>
                    <a:schemeClr val="tx1"/>
                  </a:solidFill>
                  <a:latin typeface="Nexa Light" pitchFamily="50" charset="0"/>
                  <a:ea typeface="华康少女文字W5(P)" panose="040F0500000000000000" pitchFamily="82" charset="-122"/>
                </a:defRPr>
              </a:lvl7pPr>
              <a:lvl8pPr marL="3429000" indent="-228600" defTabSz="685800" eaLnBrk="0" fontAlgn="base" hangingPunct="0">
                <a:spcBef>
                  <a:spcPct val="0"/>
                </a:spcBef>
                <a:spcAft>
                  <a:spcPct val="0"/>
                </a:spcAft>
                <a:defRPr sz="1300">
                  <a:solidFill>
                    <a:schemeClr val="tx1"/>
                  </a:solidFill>
                  <a:latin typeface="Nexa Light" pitchFamily="50" charset="0"/>
                  <a:ea typeface="华康少女文字W5(P)" panose="040F0500000000000000" pitchFamily="82" charset="-122"/>
                </a:defRPr>
              </a:lvl8pPr>
              <a:lvl9pPr marL="3886200" indent="-228600" defTabSz="685800" eaLnBrk="0" fontAlgn="base" hangingPunct="0">
                <a:spcBef>
                  <a:spcPct val="0"/>
                </a:spcBef>
                <a:spcAft>
                  <a:spcPct val="0"/>
                </a:spcAft>
                <a:defRPr sz="1300">
                  <a:solidFill>
                    <a:schemeClr val="tx1"/>
                  </a:solidFill>
                  <a:latin typeface="Nexa Light" pitchFamily="50" charset="0"/>
                  <a:ea typeface="华康少女文字W5(P)" panose="040F0500000000000000" pitchFamily="82" charset="-122"/>
                </a:defRPr>
              </a:lvl9pPr>
            </a:lstStyle>
            <a:p>
              <a:pPr eaLnBrk="1" hangingPunct="1"/>
              <a:r>
                <a:rPr lang="zh-CN" altLang="en-US" sz="1800">
                  <a:solidFill>
                    <a:schemeClr val="bg1"/>
                  </a:solidFill>
                  <a:latin typeface="Segoe UI Semilight" panose="020B0402040204020203" pitchFamily="34" charset="0"/>
                  <a:cs typeface="Segoe UI Semilight" panose="020B0402040204020203" pitchFamily="34" charset="0"/>
                </a:rPr>
                <a:t>步骤二</a:t>
              </a:r>
            </a:p>
          </p:txBody>
        </p:sp>
      </p:grpSp>
      <p:grpSp>
        <p:nvGrpSpPr>
          <p:cNvPr id="8" name="组合 7"/>
          <p:cNvGrpSpPr/>
          <p:nvPr/>
        </p:nvGrpSpPr>
        <p:grpSpPr bwMode="auto">
          <a:xfrm>
            <a:off x="5378450" y="2490788"/>
            <a:ext cx="1639888" cy="550862"/>
            <a:chOff x="3785566" y="1528997"/>
            <a:chExt cx="1640420" cy="550887"/>
          </a:xfrm>
        </p:grpSpPr>
        <p:sp>
          <p:nvSpPr>
            <p:cNvPr id="9" name="任意多边形 12"/>
            <p:cNvSpPr/>
            <p:nvPr/>
          </p:nvSpPr>
          <p:spPr>
            <a:xfrm>
              <a:off x="3785566" y="1528997"/>
              <a:ext cx="1640420" cy="550887"/>
            </a:xfrm>
            <a:custGeom>
              <a:avLst/>
              <a:gdLst>
                <a:gd name="connsiteX0" fmla="*/ 0 w 2008682"/>
                <a:gd name="connsiteY0" fmla="*/ 0 h 674557"/>
                <a:gd name="connsiteX1" fmla="*/ 1671404 w 2008682"/>
                <a:gd name="connsiteY1" fmla="*/ 0 h 674557"/>
                <a:gd name="connsiteX2" fmla="*/ 2008682 w 2008682"/>
                <a:gd name="connsiteY2" fmla="*/ 337279 h 674557"/>
                <a:gd name="connsiteX3" fmla="*/ 1671404 w 2008682"/>
                <a:gd name="connsiteY3" fmla="*/ 674557 h 674557"/>
                <a:gd name="connsiteX4" fmla="*/ 137114 w 2008682"/>
                <a:gd name="connsiteY4" fmla="*/ 674557 h 674557"/>
                <a:gd name="connsiteX5" fmla="*/ 468146 w 2008682"/>
                <a:gd name="connsiteY5" fmla="*/ 343525 h 674557"/>
                <a:gd name="connsiteX6" fmla="*/ 130868 w 2008682"/>
                <a:gd name="connsiteY6" fmla="*/ 6246 h 674557"/>
                <a:gd name="connsiteX7" fmla="*/ 0 w 2008682"/>
                <a:gd name="connsiteY7" fmla="*/ 6246 h 674557"/>
                <a:gd name="connsiteX8" fmla="*/ 0 w 2008682"/>
                <a:gd name="connsiteY8" fmla="*/ 0 h 674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8682" h="674557">
                  <a:moveTo>
                    <a:pt x="0" y="0"/>
                  </a:moveTo>
                  <a:lnTo>
                    <a:pt x="1671404" y="0"/>
                  </a:lnTo>
                  <a:lnTo>
                    <a:pt x="2008682" y="337279"/>
                  </a:lnTo>
                  <a:lnTo>
                    <a:pt x="1671404" y="674557"/>
                  </a:lnTo>
                  <a:lnTo>
                    <a:pt x="137114" y="674557"/>
                  </a:lnTo>
                  <a:lnTo>
                    <a:pt x="468146" y="343525"/>
                  </a:lnTo>
                  <a:lnTo>
                    <a:pt x="130868" y="6246"/>
                  </a:lnTo>
                  <a:lnTo>
                    <a:pt x="0" y="6246"/>
                  </a:lnTo>
                  <a:lnTo>
                    <a:pt x="0" y="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fontAlgn="auto" hangingPunct="1">
                <a:spcBef>
                  <a:spcPts val="0"/>
                </a:spcBef>
                <a:spcAft>
                  <a:spcPts val="0"/>
                </a:spcAft>
                <a:defRPr/>
              </a:pPr>
              <a:endParaRPr lang="zh-CN" altLang="en-US" sz="1015">
                <a:solidFill>
                  <a:schemeClr val="bg1"/>
                </a:solidFill>
              </a:endParaRPr>
            </a:p>
          </p:txBody>
        </p:sp>
        <p:sp>
          <p:nvSpPr>
            <p:cNvPr id="10" name="文本框 19"/>
            <p:cNvSpPr txBox="1">
              <a:spLocks noChangeArrowheads="1"/>
            </p:cNvSpPr>
            <p:nvPr/>
          </p:nvSpPr>
          <p:spPr bwMode="auto">
            <a:xfrm>
              <a:off x="4265266" y="1652040"/>
              <a:ext cx="9458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300">
                  <a:solidFill>
                    <a:schemeClr val="tx1"/>
                  </a:solidFill>
                  <a:latin typeface="Nexa Light" pitchFamily="50" charset="0"/>
                  <a:ea typeface="华康少女文字W5(P)" panose="040F0500000000000000" pitchFamily="82" charset="-122"/>
                </a:defRPr>
              </a:lvl1pPr>
              <a:lvl2pPr marL="742950" indent="-285750">
                <a:defRPr sz="1300">
                  <a:solidFill>
                    <a:schemeClr val="tx1"/>
                  </a:solidFill>
                  <a:latin typeface="Nexa Light" pitchFamily="50" charset="0"/>
                  <a:ea typeface="华康少女文字W5(P)" panose="040F0500000000000000" pitchFamily="82" charset="-122"/>
                </a:defRPr>
              </a:lvl2pPr>
              <a:lvl3pPr marL="1143000" indent="-228600">
                <a:defRPr sz="1300">
                  <a:solidFill>
                    <a:schemeClr val="tx1"/>
                  </a:solidFill>
                  <a:latin typeface="Nexa Light" pitchFamily="50" charset="0"/>
                  <a:ea typeface="华康少女文字W5(P)" panose="040F0500000000000000" pitchFamily="82" charset="-122"/>
                </a:defRPr>
              </a:lvl3pPr>
              <a:lvl4pPr marL="1600200" indent="-228600">
                <a:defRPr sz="1300">
                  <a:solidFill>
                    <a:schemeClr val="tx1"/>
                  </a:solidFill>
                  <a:latin typeface="Nexa Light" pitchFamily="50" charset="0"/>
                  <a:ea typeface="华康少女文字W5(P)" panose="040F0500000000000000" pitchFamily="82" charset="-122"/>
                </a:defRPr>
              </a:lvl4pPr>
              <a:lvl5pPr marL="2057400" indent="-228600">
                <a:defRPr sz="1300">
                  <a:solidFill>
                    <a:schemeClr val="tx1"/>
                  </a:solidFill>
                  <a:latin typeface="Nexa Light" pitchFamily="50" charset="0"/>
                  <a:ea typeface="华康少女文字W5(P)" panose="040F0500000000000000" pitchFamily="82" charset="-122"/>
                </a:defRPr>
              </a:lvl5pPr>
              <a:lvl6pPr marL="2514600" indent="-228600" defTabSz="685800" eaLnBrk="0" fontAlgn="base" hangingPunct="0">
                <a:spcBef>
                  <a:spcPct val="0"/>
                </a:spcBef>
                <a:spcAft>
                  <a:spcPct val="0"/>
                </a:spcAft>
                <a:defRPr sz="1300">
                  <a:solidFill>
                    <a:schemeClr val="tx1"/>
                  </a:solidFill>
                  <a:latin typeface="Nexa Light" pitchFamily="50" charset="0"/>
                  <a:ea typeface="华康少女文字W5(P)" panose="040F0500000000000000" pitchFamily="82" charset="-122"/>
                </a:defRPr>
              </a:lvl6pPr>
              <a:lvl7pPr marL="2971800" indent="-228600" defTabSz="685800" eaLnBrk="0" fontAlgn="base" hangingPunct="0">
                <a:spcBef>
                  <a:spcPct val="0"/>
                </a:spcBef>
                <a:spcAft>
                  <a:spcPct val="0"/>
                </a:spcAft>
                <a:defRPr sz="1300">
                  <a:solidFill>
                    <a:schemeClr val="tx1"/>
                  </a:solidFill>
                  <a:latin typeface="Nexa Light" pitchFamily="50" charset="0"/>
                  <a:ea typeface="华康少女文字W5(P)" panose="040F0500000000000000" pitchFamily="82" charset="-122"/>
                </a:defRPr>
              </a:lvl7pPr>
              <a:lvl8pPr marL="3429000" indent="-228600" defTabSz="685800" eaLnBrk="0" fontAlgn="base" hangingPunct="0">
                <a:spcBef>
                  <a:spcPct val="0"/>
                </a:spcBef>
                <a:spcAft>
                  <a:spcPct val="0"/>
                </a:spcAft>
                <a:defRPr sz="1300">
                  <a:solidFill>
                    <a:schemeClr val="tx1"/>
                  </a:solidFill>
                  <a:latin typeface="Nexa Light" pitchFamily="50" charset="0"/>
                  <a:ea typeface="华康少女文字W5(P)" panose="040F0500000000000000" pitchFamily="82" charset="-122"/>
                </a:defRPr>
              </a:lvl8pPr>
              <a:lvl9pPr marL="3886200" indent="-228600" defTabSz="685800" eaLnBrk="0" fontAlgn="base" hangingPunct="0">
                <a:spcBef>
                  <a:spcPct val="0"/>
                </a:spcBef>
                <a:spcAft>
                  <a:spcPct val="0"/>
                </a:spcAft>
                <a:defRPr sz="1300">
                  <a:solidFill>
                    <a:schemeClr val="tx1"/>
                  </a:solidFill>
                  <a:latin typeface="Nexa Light" pitchFamily="50" charset="0"/>
                  <a:ea typeface="华康少女文字W5(P)" panose="040F0500000000000000" pitchFamily="82" charset="-122"/>
                </a:defRPr>
              </a:lvl9pPr>
            </a:lstStyle>
            <a:p>
              <a:pPr eaLnBrk="1" hangingPunct="1"/>
              <a:r>
                <a:rPr lang="zh-CN" altLang="en-US" sz="1800">
                  <a:solidFill>
                    <a:schemeClr val="bg1"/>
                  </a:solidFill>
                  <a:latin typeface="Segoe UI Semilight" panose="020B0402040204020203" pitchFamily="34" charset="0"/>
                  <a:cs typeface="Segoe UI Semilight" panose="020B0402040204020203" pitchFamily="34" charset="0"/>
                </a:rPr>
                <a:t>步骤三</a:t>
              </a:r>
            </a:p>
          </p:txBody>
        </p:sp>
      </p:grpSp>
      <p:grpSp>
        <p:nvGrpSpPr>
          <p:cNvPr id="11" name="组合 10"/>
          <p:cNvGrpSpPr/>
          <p:nvPr/>
        </p:nvGrpSpPr>
        <p:grpSpPr bwMode="auto">
          <a:xfrm>
            <a:off x="6892925" y="2490788"/>
            <a:ext cx="1639888" cy="550862"/>
            <a:chOff x="5299151" y="1528997"/>
            <a:chExt cx="1640420" cy="550887"/>
          </a:xfrm>
        </p:grpSpPr>
        <p:sp>
          <p:nvSpPr>
            <p:cNvPr id="12" name="任意多边形 13"/>
            <p:cNvSpPr/>
            <p:nvPr/>
          </p:nvSpPr>
          <p:spPr>
            <a:xfrm>
              <a:off x="5299151" y="1528997"/>
              <a:ext cx="1640420" cy="550887"/>
            </a:xfrm>
            <a:custGeom>
              <a:avLst/>
              <a:gdLst>
                <a:gd name="connsiteX0" fmla="*/ 0 w 2008682"/>
                <a:gd name="connsiteY0" fmla="*/ 0 h 674557"/>
                <a:gd name="connsiteX1" fmla="*/ 1671404 w 2008682"/>
                <a:gd name="connsiteY1" fmla="*/ 0 h 674557"/>
                <a:gd name="connsiteX2" fmla="*/ 2008682 w 2008682"/>
                <a:gd name="connsiteY2" fmla="*/ 337279 h 674557"/>
                <a:gd name="connsiteX3" fmla="*/ 1671404 w 2008682"/>
                <a:gd name="connsiteY3" fmla="*/ 674557 h 674557"/>
                <a:gd name="connsiteX4" fmla="*/ 137114 w 2008682"/>
                <a:gd name="connsiteY4" fmla="*/ 674557 h 674557"/>
                <a:gd name="connsiteX5" fmla="*/ 468146 w 2008682"/>
                <a:gd name="connsiteY5" fmla="*/ 343525 h 674557"/>
                <a:gd name="connsiteX6" fmla="*/ 130868 w 2008682"/>
                <a:gd name="connsiteY6" fmla="*/ 6246 h 674557"/>
                <a:gd name="connsiteX7" fmla="*/ 0 w 2008682"/>
                <a:gd name="connsiteY7" fmla="*/ 6246 h 674557"/>
                <a:gd name="connsiteX8" fmla="*/ 0 w 2008682"/>
                <a:gd name="connsiteY8" fmla="*/ 0 h 674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8682" h="674557">
                  <a:moveTo>
                    <a:pt x="0" y="0"/>
                  </a:moveTo>
                  <a:lnTo>
                    <a:pt x="1671404" y="0"/>
                  </a:lnTo>
                  <a:lnTo>
                    <a:pt x="2008682" y="337279"/>
                  </a:lnTo>
                  <a:lnTo>
                    <a:pt x="1671404" y="674557"/>
                  </a:lnTo>
                  <a:lnTo>
                    <a:pt x="137114" y="674557"/>
                  </a:lnTo>
                  <a:lnTo>
                    <a:pt x="468146" y="343525"/>
                  </a:lnTo>
                  <a:lnTo>
                    <a:pt x="130868" y="6246"/>
                  </a:lnTo>
                  <a:lnTo>
                    <a:pt x="0" y="6246"/>
                  </a:lnTo>
                  <a:lnTo>
                    <a:pt x="0" y="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fontAlgn="auto" hangingPunct="1">
                <a:spcBef>
                  <a:spcPts val="0"/>
                </a:spcBef>
                <a:spcAft>
                  <a:spcPts val="0"/>
                </a:spcAft>
                <a:defRPr/>
              </a:pPr>
              <a:endParaRPr lang="zh-CN" altLang="en-US" sz="1015">
                <a:solidFill>
                  <a:schemeClr val="bg1"/>
                </a:solidFill>
              </a:endParaRPr>
            </a:p>
          </p:txBody>
        </p:sp>
        <p:sp>
          <p:nvSpPr>
            <p:cNvPr id="13" name="文本框 20"/>
            <p:cNvSpPr txBox="1">
              <a:spLocks noChangeArrowheads="1"/>
            </p:cNvSpPr>
            <p:nvPr/>
          </p:nvSpPr>
          <p:spPr bwMode="auto">
            <a:xfrm>
              <a:off x="5735042" y="1652040"/>
              <a:ext cx="93467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300">
                  <a:solidFill>
                    <a:schemeClr val="tx1"/>
                  </a:solidFill>
                  <a:latin typeface="Nexa Light" pitchFamily="50" charset="0"/>
                  <a:ea typeface="华康少女文字W5(P)" panose="040F0500000000000000" pitchFamily="82" charset="-122"/>
                </a:defRPr>
              </a:lvl1pPr>
              <a:lvl2pPr marL="742950" indent="-285750">
                <a:defRPr sz="1300">
                  <a:solidFill>
                    <a:schemeClr val="tx1"/>
                  </a:solidFill>
                  <a:latin typeface="Nexa Light" pitchFamily="50" charset="0"/>
                  <a:ea typeface="华康少女文字W5(P)" panose="040F0500000000000000" pitchFamily="82" charset="-122"/>
                </a:defRPr>
              </a:lvl2pPr>
              <a:lvl3pPr marL="1143000" indent="-228600">
                <a:defRPr sz="1300">
                  <a:solidFill>
                    <a:schemeClr val="tx1"/>
                  </a:solidFill>
                  <a:latin typeface="Nexa Light" pitchFamily="50" charset="0"/>
                  <a:ea typeface="华康少女文字W5(P)" panose="040F0500000000000000" pitchFamily="82" charset="-122"/>
                </a:defRPr>
              </a:lvl3pPr>
              <a:lvl4pPr marL="1600200" indent="-228600">
                <a:defRPr sz="1300">
                  <a:solidFill>
                    <a:schemeClr val="tx1"/>
                  </a:solidFill>
                  <a:latin typeface="Nexa Light" pitchFamily="50" charset="0"/>
                  <a:ea typeface="华康少女文字W5(P)" panose="040F0500000000000000" pitchFamily="82" charset="-122"/>
                </a:defRPr>
              </a:lvl4pPr>
              <a:lvl5pPr marL="2057400" indent="-228600">
                <a:defRPr sz="1300">
                  <a:solidFill>
                    <a:schemeClr val="tx1"/>
                  </a:solidFill>
                  <a:latin typeface="Nexa Light" pitchFamily="50" charset="0"/>
                  <a:ea typeface="华康少女文字W5(P)" panose="040F0500000000000000" pitchFamily="82" charset="-122"/>
                </a:defRPr>
              </a:lvl5pPr>
              <a:lvl6pPr marL="2514600" indent="-228600" defTabSz="685800" eaLnBrk="0" fontAlgn="base" hangingPunct="0">
                <a:spcBef>
                  <a:spcPct val="0"/>
                </a:spcBef>
                <a:spcAft>
                  <a:spcPct val="0"/>
                </a:spcAft>
                <a:defRPr sz="1300">
                  <a:solidFill>
                    <a:schemeClr val="tx1"/>
                  </a:solidFill>
                  <a:latin typeface="Nexa Light" pitchFamily="50" charset="0"/>
                  <a:ea typeface="华康少女文字W5(P)" panose="040F0500000000000000" pitchFamily="82" charset="-122"/>
                </a:defRPr>
              </a:lvl6pPr>
              <a:lvl7pPr marL="2971800" indent="-228600" defTabSz="685800" eaLnBrk="0" fontAlgn="base" hangingPunct="0">
                <a:spcBef>
                  <a:spcPct val="0"/>
                </a:spcBef>
                <a:spcAft>
                  <a:spcPct val="0"/>
                </a:spcAft>
                <a:defRPr sz="1300">
                  <a:solidFill>
                    <a:schemeClr val="tx1"/>
                  </a:solidFill>
                  <a:latin typeface="Nexa Light" pitchFamily="50" charset="0"/>
                  <a:ea typeface="华康少女文字W5(P)" panose="040F0500000000000000" pitchFamily="82" charset="-122"/>
                </a:defRPr>
              </a:lvl7pPr>
              <a:lvl8pPr marL="3429000" indent="-228600" defTabSz="685800" eaLnBrk="0" fontAlgn="base" hangingPunct="0">
                <a:spcBef>
                  <a:spcPct val="0"/>
                </a:spcBef>
                <a:spcAft>
                  <a:spcPct val="0"/>
                </a:spcAft>
                <a:defRPr sz="1300">
                  <a:solidFill>
                    <a:schemeClr val="tx1"/>
                  </a:solidFill>
                  <a:latin typeface="Nexa Light" pitchFamily="50" charset="0"/>
                  <a:ea typeface="华康少女文字W5(P)" panose="040F0500000000000000" pitchFamily="82" charset="-122"/>
                </a:defRPr>
              </a:lvl8pPr>
              <a:lvl9pPr marL="3886200" indent="-228600" defTabSz="685800" eaLnBrk="0" fontAlgn="base" hangingPunct="0">
                <a:spcBef>
                  <a:spcPct val="0"/>
                </a:spcBef>
                <a:spcAft>
                  <a:spcPct val="0"/>
                </a:spcAft>
                <a:defRPr sz="1300">
                  <a:solidFill>
                    <a:schemeClr val="tx1"/>
                  </a:solidFill>
                  <a:latin typeface="Nexa Light" pitchFamily="50" charset="0"/>
                  <a:ea typeface="华康少女文字W5(P)" panose="040F0500000000000000" pitchFamily="82" charset="-122"/>
                </a:defRPr>
              </a:lvl9pPr>
            </a:lstStyle>
            <a:p>
              <a:pPr eaLnBrk="1" hangingPunct="1"/>
              <a:r>
                <a:rPr lang="zh-CN" altLang="en-US" sz="1800">
                  <a:solidFill>
                    <a:schemeClr val="bg1"/>
                  </a:solidFill>
                  <a:latin typeface="Segoe UI Semilight" panose="020B0402040204020203" pitchFamily="34" charset="0"/>
                  <a:cs typeface="Segoe UI Semilight" panose="020B0402040204020203" pitchFamily="34" charset="0"/>
                </a:rPr>
                <a:t>步骤四</a:t>
              </a:r>
            </a:p>
          </p:txBody>
        </p:sp>
      </p:grpSp>
      <p:grpSp>
        <p:nvGrpSpPr>
          <p:cNvPr id="14" name="组合 13"/>
          <p:cNvGrpSpPr/>
          <p:nvPr/>
        </p:nvGrpSpPr>
        <p:grpSpPr bwMode="auto">
          <a:xfrm>
            <a:off x="8369300" y="2490788"/>
            <a:ext cx="1641475" cy="550862"/>
            <a:chOff x="6776809" y="1528997"/>
            <a:chExt cx="1640420" cy="550887"/>
          </a:xfrm>
        </p:grpSpPr>
        <p:sp>
          <p:nvSpPr>
            <p:cNvPr id="15" name="任意多边形 14"/>
            <p:cNvSpPr/>
            <p:nvPr/>
          </p:nvSpPr>
          <p:spPr>
            <a:xfrm>
              <a:off x="6776809" y="1528997"/>
              <a:ext cx="1640420" cy="550887"/>
            </a:xfrm>
            <a:custGeom>
              <a:avLst/>
              <a:gdLst>
                <a:gd name="connsiteX0" fmla="*/ 0 w 2008682"/>
                <a:gd name="connsiteY0" fmla="*/ 0 h 674557"/>
                <a:gd name="connsiteX1" fmla="*/ 1671404 w 2008682"/>
                <a:gd name="connsiteY1" fmla="*/ 0 h 674557"/>
                <a:gd name="connsiteX2" fmla="*/ 2008682 w 2008682"/>
                <a:gd name="connsiteY2" fmla="*/ 337279 h 674557"/>
                <a:gd name="connsiteX3" fmla="*/ 1671404 w 2008682"/>
                <a:gd name="connsiteY3" fmla="*/ 674557 h 674557"/>
                <a:gd name="connsiteX4" fmla="*/ 137114 w 2008682"/>
                <a:gd name="connsiteY4" fmla="*/ 674557 h 674557"/>
                <a:gd name="connsiteX5" fmla="*/ 468146 w 2008682"/>
                <a:gd name="connsiteY5" fmla="*/ 343525 h 674557"/>
                <a:gd name="connsiteX6" fmla="*/ 130868 w 2008682"/>
                <a:gd name="connsiteY6" fmla="*/ 6246 h 674557"/>
                <a:gd name="connsiteX7" fmla="*/ 0 w 2008682"/>
                <a:gd name="connsiteY7" fmla="*/ 6246 h 674557"/>
                <a:gd name="connsiteX8" fmla="*/ 0 w 2008682"/>
                <a:gd name="connsiteY8" fmla="*/ 0 h 674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8682" h="674557">
                  <a:moveTo>
                    <a:pt x="0" y="0"/>
                  </a:moveTo>
                  <a:lnTo>
                    <a:pt x="1671404" y="0"/>
                  </a:lnTo>
                  <a:lnTo>
                    <a:pt x="2008682" y="337279"/>
                  </a:lnTo>
                  <a:lnTo>
                    <a:pt x="1671404" y="674557"/>
                  </a:lnTo>
                  <a:lnTo>
                    <a:pt x="137114" y="674557"/>
                  </a:lnTo>
                  <a:lnTo>
                    <a:pt x="468146" y="343525"/>
                  </a:lnTo>
                  <a:lnTo>
                    <a:pt x="130868" y="6246"/>
                  </a:lnTo>
                  <a:lnTo>
                    <a:pt x="0" y="6246"/>
                  </a:lnTo>
                  <a:lnTo>
                    <a:pt x="0" y="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fontAlgn="auto" hangingPunct="1">
                <a:spcBef>
                  <a:spcPts val="0"/>
                </a:spcBef>
                <a:spcAft>
                  <a:spcPts val="0"/>
                </a:spcAft>
                <a:defRPr/>
              </a:pPr>
              <a:endParaRPr lang="zh-CN" altLang="en-US" sz="1015">
                <a:solidFill>
                  <a:schemeClr val="bg1"/>
                </a:solidFill>
              </a:endParaRPr>
            </a:p>
          </p:txBody>
        </p:sp>
        <p:sp>
          <p:nvSpPr>
            <p:cNvPr id="16" name="文本框 21"/>
            <p:cNvSpPr txBox="1">
              <a:spLocks noChangeArrowheads="1"/>
            </p:cNvSpPr>
            <p:nvPr/>
          </p:nvSpPr>
          <p:spPr bwMode="auto">
            <a:xfrm>
              <a:off x="7242600" y="1652040"/>
              <a:ext cx="921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300">
                  <a:solidFill>
                    <a:schemeClr val="tx1"/>
                  </a:solidFill>
                  <a:latin typeface="Nexa Light" pitchFamily="50" charset="0"/>
                  <a:ea typeface="华康少女文字W5(P)" panose="040F0500000000000000" pitchFamily="82" charset="-122"/>
                </a:defRPr>
              </a:lvl1pPr>
              <a:lvl2pPr marL="742950" indent="-285750">
                <a:defRPr sz="1300">
                  <a:solidFill>
                    <a:schemeClr val="tx1"/>
                  </a:solidFill>
                  <a:latin typeface="Nexa Light" pitchFamily="50" charset="0"/>
                  <a:ea typeface="华康少女文字W5(P)" panose="040F0500000000000000" pitchFamily="82" charset="-122"/>
                </a:defRPr>
              </a:lvl2pPr>
              <a:lvl3pPr marL="1143000" indent="-228600">
                <a:defRPr sz="1300">
                  <a:solidFill>
                    <a:schemeClr val="tx1"/>
                  </a:solidFill>
                  <a:latin typeface="Nexa Light" pitchFamily="50" charset="0"/>
                  <a:ea typeface="华康少女文字W5(P)" panose="040F0500000000000000" pitchFamily="82" charset="-122"/>
                </a:defRPr>
              </a:lvl3pPr>
              <a:lvl4pPr marL="1600200" indent="-228600">
                <a:defRPr sz="1300">
                  <a:solidFill>
                    <a:schemeClr val="tx1"/>
                  </a:solidFill>
                  <a:latin typeface="Nexa Light" pitchFamily="50" charset="0"/>
                  <a:ea typeface="华康少女文字W5(P)" panose="040F0500000000000000" pitchFamily="82" charset="-122"/>
                </a:defRPr>
              </a:lvl4pPr>
              <a:lvl5pPr marL="2057400" indent="-228600">
                <a:defRPr sz="1300">
                  <a:solidFill>
                    <a:schemeClr val="tx1"/>
                  </a:solidFill>
                  <a:latin typeface="Nexa Light" pitchFamily="50" charset="0"/>
                  <a:ea typeface="华康少女文字W5(P)" panose="040F0500000000000000" pitchFamily="82" charset="-122"/>
                </a:defRPr>
              </a:lvl5pPr>
              <a:lvl6pPr marL="2514600" indent="-228600" defTabSz="685800" eaLnBrk="0" fontAlgn="base" hangingPunct="0">
                <a:spcBef>
                  <a:spcPct val="0"/>
                </a:spcBef>
                <a:spcAft>
                  <a:spcPct val="0"/>
                </a:spcAft>
                <a:defRPr sz="1300">
                  <a:solidFill>
                    <a:schemeClr val="tx1"/>
                  </a:solidFill>
                  <a:latin typeface="Nexa Light" pitchFamily="50" charset="0"/>
                  <a:ea typeface="华康少女文字W5(P)" panose="040F0500000000000000" pitchFamily="82" charset="-122"/>
                </a:defRPr>
              </a:lvl6pPr>
              <a:lvl7pPr marL="2971800" indent="-228600" defTabSz="685800" eaLnBrk="0" fontAlgn="base" hangingPunct="0">
                <a:spcBef>
                  <a:spcPct val="0"/>
                </a:spcBef>
                <a:spcAft>
                  <a:spcPct val="0"/>
                </a:spcAft>
                <a:defRPr sz="1300">
                  <a:solidFill>
                    <a:schemeClr val="tx1"/>
                  </a:solidFill>
                  <a:latin typeface="Nexa Light" pitchFamily="50" charset="0"/>
                  <a:ea typeface="华康少女文字W5(P)" panose="040F0500000000000000" pitchFamily="82" charset="-122"/>
                </a:defRPr>
              </a:lvl7pPr>
              <a:lvl8pPr marL="3429000" indent="-228600" defTabSz="685800" eaLnBrk="0" fontAlgn="base" hangingPunct="0">
                <a:spcBef>
                  <a:spcPct val="0"/>
                </a:spcBef>
                <a:spcAft>
                  <a:spcPct val="0"/>
                </a:spcAft>
                <a:defRPr sz="1300">
                  <a:solidFill>
                    <a:schemeClr val="tx1"/>
                  </a:solidFill>
                  <a:latin typeface="Nexa Light" pitchFamily="50" charset="0"/>
                  <a:ea typeface="华康少女文字W5(P)" panose="040F0500000000000000" pitchFamily="82" charset="-122"/>
                </a:defRPr>
              </a:lvl8pPr>
              <a:lvl9pPr marL="3886200" indent="-228600" defTabSz="685800" eaLnBrk="0" fontAlgn="base" hangingPunct="0">
                <a:spcBef>
                  <a:spcPct val="0"/>
                </a:spcBef>
                <a:spcAft>
                  <a:spcPct val="0"/>
                </a:spcAft>
                <a:defRPr sz="1300">
                  <a:solidFill>
                    <a:schemeClr val="tx1"/>
                  </a:solidFill>
                  <a:latin typeface="Nexa Light" pitchFamily="50" charset="0"/>
                  <a:ea typeface="华康少女文字W5(P)" panose="040F0500000000000000" pitchFamily="82" charset="-122"/>
                </a:defRPr>
              </a:lvl9pPr>
            </a:lstStyle>
            <a:p>
              <a:pPr eaLnBrk="1" hangingPunct="1"/>
              <a:r>
                <a:rPr lang="zh-CN" altLang="en-US" sz="1800">
                  <a:solidFill>
                    <a:schemeClr val="bg1"/>
                  </a:solidFill>
                  <a:latin typeface="Segoe UI Semilight" panose="020B0402040204020203" pitchFamily="34" charset="0"/>
                  <a:cs typeface="Segoe UI Semilight" panose="020B0402040204020203" pitchFamily="34" charset="0"/>
                </a:rPr>
                <a:t>步骤五</a:t>
              </a:r>
            </a:p>
          </p:txBody>
        </p:sp>
      </p:grpSp>
      <p:grpSp>
        <p:nvGrpSpPr>
          <p:cNvPr id="17" name="组合 16"/>
          <p:cNvGrpSpPr/>
          <p:nvPr/>
        </p:nvGrpSpPr>
        <p:grpSpPr bwMode="auto">
          <a:xfrm>
            <a:off x="2125663" y="3317875"/>
            <a:ext cx="1519237" cy="1560513"/>
            <a:chOff x="1034229" y="1255861"/>
            <a:chExt cx="1789697" cy="1559865"/>
          </a:xfrm>
        </p:grpSpPr>
        <p:sp>
          <p:nvSpPr>
            <p:cNvPr id="18" name="矩形 13"/>
            <p:cNvSpPr>
              <a:spLocks noChangeArrowheads="1"/>
            </p:cNvSpPr>
            <p:nvPr/>
          </p:nvSpPr>
          <p:spPr bwMode="auto">
            <a:xfrm>
              <a:off x="1034229" y="1511343"/>
              <a:ext cx="1789697" cy="1304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defTabSz="684530" eaLnBrk="1" fontAlgn="auto" hangingPunct="1">
                <a:lnSpc>
                  <a:spcPct val="150000"/>
                </a:lnSpc>
                <a:spcBef>
                  <a:spcPts val="0"/>
                </a:spcBef>
                <a:spcAft>
                  <a:spcPts val="0"/>
                </a:spcAft>
                <a:defRPr/>
              </a:pPr>
              <a:r>
                <a:rPr lang="zh-CN" altLang="en-US" sz="1050" dirty="0">
                  <a:solidFill>
                    <a:schemeClr val="bg1"/>
                  </a:solidFill>
                  <a:latin typeface="+mn-ea"/>
                  <a:ea typeface="+mn-ea"/>
                </a:rPr>
                <a:t>您的内容打在这里，或者通过复制您的文本后，在此框中选择粘贴，并选择只保留文字。您的内容打在这里</a:t>
              </a:r>
              <a:endParaRPr lang="zh-CN" altLang="en-US" sz="1000" dirty="0">
                <a:solidFill>
                  <a:schemeClr val="bg1"/>
                </a:solidFill>
                <a:latin typeface="+mn-ea"/>
                <a:ea typeface="+mn-ea"/>
                <a:sym typeface="Arial" panose="020B0604020202020204" pitchFamily="34" charset="0"/>
              </a:endParaRPr>
            </a:p>
          </p:txBody>
        </p:sp>
        <p:sp>
          <p:nvSpPr>
            <p:cNvPr id="19" name="文本框 83"/>
            <p:cNvSpPr txBox="1">
              <a:spLocks noChangeArrowheads="1"/>
            </p:cNvSpPr>
            <p:nvPr/>
          </p:nvSpPr>
          <p:spPr bwMode="auto">
            <a:xfrm>
              <a:off x="1260512" y="1255861"/>
              <a:ext cx="1357702" cy="307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13080"/>
              <a:lvl2pPr marL="742950" indent="-285750" defTabSz="513080"/>
              <a:lvl3pPr marL="1143000" indent="-228600" defTabSz="513080"/>
              <a:lvl4pPr marL="1600200" indent="-228600" defTabSz="513080"/>
              <a:lvl5pPr marL="2057400" indent="-228600" defTabSz="513080"/>
              <a:lvl6pPr marL="2514600" indent="-228600" defTabSz="513080"/>
              <a:lvl7pPr marL="2971800" indent="-228600" defTabSz="513080"/>
              <a:lvl8pPr marL="3429000" indent="-228600" defTabSz="513080"/>
              <a:lvl9pPr marL="3886200" indent="-228600" defTabSz="513080"/>
            </a:lstStyle>
            <a:p>
              <a:pPr algn="ctr" eaLnBrk="1" fontAlgn="auto" hangingPunct="1">
                <a:spcBef>
                  <a:spcPts val="0"/>
                </a:spcBef>
                <a:spcAft>
                  <a:spcPts val="0"/>
                </a:spcAft>
                <a:defRPr/>
              </a:pPr>
              <a:r>
                <a:rPr lang="zh-CN" altLang="en-US" sz="1400" b="1" dirty="0">
                  <a:solidFill>
                    <a:schemeClr val="bg1"/>
                  </a:solidFill>
                  <a:latin typeface="+mn-ea"/>
                  <a:ea typeface="+mn-ea"/>
                </a:rPr>
                <a:t>添加标题</a:t>
              </a:r>
            </a:p>
          </p:txBody>
        </p:sp>
      </p:grpSp>
      <p:grpSp>
        <p:nvGrpSpPr>
          <p:cNvPr id="20" name="组合 19"/>
          <p:cNvGrpSpPr/>
          <p:nvPr/>
        </p:nvGrpSpPr>
        <p:grpSpPr bwMode="auto">
          <a:xfrm>
            <a:off x="3805238" y="3317875"/>
            <a:ext cx="1519237" cy="1560513"/>
            <a:chOff x="1034229" y="1255861"/>
            <a:chExt cx="1789697" cy="1559865"/>
          </a:xfrm>
        </p:grpSpPr>
        <p:sp>
          <p:nvSpPr>
            <p:cNvPr id="21" name="矩形 13"/>
            <p:cNvSpPr>
              <a:spLocks noChangeArrowheads="1"/>
            </p:cNvSpPr>
            <p:nvPr/>
          </p:nvSpPr>
          <p:spPr bwMode="auto">
            <a:xfrm>
              <a:off x="1034229" y="1511343"/>
              <a:ext cx="1789697" cy="1304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defTabSz="684530" eaLnBrk="1" fontAlgn="auto" hangingPunct="1">
                <a:lnSpc>
                  <a:spcPct val="150000"/>
                </a:lnSpc>
                <a:spcBef>
                  <a:spcPts val="0"/>
                </a:spcBef>
                <a:spcAft>
                  <a:spcPts val="0"/>
                </a:spcAft>
                <a:defRPr/>
              </a:pPr>
              <a:r>
                <a:rPr lang="zh-CN" altLang="en-US" sz="1050" dirty="0">
                  <a:solidFill>
                    <a:schemeClr val="bg1"/>
                  </a:solidFill>
                  <a:latin typeface="+mn-ea"/>
                  <a:ea typeface="+mn-ea"/>
                </a:rPr>
                <a:t>您的内容打在这里，或者通过复制您的文本后，在此框中选择粘贴，并选择只保留文字。您的内容打在这里</a:t>
              </a:r>
              <a:endParaRPr lang="zh-CN" altLang="en-US" sz="1000" dirty="0">
                <a:solidFill>
                  <a:schemeClr val="bg1"/>
                </a:solidFill>
                <a:latin typeface="+mn-ea"/>
                <a:ea typeface="+mn-ea"/>
                <a:sym typeface="Arial" panose="020B0604020202020204" pitchFamily="34" charset="0"/>
              </a:endParaRPr>
            </a:p>
          </p:txBody>
        </p:sp>
        <p:sp>
          <p:nvSpPr>
            <p:cNvPr id="22" name="文本框 83"/>
            <p:cNvSpPr txBox="1">
              <a:spLocks noChangeArrowheads="1"/>
            </p:cNvSpPr>
            <p:nvPr/>
          </p:nvSpPr>
          <p:spPr bwMode="auto">
            <a:xfrm>
              <a:off x="1260512" y="1255861"/>
              <a:ext cx="1357702" cy="307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13080"/>
              <a:lvl2pPr marL="742950" indent="-285750" defTabSz="513080"/>
              <a:lvl3pPr marL="1143000" indent="-228600" defTabSz="513080"/>
              <a:lvl4pPr marL="1600200" indent="-228600" defTabSz="513080"/>
              <a:lvl5pPr marL="2057400" indent="-228600" defTabSz="513080"/>
              <a:lvl6pPr marL="2514600" indent="-228600" defTabSz="513080"/>
              <a:lvl7pPr marL="2971800" indent="-228600" defTabSz="513080"/>
              <a:lvl8pPr marL="3429000" indent="-228600" defTabSz="513080"/>
              <a:lvl9pPr marL="3886200" indent="-228600" defTabSz="513080"/>
            </a:lstStyle>
            <a:p>
              <a:pPr algn="ctr" eaLnBrk="1" fontAlgn="auto" hangingPunct="1">
                <a:spcBef>
                  <a:spcPts val="0"/>
                </a:spcBef>
                <a:spcAft>
                  <a:spcPts val="0"/>
                </a:spcAft>
                <a:defRPr/>
              </a:pPr>
              <a:r>
                <a:rPr lang="zh-CN" altLang="en-US" sz="1400" b="1" dirty="0">
                  <a:solidFill>
                    <a:schemeClr val="bg1"/>
                  </a:solidFill>
                  <a:latin typeface="+mn-ea"/>
                  <a:ea typeface="+mn-ea"/>
                </a:rPr>
                <a:t>添加标题</a:t>
              </a:r>
            </a:p>
          </p:txBody>
        </p:sp>
      </p:grpSp>
      <p:grpSp>
        <p:nvGrpSpPr>
          <p:cNvPr id="23" name="组合 22"/>
          <p:cNvGrpSpPr/>
          <p:nvPr/>
        </p:nvGrpSpPr>
        <p:grpSpPr bwMode="auto">
          <a:xfrm>
            <a:off x="5500688" y="3317875"/>
            <a:ext cx="1519237" cy="1560513"/>
            <a:chOff x="1034229" y="1255861"/>
            <a:chExt cx="1789697" cy="1559865"/>
          </a:xfrm>
        </p:grpSpPr>
        <p:sp>
          <p:nvSpPr>
            <p:cNvPr id="24" name="矩形 13"/>
            <p:cNvSpPr>
              <a:spLocks noChangeArrowheads="1"/>
            </p:cNvSpPr>
            <p:nvPr/>
          </p:nvSpPr>
          <p:spPr bwMode="auto">
            <a:xfrm>
              <a:off x="1034229" y="1511343"/>
              <a:ext cx="1789697" cy="1304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defTabSz="684530" eaLnBrk="1" fontAlgn="auto" hangingPunct="1">
                <a:lnSpc>
                  <a:spcPct val="150000"/>
                </a:lnSpc>
                <a:spcBef>
                  <a:spcPts val="0"/>
                </a:spcBef>
                <a:spcAft>
                  <a:spcPts val="0"/>
                </a:spcAft>
                <a:defRPr/>
              </a:pPr>
              <a:r>
                <a:rPr lang="zh-CN" altLang="en-US" sz="1050" dirty="0">
                  <a:solidFill>
                    <a:schemeClr val="bg1"/>
                  </a:solidFill>
                  <a:latin typeface="+mn-ea"/>
                  <a:ea typeface="+mn-ea"/>
                </a:rPr>
                <a:t>您的内容打在这里，或者通过复制您的文本后，在此框中选择粘贴，并选择只保留文字。您的内容打在这里</a:t>
              </a:r>
              <a:endParaRPr lang="zh-CN" altLang="en-US" sz="1000" dirty="0">
                <a:solidFill>
                  <a:schemeClr val="bg1"/>
                </a:solidFill>
                <a:latin typeface="+mn-ea"/>
                <a:ea typeface="+mn-ea"/>
                <a:sym typeface="Arial" panose="020B0604020202020204" pitchFamily="34" charset="0"/>
              </a:endParaRPr>
            </a:p>
          </p:txBody>
        </p:sp>
        <p:sp>
          <p:nvSpPr>
            <p:cNvPr id="25" name="文本框 83"/>
            <p:cNvSpPr txBox="1">
              <a:spLocks noChangeArrowheads="1"/>
            </p:cNvSpPr>
            <p:nvPr/>
          </p:nvSpPr>
          <p:spPr bwMode="auto">
            <a:xfrm>
              <a:off x="1260512" y="1255861"/>
              <a:ext cx="1357702" cy="307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13080"/>
              <a:lvl2pPr marL="742950" indent="-285750" defTabSz="513080"/>
              <a:lvl3pPr marL="1143000" indent="-228600" defTabSz="513080"/>
              <a:lvl4pPr marL="1600200" indent="-228600" defTabSz="513080"/>
              <a:lvl5pPr marL="2057400" indent="-228600" defTabSz="513080"/>
              <a:lvl6pPr marL="2514600" indent="-228600" defTabSz="513080"/>
              <a:lvl7pPr marL="2971800" indent="-228600" defTabSz="513080"/>
              <a:lvl8pPr marL="3429000" indent="-228600" defTabSz="513080"/>
              <a:lvl9pPr marL="3886200" indent="-228600" defTabSz="513080"/>
            </a:lstStyle>
            <a:p>
              <a:pPr algn="ctr" eaLnBrk="1" fontAlgn="auto" hangingPunct="1">
                <a:spcBef>
                  <a:spcPts val="0"/>
                </a:spcBef>
                <a:spcAft>
                  <a:spcPts val="0"/>
                </a:spcAft>
                <a:defRPr/>
              </a:pPr>
              <a:r>
                <a:rPr lang="zh-CN" altLang="en-US" sz="1400" b="1" dirty="0">
                  <a:solidFill>
                    <a:schemeClr val="bg1"/>
                  </a:solidFill>
                  <a:latin typeface="+mn-ea"/>
                  <a:ea typeface="+mn-ea"/>
                </a:rPr>
                <a:t>添加标题</a:t>
              </a:r>
            </a:p>
          </p:txBody>
        </p:sp>
      </p:grpSp>
      <p:grpSp>
        <p:nvGrpSpPr>
          <p:cNvPr id="26" name="组合 25"/>
          <p:cNvGrpSpPr/>
          <p:nvPr/>
        </p:nvGrpSpPr>
        <p:grpSpPr bwMode="auto">
          <a:xfrm>
            <a:off x="7005638" y="3335338"/>
            <a:ext cx="1517650" cy="1558925"/>
            <a:chOff x="1034229" y="1255861"/>
            <a:chExt cx="1789697" cy="1559865"/>
          </a:xfrm>
        </p:grpSpPr>
        <p:sp>
          <p:nvSpPr>
            <p:cNvPr id="27" name="矩形 13"/>
            <p:cNvSpPr>
              <a:spLocks noChangeArrowheads="1"/>
            </p:cNvSpPr>
            <p:nvPr/>
          </p:nvSpPr>
          <p:spPr bwMode="auto">
            <a:xfrm>
              <a:off x="1034229" y="1511602"/>
              <a:ext cx="1789697" cy="1304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defTabSz="684530" eaLnBrk="1" fontAlgn="auto" hangingPunct="1">
                <a:lnSpc>
                  <a:spcPct val="150000"/>
                </a:lnSpc>
                <a:spcBef>
                  <a:spcPts val="0"/>
                </a:spcBef>
                <a:spcAft>
                  <a:spcPts val="0"/>
                </a:spcAft>
                <a:defRPr/>
              </a:pPr>
              <a:r>
                <a:rPr lang="zh-CN" altLang="en-US" sz="1050" dirty="0">
                  <a:solidFill>
                    <a:schemeClr val="bg1"/>
                  </a:solidFill>
                  <a:latin typeface="+mn-ea"/>
                  <a:ea typeface="+mn-ea"/>
                </a:rPr>
                <a:t>您的内容打在这里，或者通过复制您的文本后，在此框中选择粘贴，并选择只保留文字。您的内容打在这里</a:t>
              </a:r>
              <a:endParaRPr lang="zh-CN" altLang="en-US" sz="1000" dirty="0">
                <a:solidFill>
                  <a:schemeClr val="bg1"/>
                </a:solidFill>
                <a:latin typeface="+mn-ea"/>
                <a:ea typeface="+mn-ea"/>
                <a:sym typeface="Arial" panose="020B0604020202020204" pitchFamily="34" charset="0"/>
              </a:endParaRPr>
            </a:p>
          </p:txBody>
        </p:sp>
        <p:sp>
          <p:nvSpPr>
            <p:cNvPr id="28" name="文本框 83"/>
            <p:cNvSpPr txBox="1">
              <a:spLocks noChangeArrowheads="1"/>
            </p:cNvSpPr>
            <p:nvPr/>
          </p:nvSpPr>
          <p:spPr bwMode="auto">
            <a:xfrm>
              <a:off x="1258877" y="1255861"/>
              <a:ext cx="1359121" cy="308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13080"/>
              <a:lvl2pPr marL="742950" indent="-285750" defTabSz="513080"/>
              <a:lvl3pPr marL="1143000" indent="-228600" defTabSz="513080"/>
              <a:lvl4pPr marL="1600200" indent="-228600" defTabSz="513080"/>
              <a:lvl5pPr marL="2057400" indent="-228600" defTabSz="513080"/>
              <a:lvl6pPr marL="2514600" indent="-228600" defTabSz="513080"/>
              <a:lvl7pPr marL="2971800" indent="-228600" defTabSz="513080"/>
              <a:lvl8pPr marL="3429000" indent="-228600" defTabSz="513080"/>
              <a:lvl9pPr marL="3886200" indent="-228600" defTabSz="513080"/>
            </a:lstStyle>
            <a:p>
              <a:pPr algn="ctr" eaLnBrk="1" fontAlgn="auto" hangingPunct="1">
                <a:spcBef>
                  <a:spcPts val="0"/>
                </a:spcBef>
                <a:spcAft>
                  <a:spcPts val="0"/>
                </a:spcAft>
                <a:defRPr/>
              </a:pPr>
              <a:r>
                <a:rPr lang="zh-CN" altLang="en-US" sz="1400" b="1" dirty="0">
                  <a:solidFill>
                    <a:schemeClr val="bg1"/>
                  </a:solidFill>
                  <a:latin typeface="+mn-ea"/>
                  <a:ea typeface="+mn-ea"/>
                </a:rPr>
                <a:t>添加标题</a:t>
              </a:r>
            </a:p>
          </p:txBody>
        </p:sp>
      </p:grpSp>
      <p:grpSp>
        <p:nvGrpSpPr>
          <p:cNvPr id="29" name="组合 28"/>
          <p:cNvGrpSpPr/>
          <p:nvPr/>
        </p:nvGrpSpPr>
        <p:grpSpPr bwMode="auto">
          <a:xfrm>
            <a:off x="8431213" y="3335338"/>
            <a:ext cx="1517650" cy="1558925"/>
            <a:chOff x="1034229" y="1255861"/>
            <a:chExt cx="1789697" cy="1559865"/>
          </a:xfrm>
        </p:grpSpPr>
        <p:sp>
          <p:nvSpPr>
            <p:cNvPr id="30" name="矩形 13"/>
            <p:cNvSpPr>
              <a:spLocks noChangeArrowheads="1"/>
            </p:cNvSpPr>
            <p:nvPr/>
          </p:nvSpPr>
          <p:spPr bwMode="auto">
            <a:xfrm>
              <a:off x="1034229" y="1511602"/>
              <a:ext cx="1789697" cy="1304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defTabSz="684530" eaLnBrk="1" fontAlgn="auto" hangingPunct="1">
                <a:lnSpc>
                  <a:spcPct val="150000"/>
                </a:lnSpc>
                <a:spcBef>
                  <a:spcPts val="0"/>
                </a:spcBef>
                <a:spcAft>
                  <a:spcPts val="0"/>
                </a:spcAft>
                <a:defRPr/>
              </a:pPr>
              <a:r>
                <a:rPr lang="zh-CN" altLang="en-US" sz="1050" dirty="0">
                  <a:solidFill>
                    <a:schemeClr val="bg1"/>
                  </a:solidFill>
                  <a:latin typeface="+mn-ea"/>
                  <a:ea typeface="+mn-ea"/>
                </a:rPr>
                <a:t>您的内容打在这里，或者通过复制您的文本后，在此框中选择粘贴，并选择只保留文字。您的内容打在这里</a:t>
              </a:r>
              <a:endParaRPr lang="zh-CN" altLang="en-US" sz="1000" dirty="0">
                <a:solidFill>
                  <a:schemeClr val="bg1"/>
                </a:solidFill>
                <a:latin typeface="+mn-ea"/>
                <a:ea typeface="+mn-ea"/>
                <a:sym typeface="Arial" panose="020B0604020202020204" pitchFamily="34" charset="0"/>
              </a:endParaRPr>
            </a:p>
          </p:txBody>
        </p:sp>
        <p:sp>
          <p:nvSpPr>
            <p:cNvPr id="31" name="文本框 83"/>
            <p:cNvSpPr txBox="1">
              <a:spLocks noChangeArrowheads="1"/>
            </p:cNvSpPr>
            <p:nvPr/>
          </p:nvSpPr>
          <p:spPr bwMode="auto">
            <a:xfrm>
              <a:off x="1258877" y="1255861"/>
              <a:ext cx="1359121" cy="308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13080"/>
              <a:lvl2pPr marL="742950" indent="-285750" defTabSz="513080"/>
              <a:lvl3pPr marL="1143000" indent="-228600" defTabSz="513080"/>
              <a:lvl4pPr marL="1600200" indent="-228600" defTabSz="513080"/>
              <a:lvl5pPr marL="2057400" indent="-228600" defTabSz="513080"/>
              <a:lvl6pPr marL="2514600" indent="-228600" defTabSz="513080"/>
              <a:lvl7pPr marL="2971800" indent="-228600" defTabSz="513080"/>
              <a:lvl8pPr marL="3429000" indent="-228600" defTabSz="513080"/>
              <a:lvl9pPr marL="3886200" indent="-228600" defTabSz="513080"/>
            </a:lstStyle>
            <a:p>
              <a:pPr algn="ctr" eaLnBrk="1" fontAlgn="auto" hangingPunct="1">
                <a:spcBef>
                  <a:spcPts val="0"/>
                </a:spcBef>
                <a:spcAft>
                  <a:spcPts val="0"/>
                </a:spcAft>
                <a:defRPr/>
              </a:pPr>
              <a:r>
                <a:rPr lang="zh-CN" altLang="en-US" sz="1400" b="1" dirty="0">
                  <a:solidFill>
                    <a:schemeClr val="bg1"/>
                  </a:solidFill>
                  <a:latin typeface="+mn-ea"/>
                  <a:ea typeface="+mn-ea"/>
                </a:rPr>
                <a:t>添加标题</a:t>
              </a:r>
            </a:p>
          </p:txBody>
        </p:sp>
      </p:gr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50" fill="hold"/>
                                        <p:tgtEl>
                                          <p:spTgt spid="2"/>
                                        </p:tgtEl>
                                        <p:attrNameLst>
                                          <p:attrName>ppt_x</p:attrName>
                                        </p:attrNameLst>
                                      </p:cBhvr>
                                      <p:tavLst>
                                        <p:tav tm="0">
                                          <p:val>
                                            <p:strVal val="0-#ppt_w/2"/>
                                          </p:val>
                                        </p:tav>
                                        <p:tav tm="100000">
                                          <p:val>
                                            <p:strVal val="#ppt_x"/>
                                          </p:val>
                                        </p:tav>
                                      </p:tavLst>
                                    </p:anim>
                                    <p:anim calcmode="lin" valueType="num">
                                      <p:cBhvr additive="base">
                                        <p:cTn id="8" dur="55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10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50" fill="hold"/>
                                        <p:tgtEl>
                                          <p:spTgt spid="5"/>
                                        </p:tgtEl>
                                        <p:attrNameLst>
                                          <p:attrName>ppt_x</p:attrName>
                                        </p:attrNameLst>
                                      </p:cBhvr>
                                      <p:tavLst>
                                        <p:tav tm="0">
                                          <p:val>
                                            <p:strVal val="0-#ppt_w/2"/>
                                          </p:val>
                                        </p:tav>
                                        <p:tav tm="100000">
                                          <p:val>
                                            <p:strVal val="#ppt_x"/>
                                          </p:val>
                                        </p:tav>
                                      </p:tavLst>
                                    </p:anim>
                                    <p:anim calcmode="lin" valueType="num">
                                      <p:cBhvr additive="base">
                                        <p:cTn id="12" dur="550" fill="hold"/>
                                        <p:tgtEl>
                                          <p:spTgt spid="5"/>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20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50" fill="hold"/>
                                        <p:tgtEl>
                                          <p:spTgt spid="8"/>
                                        </p:tgtEl>
                                        <p:attrNameLst>
                                          <p:attrName>ppt_x</p:attrName>
                                        </p:attrNameLst>
                                      </p:cBhvr>
                                      <p:tavLst>
                                        <p:tav tm="0">
                                          <p:val>
                                            <p:strVal val="0-#ppt_w/2"/>
                                          </p:val>
                                        </p:tav>
                                        <p:tav tm="100000">
                                          <p:val>
                                            <p:strVal val="#ppt_x"/>
                                          </p:val>
                                        </p:tav>
                                      </p:tavLst>
                                    </p:anim>
                                    <p:anim calcmode="lin" valueType="num">
                                      <p:cBhvr additive="base">
                                        <p:cTn id="16" dur="550" fill="hold"/>
                                        <p:tgtEl>
                                          <p:spTgt spid="8"/>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30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50" fill="hold"/>
                                        <p:tgtEl>
                                          <p:spTgt spid="11"/>
                                        </p:tgtEl>
                                        <p:attrNameLst>
                                          <p:attrName>ppt_x</p:attrName>
                                        </p:attrNameLst>
                                      </p:cBhvr>
                                      <p:tavLst>
                                        <p:tav tm="0">
                                          <p:val>
                                            <p:strVal val="0-#ppt_w/2"/>
                                          </p:val>
                                        </p:tav>
                                        <p:tav tm="100000">
                                          <p:val>
                                            <p:strVal val="#ppt_x"/>
                                          </p:val>
                                        </p:tav>
                                      </p:tavLst>
                                    </p:anim>
                                    <p:anim calcmode="lin" valueType="num">
                                      <p:cBhvr additive="base">
                                        <p:cTn id="20" dur="550" fill="hold"/>
                                        <p:tgtEl>
                                          <p:spTgt spid="11"/>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40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50" fill="hold"/>
                                        <p:tgtEl>
                                          <p:spTgt spid="14"/>
                                        </p:tgtEl>
                                        <p:attrNameLst>
                                          <p:attrName>ppt_x</p:attrName>
                                        </p:attrNameLst>
                                      </p:cBhvr>
                                      <p:tavLst>
                                        <p:tav tm="0">
                                          <p:val>
                                            <p:strVal val="0-#ppt_w/2"/>
                                          </p:val>
                                        </p:tav>
                                        <p:tav tm="100000">
                                          <p:val>
                                            <p:strVal val="#ppt_x"/>
                                          </p:val>
                                        </p:tav>
                                      </p:tavLst>
                                    </p:anim>
                                    <p:anim calcmode="lin" valueType="num">
                                      <p:cBhvr additive="base">
                                        <p:cTn id="24" dur="55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500"/>
                                        <p:tgtEl>
                                          <p:spTgt spid="17"/>
                                        </p:tgtEl>
                                      </p:cBhvr>
                                    </p:animEffect>
                                    <p:anim calcmode="lin" valueType="num">
                                      <p:cBhvr>
                                        <p:cTn id="30" dur="500" fill="hold"/>
                                        <p:tgtEl>
                                          <p:spTgt spid="17"/>
                                        </p:tgtEl>
                                        <p:attrNameLst>
                                          <p:attrName>ppt_x</p:attrName>
                                        </p:attrNameLst>
                                      </p:cBhvr>
                                      <p:tavLst>
                                        <p:tav tm="0">
                                          <p:val>
                                            <p:strVal val="#ppt_x"/>
                                          </p:val>
                                        </p:tav>
                                        <p:tav tm="100000">
                                          <p:val>
                                            <p:strVal val="#ppt_x"/>
                                          </p:val>
                                        </p:tav>
                                      </p:tavLst>
                                    </p:anim>
                                    <p:anim calcmode="lin" valueType="num">
                                      <p:cBhvr>
                                        <p:cTn id="31" dur="500" fill="hold"/>
                                        <p:tgtEl>
                                          <p:spTgt spid="17"/>
                                        </p:tgtEl>
                                        <p:attrNameLst>
                                          <p:attrName>ppt_y</p:attrName>
                                        </p:attrNameLst>
                                      </p:cBhvr>
                                      <p:tavLst>
                                        <p:tav tm="0">
                                          <p:val>
                                            <p:strVal val="#ppt_y-.1"/>
                                          </p:val>
                                        </p:tav>
                                        <p:tav tm="100000">
                                          <p:val>
                                            <p:strVal val="#ppt_y"/>
                                          </p:val>
                                        </p:tav>
                                      </p:tavLst>
                                    </p:anim>
                                  </p:childTnLst>
                                </p:cTn>
                              </p:par>
                              <p:par>
                                <p:cTn id="32" presetID="47" presetClass="entr" presetSubtype="0" fill="hold" nodeType="with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fade">
                                      <p:cBhvr>
                                        <p:cTn id="34" dur="500"/>
                                        <p:tgtEl>
                                          <p:spTgt spid="20"/>
                                        </p:tgtEl>
                                      </p:cBhvr>
                                    </p:animEffect>
                                    <p:anim calcmode="lin" valueType="num">
                                      <p:cBhvr>
                                        <p:cTn id="35" dur="500" fill="hold"/>
                                        <p:tgtEl>
                                          <p:spTgt spid="20"/>
                                        </p:tgtEl>
                                        <p:attrNameLst>
                                          <p:attrName>ppt_x</p:attrName>
                                        </p:attrNameLst>
                                      </p:cBhvr>
                                      <p:tavLst>
                                        <p:tav tm="0">
                                          <p:val>
                                            <p:strVal val="#ppt_x"/>
                                          </p:val>
                                        </p:tav>
                                        <p:tav tm="100000">
                                          <p:val>
                                            <p:strVal val="#ppt_x"/>
                                          </p:val>
                                        </p:tav>
                                      </p:tavLst>
                                    </p:anim>
                                    <p:anim calcmode="lin" valueType="num">
                                      <p:cBhvr>
                                        <p:cTn id="36" dur="500" fill="hold"/>
                                        <p:tgtEl>
                                          <p:spTgt spid="20"/>
                                        </p:tgtEl>
                                        <p:attrNameLst>
                                          <p:attrName>ppt_y</p:attrName>
                                        </p:attrNameLst>
                                      </p:cBhvr>
                                      <p:tavLst>
                                        <p:tav tm="0">
                                          <p:val>
                                            <p:strVal val="#ppt_y-.1"/>
                                          </p:val>
                                        </p:tav>
                                        <p:tav tm="100000">
                                          <p:val>
                                            <p:strVal val="#ppt_y"/>
                                          </p:val>
                                        </p:tav>
                                      </p:tavLst>
                                    </p:anim>
                                  </p:childTnLst>
                                </p:cTn>
                              </p:par>
                              <p:par>
                                <p:cTn id="37" presetID="47" presetClass="entr" presetSubtype="0" fill="hold" nodeType="with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fade">
                                      <p:cBhvr>
                                        <p:cTn id="39" dur="500"/>
                                        <p:tgtEl>
                                          <p:spTgt spid="23"/>
                                        </p:tgtEl>
                                      </p:cBhvr>
                                    </p:animEffect>
                                    <p:anim calcmode="lin" valueType="num">
                                      <p:cBhvr>
                                        <p:cTn id="40" dur="500" fill="hold"/>
                                        <p:tgtEl>
                                          <p:spTgt spid="23"/>
                                        </p:tgtEl>
                                        <p:attrNameLst>
                                          <p:attrName>ppt_x</p:attrName>
                                        </p:attrNameLst>
                                      </p:cBhvr>
                                      <p:tavLst>
                                        <p:tav tm="0">
                                          <p:val>
                                            <p:strVal val="#ppt_x"/>
                                          </p:val>
                                        </p:tav>
                                        <p:tav tm="100000">
                                          <p:val>
                                            <p:strVal val="#ppt_x"/>
                                          </p:val>
                                        </p:tav>
                                      </p:tavLst>
                                    </p:anim>
                                    <p:anim calcmode="lin" valueType="num">
                                      <p:cBhvr>
                                        <p:cTn id="41" dur="500" fill="hold"/>
                                        <p:tgtEl>
                                          <p:spTgt spid="23"/>
                                        </p:tgtEl>
                                        <p:attrNameLst>
                                          <p:attrName>ppt_y</p:attrName>
                                        </p:attrNameLst>
                                      </p:cBhvr>
                                      <p:tavLst>
                                        <p:tav tm="0">
                                          <p:val>
                                            <p:strVal val="#ppt_y-.1"/>
                                          </p:val>
                                        </p:tav>
                                        <p:tav tm="100000">
                                          <p:val>
                                            <p:strVal val="#ppt_y"/>
                                          </p:val>
                                        </p:tav>
                                      </p:tavLst>
                                    </p:anim>
                                  </p:childTnLst>
                                </p:cTn>
                              </p:par>
                              <p:par>
                                <p:cTn id="42" presetID="47" presetClass="entr" presetSubtype="0" fill="hold" nodeType="with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fade">
                                      <p:cBhvr>
                                        <p:cTn id="44" dur="500"/>
                                        <p:tgtEl>
                                          <p:spTgt spid="26"/>
                                        </p:tgtEl>
                                      </p:cBhvr>
                                    </p:animEffect>
                                    <p:anim calcmode="lin" valueType="num">
                                      <p:cBhvr>
                                        <p:cTn id="45" dur="500" fill="hold"/>
                                        <p:tgtEl>
                                          <p:spTgt spid="26"/>
                                        </p:tgtEl>
                                        <p:attrNameLst>
                                          <p:attrName>ppt_x</p:attrName>
                                        </p:attrNameLst>
                                      </p:cBhvr>
                                      <p:tavLst>
                                        <p:tav tm="0">
                                          <p:val>
                                            <p:strVal val="#ppt_x"/>
                                          </p:val>
                                        </p:tav>
                                        <p:tav tm="100000">
                                          <p:val>
                                            <p:strVal val="#ppt_x"/>
                                          </p:val>
                                        </p:tav>
                                      </p:tavLst>
                                    </p:anim>
                                    <p:anim calcmode="lin" valueType="num">
                                      <p:cBhvr>
                                        <p:cTn id="46" dur="500" fill="hold"/>
                                        <p:tgtEl>
                                          <p:spTgt spid="26"/>
                                        </p:tgtEl>
                                        <p:attrNameLst>
                                          <p:attrName>ppt_y</p:attrName>
                                        </p:attrNameLst>
                                      </p:cBhvr>
                                      <p:tavLst>
                                        <p:tav tm="0">
                                          <p:val>
                                            <p:strVal val="#ppt_y-.1"/>
                                          </p:val>
                                        </p:tav>
                                        <p:tav tm="100000">
                                          <p:val>
                                            <p:strVal val="#ppt_y"/>
                                          </p:val>
                                        </p:tav>
                                      </p:tavLst>
                                    </p:anim>
                                  </p:childTnLst>
                                </p:cTn>
                              </p:par>
                              <p:par>
                                <p:cTn id="47" presetID="47" presetClass="entr" presetSubtype="0" fill="hold" nodeType="with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fade">
                                      <p:cBhvr>
                                        <p:cTn id="49" dur="500"/>
                                        <p:tgtEl>
                                          <p:spTgt spid="29"/>
                                        </p:tgtEl>
                                      </p:cBhvr>
                                    </p:animEffect>
                                    <p:anim calcmode="lin" valueType="num">
                                      <p:cBhvr>
                                        <p:cTn id="50" dur="500" fill="hold"/>
                                        <p:tgtEl>
                                          <p:spTgt spid="29"/>
                                        </p:tgtEl>
                                        <p:attrNameLst>
                                          <p:attrName>ppt_x</p:attrName>
                                        </p:attrNameLst>
                                      </p:cBhvr>
                                      <p:tavLst>
                                        <p:tav tm="0">
                                          <p:val>
                                            <p:strVal val="#ppt_x"/>
                                          </p:val>
                                        </p:tav>
                                        <p:tav tm="100000">
                                          <p:val>
                                            <p:strVal val="#ppt_x"/>
                                          </p:val>
                                        </p:tav>
                                      </p:tavLst>
                                    </p:anim>
                                    <p:anim calcmode="lin" valueType="num">
                                      <p:cBhvr>
                                        <p:cTn id="51" dur="5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bwMode="auto">
          <a:xfrm>
            <a:off x="1857375" y="2427288"/>
            <a:ext cx="1860550" cy="2217737"/>
            <a:chOff x="465977" y="1463280"/>
            <a:chExt cx="1862027" cy="2216942"/>
          </a:xfrm>
        </p:grpSpPr>
        <p:grpSp>
          <p:nvGrpSpPr>
            <p:cNvPr id="3" name="组合 4"/>
            <p:cNvGrpSpPr/>
            <p:nvPr/>
          </p:nvGrpSpPr>
          <p:grpSpPr bwMode="auto">
            <a:xfrm>
              <a:off x="465977" y="1463280"/>
              <a:ext cx="1862027" cy="2216942"/>
              <a:chOff x="1827008" y="2120901"/>
              <a:chExt cx="2298700" cy="2736849"/>
            </a:xfrm>
          </p:grpSpPr>
          <p:sp>
            <p:nvSpPr>
              <p:cNvPr id="6" name="矩形 5"/>
              <p:cNvSpPr/>
              <p:nvPr/>
            </p:nvSpPr>
            <p:spPr>
              <a:xfrm>
                <a:off x="1827008" y="2120901"/>
                <a:ext cx="2298700" cy="4447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200">
                  <a:solidFill>
                    <a:schemeClr val="bg1"/>
                  </a:solidFill>
                  <a:latin typeface="+mn-ea"/>
                </a:endParaRPr>
              </a:p>
            </p:txBody>
          </p:sp>
          <p:sp>
            <p:nvSpPr>
              <p:cNvPr id="7" name="矩形 6"/>
              <p:cNvSpPr/>
              <p:nvPr/>
            </p:nvSpPr>
            <p:spPr>
              <a:xfrm>
                <a:off x="1827008" y="2565614"/>
                <a:ext cx="2298700" cy="229213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200">
                  <a:solidFill>
                    <a:schemeClr val="bg1"/>
                  </a:solidFill>
                  <a:latin typeface="+mn-ea"/>
                </a:endParaRPr>
              </a:p>
            </p:txBody>
          </p:sp>
        </p:grpSp>
        <p:sp>
          <p:nvSpPr>
            <p:cNvPr id="4" name="文本框 3"/>
            <p:cNvSpPr txBox="1"/>
            <p:nvPr/>
          </p:nvSpPr>
          <p:spPr>
            <a:xfrm>
              <a:off x="771019" y="1483910"/>
              <a:ext cx="1251943" cy="323734"/>
            </a:xfrm>
            <a:prstGeom prst="rect">
              <a:avLst/>
            </a:prstGeom>
            <a:noFill/>
          </p:spPr>
          <p:txBody>
            <a:bodyPr>
              <a:spAutoFit/>
            </a:bodyPr>
            <a:lstStyle/>
            <a:p>
              <a:pPr algn="ctr" eaLnBrk="1" fontAlgn="auto" hangingPunct="1">
                <a:spcBef>
                  <a:spcPts val="0"/>
                </a:spcBef>
                <a:spcAft>
                  <a:spcPts val="0"/>
                </a:spcAft>
                <a:defRPr/>
              </a:pPr>
              <a:r>
                <a:rPr lang="zh-CN" altLang="en-US" sz="1500" dirty="0">
                  <a:solidFill>
                    <a:schemeClr val="bg1"/>
                  </a:solidFill>
                  <a:latin typeface="+mn-ea"/>
                  <a:ea typeface="+mn-ea"/>
                </a:rPr>
                <a:t>标题一</a:t>
              </a:r>
            </a:p>
          </p:txBody>
        </p:sp>
        <p:sp>
          <p:nvSpPr>
            <p:cNvPr id="5" name="文本框 4"/>
            <p:cNvSpPr txBox="1"/>
            <p:nvPr/>
          </p:nvSpPr>
          <p:spPr>
            <a:xfrm>
              <a:off x="628031" y="2064726"/>
              <a:ext cx="1568107" cy="1199720"/>
            </a:xfrm>
            <a:prstGeom prst="rect">
              <a:avLst/>
            </a:prstGeom>
            <a:noFill/>
          </p:spPr>
          <p:txBody>
            <a:bodyPr>
              <a:spAutoFit/>
            </a:bodyPr>
            <a:lstStyle/>
            <a:p>
              <a:pPr eaLnBrk="1" fontAlgn="auto" hangingPunct="1">
                <a:lnSpc>
                  <a:spcPct val="120000"/>
                </a:lnSpc>
                <a:spcBef>
                  <a:spcPts val="0"/>
                </a:spcBef>
                <a:spcAft>
                  <a:spcPts val="0"/>
                </a:spcAft>
                <a:defRPr/>
              </a:pPr>
              <a:r>
                <a:rPr lang="zh-CN" altLang="en-US" sz="1200" dirty="0">
                  <a:solidFill>
                    <a:schemeClr val="bg1"/>
                  </a:solidFill>
                  <a:latin typeface="+mn-ea"/>
                  <a:ea typeface="+mn-ea"/>
                </a:rPr>
                <a:t>您的内容打在这里或者通过复制您的文本后，在此框中选择粘贴，并选择只保留文字。您的内容打在这</a:t>
              </a:r>
            </a:p>
          </p:txBody>
        </p:sp>
      </p:grpSp>
      <p:grpSp>
        <p:nvGrpSpPr>
          <p:cNvPr id="8" name="组合 7"/>
          <p:cNvGrpSpPr/>
          <p:nvPr/>
        </p:nvGrpSpPr>
        <p:grpSpPr bwMode="auto">
          <a:xfrm>
            <a:off x="3973513" y="2427288"/>
            <a:ext cx="1862137" cy="2217737"/>
            <a:chOff x="2582650" y="1463280"/>
            <a:chExt cx="1862027" cy="2216942"/>
          </a:xfrm>
        </p:grpSpPr>
        <p:grpSp>
          <p:nvGrpSpPr>
            <p:cNvPr id="9" name="组合 10"/>
            <p:cNvGrpSpPr/>
            <p:nvPr/>
          </p:nvGrpSpPr>
          <p:grpSpPr bwMode="auto">
            <a:xfrm>
              <a:off x="2582650" y="1463280"/>
              <a:ext cx="1862027" cy="2216942"/>
              <a:chOff x="1827008" y="2120901"/>
              <a:chExt cx="2298700" cy="2736849"/>
            </a:xfrm>
          </p:grpSpPr>
          <p:sp>
            <p:nvSpPr>
              <p:cNvPr id="12" name="矩形 11"/>
              <p:cNvSpPr/>
              <p:nvPr/>
            </p:nvSpPr>
            <p:spPr>
              <a:xfrm>
                <a:off x="1827008" y="2120901"/>
                <a:ext cx="2298700" cy="4447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200">
                  <a:solidFill>
                    <a:schemeClr val="bg1"/>
                  </a:solidFill>
                  <a:latin typeface="+mn-ea"/>
                </a:endParaRPr>
              </a:p>
            </p:txBody>
          </p:sp>
          <p:sp>
            <p:nvSpPr>
              <p:cNvPr id="13" name="矩形 12"/>
              <p:cNvSpPr/>
              <p:nvPr/>
            </p:nvSpPr>
            <p:spPr>
              <a:xfrm>
                <a:off x="1827008" y="2565614"/>
                <a:ext cx="2298700" cy="229213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200">
                  <a:solidFill>
                    <a:schemeClr val="bg1"/>
                  </a:solidFill>
                  <a:latin typeface="+mn-ea"/>
                </a:endParaRPr>
              </a:p>
            </p:txBody>
          </p:sp>
        </p:grpSp>
        <p:sp>
          <p:nvSpPr>
            <p:cNvPr id="10" name="文本框 9"/>
            <p:cNvSpPr txBox="1"/>
            <p:nvPr/>
          </p:nvSpPr>
          <p:spPr>
            <a:xfrm>
              <a:off x="2887432" y="1483910"/>
              <a:ext cx="1252463" cy="323734"/>
            </a:xfrm>
            <a:prstGeom prst="rect">
              <a:avLst/>
            </a:prstGeom>
            <a:noFill/>
          </p:spPr>
          <p:txBody>
            <a:bodyPr>
              <a:spAutoFit/>
            </a:bodyPr>
            <a:lstStyle/>
            <a:p>
              <a:pPr algn="ctr" eaLnBrk="1" fontAlgn="auto" hangingPunct="1">
                <a:spcBef>
                  <a:spcPts val="0"/>
                </a:spcBef>
                <a:spcAft>
                  <a:spcPts val="0"/>
                </a:spcAft>
                <a:defRPr/>
              </a:pPr>
              <a:r>
                <a:rPr lang="zh-CN" altLang="en-US" sz="1500" dirty="0">
                  <a:solidFill>
                    <a:schemeClr val="bg1"/>
                  </a:solidFill>
                  <a:latin typeface="+mn-ea"/>
                  <a:ea typeface="+mn-ea"/>
                </a:rPr>
                <a:t>标题二</a:t>
              </a:r>
            </a:p>
          </p:txBody>
        </p:sp>
        <p:sp>
          <p:nvSpPr>
            <p:cNvPr id="11" name="文本框 10"/>
            <p:cNvSpPr txBox="1"/>
            <p:nvPr/>
          </p:nvSpPr>
          <p:spPr>
            <a:xfrm>
              <a:off x="2728691" y="2064726"/>
              <a:ext cx="1569944" cy="1199720"/>
            </a:xfrm>
            <a:prstGeom prst="rect">
              <a:avLst/>
            </a:prstGeom>
            <a:noFill/>
          </p:spPr>
          <p:txBody>
            <a:bodyPr>
              <a:spAutoFit/>
            </a:bodyPr>
            <a:lstStyle/>
            <a:p>
              <a:pPr eaLnBrk="1" fontAlgn="auto" hangingPunct="1">
                <a:lnSpc>
                  <a:spcPct val="120000"/>
                </a:lnSpc>
                <a:spcBef>
                  <a:spcPts val="0"/>
                </a:spcBef>
                <a:spcAft>
                  <a:spcPts val="0"/>
                </a:spcAft>
                <a:defRPr/>
              </a:pPr>
              <a:r>
                <a:rPr lang="zh-CN" altLang="en-US" sz="1200" dirty="0">
                  <a:solidFill>
                    <a:schemeClr val="bg1"/>
                  </a:solidFill>
                  <a:latin typeface="+mn-ea"/>
                  <a:ea typeface="+mn-ea"/>
                </a:rPr>
                <a:t>您的内容打在这里或者通过复制您的文本后，在此框中选择粘贴，并选择只保留文字。您的内容打在这</a:t>
              </a:r>
            </a:p>
          </p:txBody>
        </p:sp>
      </p:grpSp>
      <p:grpSp>
        <p:nvGrpSpPr>
          <p:cNvPr id="14" name="组合 13"/>
          <p:cNvGrpSpPr/>
          <p:nvPr/>
        </p:nvGrpSpPr>
        <p:grpSpPr bwMode="auto">
          <a:xfrm>
            <a:off x="6089650" y="2427288"/>
            <a:ext cx="1862138" cy="2217737"/>
            <a:chOff x="4699324" y="1463280"/>
            <a:chExt cx="1862027" cy="2216942"/>
          </a:xfrm>
        </p:grpSpPr>
        <p:grpSp>
          <p:nvGrpSpPr>
            <p:cNvPr id="15" name="组合 16"/>
            <p:cNvGrpSpPr/>
            <p:nvPr/>
          </p:nvGrpSpPr>
          <p:grpSpPr bwMode="auto">
            <a:xfrm>
              <a:off x="4699324" y="1463280"/>
              <a:ext cx="1862027" cy="2216942"/>
              <a:chOff x="1827008" y="2120901"/>
              <a:chExt cx="2298700" cy="2736849"/>
            </a:xfrm>
          </p:grpSpPr>
          <p:sp>
            <p:nvSpPr>
              <p:cNvPr id="18" name="矩形 17"/>
              <p:cNvSpPr/>
              <p:nvPr/>
            </p:nvSpPr>
            <p:spPr>
              <a:xfrm>
                <a:off x="1827008" y="2120901"/>
                <a:ext cx="2298700" cy="4447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200">
                  <a:solidFill>
                    <a:schemeClr val="bg1"/>
                  </a:solidFill>
                  <a:latin typeface="+mn-ea"/>
                </a:endParaRPr>
              </a:p>
            </p:txBody>
          </p:sp>
          <p:sp>
            <p:nvSpPr>
              <p:cNvPr id="19" name="矩形 18"/>
              <p:cNvSpPr/>
              <p:nvPr/>
            </p:nvSpPr>
            <p:spPr>
              <a:xfrm>
                <a:off x="1827008" y="2565614"/>
                <a:ext cx="2298700" cy="229213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200">
                  <a:solidFill>
                    <a:schemeClr val="bg1"/>
                  </a:solidFill>
                  <a:latin typeface="+mn-ea"/>
                </a:endParaRPr>
              </a:p>
            </p:txBody>
          </p:sp>
        </p:grpSp>
        <p:sp>
          <p:nvSpPr>
            <p:cNvPr id="16" name="文本框 15"/>
            <p:cNvSpPr txBox="1"/>
            <p:nvPr/>
          </p:nvSpPr>
          <p:spPr>
            <a:xfrm>
              <a:off x="5004106" y="1483910"/>
              <a:ext cx="1252463" cy="323734"/>
            </a:xfrm>
            <a:prstGeom prst="rect">
              <a:avLst/>
            </a:prstGeom>
            <a:noFill/>
          </p:spPr>
          <p:txBody>
            <a:bodyPr>
              <a:spAutoFit/>
            </a:bodyPr>
            <a:lstStyle/>
            <a:p>
              <a:pPr algn="ctr" eaLnBrk="1" fontAlgn="auto" hangingPunct="1">
                <a:spcBef>
                  <a:spcPts val="0"/>
                </a:spcBef>
                <a:spcAft>
                  <a:spcPts val="0"/>
                </a:spcAft>
                <a:defRPr/>
              </a:pPr>
              <a:r>
                <a:rPr lang="zh-CN" altLang="en-US" sz="1500" dirty="0">
                  <a:solidFill>
                    <a:schemeClr val="bg1"/>
                  </a:solidFill>
                  <a:latin typeface="+mn-ea"/>
                  <a:ea typeface="+mn-ea"/>
                </a:rPr>
                <a:t>标题三</a:t>
              </a:r>
            </a:p>
          </p:txBody>
        </p:sp>
        <p:sp>
          <p:nvSpPr>
            <p:cNvPr id="17" name="文本框 16"/>
            <p:cNvSpPr txBox="1"/>
            <p:nvPr/>
          </p:nvSpPr>
          <p:spPr>
            <a:xfrm>
              <a:off x="4845365" y="2064726"/>
              <a:ext cx="1569944" cy="1199720"/>
            </a:xfrm>
            <a:prstGeom prst="rect">
              <a:avLst/>
            </a:prstGeom>
            <a:noFill/>
          </p:spPr>
          <p:txBody>
            <a:bodyPr>
              <a:spAutoFit/>
            </a:bodyPr>
            <a:lstStyle/>
            <a:p>
              <a:pPr eaLnBrk="1" fontAlgn="auto" hangingPunct="1">
                <a:lnSpc>
                  <a:spcPct val="120000"/>
                </a:lnSpc>
                <a:spcBef>
                  <a:spcPts val="0"/>
                </a:spcBef>
                <a:spcAft>
                  <a:spcPts val="0"/>
                </a:spcAft>
                <a:defRPr/>
              </a:pPr>
              <a:r>
                <a:rPr lang="zh-CN" altLang="en-US" sz="1200" dirty="0">
                  <a:solidFill>
                    <a:schemeClr val="bg1"/>
                  </a:solidFill>
                  <a:latin typeface="+mn-ea"/>
                  <a:ea typeface="+mn-ea"/>
                </a:rPr>
                <a:t>您的内容打在这里或者通过复制您的文本后，在此框中选择粘贴，并选择只保留文字。您的内容打在这</a:t>
              </a:r>
            </a:p>
          </p:txBody>
        </p:sp>
      </p:grpSp>
      <p:grpSp>
        <p:nvGrpSpPr>
          <p:cNvPr id="20" name="组合 19"/>
          <p:cNvGrpSpPr/>
          <p:nvPr/>
        </p:nvGrpSpPr>
        <p:grpSpPr bwMode="auto">
          <a:xfrm>
            <a:off x="8207375" y="2427288"/>
            <a:ext cx="1860550" cy="2217737"/>
            <a:chOff x="6815997" y="1463280"/>
            <a:chExt cx="1862027" cy="2216942"/>
          </a:xfrm>
        </p:grpSpPr>
        <p:grpSp>
          <p:nvGrpSpPr>
            <p:cNvPr id="21" name="组合 22"/>
            <p:cNvGrpSpPr/>
            <p:nvPr/>
          </p:nvGrpSpPr>
          <p:grpSpPr bwMode="auto">
            <a:xfrm>
              <a:off x="6815997" y="1463280"/>
              <a:ext cx="1862027" cy="2216942"/>
              <a:chOff x="1827008" y="2120901"/>
              <a:chExt cx="2298700" cy="2736849"/>
            </a:xfrm>
          </p:grpSpPr>
          <p:sp>
            <p:nvSpPr>
              <p:cNvPr id="24" name="矩形 23"/>
              <p:cNvSpPr/>
              <p:nvPr/>
            </p:nvSpPr>
            <p:spPr>
              <a:xfrm>
                <a:off x="1827008" y="2120901"/>
                <a:ext cx="2298700" cy="4447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200">
                  <a:solidFill>
                    <a:schemeClr val="bg1"/>
                  </a:solidFill>
                  <a:latin typeface="+mn-ea"/>
                </a:endParaRPr>
              </a:p>
            </p:txBody>
          </p:sp>
          <p:sp>
            <p:nvSpPr>
              <p:cNvPr id="25" name="矩形 24"/>
              <p:cNvSpPr/>
              <p:nvPr/>
            </p:nvSpPr>
            <p:spPr>
              <a:xfrm>
                <a:off x="1827008" y="2565614"/>
                <a:ext cx="2298700" cy="229213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200">
                  <a:solidFill>
                    <a:schemeClr val="bg1"/>
                  </a:solidFill>
                  <a:latin typeface="+mn-ea"/>
                </a:endParaRPr>
              </a:p>
            </p:txBody>
          </p:sp>
        </p:grpSp>
        <p:sp>
          <p:nvSpPr>
            <p:cNvPr id="22" name="文本框 21"/>
            <p:cNvSpPr txBox="1"/>
            <p:nvPr/>
          </p:nvSpPr>
          <p:spPr>
            <a:xfrm>
              <a:off x="7121039" y="1483910"/>
              <a:ext cx="1251943" cy="323734"/>
            </a:xfrm>
            <a:prstGeom prst="rect">
              <a:avLst/>
            </a:prstGeom>
            <a:noFill/>
          </p:spPr>
          <p:txBody>
            <a:bodyPr>
              <a:spAutoFit/>
            </a:bodyPr>
            <a:lstStyle/>
            <a:p>
              <a:pPr algn="ctr" eaLnBrk="1" fontAlgn="auto" hangingPunct="1">
                <a:spcBef>
                  <a:spcPts val="0"/>
                </a:spcBef>
                <a:spcAft>
                  <a:spcPts val="0"/>
                </a:spcAft>
                <a:defRPr/>
              </a:pPr>
              <a:r>
                <a:rPr lang="zh-CN" altLang="en-US" sz="1500" dirty="0">
                  <a:solidFill>
                    <a:schemeClr val="bg1"/>
                  </a:solidFill>
                  <a:latin typeface="+mn-ea"/>
                  <a:ea typeface="+mn-ea"/>
                </a:rPr>
                <a:t>标题四</a:t>
              </a:r>
            </a:p>
          </p:txBody>
        </p:sp>
        <p:sp>
          <p:nvSpPr>
            <p:cNvPr id="23" name="文本框 22"/>
            <p:cNvSpPr txBox="1"/>
            <p:nvPr/>
          </p:nvSpPr>
          <p:spPr>
            <a:xfrm>
              <a:off x="6962163" y="2064726"/>
              <a:ext cx="1569695" cy="1199720"/>
            </a:xfrm>
            <a:prstGeom prst="rect">
              <a:avLst/>
            </a:prstGeom>
            <a:noFill/>
          </p:spPr>
          <p:txBody>
            <a:bodyPr>
              <a:spAutoFit/>
            </a:bodyPr>
            <a:lstStyle/>
            <a:p>
              <a:pPr eaLnBrk="1" fontAlgn="auto" hangingPunct="1">
                <a:lnSpc>
                  <a:spcPct val="120000"/>
                </a:lnSpc>
                <a:spcBef>
                  <a:spcPts val="0"/>
                </a:spcBef>
                <a:spcAft>
                  <a:spcPts val="0"/>
                </a:spcAft>
                <a:defRPr/>
              </a:pPr>
              <a:r>
                <a:rPr lang="zh-CN" altLang="en-US" sz="1200" dirty="0">
                  <a:solidFill>
                    <a:schemeClr val="bg1"/>
                  </a:solidFill>
                  <a:latin typeface="+mn-ea"/>
                  <a:ea typeface="+mn-ea"/>
                </a:rPr>
                <a:t>您的内容打在这里或者通过复制您的文本后，在此框中选择粘贴，并选择只保留文字。您的内容打在这</a:t>
              </a:r>
            </a:p>
          </p:txBody>
        </p:sp>
      </p:gr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decel="100000" fill="hold" nodeType="withEffect">
                                  <p:stCondLst>
                                    <p:cond delay="25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4" decel="100000" fill="hold" nodeType="withEffect">
                                  <p:stCondLst>
                                    <p:cond delay="50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ppt_x"/>
                                          </p:val>
                                        </p:tav>
                                        <p:tav tm="100000">
                                          <p:val>
                                            <p:strVal val="#ppt_x"/>
                                          </p:val>
                                        </p:tav>
                                      </p:tavLst>
                                    </p:anim>
                                    <p:anim calcmode="lin" valueType="num">
                                      <p:cBhvr additive="base">
                                        <p:cTn id="16" dur="500" fill="hold"/>
                                        <p:tgtEl>
                                          <p:spTgt spid="14"/>
                                        </p:tgtEl>
                                        <p:attrNameLst>
                                          <p:attrName>ppt_y</p:attrName>
                                        </p:attrNameLst>
                                      </p:cBhvr>
                                      <p:tavLst>
                                        <p:tav tm="0">
                                          <p:val>
                                            <p:strVal val="1+#ppt_h/2"/>
                                          </p:val>
                                        </p:tav>
                                        <p:tav tm="100000">
                                          <p:val>
                                            <p:strVal val="#ppt_y"/>
                                          </p:val>
                                        </p:tav>
                                      </p:tavLst>
                                    </p:anim>
                                  </p:childTnLst>
                                </p:cTn>
                              </p:par>
                              <p:par>
                                <p:cTn id="17" presetID="2" presetClass="entr" presetSubtype="4" decel="100000" fill="hold" nodeType="withEffect">
                                  <p:stCondLst>
                                    <p:cond delay="75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ppt_x"/>
                                          </p:val>
                                        </p:tav>
                                        <p:tav tm="100000">
                                          <p:val>
                                            <p:strVal val="#ppt_x"/>
                                          </p:val>
                                        </p:tav>
                                      </p:tavLst>
                                    </p:anim>
                                    <p:anim calcmode="lin" valueType="num">
                                      <p:cBhvr additive="base">
                                        <p:cTn id="2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Freeform 51"/>
          <p:cNvSpPr/>
          <p:nvPr/>
        </p:nvSpPr>
        <p:spPr bwMode="auto">
          <a:xfrm>
            <a:off x="2249488" y="1897063"/>
            <a:ext cx="1793875" cy="1798637"/>
          </a:xfrm>
          <a:custGeom>
            <a:avLst/>
            <a:gdLst>
              <a:gd name="T0" fmla="*/ 1665296 w 1321"/>
              <a:gd name="T1" fmla="*/ 360928 h 1322"/>
              <a:gd name="T2" fmla="*/ 1665296 w 1321"/>
              <a:gd name="T3" fmla="*/ 1667948 h 1322"/>
              <a:gd name="T4" fmla="*/ 360354 w 1321"/>
              <a:gd name="T5" fmla="*/ 1667948 h 1322"/>
              <a:gd name="T6" fmla="*/ 360354 w 1321"/>
              <a:gd name="T7" fmla="*/ 360928 h 1322"/>
              <a:gd name="T8" fmla="*/ 1665296 w 1321"/>
              <a:gd name="T9" fmla="*/ 360928 h 13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1" h="1322">
                <a:moveTo>
                  <a:pt x="1086" y="235"/>
                </a:moveTo>
                <a:cubicBezTo>
                  <a:pt x="1321" y="470"/>
                  <a:pt x="1321" y="851"/>
                  <a:pt x="1086" y="1086"/>
                </a:cubicBezTo>
                <a:cubicBezTo>
                  <a:pt x="851" y="1322"/>
                  <a:pt x="470" y="1322"/>
                  <a:pt x="235" y="1086"/>
                </a:cubicBezTo>
                <a:cubicBezTo>
                  <a:pt x="0" y="851"/>
                  <a:pt x="0" y="470"/>
                  <a:pt x="235" y="235"/>
                </a:cubicBezTo>
                <a:cubicBezTo>
                  <a:pt x="470" y="0"/>
                  <a:pt x="851" y="0"/>
                  <a:pt x="1086" y="235"/>
                </a:cubicBezTo>
                <a:close/>
              </a:path>
            </a:pathLst>
          </a:custGeom>
          <a:solidFill>
            <a:schemeClr val="bg1">
              <a:alpha val="20000"/>
            </a:schemeClr>
          </a:solidFill>
          <a:ln w="30226" cap="flat">
            <a:noFill/>
            <a:prstDash val="solid"/>
            <a:miter lim="800000"/>
          </a:ln>
        </p:spPr>
        <p:txBody>
          <a:bodyPr/>
          <a:lstStyle/>
          <a:p>
            <a:pPr eaLnBrk="1" fontAlgn="auto" hangingPunct="1">
              <a:spcBef>
                <a:spcPts val="0"/>
              </a:spcBef>
              <a:spcAft>
                <a:spcPts val="0"/>
              </a:spcAft>
              <a:defRPr/>
            </a:pPr>
            <a:endParaRPr lang="zh-CN" altLang="en-US" sz="1350">
              <a:solidFill>
                <a:schemeClr val="bg1">
                  <a:lumMod val="95000"/>
                </a:schemeClr>
              </a:solidFill>
              <a:latin typeface="+mn-ea"/>
              <a:ea typeface="+mn-ea"/>
            </a:endParaRPr>
          </a:p>
        </p:txBody>
      </p:sp>
      <p:sp>
        <p:nvSpPr>
          <p:cNvPr id="71" name="Freeform 52"/>
          <p:cNvSpPr/>
          <p:nvPr/>
        </p:nvSpPr>
        <p:spPr bwMode="auto">
          <a:xfrm>
            <a:off x="2643188" y="3328988"/>
            <a:ext cx="1795462" cy="1798637"/>
          </a:xfrm>
          <a:custGeom>
            <a:avLst/>
            <a:gdLst>
              <a:gd name="T0" fmla="*/ 1665296 w 1321"/>
              <a:gd name="T1" fmla="*/ 360919 h 1321"/>
              <a:gd name="T2" fmla="*/ 1665296 w 1321"/>
              <a:gd name="T3" fmla="*/ 1667906 h 1321"/>
              <a:gd name="T4" fmla="*/ 360354 w 1321"/>
              <a:gd name="T5" fmla="*/ 1667906 h 1321"/>
              <a:gd name="T6" fmla="*/ 360354 w 1321"/>
              <a:gd name="T7" fmla="*/ 360919 h 1321"/>
              <a:gd name="T8" fmla="*/ 1665296 w 1321"/>
              <a:gd name="T9" fmla="*/ 360919 h 13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1" h="1321">
                <a:moveTo>
                  <a:pt x="1086" y="235"/>
                </a:moveTo>
                <a:cubicBezTo>
                  <a:pt x="1321" y="470"/>
                  <a:pt x="1321" y="851"/>
                  <a:pt x="1086" y="1086"/>
                </a:cubicBezTo>
                <a:cubicBezTo>
                  <a:pt x="851" y="1321"/>
                  <a:pt x="470" y="1321"/>
                  <a:pt x="235" y="1086"/>
                </a:cubicBezTo>
                <a:cubicBezTo>
                  <a:pt x="0" y="851"/>
                  <a:pt x="0" y="470"/>
                  <a:pt x="235" y="235"/>
                </a:cubicBezTo>
                <a:cubicBezTo>
                  <a:pt x="470" y="0"/>
                  <a:pt x="851" y="0"/>
                  <a:pt x="1086" y="235"/>
                </a:cubicBezTo>
                <a:close/>
              </a:path>
            </a:pathLst>
          </a:custGeom>
          <a:solidFill>
            <a:schemeClr val="bg1">
              <a:alpha val="30000"/>
            </a:schemeClr>
          </a:solidFill>
          <a:ln w="30226" cap="flat">
            <a:noFill/>
            <a:prstDash val="solid"/>
            <a:miter lim="800000"/>
          </a:ln>
        </p:spPr>
        <p:txBody>
          <a:bodyPr/>
          <a:lstStyle/>
          <a:p>
            <a:pPr eaLnBrk="1" fontAlgn="auto" hangingPunct="1">
              <a:spcBef>
                <a:spcPts val="0"/>
              </a:spcBef>
              <a:spcAft>
                <a:spcPts val="0"/>
              </a:spcAft>
              <a:defRPr/>
            </a:pPr>
            <a:endParaRPr lang="zh-CN" altLang="en-US" sz="1100">
              <a:solidFill>
                <a:schemeClr val="bg1">
                  <a:lumMod val="95000"/>
                </a:schemeClr>
              </a:solidFill>
              <a:latin typeface="+mn-ea"/>
              <a:ea typeface="+mn-ea"/>
            </a:endParaRPr>
          </a:p>
        </p:txBody>
      </p:sp>
      <p:sp>
        <p:nvSpPr>
          <p:cNvPr id="72" name="Freeform 53"/>
          <p:cNvSpPr/>
          <p:nvPr/>
        </p:nvSpPr>
        <p:spPr bwMode="auto">
          <a:xfrm>
            <a:off x="3683000" y="2286000"/>
            <a:ext cx="1795463" cy="1797050"/>
          </a:xfrm>
          <a:custGeom>
            <a:avLst/>
            <a:gdLst>
              <a:gd name="T0" fmla="*/ 1666873 w 1322"/>
              <a:gd name="T1" fmla="*/ 360919 h 1321"/>
              <a:gd name="T2" fmla="*/ 1666873 w 1322"/>
              <a:gd name="T3" fmla="*/ 1667906 h 1321"/>
              <a:gd name="T4" fmla="*/ 360364 w 1322"/>
              <a:gd name="T5" fmla="*/ 1667906 h 1321"/>
              <a:gd name="T6" fmla="*/ 360364 w 1322"/>
              <a:gd name="T7" fmla="*/ 360919 h 1321"/>
              <a:gd name="T8" fmla="*/ 1666873 w 1322"/>
              <a:gd name="T9" fmla="*/ 360919 h 13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2" h="1321">
                <a:moveTo>
                  <a:pt x="1087" y="235"/>
                </a:moveTo>
                <a:cubicBezTo>
                  <a:pt x="1322" y="470"/>
                  <a:pt x="1322" y="851"/>
                  <a:pt x="1087" y="1086"/>
                </a:cubicBezTo>
                <a:cubicBezTo>
                  <a:pt x="852" y="1321"/>
                  <a:pt x="471" y="1321"/>
                  <a:pt x="235" y="1086"/>
                </a:cubicBezTo>
                <a:cubicBezTo>
                  <a:pt x="0" y="851"/>
                  <a:pt x="0" y="470"/>
                  <a:pt x="235" y="235"/>
                </a:cubicBezTo>
                <a:cubicBezTo>
                  <a:pt x="471" y="0"/>
                  <a:pt x="852" y="0"/>
                  <a:pt x="1087" y="235"/>
                </a:cubicBezTo>
                <a:close/>
              </a:path>
            </a:pathLst>
          </a:custGeom>
          <a:solidFill>
            <a:schemeClr val="bg1">
              <a:alpha val="40000"/>
            </a:schemeClr>
          </a:solidFill>
          <a:ln w="30226" cap="flat">
            <a:noFill/>
            <a:prstDash val="solid"/>
            <a:miter lim="800000"/>
          </a:ln>
        </p:spPr>
        <p:txBody>
          <a:bodyPr/>
          <a:lstStyle/>
          <a:p>
            <a:pPr eaLnBrk="1" fontAlgn="auto" hangingPunct="1">
              <a:spcBef>
                <a:spcPts val="0"/>
              </a:spcBef>
              <a:spcAft>
                <a:spcPts val="0"/>
              </a:spcAft>
              <a:defRPr/>
            </a:pPr>
            <a:endParaRPr lang="zh-CN" altLang="en-US" sz="1100">
              <a:solidFill>
                <a:schemeClr val="bg1">
                  <a:lumMod val="95000"/>
                </a:schemeClr>
              </a:solidFill>
              <a:latin typeface="+mn-ea"/>
              <a:ea typeface="+mn-ea"/>
            </a:endParaRPr>
          </a:p>
        </p:txBody>
      </p:sp>
      <p:sp>
        <p:nvSpPr>
          <p:cNvPr id="73" name="Text Box 57"/>
          <p:cNvSpPr txBox="1">
            <a:spLocks noChangeArrowheads="1"/>
          </p:cNvSpPr>
          <p:nvPr/>
        </p:nvSpPr>
        <p:spPr bwMode="auto">
          <a:xfrm>
            <a:off x="4270375" y="2608263"/>
            <a:ext cx="711200"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200">
                <a:solidFill>
                  <a:srgbClr val="5F5F5F"/>
                </a:solidFill>
                <a:latin typeface="Arial" panose="020B0604020202020204" pitchFamily="34" charset="0"/>
                <a:ea typeface="黑体" panose="02010609060101010101" pitchFamily="49" charset="-122"/>
              </a:defRPr>
            </a:lvl1pPr>
            <a:lvl2pPr marL="742950" indent="-285750" eaLnBrk="0" hangingPunct="0">
              <a:defRPr sz="1200">
                <a:solidFill>
                  <a:srgbClr val="5F5F5F"/>
                </a:solidFill>
                <a:latin typeface="Arial" panose="020B0604020202020204" pitchFamily="34" charset="0"/>
                <a:ea typeface="黑体" panose="02010609060101010101" pitchFamily="49" charset="-122"/>
              </a:defRPr>
            </a:lvl2pPr>
            <a:lvl3pPr marL="1143000" indent="-228600" eaLnBrk="0" hangingPunct="0">
              <a:defRPr sz="1200">
                <a:solidFill>
                  <a:srgbClr val="5F5F5F"/>
                </a:solidFill>
                <a:latin typeface="Arial" panose="020B0604020202020204" pitchFamily="34" charset="0"/>
                <a:ea typeface="黑体" panose="02010609060101010101" pitchFamily="49" charset="-122"/>
              </a:defRPr>
            </a:lvl3pPr>
            <a:lvl4pPr marL="1600200" indent="-228600" eaLnBrk="0" hangingPunct="0">
              <a:defRPr sz="1200">
                <a:solidFill>
                  <a:srgbClr val="5F5F5F"/>
                </a:solidFill>
                <a:latin typeface="Arial" panose="020B0604020202020204" pitchFamily="34" charset="0"/>
                <a:ea typeface="黑体" panose="02010609060101010101" pitchFamily="49" charset="-122"/>
              </a:defRPr>
            </a:lvl4pPr>
            <a:lvl5pPr marL="2057400" indent="-228600" eaLnBrk="0" hangingPunct="0">
              <a:defRPr sz="1200">
                <a:solidFill>
                  <a:srgbClr val="5F5F5F"/>
                </a:solidFill>
                <a:latin typeface="Arial" panose="020B0604020202020204" pitchFamily="34" charset="0"/>
                <a:ea typeface="黑体" panose="02010609060101010101" pitchFamily="49" charset="-122"/>
              </a:defRPr>
            </a:lvl5pPr>
            <a:lvl6pPr marL="2514600" indent="-228600" eaLnBrk="0" fontAlgn="base" hangingPunct="0">
              <a:spcBef>
                <a:spcPct val="0"/>
              </a:spcBef>
              <a:spcAft>
                <a:spcPct val="0"/>
              </a:spcAft>
              <a:buClr>
                <a:srgbClr val="FF9900"/>
              </a:buClr>
              <a:buFont typeface="Wingdings" panose="05000000000000000000" pitchFamily="2" charset="2"/>
              <a:buChar char="n"/>
              <a:defRPr sz="1200">
                <a:solidFill>
                  <a:srgbClr val="5F5F5F"/>
                </a:solidFill>
                <a:latin typeface="Arial" panose="020B0604020202020204" pitchFamily="34" charset="0"/>
                <a:ea typeface="黑体" panose="02010609060101010101" pitchFamily="49" charset="-122"/>
              </a:defRPr>
            </a:lvl6pPr>
            <a:lvl7pPr marL="2971800" indent="-228600" eaLnBrk="0" fontAlgn="base" hangingPunct="0">
              <a:spcBef>
                <a:spcPct val="0"/>
              </a:spcBef>
              <a:spcAft>
                <a:spcPct val="0"/>
              </a:spcAft>
              <a:buClr>
                <a:srgbClr val="FF9900"/>
              </a:buClr>
              <a:buFont typeface="Wingdings" panose="05000000000000000000" pitchFamily="2" charset="2"/>
              <a:buChar char="n"/>
              <a:defRPr sz="1200">
                <a:solidFill>
                  <a:srgbClr val="5F5F5F"/>
                </a:solidFill>
                <a:latin typeface="Arial" panose="020B0604020202020204" pitchFamily="34" charset="0"/>
                <a:ea typeface="黑体" panose="02010609060101010101" pitchFamily="49" charset="-122"/>
              </a:defRPr>
            </a:lvl7pPr>
            <a:lvl8pPr marL="3429000" indent="-228600" eaLnBrk="0" fontAlgn="base" hangingPunct="0">
              <a:spcBef>
                <a:spcPct val="0"/>
              </a:spcBef>
              <a:spcAft>
                <a:spcPct val="0"/>
              </a:spcAft>
              <a:buClr>
                <a:srgbClr val="FF9900"/>
              </a:buClr>
              <a:buFont typeface="Wingdings" panose="05000000000000000000" pitchFamily="2" charset="2"/>
              <a:buChar char="n"/>
              <a:defRPr sz="1200">
                <a:solidFill>
                  <a:srgbClr val="5F5F5F"/>
                </a:solidFill>
                <a:latin typeface="Arial" panose="020B0604020202020204" pitchFamily="34" charset="0"/>
                <a:ea typeface="黑体" panose="02010609060101010101" pitchFamily="49" charset="-122"/>
              </a:defRPr>
            </a:lvl8pPr>
            <a:lvl9pPr marL="3886200" indent="-228600" eaLnBrk="0" fontAlgn="base" hangingPunct="0">
              <a:spcBef>
                <a:spcPct val="0"/>
              </a:spcBef>
              <a:spcAft>
                <a:spcPct val="0"/>
              </a:spcAft>
              <a:buClr>
                <a:srgbClr val="FF9900"/>
              </a:buClr>
              <a:buFont typeface="Wingdings" panose="05000000000000000000" pitchFamily="2" charset="2"/>
              <a:buChar char="n"/>
              <a:defRPr sz="1200">
                <a:solidFill>
                  <a:srgbClr val="5F5F5F"/>
                </a:solidFill>
                <a:latin typeface="Arial" panose="020B0604020202020204" pitchFamily="34" charset="0"/>
                <a:ea typeface="黑体" panose="02010609060101010101" pitchFamily="49" charset="-122"/>
              </a:defRPr>
            </a:lvl9pPr>
          </a:lstStyle>
          <a:p>
            <a:pPr eaLnBrk="1" fontAlgn="auto" hangingPunct="1">
              <a:spcBef>
                <a:spcPts val="0"/>
              </a:spcBef>
              <a:spcAft>
                <a:spcPts val="0"/>
              </a:spcAft>
              <a:defRPr/>
            </a:pPr>
            <a:r>
              <a:rPr lang="en-US" altLang="zh-CN" sz="1800" b="1" dirty="0">
                <a:solidFill>
                  <a:schemeClr val="bg1">
                    <a:lumMod val="95000"/>
                  </a:schemeClr>
                </a:solidFill>
                <a:latin typeface="+mn-ea"/>
                <a:ea typeface="+mn-ea"/>
              </a:rPr>
              <a:t>29%</a:t>
            </a:r>
          </a:p>
        </p:txBody>
      </p:sp>
      <p:sp>
        <p:nvSpPr>
          <p:cNvPr id="74" name="Text Box 58"/>
          <p:cNvSpPr txBox="1">
            <a:spLocks noChangeArrowheads="1"/>
          </p:cNvSpPr>
          <p:nvPr/>
        </p:nvSpPr>
        <p:spPr bwMode="auto">
          <a:xfrm>
            <a:off x="2765425" y="2233613"/>
            <a:ext cx="711200"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200">
                <a:solidFill>
                  <a:srgbClr val="5F5F5F"/>
                </a:solidFill>
                <a:latin typeface="Arial" panose="020B0604020202020204" pitchFamily="34" charset="0"/>
                <a:ea typeface="黑体" panose="02010609060101010101" pitchFamily="49" charset="-122"/>
              </a:defRPr>
            </a:lvl1pPr>
            <a:lvl2pPr marL="742950" indent="-285750" eaLnBrk="0" hangingPunct="0">
              <a:defRPr sz="1200">
                <a:solidFill>
                  <a:srgbClr val="5F5F5F"/>
                </a:solidFill>
                <a:latin typeface="Arial" panose="020B0604020202020204" pitchFamily="34" charset="0"/>
                <a:ea typeface="黑体" panose="02010609060101010101" pitchFamily="49" charset="-122"/>
              </a:defRPr>
            </a:lvl2pPr>
            <a:lvl3pPr marL="1143000" indent="-228600" eaLnBrk="0" hangingPunct="0">
              <a:defRPr sz="1200">
                <a:solidFill>
                  <a:srgbClr val="5F5F5F"/>
                </a:solidFill>
                <a:latin typeface="Arial" panose="020B0604020202020204" pitchFamily="34" charset="0"/>
                <a:ea typeface="黑体" panose="02010609060101010101" pitchFamily="49" charset="-122"/>
              </a:defRPr>
            </a:lvl3pPr>
            <a:lvl4pPr marL="1600200" indent="-228600" eaLnBrk="0" hangingPunct="0">
              <a:defRPr sz="1200">
                <a:solidFill>
                  <a:srgbClr val="5F5F5F"/>
                </a:solidFill>
                <a:latin typeface="Arial" panose="020B0604020202020204" pitchFamily="34" charset="0"/>
                <a:ea typeface="黑体" panose="02010609060101010101" pitchFamily="49" charset="-122"/>
              </a:defRPr>
            </a:lvl4pPr>
            <a:lvl5pPr marL="2057400" indent="-228600" eaLnBrk="0" hangingPunct="0">
              <a:defRPr sz="1200">
                <a:solidFill>
                  <a:srgbClr val="5F5F5F"/>
                </a:solidFill>
                <a:latin typeface="Arial" panose="020B0604020202020204" pitchFamily="34" charset="0"/>
                <a:ea typeface="黑体" panose="02010609060101010101" pitchFamily="49" charset="-122"/>
              </a:defRPr>
            </a:lvl5pPr>
            <a:lvl6pPr marL="2514600" indent="-228600" eaLnBrk="0" fontAlgn="base" hangingPunct="0">
              <a:spcBef>
                <a:spcPct val="0"/>
              </a:spcBef>
              <a:spcAft>
                <a:spcPct val="0"/>
              </a:spcAft>
              <a:buClr>
                <a:srgbClr val="FF9900"/>
              </a:buClr>
              <a:buFont typeface="Wingdings" panose="05000000000000000000" pitchFamily="2" charset="2"/>
              <a:buChar char="n"/>
              <a:defRPr sz="1200">
                <a:solidFill>
                  <a:srgbClr val="5F5F5F"/>
                </a:solidFill>
                <a:latin typeface="Arial" panose="020B0604020202020204" pitchFamily="34" charset="0"/>
                <a:ea typeface="黑体" panose="02010609060101010101" pitchFamily="49" charset="-122"/>
              </a:defRPr>
            </a:lvl6pPr>
            <a:lvl7pPr marL="2971800" indent="-228600" eaLnBrk="0" fontAlgn="base" hangingPunct="0">
              <a:spcBef>
                <a:spcPct val="0"/>
              </a:spcBef>
              <a:spcAft>
                <a:spcPct val="0"/>
              </a:spcAft>
              <a:buClr>
                <a:srgbClr val="FF9900"/>
              </a:buClr>
              <a:buFont typeface="Wingdings" panose="05000000000000000000" pitchFamily="2" charset="2"/>
              <a:buChar char="n"/>
              <a:defRPr sz="1200">
                <a:solidFill>
                  <a:srgbClr val="5F5F5F"/>
                </a:solidFill>
                <a:latin typeface="Arial" panose="020B0604020202020204" pitchFamily="34" charset="0"/>
                <a:ea typeface="黑体" panose="02010609060101010101" pitchFamily="49" charset="-122"/>
              </a:defRPr>
            </a:lvl7pPr>
            <a:lvl8pPr marL="3429000" indent="-228600" eaLnBrk="0" fontAlgn="base" hangingPunct="0">
              <a:spcBef>
                <a:spcPct val="0"/>
              </a:spcBef>
              <a:spcAft>
                <a:spcPct val="0"/>
              </a:spcAft>
              <a:buClr>
                <a:srgbClr val="FF9900"/>
              </a:buClr>
              <a:buFont typeface="Wingdings" panose="05000000000000000000" pitchFamily="2" charset="2"/>
              <a:buChar char="n"/>
              <a:defRPr sz="1200">
                <a:solidFill>
                  <a:srgbClr val="5F5F5F"/>
                </a:solidFill>
                <a:latin typeface="Arial" panose="020B0604020202020204" pitchFamily="34" charset="0"/>
                <a:ea typeface="黑体" panose="02010609060101010101" pitchFamily="49" charset="-122"/>
              </a:defRPr>
            </a:lvl8pPr>
            <a:lvl9pPr marL="3886200" indent="-228600" eaLnBrk="0" fontAlgn="base" hangingPunct="0">
              <a:spcBef>
                <a:spcPct val="0"/>
              </a:spcBef>
              <a:spcAft>
                <a:spcPct val="0"/>
              </a:spcAft>
              <a:buClr>
                <a:srgbClr val="FF9900"/>
              </a:buClr>
              <a:buFont typeface="Wingdings" panose="05000000000000000000" pitchFamily="2" charset="2"/>
              <a:buChar char="n"/>
              <a:defRPr sz="1200">
                <a:solidFill>
                  <a:srgbClr val="5F5F5F"/>
                </a:solidFill>
                <a:latin typeface="Arial" panose="020B0604020202020204" pitchFamily="34" charset="0"/>
                <a:ea typeface="黑体" panose="02010609060101010101" pitchFamily="49" charset="-122"/>
              </a:defRPr>
            </a:lvl9pPr>
          </a:lstStyle>
          <a:p>
            <a:pPr eaLnBrk="1" fontAlgn="auto" hangingPunct="1">
              <a:spcBef>
                <a:spcPts val="0"/>
              </a:spcBef>
              <a:spcAft>
                <a:spcPts val="0"/>
              </a:spcAft>
              <a:defRPr/>
            </a:pPr>
            <a:r>
              <a:rPr lang="en-US" altLang="zh-CN" sz="1800" b="1">
                <a:solidFill>
                  <a:schemeClr val="bg1">
                    <a:lumMod val="95000"/>
                  </a:schemeClr>
                </a:solidFill>
                <a:latin typeface="+mn-ea"/>
                <a:ea typeface="+mn-ea"/>
              </a:rPr>
              <a:t>54%</a:t>
            </a:r>
          </a:p>
        </p:txBody>
      </p:sp>
      <p:sp>
        <p:nvSpPr>
          <p:cNvPr id="75" name="Text Box 59"/>
          <p:cNvSpPr txBox="1">
            <a:spLocks noChangeArrowheads="1"/>
          </p:cNvSpPr>
          <p:nvPr/>
        </p:nvSpPr>
        <p:spPr bwMode="auto">
          <a:xfrm>
            <a:off x="3133725" y="3806825"/>
            <a:ext cx="7112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200">
                <a:solidFill>
                  <a:srgbClr val="5F5F5F"/>
                </a:solidFill>
                <a:latin typeface="Arial" panose="020B0604020202020204" pitchFamily="34" charset="0"/>
                <a:ea typeface="黑体" panose="02010609060101010101" pitchFamily="49" charset="-122"/>
              </a:defRPr>
            </a:lvl1pPr>
            <a:lvl2pPr marL="742950" indent="-285750" eaLnBrk="0" hangingPunct="0">
              <a:defRPr sz="1200">
                <a:solidFill>
                  <a:srgbClr val="5F5F5F"/>
                </a:solidFill>
                <a:latin typeface="Arial" panose="020B0604020202020204" pitchFamily="34" charset="0"/>
                <a:ea typeface="黑体" panose="02010609060101010101" pitchFamily="49" charset="-122"/>
              </a:defRPr>
            </a:lvl2pPr>
            <a:lvl3pPr marL="1143000" indent="-228600" eaLnBrk="0" hangingPunct="0">
              <a:defRPr sz="1200">
                <a:solidFill>
                  <a:srgbClr val="5F5F5F"/>
                </a:solidFill>
                <a:latin typeface="Arial" panose="020B0604020202020204" pitchFamily="34" charset="0"/>
                <a:ea typeface="黑体" panose="02010609060101010101" pitchFamily="49" charset="-122"/>
              </a:defRPr>
            </a:lvl3pPr>
            <a:lvl4pPr marL="1600200" indent="-228600" eaLnBrk="0" hangingPunct="0">
              <a:defRPr sz="1200">
                <a:solidFill>
                  <a:srgbClr val="5F5F5F"/>
                </a:solidFill>
                <a:latin typeface="Arial" panose="020B0604020202020204" pitchFamily="34" charset="0"/>
                <a:ea typeface="黑体" panose="02010609060101010101" pitchFamily="49" charset="-122"/>
              </a:defRPr>
            </a:lvl4pPr>
            <a:lvl5pPr marL="2057400" indent="-228600" eaLnBrk="0" hangingPunct="0">
              <a:defRPr sz="1200">
                <a:solidFill>
                  <a:srgbClr val="5F5F5F"/>
                </a:solidFill>
                <a:latin typeface="Arial" panose="020B0604020202020204" pitchFamily="34" charset="0"/>
                <a:ea typeface="黑体" panose="02010609060101010101" pitchFamily="49" charset="-122"/>
              </a:defRPr>
            </a:lvl5pPr>
            <a:lvl6pPr marL="2514600" indent="-228600" eaLnBrk="0" fontAlgn="base" hangingPunct="0">
              <a:spcBef>
                <a:spcPct val="0"/>
              </a:spcBef>
              <a:spcAft>
                <a:spcPct val="0"/>
              </a:spcAft>
              <a:buClr>
                <a:srgbClr val="FF9900"/>
              </a:buClr>
              <a:buFont typeface="Wingdings" panose="05000000000000000000" pitchFamily="2" charset="2"/>
              <a:buChar char="n"/>
              <a:defRPr sz="1200">
                <a:solidFill>
                  <a:srgbClr val="5F5F5F"/>
                </a:solidFill>
                <a:latin typeface="Arial" panose="020B0604020202020204" pitchFamily="34" charset="0"/>
                <a:ea typeface="黑体" panose="02010609060101010101" pitchFamily="49" charset="-122"/>
              </a:defRPr>
            </a:lvl6pPr>
            <a:lvl7pPr marL="2971800" indent="-228600" eaLnBrk="0" fontAlgn="base" hangingPunct="0">
              <a:spcBef>
                <a:spcPct val="0"/>
              </a:spcBef>
              <a:spcAft>
                <a:spcPct val="0"/>
              </a:spcAft>
              <a:buClr>
                <a:srgbClr val="FF9900"/>
              </a:buClr>
              <a:buFont typeface="Wingdings" panose="05000000000000000000" pitchFamily="2" charset="2"/>
              <a:buChar char="n"/>
              <a:defRPr sz="1200">
                <a:solidFill>
                  <a:srgbClr val="5F5F5F"/>
                </a:solidFill>
                <a:latin typeface="Arial" panose="020B0604020202020204" pitchFamily="34" charset="0"/>
                <a:ea typeface="黑体" panose="02010609060101010101" pitchFamily="49" charset="-122"/>
              </a:defRPr>
            </a:lvl7pPr>
            <a:lvl8pPr marL="3429000" indent="-228600" eaLnBrk="0" fontAlgn="base" hangingPunct="0">
              <a:spcBef>
                <a:spcPct val="0"/>
              </a:spcBef>
              <a:spcAft>
                <a:spcPct val="0"/>
              </a:spcAft>
              <a:buClr>
                <a:srgbClr val="FF9900"/>
              </a:buClr>
              <a:buFont typeface="Wingdings" panose="05000000000000000000" pitchFamily="2" charset="2"/>
              <a:buChar char="n"/>
              <a:defRPr sz="1200">
                <a:solidFill>
                  <a:srgbClr val="5F5F5F"/>
                </a:solidFill>
                <a:latin typeface="Arial" panose="020B0604020202020204" pitchFamily="34" charset="0"/>
                <a:ea typeface="黑体" panose="02010609060101010101" pitchFamily="49" charset="-122"/>
              </a:defRPr>
            </a:lvl8pPr>
            <a:lvl9pPr marL="3886200" indent="-228600" eaLnBrk="0" fontAlgn="base" hangingPunct="0">
              <a:spcBef>
                <a:spcPct val="0"/>
              </a:spcBef>
              <a:spcAft>
                <a:spcPct val="0"/>
              </a:spcAft>
              <a:buClr>
                <a:srgbClr val="FF9900"/>
              </a:buClr>
              <a:buFont typeface="Wingdings" panose="05000000000000000000" pitchFamily="2" charset="2"/>
              <a:buChar char="n"/>
              <a:defRPr sz="1200">
                <a:solidFill>
                  <a:srgbClr val="5F5F5F"/>
                </a:solidFill>
                <a:latin typeface="Arial" panose="020B0604020202020204" pitchFamily="34" charset="0"/>
                <a:ea typeface="黑体" panose="02010609060101010101" pitchFamily="49" charset="-122"/>
              </a:defRPr>
            </a:lvl9pPr>
          </a:lstStyle>
          <a:p>
            <a:pPr eaLnBrk="1" fontAlgn="auto" hangingPunct="1">
              <a:spcBef>
                <a:spcPts val="0"/>
              </a:spcBef>
              <a:spcAft>
                <a:spcPts val="0"/>
              </a:spcAft>
              <a:defRPr/>
            </a:pPr>
            <a:r>
              <a:rPr lang="en-US" altLang="zh-CN" sz="1800" b="1" dirty="0">
                <a:solidFill>
                  <a:schemeClr val="bg1">
                    <a:lumMod val="95000"/>
                  </a:schemeClr>
                </a:solidFill>
                <a:latin typeface="+mn-ea"/>
                <a:ea typeface="+mn-ea"/>
              </a:rPr>
              <a:t>77%</a:t>
            </a:r>
          </a:p>
        </p:txBody>
      </p:sp>
      <p:sp>
        <p:nvSpPr>
          <p:cNvPr id="76" name="Rectangle 61"/>
          <p:cNvSpPr>
            <a:spLocks noChangeArrowheads="1"/>
          </p:cNvSpPr>
          <p:nvPr/>
        </p:nvSpPr>
        <p:spPr bwMode="auto">
          <a:xfrm>
            <a:off x="3052763" y="4257675"/>
            <a:ext cx="1031875"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fontAlgn="auto" hangingPunct="1">
              <a:lnSpc>
                <a:spcPct val="120000"/>
              </a:lnSpc>
              <a:spcBef>
                <a:spcPts val="0"/>
              </a:spcBef>
              <a:spcAft>
                <a:spcPts val="0"/>
              </a:spcAft>
              <a:defRPr/>
            </a:pPr>
            <a:r>
              <a:rPr lang="zh-CN" altLang="en-US" sz="1100">
                <a:solidFill>
                  <a:schemeClr val="bg1">
                    <a:lumMod val="95000"/>
                  </a:schemeClr>
                </a:solidFill>
                <a:latin typeface="+mn-ea"/>
                <a:ea typeface="+mn-ea"/>
              </a:rPr>
              <a:t>单击添加文本</a:t>
            </a:r>
          </a:p>
          <a:p>
            <a:pPr eaLnBrk="1" fontAlgn="auto" hangingPunct="1">
              <a:lnSpc>
                <a:spcPct val="120000"/>
              </a:lnSpc>
              <a:spcBef>
                <a:spcPts val="0"/>
              </a:spcBef>
              <a:spcAft>
                <a:spcPts val="0"/>
              </a:spcAft>
              <a:defRPr/>
            </a:pPr>
            <a:r>
              <a:rPr lang="zh-CN" altLang="en-US" sz="1100">
                <a:solidFill>
                  <a:schemeClr val="bg1">
                    <a:lumMod val="95000"/>
                  </a:schemeClr>
                </a:solidFill>
                <a:latin typeface="+mn-ea"/>
                <a:ea typeface="+mn-ea"/>
              </a:rPr>
              <a:t>单击添加文本</a:t>
            </a:r>
          </a:p>
        </p:txBody>
      </p:sp>
      <p:sp>
        <p:nvSpPr>
          <p:cNvPr id="77" name="Rectangle 62"/>
          <p:cNvSpPr>
            <a:spLocks noChangeArrowheads="1"/>
          </p:cNvSpPr>
          <p:nvPr/>
        </p:nvSpPr>
        <p:spPr bwMode="auto">
          <a:xfrm>
            <a:off x="4075113" y="3068638"/>
            <a:ext cx="1031875" cy="50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fontAlgn="auto" hangingPunct="1">
              <a:lnSpc>
                <a:spcPct val="120000"/>
              </a:lnSpc>
              <a:spcBef>
                <a:spcPts val="0"/>
              </a:spcBef>
              <a:spcAft>
                <a:spcPts val="0"/>
              </a:spcAft>
              <a:defRPr/>
            </a:pPr>
            <a:r>
              <a:rPr lang="zh-CN" altLang="en-US" sz="1100" dirty="0">
                <a:solidFill>
                  <a:schemeClr val="bg1">
                    <a:lumMod val="95000"/>
                  </a:schemeClr>
                </a:solidFill>
                <a:latin typeface="+mn-ea"/>
                <a:ea typeface="+mn-ea"/>
              </a:rPr>
              <a:t>单击添加文本</a:t>
            </a:r>
          </a:p>
          <a:p>
            <a:pPr eaLnBrk="1" fontAlgn="auto" hangingPunct="1">
              <a:lnSpc>
                <a:spcPct val="120000"/>
              </a:lnSpc>
              <a:spcBef>
                <a:spcPts val="0"/>
              </a:spcBef>
              <a:spcAft>
                <a:spcPts val="0"/>
              </a:spcAft>
              <a:defRPr/>
            </a:pPr>
            <a:r>
              <a:rPr lang="zh-CN" altLang="en-US" sz="1100" dirty="0">
                <a:solidFill>
                  <a:schemeClr val="bg1">
                    <a:lumMod val="95000"/>
                  </a:schemeClr>
                </a:solidFill>
                <a:latin typeface="+mn-ea"/>
                <a:ea typeface="+mn-ea"/>
              </a:rPr>
              <a:t>单击添加文本</a:t>
            </a:r>
          </a:p>
        </p:txBody>
      </p:sp>
      <p:sp>
        <p:nvSpPr>
          <p:cNvPr id="78" name="Rectangle 63"/>
          <p:cNvSpPr>
            <a:spLocks noChangeArrowheads="1"/>
          </p:cNvSpPr>
          <p:nvPr/>
        </p:nvSpPr>
        <p:spPr bwMode="auto">
          <a:xfrm>
            <a:off x="2538413" y="2674938"/>
            <a:ext cx="1031875"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fontAlgn="auto" hangingPunct="1">
              <a:lnSpc>
                <a:spcPct val="120000"/>
              </a:lnSpc>
              <a:spcBef>
                <a:spcPts val="0"/>
              </a:spcBef>
              <a:spcAft>
                <a:spcPts val="0"/>
              </a:spcAft>
              <a:defRPr/>
            </a:pPr>
            <a:r>
              <a:rPr lang="zh-CN" altLang="en-US" sz="1100" dirty="0">
                <a:solidFill>
                  <a:schemeClr val="bg1">
                    <a:lumMod val="95000"/>
                  </a:schemeClr>
                </a:solidFill>
                <a:latin typeface="+mn-ea"/>
                <a:ea typeface="+mn-ea"/>
              </a:rPr>
              <a:t>单击添加文本</a:t>
            </a:r>
          </a:p>
          <a:p>
            <a:pPr eaLnBrk="1" fontAlgn="auto" hangingPunct="1">
              <a:lnSpc>
                <a:spcPct val="120000"/>
              </a:lnSpc>
              <a:spcBef>
                <a:spcPts val="0"/>
              </a:spcBef>
              <a:spcAft>
                <a:spcPts val="0"/>
              </a:spcAft>
              <a:defRPr/>
            </a:pPr>
            <a:r>
              <a:rPr lang="zh-CN" altLang="en-US" sz="1100" dirty="0">
                <a:solidFill>
                  <a:schemeClr val="bg1">
                    <a:lumMod val="95000"/>
                  </a:schemeClr>
                </a:solidFill>
                <a:latin typeface="+mn-ea"/>
                <a:ea typeface="+mn-ea"/>
              </a:rPr>
              <a:t>单击添加文本</a:t>
            </a:r>
          </a:p>
        </p:txBody>
      </p:sp>
      <p:grpSp>
        <p:nvGrpSpPr>
          <p:cNvPr id="79" name="组合 78"/>
          <p:cNvGrpSpPr/>
          <p:nvPr/>
        </p:nvGrpSpPr>
        <p:grpSpPr bwMode="auto">
          <a:xfrm>
            <a:off x="5927725" y="1889125"/>
            <a:ext cx="3562350" cy="879475"/>
            <a:chOff x="544923" y="2418093"/>
            <a:chExt cx="4750103" cy="1173228"/>
          </a:xfrm>
        </p:grpSpPr>
        <p:sp>
          <p:nvSpPr>
            <p:cNvPr id="80" name="矩形 79"/>
            <p:cNvSpPr/>
            <p:nvPr/>
          </p:nvSpPr>
          <p:spPr>
            <a:xfrm>
              <a:off x="544923" y="2786580"/>
              <a:ext cx="4750103" cy="804741"/>
            </a:xfrm>
            <a:prstGeom prst="rect">
              <a:avLst/>
            </a:prstGeom>
            <a:noFill/>
          </p:spPr>
          <p:txBody>
            <a:bodyPr>
              <a:spAutoFit/>
            </a:bodyPr>
            <a:lstStyle/>
            <a:p>
              <a:pPr eaLnBrk="1" fontAlgn="auto" hangingPunct="1">
                <a:lnSpc>
                  <a:spcPct val="150000"/>
                </a:lnSpc>
                <a:spcBef>
                  <a:spcPts val="0"/>
                </a:spcBef>
                <a:spcAft>
                  <a:spcPts val="0"/>
                </a:spcAft>
                <a:defRPr/>
              </a:pPr>
              <a:r>
                <a:rPr lang="zh-CN" altLang="en-US" sz="1200" dirty="0">
                  <a:solidFill>
                    <a:schemeClr val="bg1">
                      <a:lumMod val="95000"/>
                    </a:schemeClr>
                  </a:solidFill>
                  <a:latin typeface="+mn-ea"/>
                  <a:ea typeface="+mn-ea"/>
                </a:rPr>
                <a:t>您的内容打在这里，或者通过复制您的文本后，在此框中选择粘贴，并选择只保留文字。</a:t>
              </a:r>
              <a:endParaRPr lang="zh-CN" altLang="en-US" sz="1200" dirty="0">
                <a:solidFill>
                  <a:schemeClr val="bg1">
                    <a:lumMod val="95000"/>
                  </a:schemeClr>
                </a:solidFill>
                <a:latin typeface="+mn-ea"/>
                <a:ea typeface="+mn-ea"/>
                <a:cs typeface="Arial" panose="020B0604020202020204" pitchFamily="34" charset="0"/>
              </a:endParaRPr>
            </a:p>
          </p:txBody>
        </p:sp>
        <p:sp>
          <p:nvSpPr>
            <p:cNvPr id="81" name="文本框 26"/>
            <p:cNvSpPr txBox="1"/>
            <p:nvPr/>
          </p:nvSpPr>
          <p:spPr>
            <a:xfrm>
              <a:off x="544923" y="2418093"/>
              <a:ext cx="1443659" cy="410842"/>
            </a:xfrm>
            <a:prstGeom prst="rect">
              <a:avLst/>
            </a:prstGeom>
            <a:noFill/>
          </p:spPr>
          <p:txBody>
            <a:bodyPr wrap="none">
              <a:spAutoFit/>
            </a:bodyPr>
            <a:lstStyle/>
            <a:p>
              <a:pPr eaLnBrk="1" fontAlgn="auto" hangingPunct="1">
                <a:spcBef>
                  <a:spcPts val="0"/>
                </a:spcBef>
                <a:spcAft>
                  <a:spcPts val="0"/>
                </a:spcAft>
                <a:defRPr/>
              </a:pPr>
              <a:r>
                <a:rPr lang="zh-CN" altLang="en-US" sz="1400" dirty="0">
                  <a:solidFill>
                    <a:schemeClr val="bg1">
                      <a:lumMod val="95000"/>
                    </a:schemeClr>
                  </a:solidFill>
                  <a:latin typeface="+mn-ea"/>
                  <a:ea typeface="+mn-ea"/>
                </a:rPr>
                <a:t>添加标题一</a:t>
              </a:r>
            </a:p>
          </p:txBody>
        </p:sp>
      </p:grpSp>
      <p:grpSp>
        <p:nvGrpSpPr>
          <p:cNvPr id="82" name="组合 81"/>
          <p:cNvGrpSpPr/>
          <p:nvPr/>
        </p:nvGrpSpPr>
        <p:grpSpPr bwMode="auto">
          <a:xfrm>
            <a:off x="5927725" y="3019425"/>
            <a:ext cx="3562350" cy="881063"/>
            <a:chOff x="544923" y="2418093"/>
            <a:chExt cx="4750103" cy="1173228"/>
          </a:xfrm>
        </p:grpSpPr>
        <p:sp>
          <p:nvSpPr>
            <p:cNvPr id="83" name="矩形 82"/>
            <p:cNvSpPr/>
            <p:nvPr/>
          </p:nvSpPr>
          <p:spPr>
            <a:xfrm>
              <a:off x="544923" y="2788030"/>
              <a:ext cx="4750103" cy="803291"/>
            </a:xfrm>
            <a:prstGeom prst="rect">
              <a:avLst/>
            </a:prstGeom>
            <a:noFill/>
          </p:spPr>
          <p:txBody>
            <a:bodyPr>
              <a:spAutoFit/>
            </a:bodyPr>
            <a:lstStyle/>
            <a:p>
              <a:pPr eaLnBrk="1" fontAlgn="auto" hangingPunct="1">
                <a:lnSpc>
                  <a:spcPct val="150000"/>
                </a:lnSpc>
                <a:spcBef>
                  <a:spcPts val="0"/>
                </a:spcBef>
                <a:spcAft>
                  <a:spcPts val="0"/>
                </a:spcAft>
                <a:defRPr/>
              </a:pPr>
              <a:r>
                <a:rPr lang="zh-CN" altLang="en-US" sz="1200" dirty="0">
                  <a:solidFill>
                    <a:schemeClr val="bg1">
                      <a:lumMod val="95000"/>
                    </a:schemeClr>
                  </a:solidFill>
                  <a:latin typeface="+mn-ea"/>
                  <a:ea typeface="+mn-ea"/>
                </a:rPr>
                <a:t>您的内容打在这里，或者通过复制您的文本后，在此框中选择粘贴，并选择只保留文字。</a:t>
              </a:r>
              <a:endParaRPr lang="zh-CN" altLang="en-US" sz="1200" dirty="0">
                <a:solidFill>
                  <a:schemeClr val="bg1">
                    <a:lumMod val="95000"/>
                  </a:schemeClr>
                </a:solidFill>
                <a:latin typeface="+mn-ea"/>
                <a:ea typeface="+mn-ea"/>
                <a:cs typeface="Arial" panose="020B0604020202020204" pitchFamily="34" charset="0"/>
              </a:endParaRPr>
            </a:p>
          </p:txBody>
        </p:sp>
        <p:sp>
          <p:nvSpPr>
            <p:cNvPr id="84" name="文本框 30"/>
            <p:cNvSpPr txBox="1"/>
            <p:nvPr/>
          </p:nvSpPr>
          <p:spPr>
            <a:xfrm>
              <a:off x="544923" y="2418093"/>
              <a:ext cx="1443659" cy="410101"/>
            </a:xfrm>
            <a:prstGeom prst="rect">
              <a:avLst/>
            </a:prstGeom>
            <a:noFill/>
          </p:spPr>
          <p:txBody>
            <a:bodyPr wrap="none">
              <a:spAutoFit/>
            </a:bodyPr>
            <a:lstStyle/>
            <a:p>
              <a:pPr eaLnBrk="1" fontAlgn="auto" hangingPunct="1">
                <a:spcBef>
                  <a:spcPts val="0"/>
                </a:spcBef>
                <a:spcAft>
                  <a:spcPts val="0"/>
                </a:spcAft>
                <a:defRPr/>
              </a:pPr>
              <a:r>
                <a:rPr lang="zh-CN" altLang="en-US" sz="1400" dirty="0">
                  <a:solidFill>
                    <a:schemeClr val="bg1">
                      <a:lumMod val="95000"/>
                    </a:schemeClr>
                  </a:solidFill>
                  <a:latin typeface="+mn-ea"/>
                  <a:ea typeface="+mn-ea"/>
                </a:rPr>
                <a:t>添加标题二</a:t>
              </a:r>
            </a:p>
          </p:txBody>
        </p:sp>
      </p:grpSp>
      <p:grpSp>
        <p:nvGrpSpPr>
          <p:cNvPr id="85" name="组合 84"/>
          <p:cNvGrpSpPr/>
          <p:nvPr/>
        </p:nvGrpSpPr>
        <p:grpSpPr bwMode="auto">
          <a:xfrm>
            <a:off x="5927725" y="4083050"/>
            <a:ext cx="3562350" cy="881063"/>
            <a:chOff x="544923" y="2418093"/>
            <a:chExt cx="4750103" cy="1173228"/>
          </a:xfrm>
        </p:grpSpPr>
        <p:sp>
          <p:nvSpPr>
            <p:cNvPr id="86" name="矩形 85"/>
            <p:cNvSpPr/>
            <p:nvPr/>
          </p:nvSpPr>
          <p:spPr>
            <a:xfrm>
              <a:off x="544923" y="2788030"/>
              <a:ext cx="4750103" cy="803291"/>
            </a:xfrm>
            <a:prstGeom prst="rect">
              <a:avLst/>
            </a:prstGeom>
            <a:noFill/>
          </p:spPr>
          <p:txBody>
            <a:bodyPr>
              <a:spAutoFit/>
            </a:bodyPr>
            <a:lstStyle/>
            <a:p>
              <a:pPr eaLnBrk="1" fontAlgn="auto" hangingPunct="1">
                <a:lnSpc>
                  <a:spcPct val="150000"/>
                </a:lnSpc>
                <a:spcBef>
                  <a:spcPts val="0"/>
                </a:spcBef>
                <a:spcAft>
                  <a:spcPts val="0"/>
                </a:spcAft>
                <a:defRPr/>
              </a:pPr>
              <a:r>
                <a:rPr lang="zh-CN" altLang="en-US" sz="1200" dirty="0">
                  <a:solidFill>
                    <a:schemeClr val="bg1">
                      <a:lumMod val="95000"/>
                    </a:schemeClr>
                  </a:solidFill>
                  <a:latin typeface="+mn-ea"/>
                  <a:ea typeface="+mn-ea"/>
                </a:rPr>
                <a:t>您的内容打在这里，或者通过复制您的文本后，在此框中选择粘贴，并选择只保留文字。</a:t>
              </a:r>
              <a:endParaRPr lang="zh-CN" altLang="en-US" sz="1200" dirty="0">
                <a:solidFill>
                  <a:schemeClr val="bg1">
                    <a:lumMod val="95000"/>
                  </a:schemeClr>
                </a:solidFill>
                <a:latin typeface="+mn-ea"/>
                <a:ea typeface="+mn-ea"/>
                <a:cs typeface="Arial" panose="020B0604020202020204" pitchFamily="34" charset="0"/>
              </a:endParaRPr>
            </a:p>
          </p:txBody>
        </p:sp>
        <p:sp>
          <p:nvSpPr>
            <p:cNvPr id="87" name="文本框 34"/>
            <p:cNvSpPr txBox="1"/>
            <p:nvPr/>
          </p:nvSpPr>
          <p:spPr>
            <a:xfrm>
              <a:off x="544923" y="2418093"/>
              <a:ext cx="1443659" cy="410101"/>
            </a:xfrm>
            <a:prstGeom prst="rect">
              <a:avLst/>
            </a:prstGeom>
            <a:noFill/>
          </p:spPr>
          <p:txBody>
            <a:bodyPr wrap="none">
              <a:spAutoFit/>
            </a:bodyPr>
            <a:lstStyle/>
            <a:p>
              <a:pPr eaLnBrk="1" fontAlgn="auto" hangingPunct="1">
                <a:spcBef>
                  <a:spcPts val="0"/>
                </a:spcBef>
                <a:spcAft>
                  <a:spcPts val="0"/>
                </a:spcAft>
                <a:defRPr/>
              </a:pPr>
              <a:r>
                <a:rPr lang="zh-CN" altLang="en-US" sz="1400" dirty="0">
                  <a:solidFill>
                    <a:schemeClr val="bg1">
                      <a:lumMod val="95000"/>
                    </a:schemeClr>
                  </a:solidFill>
                  <a:latin typeface="+mn-ea"/>
                  <a:ea typeface="+mn-ea"/>
                </a:rPr>
                <a:t>添加标题三</a:t>
              </a:r>
            </a:p>
          </p:txBody>
        </p:sp>
      </p:gr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70"/>
                                        </p:tgtEl>
                                        <p:attrNameLst>
                                          <p:attrName>style.visibility</p:attrName>
                                        </p:attrNameLst>
                                      </p:cBhvr>
                                      <p:to>
                                        <p:strVal val="visible"/>
                                      </p:to>
                                    </p:set>
                                    <p:anim calcmode="lin" valueType="num">
                                      <p:cBhvr>
                                        <p:cTn id="7" dur="300" fill="hold"/>
                                        <p:tgtEl>
                                          <p:spTgt spid="70"/>
                                        </p:tgtEl>
                                        <p:attrNameLst>
                                          <p:attrName>ppt_w</p:attrName>
                                        </p:attrNameLst>
                                      </p:cBhvr>
                                      <p:tavLst>
                                        <p:tav tm="0">
                                          <p:val>
                                            <p:fltVal val="0"/>
                                          </p:val>
                                        </p:tav>
                                        <p:tav tm="100000">
                                          <p:val>
                                            <p:strVal val="#ppt_w"/>
                                          </p:val>
                                        </p:tav>
                                      </p:tavLst>
                                    </p:anim>
                                    <p:anim calcmode="lin" valueType="num">
                                      <p:cBhvr>
                                        <p:cTn id="8" dur="300" fill="hold"/>
                                        <p:tgtEl>
                                          <p:spTgt spid="70"/>
                                        </p:tgtEl>
                                        <p:attrNameLst>
                                          <p:attrName>ppt_h</p:attrName>
                                        </p:attrNameLst>
                                      </p:cBhvr>
                                      <p:tavLst>
                                        <p:tav tm="0">
                                          <p:val>
                                            <p:fltVal val="0"/>
                                          </p:val>
                                        </p:tav>
                                        <p:tav tm="100000">
                                          <p:val>
                                            <p:strVal val="#ppt_h"/>
                                          </p:val>
                                        </p:tav>
                                      </p:tavLst>
                                    </p:anim>
                                  </p:childTnLst>
                                </p:cTn>
                              </p:par>
                              <p:par>
                                <p:cTn id="9" presetID="6" presetClass="emph" presetSubtype="0" autoRev="1" fill="hold" nodeType="withEffect">
                                  <p:stCondLst>
                                    <p:cond delay="300"/>
                                  </p:stCondLst>
                                  <p:childTnLst>
                                    <p:animScale>
                                      <p:cBhvr>
                                        <p:cTn id="10" dur="150" fill="hold"/>
                                        <p:tgtEl>
                                          <p:spTgt spid="70"/>
                                        </p:tgtEl>
                                      </p:cBhvr>
                                      <p:by x="110000" y="110000"/>
                                    </p:animScale>
                                  </p:childTnLst>
                                </p:cTn>
                              </p:par>
                              <p:par>
                                <p:cTn id="11" presetID="53" presetClass="entr" presetSubtype="16" fill="hold" grpId="0" nodeType="withEffect">
                                  <p:stCondLst>
                                    <p:cond delay="300"/>
                                  </p:stCondLst>
                                  <p:childTnLst>
                                    <p:set>
                                      <p:cBhvr>
                                        <p:cTn id="12" dur="1" fill="hold">
                                          <p:stCondLst>
                                            <p:cond delay="0"/>
                                          </p:stCondLst>
                                        </p:cTn>
                                        <p:tgtEl>
                                          <p:spTgt spid="74"/>
                                        </p:tgtEl>
                                        <p:attrNameLst>
                                          <p:attrName>style.visibility</p:attrName>
                                        </p:attrNameLst>
                                      </p:cBhvr>
                                      <p:to>
                                        <p:strVal val="visible"/>
                                      </p:to>
                                    </p:set>
                                    <p:anim calcmode="lin" valueType="num">
                                      <p:cBhvr>
                                        <p:cTn id="13" dur="500" fill="hold"/>
                                        <p:tgtEl>
                                          <p:spTgt spid="74"/>
                                        </p:tgtEl>
                                        <p:attrNameLst>
                                          <p:attrName>ppt_w</p:attrName>
                                        </p:attrNameLst>
                                      </p:cBhvr>
                                      <p:tavLst>
                                        <p:tav tm="0">
                                          <p:val>
                                            <p:fltVal val="0"/>
                                          </p:val>
                                        </p:tav>
                                        <p:tav tm="100000">
                                          <p:val>
                                            <p:strVal val="#ppt_w"/>
                                          </p:val>
                                        </p:tav>
                                      </p:tavLst>
                                    </p:anim>
                                    <p:anim calcmode="lin" valueType="num">
                                      <p:cBhvr>
                                        <p:cTn id="14" dur="500" fill="hold"/>
                                        <p:tgtEl>
                                          <p:spTgt spid="74"/>
                                        </p:tgtEl>
                                        <p:attrNameLst>
                                          <p:attrName>ppt_h</p:attrName>
                                        </p:attrNameLst>
                                      </p:cBhvr>
                                      <p:tavLst>
                                        <p:tav tm="0">
                                          <p:val>
                                            <p:fltVal val="0"/>
                                          </p:val>
                                        </p:tav>
                                        <p:tav tm="100000">
                                          <p:val>
                                            <p:strVal val="#ppt_h"/>
                                          </p:val>
                                        </p:tav>
                                      </p:tavLst>
                                    </p:anim>
                                    <p:animEffect transition="in" filter="fade">
                                      <p:cBhvr>
                                        <p:cTn id="15" dur="500"/>
                                        <p:tgtEl>
                                          <p:spTgt spid="74"/>
                                        </p:tgtEl>
                                      </p:cBhvr>
                                    </p:animEffect>
                                  </p:childTnLst>
                                </p:cTn>
                              </p:par>
                              <p:par>
                                <p:cTn id="16" presetID="53" presetClass="entr" presetSubtype="16" fill="hold" grpId="0" nodeType="withEffect">
                                  <p:stCondLst>
                                    <p:cond delay="300"/>
                                  </p:stCondLst>
                                  <p:childTnLst>
                                    <p:set>
                                      <p:cBhvr>
                                        <p:cTn id="17" dur="1" fill="hold">
                                          <p:stCondLst>
                                            <p:cond delay="0"/>
                                          </p:stCondLst>
                                        </p:cTn>
                                        <p:tgtEl>
                                          <p:spTgt spid="78"/>
                                        </p:tgtEl>
                                        <p:attrNameLst>
                                          <p:attrName>style.visibility</p:attrName>
                                        </p:attrNameLst>
                                      </p:cBhvr>
                                      <p:to>
                                        <p:strVal val="visible"/>
                                      </p:to>
                                    </p:set>
                                    <p:anim calcmode="lin" valueType="num">
                                      <p:cBhvr>
                                        <p:cTn id="18" dur="500" fill="hold"/>
                                        <p:tgtEl>
                                          <p:spTgt spid="78"/>
                                        </p:tgtEl>
                                        <p:attrNameLst>
                                          <p:attrName>ppt_w</p:attrName>
                                        </p:attrNameLst>
                                      </p:cBhvr>
                                      <p:tavLst>
                                        <p:tav tm="0">
                                          <p:val>
                                            <p:fltVal val="0"/>
                                          </p:val>
                                        </p:tav>
                                        <p:tav tm="100000">
                                          <p:val>
                                            <p:strVal val="#ppt_w"/>
                                          </p:val>
                                        </p:tav>
                                      </p:tavLst>
                                    </p:anim>
                                    <p:anim calcmode="lin" valueType="num">
                                      <p:cBhvr>
                                        <p:cTn id="19" dur="500" fill="hold"/>
                                        <p:tgtEl>
                                          <p:spTgt spid="78"/>
                                        </p:tgtEl>
                                        <p:attrNameLst>
                                          <p:attrName>ppt_h</p:attrName>
                                        </p:attrNameLst>
                                      </p:cBhvr>
                                      <p:tavLst>
                                        <p:tav tm="0">
                                          <p:val>
                                            <p:fltVal val="0"/>
                                          </p:val>
                                        </p:tav>
                                        <p:tav tm="100000">
                                          <p:val>
                                            <p:strVal val="#ppt_h"/>
                                          </p:val>
                                        </p:tav>
                                      </p:tavLst>
                                    </p:anim>
                                    <p:animEffect transition="in" filter="fade">
                                      <p:cBhvr>
                                        <p:cTn id="20" dur="500"/>
                                        <p:tgtEl>
                                          <p:spTgt spid="78"/>
                                        </p:tgtEl>
                                      </p:cBhvr>
                                    </p:animEffect>
                                  </p:childTnLst>
                                </p:cTn>
                              </p:par>
                              <p:par>
                                <p:cTn id="21" presetID="23" presetClass="entr" presetSubtype="16" fill="hold" nodeType="withEffect">
                                  <p:stCondLst>
                                    <p:cond delay="100"/>
                                  </p:stCondLst>
                                  <p:childTnLst>
                                    <p:set>
                                      <p:cBhvr>
                                        <p:cTn id="22" dur="1" fill="hold">
                                          <p:stCondLst>
                                            <p:cond delay="0"/>
                                          </p:stCondLst>
                                        </p:cTn>
                                        <p:tgtEl>
                                          <p:spTgt spid="72"/>
                                        </p:tgtEl>
                                        <p:attrNameLst>
                                          <p:attrName>style.visibility</p:attrName>
                                        </p:attrNameLst>
                                      </p:cBhvr>
                                      <p:to>
                                        <p:strVal val="visible"/>
                                      </p:to>
                                    </p:set>
                                    <p:anim calcmode="lin" valueType="num">
                                      <p:cBhvr>
                                        <p:cTn id="23" dur="300" fill="hold"/>
                                        <p:tgtEl>
                                          <p:spTgt spid="72"/>
                                        </p:tgtEl>
                                        <p:attrNameLst>
                                          <p:attrName>ppt_w</p:attrName>
                                        </p:attrNameLst>
                                      </p:cBhvr>
                                      <p:tavLst>
                                        <p:tav tm="0">
                                          <p:val>
                                            <p:fltVal val="0"/>
                                          </p:val>
                                        </p:tav>
                                        <p:tav tm="100000">
                                          <p:val>
                                            <p:strVal val="#ppt_w"/>
                                          </p:val>
                                        </p:tav>
                                      </p:tavLst>
                                    </p:anim>
                                    <p:anim calcmode="lin" valueType="num">
                                      <p:cBhvr>
                                        <p:cTn id="24" dur="300" fill="hold"/>
                                        <p:tgtEl>
                                          <p:spTgt spid="72"/>
                                        </p:tgtEl>
                                        <p:attrNameLst>
                                          <p:attrName>ppt_h</p:attrName>
                                        </p:attrNameLst>
                                      </p:cBhvr>
                                      <p:tavLst>
                                        <p:tav tm="0">
                                          <p:val>
                                            <p:fltVal val="0"/>
                                          </p:val>
                                        </p:tav>
                                        <p:tav tm="100000">
                                          <p:val>
                                            <p:strVal val="#ppt_h"/>
                                          </p:val>
                                        </p:tav>
                                      </p:tavLst>
                                    </p:anim>
                                  </p:childTnLst>
                                </p:cTn>
                              </p:par>
                              <p:par>
                                <p:cTn id="25" presetID="6" presetClass="emph" presetSubtype="0" autoRev="1" fill="hold" nodeType="withEffect">
                                  <p:stCondLst>
                                    <p:cond delay="400"/>
                                  </p:stCondLst>
                                  <p:childTnLst>
                                    <p:animScale>
                                      <p:cBhvr>
                                        <p:cTn id="26" dur="150" fill="hold"/>
                                        <p:tgtEl>
                                          <p:spTgt spid="72"/>
                                        </p:tgtEl>
                                      </p:cBhvr>
                                      <p:by x="110000" y="110000"/>
                                    </p:animScale>
                                  </p:childTnLst>
                                </p:cTn>
                              </p:par>
                              <p:par>
                                <p:cTn id="27" presetID="53" presetClass="entr" presetSubtype="16" fill="hold" grpId="0" nodeType="withEffect">
                                  <p:stCondLst>
                                    <p:cond delay="400"/>
                                  </p:stCondLst>
                                  <p:childTnLst>
                                    <p:set>
                                      <p:cBhvr>
                                        <p:cTn id="28" dur="1" fill="hold">
                                          <p:stCondLst>
                                            <p:cond delay="0"/>
                                          </p:stCondLst>
                                        </p:cTn>
                                        <p:tgtEl>
                                          <p:spTgt spid="73"/>
                                        </p:tgtEl>
                                        <p:attrNameLst>
                                          <p:attrName>style.visibility</p:attrName>
                                        </p:attrNameLst>
                                      </p:cBhvr>
                                      <p:to>
                                        <p:strVal val="visible"/>
                                      </p:to>
                                    </p:set>
                                    <p:anim calcmode="lin" valueType="num">
                                      <p:cBhvr>
                                        <p:cTn id="29" dur="500" fill="hold"/>
                                        <p:tgtEl>
                                          <p:spTgt spid="73"/>
                                        </p:tgtEl>
                                        <p:attrNameLst>
                                          <p:attrName>ppt_w</p:attrName>
                                        </p:attrNameLst>
                                      </p:cBhvr>
                                      <p:tavLst>
                                        <p:tav tm="0">
                                          <p:val>
                                            <p:fltVal val="0"/>
                                          </p:val>
                                        </p:tav>
                                        <p:tav tm="100000">
                                          <p:val>
                                            <p:strVal val="#ppt_w"/>
                                          </p:val>
                                        </p:tav>
                                      </p:tavLst>
                                    </p:anim>
                                    <p:anim calcmode="lin" valueType="num">
                                      <p:cBhvr>
                                        <p:cTn id="30" dur="500" fill="hold"/>
                                        <p:tgtEl>
                                          <p:spTgt spid="73"/>
                                        </p:tgtEl>
                                        <p:attrNameLst>
                                          <p:attrName>ppt_h</p:attrName>
                                        </p:attrNameLst>
                                      </p:cBhvr>
                                      <p:tavLst>
                                        <p:tav tm="0">
                                          <p:val>
                                            <p:fltVal val="0"/>
                                          </p:val>
                                        </p:tav>
                                        <p:tav tm="100000">
                                          <p:val>
                                            <p:strVal val="#ppt_h"/>
                                          </p:val>
                                        </p:tav>
                                      </p:tavLst>
                                    </p:anim>
                                    <p:animEffect transition="in" filter="fade">
                                      <p:cBhvr>
                                        <p:cTn id="31" dur="500"/>
                                        <p:tgtEl>
                                          <p:spTgt spid="73"/>
                                        </p:tgtEl>
                                      </p:cBhvr>
                                    </p:animEffect>
                                  </p:childTnLst>
                                </p:cTn>
                              </p:par>
                              <p:par>
                                <p:cTn id="32" presetID="53" presetClass="entr" presetSubtype="16" fill="hold" grpId="0" nodeType="withEffect">
                                  <p:stCondLst>
                                    <p:cond delay="400"/>
                                  </p:stCondLst>
                                  <p:childTnLst>
                                    <p:set>
                                      <p:cBhvr>
                                        <p:cTn id="33" dur="1" fill="hold">
                                          <p:stCondLst>
                                            <p:cond delay="0"/>
                                          </p:stCondLst>
                                        </p:cTn>
                                        <p:tgtEl>
                                          <p:spTgt spid="77"/>
                                        </p:tgtEl>
                                        <p:attrNameLst>
                                          <p:attrName>style.visibility</p:attrName>
                                        </p:attrNameLst>
                                      </p:cBhvr>
                                      <p:to>
                                        <p:strVal val="visible"/>
                                      </p:to>
                                    </p:set>
                                    <p:anim calcmode="lin" valueType="num">
                                      <p:cBhvr>
                                        <p:cTn id="34" dur="500" fill="hold"/>
                                        <p:tgtEl>
                                          <p:spTgt spid="77"/>
                                        </p:tgtEl>
                                        <p:attrNameLst>
                                          <p:attrName>ppt_w</p:attrName>
                                        </p:attrNameLst>
                                      </p:cBhvr>
                                      <p:tavLst>
                                        <p:tav tm="0">
                                          <p:val>
                                            <p:fltVal val="0"/>
                                          </p:val>
                                        </p:tav>
                                        <p:tav tm="100000">
                                          <p:val>
                                            <p:strVal val="#ppt_w"/>
                                          </p:val>
                                        </p:tav>
                                      </p:tavLst>
                                    </p:anim>
                                    <p:anim calcmode="lin" valueType="num">
                                      <p:cBhvr>
                                        <p:cTn id="35" dur="500" fill="hold"/>
                                        <p:tgtEl>
                                          <p:spTgt spid="77"/>
                                        </p:tgtEl>
                                        <p:attrNameLst>
                                          <p:attrName>ppt_h</p:attrName>
                                        </p:attrNameLst>
                                      </p:cBhvr>
                                      <p:tavLst>
                                        <p:tav tm="0">
                                          <p:val>
                                            <p:fltVal val="0"/>
                                          </p:val>
                                        </p:tav>
                                        <p:tav tm="100000">
                                          <p:val>
                                            <p:strVal val="#ppt_h"/>
                                          </p:val>
                                        </p:tav>
                                      </p:tavLst>
                                    </p:anim>
                                    <p:animEffect transition="in" filter="fade">
                                      <p:cBhvr>
                                        <p:cTn id="36" dur="500"/>
                                        <p:tgtEl>
                                          <p:spTgt spid="77"/>
                                        </p:tgtEl>
                                      </p:cBhvr>
                                    </p:animEffect>
                                  </p:childTnLst>
                                </p:cTn>
                              </p:par>
                              <p:par>
                                <p:cTn id="37" presetID="23" presetClass="entr" presetSubtype="16" fill="hold" nodeType="withEffect">
                                  <p:stCondLst>
                                    <p:cond delay="200"/>
                                  </p:stCondLst>
                                  <p:childTnLst>
                                    <p:set>
                                      <p:cBhvr>
                                        <p:cTn id="38" dur="1" fill="hold">
                                          <p:stCondLst>
                                            <p:cond delay="0"/>
                                          </p:stCondLst>
                                        </p:cTn>
                                        <p:tgtEl>
                                          <p:spTgt spid="71"/>
                                        </p:tgtEl>
                                        <p:attrNameLst>
                                          <p:attrName>style.visibility</p:attrName>
                                        </p:attrNameLst>
                                      </p:cBhvr>
                                      <p:to>
                                        <p:strVal val="visible"/>
                                      </p:to>
                                    </p:set>
                                    <p:anim calcmode="lin" valueType="num">
                                      <p:cBhvr>
                                        <p:cTn id="39" dur="300" fill="hold"/>
                                        <p:tgtEl>
                                          <p:spTgt spid="71"/>
                                        </p:tgtEl>
                                        <p:attrNameLst>
                                          <p:attrName>ppt_w</p:attrName>
                                        </p:attrNameLst>
                                      </p:cBhvr>
                                      <p:tavLst>
                                        <p:tav tm="0">
                                          <p:val>
                                            <p:fltVal val="0"/>
                                          </p:val>
                                        </p:tav>
                                        <p:tav tm="100000">
                                          <p:val>
                                            <p:strVal val="#ppt_w"/>
                                          </p:val>
                                        </p:tav>
                                      </p:tavLst>
                                    </p:anim>
                                    <p:anim calcmode="lin" valueType="num">
                                      <p:cBhvr>
                                        <p:cTn id="40" dur="300" fill="hold"/>
                                        <p:tgtEl>
                                          <p:spTgt spid="71"/>
                                        </p:tgtEl>
                                        <p:attrNameLst>
                                          <p:attrName>ppt_h</p:attrName>
                                        </p:attrNameLst>
                                      </p:cBhvr>
                                      <p:tavLst>
                                        <p:tav tm="0">
                                          <p:val>
                                            <p:fltVal val="0"/>
                                          </p:val>
                                        </p:tav>
                                        <p:tav tm="100000">
                                          <p:val>
                                            <p:strVal val="#ppt_h"/>
                                          </p:val>
                                        </p:tav>
                                      </p:tavLst>
                                    </p:anim>
                                  </p:childTnLst>
                                </p:cTn>
                              </p:par>
                              <p:par>
                                <p:cTn id="41" presetID="6" presetClass="emph" presetSubtype="0" autoRev="1" fill="hold" nodeType="withEffect">
                                  <p:stCondLst>
                                    <p:cond delay="500"/>
                                  </p:stCondLst>
                                  <p:childTnLst>
                                    <p:animScale>
                                      <p:cBhvr>
                                        <p:cTn id="42" dur="150" fill="hold"/>
                                        <p:tgtEl>
                                          <p:spTgt spid="71"/>
                                        </p:tgtEl>
                                      </p:cBhvr>
                                      <p:by x="110000" y="110000"/>
                                    </p:animScale>
                                  </p:childTnLst>
                                </p:cTn>
                              </p:par>
                              <p:par>
                                <p:cTn id="43" presetID="53" presetClass="entr" presetSubtype="16" fill="hold" grpId="0" nodeType="withEffect">
                                  <p:stCondLst>
                                    <p:cond delay="500"/>
                                  </p:stCondLst>
                                  <p:childTnLst>
                                    <p:set>
                                      <p:cBhvr>
                                        <p:cTn id="44" dur="1" fill="hold">
                                          <p:stCondLst>
                                            <p:cond delay="0"/>
                                          </p:stCondLst>
                                        </p:cTn>
                                        <p:tgtEl>
                                          <p:spTgt spid="75"/>
                                        </p:tgtEl>
                                        <p:attrNameLst>
                                          <p:attrName>style.visibility</p:attrName>
                                        </p:attrNameLst>
                                      </p:cBhvr>
                                      <p:to>
                                        <p:strVal val="visible"/>
                                      </p:to>
                                    </p:set>
                                    <p:anim calcmode="lin" valueType="num">
                                      <p:cBhvr>
                                        <p:cTn id="45" dur="500" fill="hold"/>
                                        <p:tgtEl>
                                          <p:spTgt spid="75"/>
                                        </p:tgtEl>
                                        <p:attrNameLst>
                                          <p:attrName>ppt_w</p:attrName>
                                        </p:attrNameLst>
                                      </p:cBhvr>
                                      <p:tavLst>
                                        <p:tav tm="0">
                                          <p:val>
                                            <p:fltVal val="0"/>
                                          </p:val>
                                        </p:tav>
                                        <p:tav tm="100000">
                                          <p:val>
                                            <p:strVal val="#ppt_w"/>
                                          </p:val>
                                        </p:tav>
                                      </p:tavLst>
                                    </p:anim>
                                    <p:anim calcmode="lin" valueType="num">
                                      <p:cBhvr>
                                        <p:cTn id="46" dur="500" fill="hold"/>
                                        <p:tgtEl>
                                          <p:spTgt spid="75"/>
                                        </p:tgtEl>
                                        <p:attrNameLst>
                                          <p:attrName>ppt_h</p:attrName>
                                        </p:attrNameLst>
                                      </p:cBhvr>
                                      <p:tavLst>
                                        <p:tav tm="0">
                                          <p:val>
                                            <p:fltVal val="0"/>
                                          </p:val>
                                        </p:tav>
                                        <p:tav tm="100000">
                                          <p:val>
                                            <p:strVal val="#ppt_h"/>
                                          </p:val>
                                        </p:tav>
                                      </p:tavLst>
                                    </p:anim>
                                    <p:animEffect transition="in" filter="fade">
                                      <p:cBhvr>
                                        <p:cTn id="47" dur="500"/>
                                        <p:tgtEl>
                                          <p:spTgt spid="75"/>
                                        </p:tgtEl>
                                      </p:cBhvr>
                                    </p:animEffect>
                                  </p:childTnLst>
                                </p:cTn>
                              </p:par>
                              <p:par>
                                <p:cTn id="48" presetID="53" presetClass="entr" presetSubtype="16" fill="hold" grpId="0" nodeType="withEffect">
                                  <p:stCondLst>
                                    <p:cond delay="500"/>
                                  </p:stCondLst>
                                  <p:childTnLst>
                                    <p:set>
                                      <p:cBhvr>
                                        <p:cTn id="49" dur="1" fill="hold">
                                          <p:stCondLst>
                                            <p:cond delay="0"/>
                                          </p:stCondLst>
                                        </p:cTn>
                                        <p:tgtEl>
                                          <p:spTgt spid="76"/>
                                        </p:tgtEl>
                                        <p:attrNameLst>
                                          <p:attrName>style.visibility</p:attrName>
                                        </p:attrNameLst>
                                      </p:cBhvr>
                                      <p:to>
                                        <p:strVal val="visible"/>
                                      </p:to>
                                    </p:set>
                                    <p:anim calcmode="lin" valueType="num">
                                      <p:cBhvr>
                                        <p:cTn id="50" dur="500" fill="hold"/>
                                        <p:tgtEl>
                                          <p:spTgt spid="76"/>
                                        </p:tgtEl>
                                        <p:attrNameLst>
                                          <p:attrName>ppt_w</p:attrName>
                                        </p:attrNameLst>
                                      </p:cBhvr>
                                      <p:tavLst>
                                        <p:tav tm="0">
                                          <p:val>
                                            <p:fltVal val="0"/>
                                          </p:val>
                                        </p:tav>
                                        <p:tav tm="100000">
                                          <p:val>
                                            <p:strVal val="#ppt_w"/>
                                          </p:val>
                                        </p:tav>
                                      </p:tavLst>
                                    </p:anim>
                                    <p:anim calcmode="lin" valueType="num">
                                      <p:cBhvr>
                                        <p:cTn id="51" dur="500" fill="hold"/>
                                        <p:tgtEl>
                                          <p:spTgt spid="76"/>
                                        </p:tgtEl>
                                        <p:attrNameLst>
                                          <p:attrName>ppt_h</p:attrName>
                                        </p:attrNameLst>
                                      </p:cBhvr>
                                      <p:tavLst>
                                        <p:tav tm="0">
                                          <p:val>
                                            <p:fltVal val="0"/>
                                          </p:val>
                                        </p:tav>
                                        <p:tav tm="100000">
                                          <p:val>
                                            <p:strVal val="#ppt_h"/>
                                          </p:val>
                                        </p:tav>
                                      </p:tavLst>
                                    </p:anim>
                                    <p:animEffect transition="in" filter="fade">
                                      <p:cBhvr>
                                        <p:cTn id="52" dur="500"/>
                                        <p:tgtEl>
                                          <p:spTgt spid="76"/>
                                        </p:tgtEl>
                                      </p:cBhvr>
                                    </p:animEffect>
                                  </p:childTnLst>
                                </p:cTn>
                              </p:par>
                            </p:childTnLst>
                          </p:cTn>
                        </p:par>
                        <p:par>
                          <p:cTn id="53" fill="hold">
                            <p:stCondLst>
                              <p:cond delay="500"/>
                            </p:stCondLst>
                            <p:childTnLst>
                              <p:par>
                                <p:cTn id="54" presetID="2" presetClass="entr" presetSubtype="2" fill="hold" nodeType="afterEffect">
                                  <p:stCondLst>
                                    <p:cond delay="0"/>
                                  </p:stCondLst>
                                  <p:childTnLst>
                                    <p:set>
                                      <p:cBhvr>
                                        <p:cTn id="55" dur="1" fill="hold">
                                          <p:stCondLst>
                                            <p:cond delay="0"/>
                                          </p:stCondLst>
                                        </p:cTn>
                                        <p:tgtEl>
                                          <p:spTgt spid="79"/>
                                        </p:tgtEl>
                                        <p:attrNameLst>
                                          <p:attrName>style.visibility</p:attrName>
                                        </p:attrNameLst>
                                      </p:cBhvr>
                                      <p:to>
                                        <p:strVal val="visible"/>
                                      </p:to>
                                    </p:set>
                                    <p:anim calcmode="lin" valueType="num">
                                      <p:cBhvr additive="base">
                                        <p:cTn id="56" dur="500" fill="hold"/>
                                        <p:tgtEl>
                                          <p:spTgt spid="79"/>
                                        </p:tgtEl>
                                        <p:attrNameLst>
                                          <p:attrName>ppt_x</p:attrName>
                                        </p:attrNameLst>
                                      </p:cBhvr>
                                      <p:tavLst>
                                        <p:tav tm="0">
                                          <p:val>
                                            <p:strVal val="1+#ppt_w/2"/>
                                          </p:val>
                                        </p:tav>
                                        <p:tav tm="100000">
                                          <p:val>
                                            <p:strVal val="#ppt_x"/>
                                          </p:val>
                                        </p:tav>
                                      </p:tavLst>
                                    </p:anim>
                                    <p:anim calcmode="lin" valueType="num">
                                      <p:cBhvr additive="base">
                                        <p:cTn id="57" dur="500" fill="hold"/>
                                        <p:tgtEl>
                                          <p:spTgt spid="79"/>
                                        </p:tgtEl>
                                        <p:attrNameLst>
                                          <p:attrName>ppt_y</p:attrName>
                                        </p:attrNameLst>
                                      </p:cBhvr>
                                      <p:tavLst>
                                        <p:tav tm="0">
                                          <p:val>
                                            <p:strVal val="#ppt_y"/>
                                          </p:val>
                                        </p:tav>
                                        <p:tav tm="100000">
                                          <p:val>
                                            <p:strVal val="#ppt_y"/>
                                          </p:val>
                                        </p:tav>
                                      </p:tavLst>
                                    </p:anim>
                                  </p:childTnLst>
                                </p:cTn>
                              </p:par>
                              <p:par>
                                <p:cTn id="58" presetID="2" presetClass="entr" presetSubtype="2" fill="hold" nodeType="withEffect">
                                  <p:stCondLst>
                                    <p:cond delay="500"/>
                                  </p:stCondLst>
                                  <p:childTnLst>
                                    <p:set>
                                      <p:cBhvr>
                                        <p:cTn id="59" dur="1" fill="hold">
                                          <p:stCondLst>
                                            <p:cond delay="0"/>
                                          </p:stCondLst>
                                        </p:cTn>
                                        <p:tgtEl>
                                          <p:spTgt spid="82"/>
                                        </p:tgtEl>
                                        <p:attrNameLst>
                                          <p:attrName>style.visibility</p:attrName>
                                        </p:attrNameLst>
                                      </p:cBhvr>
                                      <p:to>
                                        <p:strVal val="visible"/>
                                      </p:to>
                                    </p:set>
                                    <p:anim calcmode="lin" valueType="num">
                                      <p:cBhvr additive="base">
                                        <p:cTn id="60" dur="500" fill="hold"/>
                                        <p:tgtEl>
                                          <p:spTgt spid="82"/>
                                        </p:tgtEl>
                                        <p:attrNameLst>
                                          <p:attrName>ppt_x</p:attrName>
                                        </p:attrNameLst>
                                      </p:cBhvr>
                                      <p:tavLst>
                                        <p:tav tm="0">
                                          <p:val>
                                            <p:strVal val="1+#ppt_w/2"/>
                                          </p:val>
                                        </p:tav>
                                        <p:tav tm="100000">
                                          <p:val>
                                            <p:strVal val="#ppt_x"/>
                                          </p:val>
                                        </p:tav>
                                      </p:tavLst>
                                    </p:anim>
                                    <p:anim calcmode="lin" valueType="num">
                                      <p:cBhvr additive="base">
                                        <p:cTn id="61" dur="500" fill="hold"/>
                                        <p:tgtEl>
                                          <p:spTgt spid="82"/>
                                        </p:tgtEl>
                                        <p:attrNameLst>
                                          <p:attrName>ppt_y</p:attrName>
                                        </p:attrNameLst>
                                      </p:cBhvr>
                                      <p:tavLst>
                                        <p:tav tm="0">
                                          <p:val>
                                            <p:strVal val="#ppt_y"/>
                                          </p:val>
                                        </p:tav>
                                        <p:tav tm="100000">
                                          <p:val>
                                            <p:strVal val="#ppt_y"/>
                                          </p:val>
                                        </p:tav>
                                      </p:tavLst>
                                    </p:anim>
                                  </p:childTnLst>
                                </p:cTn>
                              </p:par>
                              <p:par>
                                <p:cTn id="62" presetID="2" presetClass="entr" presetSubtype="2" fill="hold" nodeType="withEffect">
                                  <p:stCondLst>
                                    <p:cond delay="1000"/>
                                  </p:stCondLst>
                                  <p:childTnLst>
                                    <p:set>
                                      <p:cBhvr>
                                        <p:cTn id="63" dur="1" fill="hold">
                                          <p:stCondLst>
                                            <p:cond delay="0"/>
                                          </p:stCondLst>
                                        </p:cTn>
                                        <p:tgtEl>
                                          <p:spTgt spid="85"/>
                                        </p:tgtEl>
                                        <p:attrNameLst>
                                          <p:attrName>style.visibility</p:attrName>
                                        </p:attrNameLst>
                                      </p:cBhvr>
                                      <p:to>
                                        <p:strVal val="visible"/>
                                      </p:to>
                                    </p:set>
                                    <p:anim calcmode="lin" valueType="num">
                                      <p:cBhvr additive="base">
                                        <p:cTn id="64" dur="500" fill="hold"/>
                                        <p:tgtEl>
                                          <p:spTgt spid="85"/>
                                        </p:tgtEl>
                                        <p:attrNameLst>
                                          <p:attrName>ppt_x</p:attrName>
                                        </p:attrNameLst>
                                      </p:cBhvr>
                                      <p:tavLst>
                                        <p:tav tm="0">
                                          <p:val>
                                            <p:strVal val="1+#ppt_w/2"/>
                                          </p:val>
                                        </p:tav>
                                        <p:tav tm="100000">
                                          <p:val>
                                            <p:strVal val="#ppt_x"/>
                                          </p:val>
                                        </p:tav>
                                      </p:tavLst>
                                    </p:anim>
                                    <p:anim calcmode="lin" valueType="num">
                                      <p:cBhvr additive="base">
                                        <p:cTn id="65" dur="500" fill="hold"/>
                                        <p:tgtEl>
                                          <p:spTgt spid="8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p:bldP spid="74" grpId="0"/>
      <p:bldP spid="75" grpId="0"/>
      <p:bldP spid="76" grpId="0"/>
      <p:bldP spid="77" grpId="0"/>
      <p:bldP spid="7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787"/>
          <p:cNvSpPr/>
          <p:nvPr/>
        </p:nvSpPr>
        <p:spPr>
          <a:xfrm>
            <a:off x="6128319" y="1934789"/>
            <a:ext cx="1" cy="1362975"/>
          </a:xfrm>
          <a:prstGeom prst="line">
            <a:avLst/>
          </a:prstGeom>
          <a:ln w="6350">
            <a:solidFill>
              <a:schemeClr val="bg1">
                <a:lumMod val="65000"/>
              </a:schemeClr>
            </a:solidFill>
            <a:miter lim="400000"/>
          </a:ln>
        </p:spPr>
        <p:txBody>
          <a:bodyPr lIns="0" tIns="0" rIns="0" bIns="0"/>
          <a:lstStyle/>
          <a:p>
            <a:pPr defTabSz="228600">
              <a:defRPr sz="1200">
                <a:solidFill>
                  <a:srgbClr val="000000"/>
                </a:solidFill>
                <a:latin typeface="Helvetica"/>
                <a:ea typeface="Helvetica"/>
                <a:cs typeface="Helvetica"/>
                <a:sym typeface="Helvetica"/>
              </a:defRPr>
            </a:pPr>
            <a:endParaRPr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 name="Shape 1785"/>
          <p:cNvSpPr/>
          <p:nvPr/>
        </p:nvSpPr>
        <p:spPr>
          <a:xfrm>
            <a:off x="6128316" y="1934790"/>
            <a:ext cx="4136687" cy="1355618"/>
          </a:xfrm>
          <a:prstGeom prst="line">
            <a:avLst/>
          </a:prstGeom>
          <a:ln w="6350">
            <a:solidFill>
              <a:schemeClr val="bg1">
                <a:lumMod val="65000"/>
              </a:schemeClr>
            </a:solidFill>
            <a:miter lim="400000"/>
          </a:ln>
        </p:spPr>
        <p:txBody>
          <a:bodyPr lIns="0" tIns="0" rIns="0" bIns="0"/>
          <a:lstStyle/>
          <a:p>
            <a:pPr defTabSz="228600">
              <a:defRPr sz="1200">
                <a:solidFill>
                  <a:srgbClr val="000000"/>
                </a:solidFill>
                <a:latin typeface="Helvetica"/>
                <a:ea typeface="Helvetica"/>
                <a:cs typeface="Helvetica"/>
                <a:sym typeface="Helvetica"/>
              </a:defRPr>
            </a:pPr>
            <a:endParaRPr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 name="Shape 1786"/>
          <p:cNvSpPr/>
          <p:nvPr/>
        </p:nvSpPr>
        <p:spPr>
          <a:xfrm>
            <a:off x="6134250" y="1934788"/>
            <a:ext cx="2080803" cy="1355620"/>
          </a:xfrm>
          <a:prstGeom prst="line">
            <a:avLst/>
          </a:prstGeom>
          <a:ln w="6350">
            <a:solidFill>
              <a:schemeClr val="bg1">
                <a:lumMod val="65000"/>
              </a:schemeClr>
            </a:solidFill>
            <a:miter lim="400000"/>
          </a:ln>
        </p:spPr>
        <p:txBody>
          <a:bodyPr lIns="0" tIns="0" rIns="0" bIns="0"/>
          <a:lstStyle/>
          <a:p>
            <a:pPr defTabSz="228600">
              <a:defRPr sz="1200">
                <a:solidFill>
                  <a:srgbClr val="000000"/>
                </a:solidFill>
                <a:latin typeface="Helvetica"/>
                <a:ea typeface="Helvetica"/>
                <a:cs typeface="Helvetica"/>
                <a:sym typeface="Helvetica"/>
              </a:defRPr>
            </a:pPr>
            <a:endParaRPr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 name="Shape 1788"/>
          <p:cNvSpPr/>
          <p:nvPr/>
        </p:nvSpPr>
        <p:spPr>
          <a:xfrm flipH="1">
            <a:off x="4056295" y="1934789"/>
            <a:ext cx="2072783" cy="1348263"/>
          </a:xfrm>
          <a:prstGeom prst="line">
            <a:avLst/>
          </a:prstGeom>
          <a:ln w="6350">
            <a:solidFill>
              <a:schemeClr val="bg1">
                <a:lumMod val="65000"/>
              </a:schemeClr>
            </a:solidFill>
            <a:miter lim="400000"/>
          </a:ln>
        </p:spPr>
        <p:txBody>
          <a:bodyPr lIns="0" tIns="0" rIns="0" bIns="0"/>
          <a:lstStyle/>
          <a:p>
            <a:pPr defTabSz="228600">
              <a:defRPr sz="1200">
                <a:solidFill>
                  <a:srgbClr val="000000"/>
                </a:solidFill>
                <a:latin typeface="Helvetica"/>
                <a:ea typeface="Helvetica"/>
                <a:cs typeface="Helvetica"/>
                <a:sym typeface="Helvetica"/>
              </a:defRPr>
            </a:pPr>
            <a:endParaRPr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 name="Shape 1789"/>
          <p:cNvSpPr/>
          <p:nvPr/>
        </p:nvSpPr>
        <p:spPr>
          <a:xfrm flipH="1">
            <a:off x="1984273" y="1934789"/>
            <a:ext cx="4144044" cy="1362975"/>
          </a:xfrm>
          <a:prstGeom prst="line">
            <a:avLst/>
          </a:prstGeom>
          <a:ln w="6350">
            <a:solidFill>
              <a:schemeClr val="bg1">
                <a:lumMod val="65000"/>
              </a:schemeClr>
            </a:solidFill>
            <a:miter lim="400000"/>
          </a:ln>
        </p:spPr>
        <p:txBody>
          <a:bodyPr lIns="0" tIns="0" rIns="0" bIns="0"/>
          <a:lstStyle/>
          <a:p>
            <a:pPr defTabSz="228600">
              <a:defRPr sz="1200">
                <a:solidFill>
                  <a:srgbClr val="000000"/>
                </a:solidFill>
                <a:latin typeface="Helvetica"/>
                <a:ea typeface="Helvetica"/>
                <a:cs typeface="Helvetica"/>
                <a:sym typeface="Helvetica"/>
              </a:defRPr>
            </a:pPr>
            <a:endParaRPr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 name="Shape 1794"/>
          <p:cNvSpPr/>
          <p:nvPr/>
        </p:nvSpPr>
        <p:spPr>
          <a:xfrm>
            <a:off x="1050695" y="3042118"/>
            <a:ext cx="1891344" cy="588757"/>
          </a:xfrm>
          <a:prstGeom prst="roundRect">
            <a:avLst>
              <a:gd name="adj" fmla="val 50000"/>
            </a:avLst>
          </a:prstGeom>
          <a:noFill/>
          <a:ln w="12700">
            <a:solidFill>
              <a:schemeClr val="bg1"/>
            </a:solidFill>
            <a:miter lim="400000"/>
          </a:ln>
        </p:spPr>
        <p:txBody>
          <a:bodyPr lIns="19043" tIns="19043" rIns="19043" bIns="19043" anchor="ctr"/>
          <a:lstStyle/>
          <a:p>
            <a:pPr lvl="0">
              <a:lnSpc>
                <a:spcPct val="120000"/>
              </a:lnSpc>
            </a:pPr>
            <a:endParaRPr sz="151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 name="Shape 1796"/>
          <p:cNvSpPr/>
          <p:nvPr/>
        </p:nvSpPr>
        <p:spPr>
          <a:xfrm>
            <a:off x="3112345" y="3042118"/>
            <a:ext cx="1891344" cy="588757"/>
          </a:xfrm>
          <a:prstGeom prst="roundRect">
            <a:avLst>
              <a:gd name="adj" fmla="val 50000"/>
            </a:avLst>
          </a:prstGeom>
          <a:noFill/>
          <a:ln w="12700">
            <a:solidFill>
              <a:schemeClr val="bg1"/>
            </a:solidFill>
            <a:miter lim="400000"/>
          </a:ln>
        </p:spPr>
        <p:txBody>
          <a:bodyPr lIns="19043" tIns="19043" rIns="19043" bIns="19043" anchor="ctr"/>
          <a:lstStyle/>
          <a:p>
            <a:pPr lvl="0">
              <a:lnSpc>
                <a:spcPct val="120000"/>
              </a:lnSpc>
            </a:pPr>
            <a:endParaRPr sz="151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Shape 1798"/>
          <p:cNvSpPr/>
          <p:nvPr/>
        </p:nvSpPr>
        <p:spPr>
          <a:xfrm>
            <a:off x="5159503" y="3042118"/>
            <a:ext cx="1891344" cy="588757"/>
          </a:xfrm>
          <a:prstGeom prst="roundRect">
            <a:avLst>
              <a:gd name="adj" fmla="val 50000"/>
            </a:avLst>
          </a:prstGeom>
          <a:noFill/>
          <a:ln w="12700">
            <a:solidFill>
              <a:schemeClr val="bg1"/>
            </a:solidFill>
            <a:miter lim="400000"/>
          </a:ln>
        </p:spPr>
        <p:txBody>
          <a:bodyPr lIns="19043" tIns="19043" rIns="19043" bIns="19043" anchor="ctr"/>
          <a:lstStyle/>
          <a:p>
            <a:pPr lvl="0">
              <a:lnSpc>
                <a:spcPct val="120000"/>
              </a:lnSpc>
            </a:pPr>
            <a:endParaRPr sz="151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 name="Shape 1800"/>
          <p:cNvSpPr/>
          <p:nvPr/>
        </p:nvSpPr>
        <p:spPr>
          <a:xfrm>
            <a:off x="7180709" y="3042118"/>
            <a:ext cx="1891344" cy="588757"/>
          </a:xfrm>
          <a:prstGeom prst="roundRect">
            <a:avLst>
              <a:gd name="adj" fmla="val 50000"/>
            </a:avLst>
          </a:prstGeom>
          <a:noFill/>
          <a:ln w="12700">
            <a:solidFill>
              <a:schemeClr val="bg1"/>
            </a:solidFill>
            <a:miter lim="400000"/>
          </a:ln>
        </p:spPr>
        <p:txBody>
          <a:bodyPr lIns="19043" tIns="19043" rIns="19043" bIns="19043" anchor="ctr"/>
          <a:lstStyle/>
          <a:p>
            <a:pPr lvl="0">
              <a:lnSpc>
                <a:spcPct val="120000"/>
              </a:lnSpc>
            </a:pPr>
            <a:endParaRPr sz="151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Shape 1802"/>
          <p:cNvSpPr/>
          <p:nvPr/>
        </p:nvSpPr>
        <p:spPr>
          <a:xfrm>
            <a:off x="9226302" y="3042118"/>
            <a:ext cx="1891344" cy="588757"/>
          </a:xfrm>
          <a:prstGeom prst="roundRect">
            <a:avLst>
              <a:gd name="adj" fmla="val 50000"/>
            </a:avLst>
          </a:prstGeom>
          <a:noFill/>
          <a:ln w="12700">
            <a:solidFill>
              <a:schemeClr val="bg1"/>
            </a:solidFill>
            <a:miter lim="400000"/>
          </a:ln>
        </p:spPr>
        <p:txBody>
          <a:bodyPr lIns="19043" tIns="19043" rIns="19043" bIns="19043" anchor="ctr"/>
          <a:lstStyle/>
          <a:p>
            <a:pPr lvl="0">
              <a:lnSpc>
                <a:spcPct val="120000"/>
              </a:lnSpc>
            </a:pPr>
            <a:endParaRPr sz="151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Shape 1805"/>
          <p:cNvSpPr/>
          <p:nvPr/>
        </p:nvSpPr>
        <p:spPr>
          <a:xfrm>
            <a:off x="2252900" y="4049569"/>
            <a:ext cx="7738138" cy="1350282"/>
          </a:xfrm>
          <a:prstGeom prst="roundRect">
            <a:avLst>
              <a:gd name="adj" fmla="val 50000"/>
            </a:avLst>
          </a:prstGeom>
          <a:noFill/>
          <a:ln w="12700">
            <a:solidFill>
              <a:schemeClr val="bg1"/>
            </a:solidFill>
            <a:miter lim="400000"/>
          </a:ln>
        </p:spPr>
        <p:txBody>
          <a:bodyPr lIns="19043" tIns="19043" rIns="19043" bIns="19043" anchor="ctr"/>
          <a:lstStyle/>
          <a:p>
            <a:pPr lvl="0">
              <a:lnSpc>
                <a:spcPct val="120000"/>
              </a:lnSpc>
            </a:pPr>
            <a:endParaRPr sz="320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13" name="Group 33"/>
          <p:cNvGrpSpPr/>
          <p:nvPr/>
        </p:nvGrpSpPr>
        <p:grpSpPr>
          <a:xfrm>
            <a:off x="5526646" y="1384274"/>
            <a:ext cx="1190643" cy="1190643"/>
            <a:chOff x="5526407" y="1696816"/>
            <a:chExt cx="1191141" cy="1191141"/>
          </a:xfrm>
          <a:noFill/>
        </p:grpSpPr>
        <p:sp>
          <p:nvSpPr>
            <p:cNvPr id="14" name="Shape 1790"/>
            <p:cNvSpPr/>
            <p:nvPr/>
          </p:nvSpPr>
          <p:spPr>
            <a:xfrm>
              <a:off x="5526407" y="1696816"/>
              <a:ext cx="1191141" cy="119114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12700">
              <a:solidFill>
                <a:schemeClr val="bg1"/>
              </a:solidFill>
              <a:miter lim="400000"/>
            </a:ln>
          </p:spPr>
          <p:txBody>
            <a:bodyPr lIns="25391" tIns="25391" rIns="25391" bIns="25391" anchor="ctr"/>
            <a:lstStyle/>
            <a:p>
              <a:pPr lvl="0">
                <a:lnSpc>
                  <a:spcPct val="120000"/>
                </a:lnSpc>
              </a:pPr>
              <a:endParaRPr sz="32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Shape 1804"/>
            <p:cNvSpPr/>
            <p:nvPr/>
          </p:nvSpPr>
          <p:spPr>
            <a:xfrm>
              <a:off x="5902228" y="2068264"/>
              <a:ext cx="448246" cy="448246"/>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grpFill/>
            <a:ln w="12700">
              <a:solidFill>
                <a:schemeClr val="bg1"/>
              </a:solidFill>
              <a:miter lim="400000"/>
            </a:ln>
          </p:spPr>
          <p:txBody>
            <a:bodyPr lIns="0" tIns="0" rIns="0" bIns="0" anchor="ctr"/>
            <a:lstStyle/>
            <a:p>
              <a:pPr lvl="0">
                <a:lnSpc>
                  <a:spcPct val="120000"/>
                </a:lnSpc>
              </a:pPr>
              <a:endParaRPr sz="320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6" name="Text Placeholder 3"/>
          <p:cNvSpPr txBox="1"/>
          <p:nvPr/>
        </p:nvSpPr>
        <p:spPr>
          <a:xfrm>
            <a:off x="2889978" y="4495188"/>
            <a:ext cx="6393297" cy="756505"/>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zh-CN" altLang="en-US" sz="12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在此添加您的标题和文字在此添加您的标题和文字在此添加您的标题和文字在此添加您的标题和文字在此添加您的标题和文字在此添加您的标题和文字在此添加您的标题和文字在此添加您的标题和文字在此添加您的标题和文字在此添加您的标题和文字在此添加您的标题和文字在此添加您的标题和文字在此添加您的标题和文字</a:t>
            </a:r>
            <a:endParaRPr lang="en-GB" altLang="zh-CN" sz="12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a:p>
            <a:pPr>
              <a:lnSpc>
                <a:spcPct val="120000"/>
              </a:lnSpc>
            </a:pPr>
            <a:endParaRPr lang="en-GB" altLang="zh-CN" sz="12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Text Placeholder 3"/>
          <p:cNvSpPr txBox="1"/>
          <p:nvPr/>
        </p:nvSpPr>
        <p:spPr>
          <a:xfrm>
            <a:off x="3120095" y="3132213"/>
            <a:ext cx="1875842" cy="408574"/>
          </a:xfrm>
          <a:prstGeom prst="rect">
            <a:avLst/>
          </a:prstGeom>
        </p:spPr>
        <p:txBody>
          <a:bodyPr anchor="ct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buNone/>
            </a:pPr>
            <a:r>
              <a:rPr lang="zh-CN" altLang="en-US" sz="133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点击输入内容</a:t>
            </a:r>
            <a:endParaRPr lang="en-GB" altLang="zh-CN" sz="133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Text Placeholder 3"/>
          <p:cNvSpPr txBox="1"/>
          <p:nvPr/>
        </p:nvSpPr>
        <p:spPr>
          <a:xfrm>
            <a:off x="5167250" y="3132213"/>
            <a:ext cx="1875842" cy="408574"/>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zh-CN" altLang="en-US" sz="133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点击输入内容</a:t>
            </a:r>
            <a:endParaRPr lang="en-GB" altLang="zh-CN" sz="133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Text Placeholder 3"/>
          <p:cNvSpPr txBox="1"/>
          <p:nvPr/>
        </p:nvSpPr>
        <p:spPr>
          <a:xfrm>
            <a:off x="7188458" y="3132213"/>
            <a:ext cx="1875842" cy="408574"/>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zh-CN" altLang="en-US" sz="133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点击输入内容</a:t>
            </a:r>
            <a:endParaRPr lang="en-GB" altLang="zh-CN" sz="133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Text Placeholder 3"/>
          <p:cNvSpPr txBox="1"/>
          <p:nvPr/>
        </p:nvSpPr>
        <p:spPr>
          <a:xfrm>
            <a:off x="1074139" y="3132213"/>
            <a:ext cx="1875842" cy="408574"/>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zh-CN" altLang="en-US" sz="133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点击输入内容</a:t>
            </a:r>
            <a:endParaRPr lang="en-GB" altLang="zh-CN" sz="133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Text Placeholder 3"/>
          <p:cNvSpPr txBox="1"/>
          <p:nvPr/>
        </p:nvSpPr>
        <p:spPr>
          <a:xfrm>
            <a:off x="9240398" y="3131253"/>
            <a:ext cx="1875842" cy="408574"/>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zh-CN" altLang="en-US" sz="133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点击输入内容</a:t>
            </a:r>
            <a:endParaRPr lang="en-GB" altLang="zh-CN" sz="133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par>
                          <p:cTn id="10" fill="hold">
                            <p:stCondLst>
                              <p:cond delay="500"/>
                            </p:stCondLst>
                            <p:childTnLst>
                              <p:par>
                                <p:cTn id="11" presetID="22" presetClass="entr" presetSubtype="1"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300"/>
                                        <p:tgtEl>
                                          <p:spTgt spid="6"/>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500"/>
                                        <p:tgtEl>
                                          <p:spTgt spid="20"/>
                                        </p:tgtEl>
                                      </p:cBhvr>
                                    </p:animEffect>
                                  </p:childTnLst>
                                </p:cTn>
                              </p:par>
                            </p:childTnLst>
                          </p:cTn>
                        </p:par>
                        <p:par>
                          <p:cTn id="21" fill="hold">
                            <p:stCondLst>
                              <p:cond delay="1500"/>
                            </p:stCondLst>
                            <p:childTnLst>
                              <p:par>
                                <p:cTn id="22" presetID="22" presetClass="entr" presetSubtype="1"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up)">
                                      <p:cBhvr>
                                        <p:cTn id="24" dur="300"/>
                                        <p:tgtEl>
                                          <p:spTgt spid="5"/>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7">
                                            <p:txEl>
                                              <p:pRg st="0" end="0"/>
                                            </p:txEl>
                                          </p:spTgt>
                                        </p:tgtEl>
                                        <p:attrNameLst>
                                          <p:attrName>style.visibility</p:attrName>
                                        </p:attrNameLst>
                                      </p:cBhvr>
                                      <p:to>
                                        <p:strVal val="visible"/>
                                      </p:to>
                                    </p:set>
                                    <p:animEffect transition="in" filter="fade">
                                      <p:cBhvr>
                                        <p:cTn id="31" dur="500"/>
                                        <p:tgtEl>
                                          <p:spTgt spid="17">
                                            <p:txEl>
                                              <p:pRg st="0" end="0"/>
                                            </p:txEl>
                                          </p:spTgt>
                                        </p:tgtEl>
                                      </p:cBhvr>
                                    </p:animEffect>
                                  </p:childTnLst>
                                </p:cTn>
                              </p:par>
                            </p:childTnLst>
                          </p:cTn>
                        </p:par>
                        <p:par>
                          <p:cTn id="32" fill="hold">
                            <p:stCondLst>
                              <p:cond delay="2500"/>
                            </p:stCondLst>
                            <p:childTnLst>
                              <p:par>
                                <p:cTn id="33" presetID="22" presetClass="entr" presetSubtype="1" fill="hold" grpId="0" nodeType="after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wipe(up)">
                                      <p:cBhvr>
                                        <p:cTn id="35" dur="300"/>
                                        <p:tgtEl>
                                          <p:spTgt spid="2"/>
                                        </p:tgtEl>
                                      </p:cBhvr>
                                    </p:animEffect>
                                  </p:childTnLst>
                                </p:cTn>
                              </p:par>
                            </p:childTnLst>
                          </p:cTn>
                        </p:par>
                        <p:par>
                          <p:cTn id="36" fill="hold">
                            <p:stCondLst>
                              <p:cond delay="3000"/>
                            </p:stCondLst>
                            <p:childTnLst>
                              <p:par>
                                <p:cTn id="37" presetID="10" presetClass="entr" presetSubtype="0"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500"/>
                                        <p:tgtEl>
                                          <p:spTgt spid="9"/>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childTnLst>
                          </p:cTn>
                        </p:par>
                        <p:par>
                          <p:cTn id="43" fill="hold">
                            <p:stCondLst>
                              <p:cond delay="3500"/>
                            </p:stCondLst>
                            <p:childTnLst>
                              <p:par>
                                <p:cTn id="44" presetID="22" presetClass="entr" presetSubtype="1" fill="hold" grpId="0" nodeType="afterEffect">
                                  <p:stCondLst>
                                    <p:cond delay="0"/>
                                  </p:stCondLst>
                                  <p:childTnLst>
                                    <p:set>
                                      <p:cBhvr>
                                        <p:cTn id="45" dur="1" fill="hold">
                                          <p:stCondLst>
                                            <p:cond delay="0"/>
                                          </p:stCondLst>
                                        </p:cTn>
                                        <p:tgtEl>
                                          <p:spTgt spid="4"/>
                                        </p:tgtEl>
                                        <p:attrNameLst>
                                          <p:attrName>style.visibility</p:attrName>
                                        </p:attrNameLst>
                                      </p:cBhvr>
                                      <p:to>
                                        <p:strVal val="visible"/>
                                      </p:to>
                                    </p:set>
                                    <p:animEffect transition="in" filter="wipe(up)">
                                      <p:cBhvr>
                                        <p:cTn id="46" dur="300"/>
                                        <p:tgtEl>
                                          <p:spTgt spid="4"/>
                                        </p:tgtEl>
                                      </p:cBhvr>
                                    </p:animEffect>
                                  </p:childTnLst>
                                </p:cTn>
                              </p:par>
                            </p:childTnLst>
                          </p:cTn>
                        </p:par>
                        <p:par>
                          <p:cTn id="47" fill="hold">
                            <p:stCondLst>
                              <p:cond delay="4000"/>
                            </p:stCondLst>
                            <p:childTnLst>
                              <p:par>
                                <p:cTn id="48" presetID="10" presetClass="entr" presetSubtype="0" fill="hold" grpId="0" nodeType="after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500"/>
                                        <p:tgtEl>
                                          <p:spTgt spid="10"/>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fade">
                                      <p:cBhvr>
                                        <p:cTn id="53" dur="500"/>
                                        <p:tgtEl>
                                          <p:spTgt spid="19"/>
                                        </p:tgtEl>
                                      </p:cBhvr>
                                    </p:animEffect>
                                  </p:childTnLst>
                                </p:cTn>
                              </p:par>
                            </p:childTnLst>
                          </p:cTn>
                        </p:par>
                        <p:par>
                          <p:cTn id="54" fill="hold">
                            <p:stCondLst>
                              <p:cond delay="4500"/>
                            </p:stCondLst>
                            <p:childTnLst>
                              <p:par>
                                <p:cTn id="55" presetID="22" presetClass="entr" presetSubtype="1" fill="hold" grpId="0" nodeType="afterEffect">
                                  <p:stCondLst>
                                    <p:cond delay="0"/>
                                  </p:stCondLst>
                                  <p:childTnLst>
                                    <p:set>
                                      <p:cBhvr>
                                        <p:cTn id="56" dur="1" fill="hold">
                                          <p:stCondLst>
                                            <p:cond delay="0"/>
                                          </p:stCondLst>
                                        </p:cTn>
                                        <p:tgtEl>
                                          <p:spTgt spid="3"/>
                                        </p:tgtEl>
                                        <p:attrNameLst>
                                          <p:attrName>style.visibility</p:attrName>
                                        </p:attrNameLst>
                                      </p:cBhvr>
                                      <p:to>
                                        <p:strVal val="visible"/>
                                      </p:to>
                                    </p:set>
                                    <p:animEffect transition="in" filter="wipe(up)">
                                      <p:cBhvr>
                                        <p:cTn id="57" dur="300"/>
                                        <p:tgtEl>
                                          <p:spTgt spid="3"/>
                                        </p:tgtEl>
                                      </p:cBhvr>
                                    </p:animEffect>
                                  </p:childTnLst>
                                </p:cTn>
                              </p:par>
                            </p:childTnLst>
                          </p:cTn>
                        </p:par>
                        <p:par>
                          <p:cTn id="58" fill="hold">
                            <p:stCondLst>
                              <p:cond delay="5000"/>
                            </p:stCondLst>
                            <p:childTnLst>
                              <p:par>
                                <p:cTn id="59" presetID="10" presetClass="entr" presetSubtype="0" fill="hold" grpId="0" nodeType="after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fade">
                                      <p:cBhvr>
                                        <p:cTn id="61" dur="500"/>
                                        <p:tgtEl>
                                          <p:spTgt spid="11"/>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1"/>
                                        </p:tgtEl>
                                        <p:attrNameLst>
                                          <p:attrName>style.visibility</p:attrName>
                                        </p:attrNameLst>
                                      </p:cBhvr>
                                      <p:to>
                                        <p:strVal val="visible"/>
                                      </p:to>
                                    </p:set>
                                    <p:animEffect transition="in" filter="fade">
                                      <p:cBhvr>
                                        <p:cTn id="64" dur="500"/>
                                        <p:tgtEl>
                                          <p:spTgt spid="21"/>
                                        </p:tgtEl>
                                      </p:cBhvr>
                                    </p:animEffect>
                                  </p:childTnLst>
                                </p:cTn>
                              </p:par>
                            </p:childTnLst>
                          </p:cTn>
                        </p:par>
                        <p:par>
                          <p:cTn id="65" fill="hold">
                            <p:stCondLst>
                              <p:cond delay="5500"/>
                            </p:stCondLst>
                            <p:childTnLst>
                              <p:par>
                                <p:cTn id="66" presetID="53" presetClass="entr" presetSubtype="528" fill="hold" grpId="0" nodeType="afterEffect">
                                  <p:stCondLst>
                                    <p:cond delay="0"/>
                                  </p:stCondLst>
                                  <p:childTnLst>
                                    <p:set>
                                      <p:cBhvr>
                                        <p:cTn id="67" dur="1" fill="hold">
                                          <p:stCondLst>
                                            <p:cond delay="0"/>
                                          </p:stCondLst>
                                        </p:cTn>
                                        <p:tgtEl>
                                          <p:spTgt spid="12"/>
                                        </p:tgtEl>
                                        <p:attrNameLst>
                                          <p:attrName>style.visibility</p:attrName>
                                        </p:attrNameLst>
                                      </p:cBhvr>
                                      <p:to>
                                        <p:strVal val="visible"/>
                                      </p:to>
                                    </p:set>
                                    <p:anim calcmode="lin" valueType="num">
                                      <p:cBhvr>
                                        <p:cTn id="68" dur="500" fill="hold"/>
                                        <p:tgtEl>
                                          <p:spTgt spid="12"/>
                                        </p:tgtEl>
                                        <p:attrNameLst>
                                          <p:attrName>ppt_w</p:attrName>
                                        </p:attrNameLst>
                                      </p:cBhvr>
                                      <p:tavLst>
                                        <p:tav tm="0">
                                          <p:val>
                                            <p:fltVal val="0"/>
                                          </p:val>
                                        </p:tav>
                                        <p:tav tm="100000">
                                          <p:val>
                                            <p:strVal val="#ppt_w"/>
                                          </p:val>
                                        </p:tav>
                                      </p:tavLst>
                                    </p:anim>
                                    <p:anim calcmode="lin" valueType="num">
                                      <p:cBhvr>
                                        <p:cTn id="69" dur="500" fill="hold"/>
                                        <p:tgtEl>
                                          <p:spTgt spid="12"/>
                                        </p:tgtEl>
                                        <p:attrNameLst>
                                          <p:attrName>ppt_h</p:attrName>
                                        </p:attrNameLst>
                                      </p:cBhvr>
                                      <p:tavLst>
                                        <p:tav tm="0">
                                          <p:val>
                                            <p:fltVal val="0"/>
                                          </p:val>
                                        </p:tav>
                                        <p:tav tm="100000">
                                          <p:val>
                                            <p:strVal val="#ppt_h"/>
                                          </p:val>
                                        </p:tav>
                                      </p:tavLst>
                                    </p:anim>
                                    <p:animEffect transition="in" filter="fade">
                                      <p:cBhvr>
                                        <p:cTn id="70" dur="500"/>
                                        <p:tgtEl>
                                          <p:spTgt spid="12"/>
                                        </p:tgtEl>
                                      </p:cBhvr>
                                    </p:animEffect>
                                    <p:anim calcmode="lin" valueType="num">
                                      <p:cBhvr>
                                        <p:cTn id="71" dur="500" fill="hold"/>
                                        <p:tgtEl>
                                          <p:spTgt spid="12"/>
                                        </p:tgtEl>
                                        <p:attrNameLst>
                                          <p:attrName>ppt_x</p:attrName>
                                        </p:attrNameLst>
                                      </p:cBhvr>
                                      <p:tavLst>
                                        <p:tav tm="0">
                                          <p:val>
                                            <p:fltVal val="0.5"/>
                                          </p:val>
                                        </p:tav>
                                        <p:tav tm="100000">
                                          <p:val>
                                            <p:strVal val="#ppt_x"/>
                                          </p:val>
                                        </p:tav>
                                      </p:tavLst>
                                    </p:anim>
                                    <p:anim calcmode="lin" valueType="num">
                                      <p:cBhvr>
                                        <p:cTn id="72" dur="500" fill="hold"/>
                                        <p:tgtEl>
                                          <p:spTgt spid="12"/>
                                        </p:tgtEl>
                                        <p:attrNameLst>
                                          <p:attrName>ppt_y</p:attrName>
                                        </p:attrNameLst>
                                      </p:cBhvr>
                                      <p:tavLst>
                                        <p:tav tm="0">
                                          <p:val>
                                            <p:fltVal val="0.5"/>
                                          </p:val>
                                        </p:tav>
                                        <p:tav tm="100000">
                                          <p:val>
                                            <p:strVal val="#ppt_y"/>
                                          </p:val>
                                        </p:tav>
                                      </p:tavLst>
                                    </p:anim>
                                  </p:childTnLst>
                                </p:cTn>
                              </p:par>
                              <p:par>
                                <p:cTn id="73" presetID="53" presetClass="entr" presetSubtype="528" fill="hold" grpId="0" nodeType="withEffect">
                                  <p:stCondLst>
                                    <p:cond delay="0"/>
                                  </p:stCondLst>
                                  <p:childTnLst>
                                    <p:set>
                                      <p:cBhvr>
                                        <p:cTn id="74" dur="1" fill="hold">
                                          <p:stCondLst>
                                            <p:cond delay="0"/>
                                          </p:stCondLst>
                                        </p:cTn>
                                        <p:tgtEl>
                                          <p:spTgt spid="16"/>
                                        </p:tgtEl>
                                        <p:attrNameLst>
                                          <p:attrName>style.visibility</p:attrName>
                                        </p:attrNameLst>
                                      </p:cBhvr>
                                      <p:to>
                                        <p:strVal val="visible"/>
                                      </p:to>
                                    </p:set>
                                    <p:anim calcmode="lin" valueType="num">
                                      <p:cBhvr>
                                        <p:cTn id="75" dur="500" fill="hold"/>
                                        <p:tgtEl>
                                          <p:spTgt spid="16"/>
                                        </p:tgtEl>
                                        <p:attrNameLst>
                                          <p:attrName>ppt_w</p:attrName>
                                        </p:attrNameLst>
                                      </p:cBhvr>
                                      <p:tavLst>
                                        <p:tav tm="0">
                                          <p:val>
                                            <p:fltVal val="0"/>
                                          </p:val>
                                        </p:tav>
                                        <p:tav tm="100000">
                                          <p:val>
                                            <p:strVal val="#ppt_w"/>
                                          </p:val>
                                        </p:tav>
                                      </p:tavLst>
                                    </p:anim>
                                    <p:anim calcmode="lin" valueType="num">
                                      <p:cBhvr>
                                        <p:cTn id="76" dur="500" fill="hold"/>
                                        <p:tgtEl>
                                          <p:spTgt spid="16"/>
                                        </p:tgtEl>
                                        <p:attrNameLst>
                                          <p:attrName>ppt_h</p:attrName>
                                        </p:attrNameLst>
                                      </p:cBhvr>
                                      <p:tavLst>
                                        <p:tav tm="0">
                                          <p:val>
                                            <p:fltVal val="0"/>
                                          </p:val>
                                        </p:tav>
                                        <p:tav tm="100000">
                                          <p:val>
                                            <p:strVal val="#ppt_h"/>
                                          </p:val>
                                        </p:tav>
                                      </p:tavLst>
                                    </p:anim>
                                    <p:animEffect transition="in" filter="fade">
                                      <p:cBhvr>
                                        <p:cTn id="77" dur="500"/>
                                        <p:tgtEl>
                                          <p:spTgt spid="16"/>
                                        </p:tgtEl>
                                      </p:cBhvr>
                                    </p:animEffect>
                                    <p:anim calcmode="lin" valueType="num">
                                      <p:cBhvr>
                                        <p:cTn id="78" dur="500" fill="hold"/>
                                        <p:tgtEl>
                                          <p:spTgt spid="16"/>
                                        </p:tgtEl>
                                        <p:attrNameLst>
                                          <p:attrName>ppt_x</p:attrName>
                                        </p:attrNameLst>
                                      </p:cBhvr>
                                      <p:tavLst>
                                        <p:tav tm="0">
                                          <p:val>
                                            <p:fltVal val="0.5"/>
                                          </p:val>
                                        </p:tav>
                                        <p:tav tm="100000">
                                          <p:val>
                                            <p:strVal val="#ppt_x"/>
                                          </p:val>
                                        </p:tav>
                                      </p:tavLst>
                                    </p:anim>
                                    <p:anim calcmode="lin" valueType="num">
                                      <p:cBhvr>
                                        <p:cTn id="79" dur="500" fill="hold"/>
                                        <p:tgtEl>
                                          <p:spTgt spid="1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6" grpId="0"/>
      <p:bldP spid="17" grpId="0" build="p"/>
      <p:bldP spid="18" grpId="0"/>
      <p:bldP spid="19" grpId="0"/>
      <p:bldP spid="20" grpId="0"/>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a:spLocks noChangeAspect="1"/>
          </p:cNvSpPr>
          <p:nvPr/>
        </p:nvSpPr>
        <p:spPr>
          <a:xfrm>
            <a:off x="1246811" y="2185981"/>
            <a:ext cx="3507436" cy="3507909"/>
          </a:xfrm>
          <a:prstGeom prst="ellipse">
            <a:avLst/>
          </a:prstGeom>
          <a:noFill/>
          <a:ln w="12700" cap="flat" cmpd="sng" algn="ctr">
            <a:solidFill>
              <a:schemeClr val="bg1"/>
            </a:solidFill>
            <a:prstDash val="solid"/>
            <a:miter lim="800000"/>
          </a:ln>
          <a:effectLst/>
        </p:spPr>
        <p:txBody>
          <a:bodyPr lIns="91288" tIns="45643" rIns="91288" bIns="45643" rtlCol="0" anchor="ctr"/>
          <a:lstStyle/>
          <a:p>
            <a:pPr marL="0" marR="0" lvl="0" indent="0" algn="ctr" defTabSz="912495"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rgbClr val="1F1F1F"/>
              </a:solidFill>
              <a:effectLst/>
              <a:uLnTx/>
              <a:uFillTx/>
              <a:latin typeface="Calibri" panose="020F0502020204030204"/>
              <a:ea typeface="幼圆" panose="02010509060101010101" charset="-122"/>
              <a:cs typeface="+mn-cs"/>
            </a:endParaRPr>
          </a:p>
        </p:txBody>
      </p:sp>
      <p:sp>
        <p:nvSpPr>
          <p:cNvPr id="3" name="椭圆 2"/>
          <p:cNvSpPr>
            <a:spLocks noChangeAspect="1"/>
          </p:cNvSpPr>
          <p:nvPr/>
        </p:nvSpPr>
        <p:spPr>
          <a:xfrm>
            <a:off x="1636503" y="2575744"/>
            <a:ext cx="2728006" cy="2728375"/>
          </a:xfrm>
          <a:prstGeom prst="ellipse">
            <a:avLst/>
          </a:prstGeom>
          <a:noFill/>
          <a:ln w="12700" cap="flat" cmpd="sng" algn="ctr">
            <a:solidFill>
              <a:schemeClr val="bg1"/>
            </a:solidFill>
            <a:prstDash val="solid"/>
            <a:miter lim="800000"/>
          </a:ln>
          <a:effectLst/>
        </p:spPr>
        <p:txBody>
          <a:bodyPr lIns="91288" tIns="45643" rIns="91288" bIns="45643" rtlCol="0" anchor="ctr"/>
          <a:lstStyle/>
          <a:p>
            <a:pPr marL="0" marR="0" lvl="0" indent="0" algn="ctr" defTabSz="912495"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rgbClr val="1F1F1F"/>
              </a:solidFill>
              <a:effectLst/>
              <a:uLnTx/>
              <a:uFillTx/>
              <a:latin typeface="Calibri" panose="020F0502020204030204"/>
              <a:ea typeface="幼圆" panose="02010509060101010101" charset="-122"/>
              <a:cs typeface="+mn-cs"/>
            </a:endParaRPr>
          </a:p>
        </p:txBody>
      </p:sp>
      <p:sp>
        <p:nvSpPr>
          <p:cNvPr id="4" name="椭圆 3"/>
          <p:cNvSpPr>
            <a:spLocks noChangeAspect="1"/>
          </p:cNvSpPr>
          <p:nvPr/>
        </p:nvSpPr>
        <p:spPr>
          <a:xfrm>
            <a:off x="2026243" y="2965515"/>
            <a:ext cx="1948576" cy="1948839"/>
          </a:xfrm>
          <a:prstGeom prst="ellipse">
            <a:avLst/>
          </a:prstGeom>
          <a:noFill/>
          <a:ln w="12700" cap="flat" cmpd="sng" algn="ctr">
            <a:solidFill>
              <a:schemeClr val="bg1"/>
            </a:solidFill>
            <a:prstDash val="solid"/>
            <a:miter lim="800000"/>
          </a:ln>
          <a:effectLst/>
        </p:spPr>
        <p:txBody>
          <a:bodyPr lIns="91288" tIns="45643" rIns="91288" bIns="45643" rtlCol="0" anchor="ctr"/>
          <a:lstStyle/>
          <a:p>
            <a:pPr marL="0" marR="0" lvl="0" indent="0" algn="ctr" defTabSz="912495"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rgbClr val="1F1F1F"/>
              </a:solidFill>
              <a:effectLst/>
              <a:uLnTx/>
              <a:uFillTx/>
              <a:latin typeface="Calibri" panose="020F0502020204030204"/>
              <a:ea typeface="幼圆" panose="02010509060101010101" charset="-122"/>
              <a:cs typeface="+mn-cs"/>
            </a:endParaRPr>
          </a:p>
        </p:txBody>
      </p:sp>
      <p:sp>
        <p:nvSpPr>
          <p:cNvPr id="5" name="椭圆 4"/>
          <p:cNvSpPr>
            <a:spLocks noChangeAspect="1"/>
          </p:cNvSpPr>
          <p:nvPr/>
        </p:nvSpPr>
        <p:spPr>
          <a:xfrm>
            <a:off x="2415936" y="3355288"/>
            <a:ext cx="1169146" cy="1169304"/>
          </a:xfrm>
          <a:prstGeom prst="ellipse">
            <a:avLst/>
          </a:prstGeom>
          <a:noFill/>
          <a:ln w="12700" cap="flat" cmpd="sng" algn="ctr">
            <a:solidFill>
              <a:schemeClr val="bg1"/>
            </a:solidFill>
            <a:prstDash val="solid"/>
            <a:miter lim="800000"/>
          </a:ln>
          <a:effectLst/>
        </p:spPr>
        <p:txBody>
          <a:bodyPr lIns="91288" tIns="45643" rIns="91288" bIns="45643" rtlCol="0" anchor="ctr"/>
          <a:lstStyle/>
          <a:p>
            <a:pPr marL="0" marR="0" lvl="0" indent="0" algn="ctr" defTabSz="912495"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rgbClr val="1F1F1F"/>
              </a:solidFill>
              <a:effectLst/>
              <a:uLnTx/>
              <a:uFillTx/>
              <a:latin typeface="Calibri" panose="020F0502020204030204"/>
              <a:ea typeface="幼圆" panose="02010509060101010101" charset="-122"/>
              <a:cs typeface="+mn-cs"/>
            </a:endParaRPr>
          </a:p>
        </p:txBody>
      </p:sp>
      <p:cxnSp>
        <p:nvCxnSpPr>
          <p:cNvPr id="6" name="直线连接符 27"/>
          <p:cNvCxnSpPr/>
          <p:nvPr/>
        </p:nvCxnSpPr>
        <p:spPr>
          <a:xfrm>
            <a:off x="4125769" y="1707858"/>
            <a:ext cx="2361800" cy="0"/>
          </a:xfrm>
          <a:prstGeom prst="line">
            <a:avLst/>
          </a:prstGeom>
          <a:noFill/>
          <a:ln w="12700" cap="flat" cmpd="sng" algn="ctr">
            <a:solidFill>
              <a:srgbClr val="47494B">
                <a:lumMod val="65000"/>
                <a:lumOff val="35000"/>
              </a:srgbClr>
            </a:solidFill>
            <a:prstDash val="dot"/>
            <a:miter lim="800000"/>
          </a:ln>
          <a:effectLst/>
        </p:spPr>
      </p:cxnSp>
      <p:cxnSp>
        <p:nvCxnSpPr>
          <p:cNvPr id="7" name="直线连接符 28"/>
          <p:cNvCxnSpPr/>
          <p:nvPr/>
        </p:nvCxnSpPr>
        <p:spPr>
          <a:xfrm>
            <a:off x="4503691" y="2716480"/>
            <a:ext cx="1983873" cy="0"/>
          </a:xfrm>
          <a:prstGeom prst="line">
            <a:avLst/>
          </a:prstGeom>
          <a:noFill/>
          <a:ln w="12700" cap="flat" cmpd="sng" algn="ctr">
            <a:solidFill>
              <a:srgbClr val="47494B">
                <a:lumMod val="65000"/>
                <a:lumOff val="35000"/>
              </a:srgbClr>
            </a:solidFill>
            <a:prstDash val="dot"/>
            <a:miter lim="800000"/>
          </a:ln>
          <a:effectLst/>
        </p:spPr>
      </p:cxnSp>
      <p:cxnSp>
        <p:nvCxnSpPr>
          <p:cNvPr id="8" name="直线连接符 30"/>
          <p:cNvCxnSpPr/>
          <p:nvPr/>
        </p:nvCxnSpPr>
        <p:spPr>
          <a:xfrm>
            <a:off x="4125769" y="3824050"/>
            <a:ext cx="2361800" cy="0"/>
          </a:xfrm>
          <a:prstGeom prst="line">
            <a:avLst/>
          </a:prstGeom>
          <a:noFill/>
          <a:ln w="12700" cap="flat" cmpd="sng" algn="ctr">
            <a:solidFill>
              <a:srgbClr val="47494B">
                <a:lumMod val="65000"/>
                <a:lumOff val="35000"/>
              </a:srgbClr>
            </a:solidFill>
            <a:prstDash val="dot"/>
            <a:miter lim="800000"/>
          </a:ln>
          <a:effectLst/>
        </p:spPr>
      </p:cxnSp>
      <p:cxnSp>
        <p:nvCxnSpPr>
          <p:cNvPr id="9" name="直线连接符 31"/>
          <p:cNvCxnSpPr/>
          <p:nvPr/>
        </p:nvCxnSpPr>
        <p:spPr>
          <a:xfrm>
            <a:off x="3834703" y="4862047"/>
            <a:ext cx="2652869" cy="0"/>
          </a:xfrm>
          <a:prstGeom prst="line">
            <a:avLst/>
          </a:prstGeom>
          <a:noFill/>
          <a:ln w="12700" cap="flat" cmpd="sng" algn="ctr">
            <a:solidFill>
              <a:srgbClr val="47494B">
                <a:lumMod val="65000"/>
                <a:lumOff val="35000"/>
              </a:srgbClr>
            </a:solidFill>
            <a:prstDash val="dot"/>
            <a:miter lim="800000"/>
          </a:ln>
          <a:effectLst/>
        </p:spPr>
      </p:cxnSp>
      <p:sp>
        <p:nvSpPr>
          <p:cNvPr id="10" name="文本框 34"/>
          <p:cNvSpPr>
            <a:spLocks noChangeArrowheads="1"/>
          </p:cNvSpPr>
          <p:nvPr/>
        </p:nvSpPr>
        <p:spPr bwMode="auto">
          <a:xfrm>
            <a:off x="6480866" y="1462944"/>
            <a:ext cx="4387647" cy="1015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288" tIns="45643" rIns="91288" bIns="45643">
            <a:spAutoFit/>
          </a:bodyPr>
          <a:lstStyle/>
          <a:p>
            <a:pPr defTabSz="912495">
              <a:lnSpc>
                <a:spcPct val="150000"/>
              </a:lnSpc>
            </a:pPr>
            <a:r>
              <a:rPr lang="en-US" altLang="zh-CN" sz="1600" b="1" dirty="0">
                <a:solidFill>
                  <a:schemeClr val="bg1"/>
                </a:solidFill>
                <a:latin typeface="微软雅黑" panose="020B0503020204020204" pitchFamily="34" charset="-122"/>
                <a:ea typeface="微软雅黑" panose="020B0503020204020204" pitchFamily="34" charset="-122"/>
              </a:rPr>
              <a:t>01.</a:t>
            </a:r>
            <a:r>
              <a:rPr lang="zh-CN" altLang="en-US" sz="1600" b="1" dirty="0">
                <a:solidFill>
                  <a:schemeClr val="bg1"/>
                </a:solidFill>
                <a:latin typeface="微软雅黑" panose="020B0503020204020204" pitchFamily="34" charset="-122"/>
                <a:ea typeface="微软雅黑" panose="020B0503020204020204" pitchFamily="34" charset="-122"/>
              </a:rPr>
              <a:t>添加文本标题</a:t>
            </a:r>
            <a:endParaRPr lang="en-US" altLang="zh-CN" sz="1600" b="1" dirty="0">
              <a:solidFill>
                <a:schemeClr val="bg1"/>
              </a:solidFill>
              <a:latin typeface="微软雅黑" panose="020B0503020204020204" pitchFamily="34" charset="-122"/>
              <a:ea typeface="微软雅黑" panose="020B0503020204020204" pitchFamily="34" charset="-122"/>
            </a:endParaRPr>
          </a:p>
          <a:p>
            <a:pPr defTabSz="912495">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schemeClr val="bg1"/>
                </a:solidFill>
                <a:latin typeface="微软雅黑" panose="020B0503020204020204" pitchFamily="34" charset="-122"/>
                <a:ea typeface="微软雅黑" panose="020B0503020204020204" pitchFamily="34" charset="-122"/>
              </a:rPr>
              <a:t>200,</a:t>
            </a:r>
            <a:r>
              <a:rPr lang="zh-CN" altLang="en-US" sz="1200" dirty="0">
                <a:solidFill>
                  <a:schemeClr val="bg1"/>
                </a:solidFill>
                <a:latin typeface="微软雅黑" panose="020B0503020204020204" pitchFamily="34" charset="-122"/>
                <a:ea typeface="微软雅黑" panose="020B0503020204020204" pitchFamily="34" charset="-122"/>
              </a:rPr>
              <a:t>添加适当的文字</a:t>
            </a:r>
            <a:endParaRPr lang="en-US" altLang="zh-CN" sz="1200" dirty="0">
              <a:solidFill>
                <a:schemeClr val="bg1"/>
              </a:solidFill>
              <a:latin typeface="华文宋体" panose="02010600040101010101" pitchFamily="2" charset="-122"/>
              <a:ea typeface="华文宋体" panose="02010600040101010101" pitchFamily="2" charset="-122"/>
              <a:sym typeface="华文宋体" panose="02010600040101010101" pitchFamily="2" charset="-122"/>
            </a:endParaRPr>
          </a:p>
        </p:txBody>
      </p:sp>
      <p:sp>
        <p:nvSpPr>
          <p:cNvPr id="11" name="文本框 34"/>
          <p:cNvSpPr>
            <a:spLocks noChangeArrowheads="1"/>
          </p:cNvSpPr>
          <p:nvPr/>
        </p:nvSpPr>
        <p:spPr bwMode="auto">
          <a:xfrm>
            <a:off x="6480866" y="2500550"/>
            <a:ext cx="4387647" cy="1015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288" tIns="45643" rIns="91288" bIns="45643">
            <a:spAutoFit/>
          </a:bodyPr>
          <a:lstStyle/>
          <a:p>
            <a:pPr defTabSz="912495">
              <a:lnSpc>
                <a:spcPct val="150000"/>
              </a:lnSpc>
            </a:pPr>
            <a:r>
              <a:rPr lang="en-US" altLang="zh-CN" sz="1600" b="1" dirty="0">
                <a:solidFill>
                  <a:schemeClr val="bg1"/>
                </a:solidFill>
                <a:latin typeface="微软雅黑" panose="020B0503020204020204" pitchFamily="34" charset="-122"/>
                <a:ea typeface="微软雅黑" panose="020B0503020204020204" pitchFamily="34" charset="-122"/>
              </a:rPr>
              <a:t>02.</a:t>
            </a:r>
            <a:r>
              <a:rPr lang="zh-CN" altLang="en-US" sz="1600" b="1" dirty="0">
                <a:solidFill>
                  <a:schemeClr val="bg1"/>
                </a:solidFill>
                <a:latin typeface="微软雅黑" panose="020B0503020204020204" pitchFamily="34" charset="-122"/>
                <a:ea typeface="微软雅黑" panose="020B0503020204020204" pitchFamily="34" charset="-122"/>
              </a:rPr>
              <a:t>添加文本标题</a:t>
            </a:r>
            <a:endParaRPr lang="en-US" altLang="zh-CN" sz="1600" b="1" dirty="0">
              <a:solidFill>
                <a:schemeClr val="bg1"/>
              </a:solidFill>
              <a:latin typeface="微软雅黑" panose="020B0503020204020204" pitchFamily="34" charset="-122"/>
              <a:ea typeface="微软雅黑" panose="020B0503020204020204" pitchFamily="34" charset="-122"/>
            </a:endParaRPr>
          </a:p>
          <a:p>
            <a:pPr defTabSz="912495">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schemeClr val="bg1"/>
                </a:solidFill>
                <a:latin typeface="微软雅黑" panose="020B0503020204020204" pitchFamily="34" charset="-122"/>
                <a:ea typeface="微软雅黑" panose="020B0503020204020204" pitchFamily="34" charset="-122"/>
              </a:rPr>
              <a:t>200,</a:t>
            </a:r>
            <a:r>
              <a:rPr lang="zh-CN" altLang="en-US" sz="1200" dirty="0">
                <a:solidFill>
                  <a:schemeClr val="bg1"/>
                </a:solidFill>
                <a:latin typeface="微软雅黑" panose="020B0503020204020204" pitchFamily="34" charset="-122"/>
                <a:ea typeface="微软雅黑" panose="020B0503020204020204" pitchFamily="34" charset="-122"/>
              </a:rPr>
              <a:t>添加适当的文字</a:t>
            </a:r>
            <a:endParaRPr lang="en-US" altLang="zh-CN" sz="1200" dirty="0">
              <a:solidFill>
                <a:schemeClr val="bg1"/>
              </a:solidFill>
              <a:latin typeface="华文宋体" panose="02010600040101010101" pitchFamily="2" charset="-122"/>
              <a:ea typeface="华文宋体" panose="02010600040101010101" pitchFamily="2" charset="-122"/>
              <a:sym typeface="华文宋体" panose="02010600040101010101" pitchFamily="2" charset="-122"/>
            </a:endParaRPr>
          </a:p>
        </p:txBody>
      </p:sp>
      <p:sp>
        <p:nvSpPr>
          <p:cNvPr id="12" name="文本框 34"/>
          <p:cNvSpPr>
            <a:spLocks noChangeArrowheads="1"/>
          </p:cNvSpPr>
          <p:nvPr/>
        </p:nvSpPr>
        <p:spPr bwMode="auto">
          <a:xfrm>
            <a:off x="6480866" y="3618722"/>
            <a:ext cx="4387647" cy="1015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288" tIns="45643" rIns="91288" bIns="45643">
            <a:spAutoFit/>
          </a:bodyPr>
          <a:lstStyle/>
          <a:p>
            <a:pPr defTabSz="912495">
              <a:lnSpc>
                <a:spcPct val="150000"/>
              </a:lnSpc>
            </a:pPr>
            <a:r>
              <a:rPr lang="en-US" altLang="zh-CN" sz="1600" b="1" dirty="0">
                <a:solidFill>
                  <a:schemeClr val="bg1"/>
                </a:solidFill>
                <a:latin typeface="微软雅黑" panose="020B0503020204020204" pitchFamily="34" charset="-122"/>
                <a:ea typeface="微软雅黑" panose="020B0503020204020204" pitchFamily="34" charset="-122"/>
              </a:rPr>
              <a:t>03.</a:t>
            </a:r>
            <a:r>
              <a:rPr lang="zh-CN" altLang="en-US" sz="1600" b="1" dirty="0">
                <a:solidFill>
                  <a:schemeClr val="bg1"/>
                </a:solidFill>
                <a:latin typeface="微软雅黑" panose="020B0503020204020204" pitchFamily="34" charset="-122"/>
                <a:ea typeface="微软雅黑" panose="020B0503020204020204" pitchFamily="34" charset="-122"/>
              </a:rPr>
              <a:t>添加文本标题</a:t>
            </a:r>
            <a:endParaRPr lang="en-US" altLang="zh-CN" sz="1600" b="1" dirty="0">
              <a:solidFill>
                <a:schemeClr val="bg1"/>
              </a:solidFill>
              <a:latin typeface="微软雅黑" panose="020B0503020204020204" pitchFamily="34" charset="-122"/>
              <a:ea typeface="微软雅黑" panose="020B0503020204020204" pitchFamily="34" charset="-122"/>
            </a:endParaRPr>
          </a:p>
          <a:p>
            <a:pPr defTabSz="912495">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schemeClr val="bg1"/>
                </a:solidFill>
                <a:latin typeface="微软雅黑" panose="020B0503020204020204" pitchFamily="34" charset="-122"/>
                <a:ea typeface="微软雅黑" panose="020B0503020204020204" pitchFamily="34" charset="-122"/>
              </a:rPr>
              <a:t>200,</a:t>
            </a:r>
            <a:r>
              <a:rPr lang="zh-CN" altLang="en-US" sz="1200" dirty="0">
                <a:solidFill>
                  <a:schemeClr val="bg1"/>
                </a:solidFill>
                <a:latin typeface="微软雅黑" panose="020B0503020204020204" pitchFamily="34" charset="-122"/>
                <a:ea typeface="微软雅黑" panose="020B0503020204020204" pitchFamily="34" charset="-122"/>
              </a:rPr>
              <a:t>添加适当的文字</a:t>
            </a:r>
            <a:endParaRPr lang="en-US" altLang="zh-CN" sz="1200" dirty="0">
              <a:solidFill>
                <a:schemeClr val="bg1"/>
              </a:solidFill>
              <a:latin typeface="华文宋体" panose="02010600040101010101" pitchFamily="2" charset="-122"/>
              <a:ea typeface="华文宋体" panose="02010600040101010101" pitchFamily="2" charset="-122"/>
              <a:sym typeface="华文宋体" panose="02010600040101010101" pitchFamily="2" charset="-122"/>
            </a:endParaRPr>
          </a:p>
        </p:txBody>
      </p:sp>
      <p:sp>
        <p:nvSpPr>
          <p:cNvPr id="13" name="文本框 34"/>
          <p:cNvSpPr>
            <a:spLocks noChangeArrowheads="1"/>
          </p:cNvSpPr>
          <p:nvPr/>
        </p:nvSpPr>
        <p:spPr bwMode="auto">
          <a:xfrm>
            <a:off x="6480866" y="4643855"/>
            <a:ext cx="4387647" cy="1015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288" tIns="45643" rIns="91288" bIns="45643">
            <a:spAutoFit/>
          </a:bodyPr>
          <a:lstStyle/>
          <a:p>
            <a:pPr defTabSz="912495">
              <a:lnSpc>
                <a:spcPct val="150000"/>
              </a:lnSpc>
            </a:pPr>
            <a:r>
              <a:rPr lang="en-US" altLang="zh-CN" sz="1600" b="1" dirty="0">
                <a:solidFill>
                  <a:schemeClr val="bg1"/>
                </a:solidFill>
                <a:latin typeface="微软雅黑" panose="020B0503020204020204" pitchFamily="34" charset="-122"/>
                <a:ea typeface="微软雅黑" panose="020B0503020204020204" pitchFamily="34" charset="-122"/>
              </a:rPr>
              <a:t>04.</a:t>
            </a:r>
            <a:r>
              <a:rPr lang="zh-CN" altLang="en-US" sz="1600" b="1" dirty="0">
                <a:solidFill>
                  <a:schemeClr val="bg1"/>
                </a:solidFill>
                <a:latin typeface="微软雅黑" panose="020B0503020204020204" pitchFamily="34" charset="-122"/>
                <a:ea typeface="微软雅黑" panose="020B0503020204020204" pitchFamily="34" charset="-122"/>
              </a:rPr>
              <a:t>添加文本标题</a:t>
            </a:r>
            <a:endParaRPr lang="en-US" altLang="zh-CN" sz="1600" b="1" dirty="0">
              <a:solidFill>
                <a:schemeClr val="bg1"/>
              </a:solidFill>
              <a:latin typeface="微软雅黑" panose="020B0503020204020204" pitchFamily="34" charset="-122"/>
              <a:ea typeface="微软雅黑" panose="020B0503020204020204" pitchFamily="34" charset="-122"/>
            </a:endParaRPr>
          </a:p>
          <a:p>
            <a:pPr defTabSz="912495">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schemeClr val="bg1"/>
                </a:solidFill>
                <a:latin typeface="微软雅黑" panose="020B0503020204020204" pitchFamily="34" charset="-122"/>
                <a:ea typeface="微软雅黑" panose="020B0503020204020204" pitchFamily="34" charset="-122"/>
              </a:rPr>
              <a:t>200,</a:t>
            </a:r>
            <a:r>
              <a:rPr lang="zh-CN" altLang="en-US" sz="1200" dirty="0">
                <a:solidFill>
                  <a:schemeClr val="bg1"/>
                </a:solidFill>
                <a:latin typeface="微软雅黑" panose="020B0503020204020204" pitchFamily="34" charset="-122"/>
                <a:ea typeface="微软雅黑" panose="020B0503020204020204" pitchFamily="34" charset="-122"/>
              </a:rPr>
              <a:t>添加适当的文字</a:t>
            </a:r>
            <a:endParaRPr lang="en-US" altLang="zh-CN" sz="1200" dirty="0">
              <a:solidFill>
                <a:schemeClr val="bg1"/>
              </a:solidFill>
              <a:latin typeface="华文宋体" panose="02010600040101010101" pitchFamily="2" charset="-122"/>
              <a:ea typeface="华文宋体" panose="02010600040101010101" pitchFamily="2" charset="-122"/>
              <a:sym typeface="华文宋体" panose="02010600040101010101" pitchFamily="2" charset="-122"/>
            </a:endParaRPr>
          </a:p>
        </p:txBody>
      </p:sp>
      <p:sp>
        <p:nvSpPr>
          <p:cNvPr id="14" name="饼形 7"/>
          <p:cNvSpPr>
            <a:spLocks noChangeAspect="1"/>
          </p:cNvSpPr>
          <p:nvPr/>
        </p:nvSpPr>
        <p:spPr>
          <a:xfrm>
            <a:off x="495195" y="1434290"/>
            <a:ext cx="5010622" cy="5011299"/>
          </a:xfrm>
          <a:prstGeom prst="pie">
            <a:avLst>
              <a:gd name="adj1" fmla="val 16891099"/>
              <a:gd name="adj2" fmla="val 18389175"/>
            </a:avLst>
          </a:prstGeom>
          <a:noFill/>
          <a:ln w="12700" cap="flat" cmpd="sng" algn="ctr">
            <a:solidFill>
              <a:schemeClr val="bg1"/>
            </a:solidFill>
            <a:prstDash val="solid"/>
            <a:miter lim="800000"/>
          </a:ln>
          <a:effectLst/>
        </p:spPr>
        <p:txBody>
          <a:bodyPr lIns="91288" tIns="45643" rIns="91288" bIns="45643" rtlCol="0" anchor="ctr"/>
          <a:lstStyle/>
          <a:p>
            <a:pPr marL="0" marR="0" lvl="0" indent="0" algn="ctr" defTabSz="912495"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rgbClr val="1F1F1F"/>
              </a:solidFill>
              <a:effectLst/>
              <a:uLnTx/>
              <a:uFillTx/>
              <a:latin typeface="Calibri" panose="020F0502020204030204"/>
              <a:ea typeface="幼圆" panose="02010509060101010101" charset="-122"/>
              <a:cs typeface="+mn-cs"/>
            </a:endParaRPr>
          </a:p>
        </p:txBody>
      </p:sp>
      <p:sp>
        <p:nvSpPr>
          <p:cNvPr id="15" name="饼形 8"/>
          <p:cNvSpPr>
            <a:spLocks noChangeAspect="1"/>
          </p:cNvSpPr>
          <p:nvPr/>
        </p:nvSpPr>
        <p:spPr>
          <a:xfrm>
            <a:off x="996283" y="1949085"/>
            <a:ext cx="4008497" cy="4009039"/>
          </a:xfrm>
          <a:prstGeom prst="pie">
            <a:avLst>
              <a:gd name="adj1" fmla="val 18800821"/>
              <a:gd name="adj2" fmla="val 20487076"/>
            </a:avLst>
          </a:prstGeom>
          <a:noFill/>
          <a:ln w="12700" cap="flat" cmpd="sng" algn="ctr">
            <a:solidFill>
              <a:schemeClr val="bg1"/>
            </a:solidFill>
            <a:prstDash val="solid"/>
            <a:miter lim="800000"/>
          </a:ln>
          <a:effectLst/>
        </p:spPr>
        <p:txBody>
          <a:bodyPr lIns="91288" tIns="45643" rIns="91288" bIns="45643" rtlCol="0" anchor="ctr"/>
          <a:lstStyle/>
          <a:p>
            <a:pPr marL="0" marR="0" lvl="0" indent="0" algn="ctr" defTabSz="912495"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rgbClr val="1F1F1F"/>
              </a:solidFill>
              <a:effectLst/>
              <a:uLnTx/>
              <a:uFillTx/>
              <a:latin typeface="Calibri" panose="020F0502020204030204"/>
              <a:ea typeface="幼圆" panose="02010509060101010101" charset="-122"/>
              <a:cs typeface="+mn-cs"/>
            </a:endParaRPr>
          </a:p>
        </p:txBody>
      </p:sp>
      <p:sp>
        <p:nvSpPr>
          <p:cNvPr id="16" name="饼形 9"/>
          <p:cNvSpPr>
            <a:spLocks noChangeAspect="1"/>
          </p:cNvSpPr>
          <p:nvPr/>
        </p:nvSpPr>
        <p:spPr>
          <a:xfrm>
            <a:off x="1497342" y="2500550"/>
            <a:ext cx="3006373" cy="3006779"/>
          </a:xfrm>
          <a:prstGeom prst="pie">
            <a:avLst>
              <a:gd name="adj1" fmla="val 21086868"/>
              <a:gd name="adj2" fmla="val 1772864"/>
            </a:avLst>
          </a:prstGeom>
          <a:noFill/>
          <a:ln w="12700" cap="flat" cmpd="sng" algn="ctr">
            <a:solidFill>
              <a:schemeClr val="bg1"/>
            </a:solidFill>
            <a:prstDash val="solid"/>
            <a:miter lim="800000"/>
          </a:ln>
          <a:effectLst/>
        </p:spPr>
        <p:txBody>
          <a:bodyPr lIns="91288" tIns="45643" rIns="91288" bIns="45643" rtlCol="0" anchor="ctr"/>
          <a:lstStyle/>
          <a:p>
            <a:pPr marL="0" marR="0" lvl="0" indent="0" algn="ctr" defTabSz="912495"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rgbClr val="1F1F1F"/>
              </a:solidFill>
              <a:effectLst/>
              <a:uLnTx/>
              <a:uFillTx/>
              <a:latin typeface="Calibri" panose="020F0502020204030204"/>
              <a:ea typeface="幼圆" panose="02010509060101010101" charset="-122"/>
              <a:cs typeface="+mn-cs"/>
            </a:endParaRPr>
          </a:p>
        </p:txBody>
      </p:sp>
      <p:sp>
        <p:nvSpPr>
          <p:cNvPr id="17" name="饼形 10"/>
          <p:cNvSpPr>
            <a:spLocks noChangeAspect="1"/>
          </p:cNvSpPr>
          <p:nvPr/>
        </p:nvSpPr>
        <p:spPr>
          <a:xfrm>
            <a:off x="1747857" y="2720979"/>
            <a:ext cx="2505312" cy="2505649"/>
          </a:xfrm>
          <a:prstGeom prst="pie">
            <a:avLst>
              <a:gd name="adj1" fmla="val 2573177"/>
              <a:gd name="adj2" fmla="val 6304209"/>
            </a:avLst>
          </a:prstGeom>
          <a:noFill/>
          <a:ln w="12700" cap="flat" cmpd="sng" algn="ctr">
            <a:solidFill>
              <a:schemeClr val="bg1"/>
            </a:solidFill>
            <a:prstDash val="solid"/>
            <a:miter lim="800000"/>
          </a:ln>
          <a:effectLst/>
        </p:spPr>
        <p:txBody>
          <a:bodyPr lIns="91288" tIns="45643" rIns="91288" bIns="45643" rtlCol="0" anchor="ctr"/>
          <a:lstStyle/>
          <a:p>
            <a:pPr marL="0" marR="0" lvl="0" indent="0" algn="ctr" defTabSz="912495"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rgbClr val="1F1F1F"/>
              </a:solidFill>
              <a:effectLst/>
              <a:uLnTx/>
              <a:uFillTx/>
              <a:latin typeface="Calibri" panose="020F0502020204030204"/>
              <a:ea typeface="幼圆" panose="02010509060101010101" charset="-122"/>
              <a:cs typeface="+mn-cs"/>
            </a:endParaRP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grpId="0" nodeType="withEffect" nodePh="1">
                                  <p:stCondLst>
                                    <p:cond delay="0"/>
                                  </p:stCondLst>
                                  <p:endCondLst>
                                    <p:cond evt="begin" delay="0">
                                      <p:tn val="10"/>
                                    </p:cond>
                                  </p:end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par>
                                <p:cTn id="15" presetID="53" presetClass="entr" presetSubtype="16" fill="hold" grpId="0" nodeType="withEffect" nodePh="1">
                                  <p:stCondLst>
                                    <p:cond delay="0"/>
                                  </p:stCondLst>
                                  <p:endCondLst>
                                    <p:cond evt="begin" delay="0">
                                      <p:tn val="15"/>
                                    </p:cond>
                                  </p:end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animEffect transition="in" filter="fade">
                                      <p:cBhvr>
                                        <p:cTn id="19" dur="500"/>
                                        <p:tgtEl>
                                          <p:spTgt spid="3"/>
                                        </p:tgtEl>
                                      </p:cBhvr>
                                    </p:animEffect>
                                  </p:childTnLst>
                                </p:cTn>
                              </p:par>
                              <p:par>
                                <p:cTn id="20" presetID="53" presetClass="entr" presetSubtype="16" fill="hold" grpId="0" nodeType="withEffect" nodePh="1">
                                  <p:stCondLst>
                                    <p:cond delay="0"/>
                                  </p:stCondLst>
                                  <p:endCondLst>
                                    <p:cond evt="begin" delay="0">
                                      <p:tn val="20"/>
                                    </p:cond>
                                  </p:endCondLst>
                                  <p:childTnLst>
                                    <p:set>
                                      <p:cBhvr>
                                        <p:cTn id="21" dur="1" fill="hold">
                                          <p:stCondLst>
                                            <p:cond delay="0"/>
                                          </p:stCondLst>
                                        </p:cTn>
                                        <p:tgtEl>
                                          <p:spTgt spid="2"/>
                                        </p:tgtEl>
                                        <p:attrNameLst>
                                          <p:attrName>style.visibility</p:attrName>
                                        </p:attrNameLst>
                                      </p:cBhvr>
                                      <p:to>
                                        <p:strVal val="visible"/>
                                      </p:to>
                                    </p:set>
                                    <p:anim calcmode="lin" valueType="num">
                                      <p:cBhvr>
                                        <p:cTn id="22" dur="500" fill="hold"/>
                                        <p:tgtEl>
                                          <p:spTgt spid="2"/>
                                        </p:tgtEl>
                                        <p:attrNameLst>
                                          <p:attrName>ppt_w</p:attrName>
                                        </p:attrNameLst>
                                      </p:cBhvr>
                                      <p:tavLst>
                                        <p:tav tm="0">
                                          <p:val>
                                            <p:fltVal val="0"/>
                                          </p:val>
                                        </p:tav>
                                        <p:tav tm="100000">
                                          <p:val>
                                            <p:strVal val="#ppt_w"/>
                                          </p:val>
                                        </p:tav>
                                      </p:tavLst>
                                    </p:anim>
                                    <p:anim calcmode="lin" valueType="num">
                                      <p:cBhvr>
                                        <p:cTn id="23" dur="500" fill="hold"/>
                                        <p:tgtEl>
                                          <p:spTgt spid="2"/>
                                        </p:tgtEl>
                                        <p:attrNameLst>
                                          <p:attrName>ppt_h</p:attrName>
                                        </p:attrNameLst>
                                      </p:cBhvr>
                                      <p:tavLst>
                                        <p:tav tm="0">
                                          <p:val>
                                            <p:fltVal val="0"/>
                                          </p:val>
                                        </p:tav>
                                        <p:tav tm="100000">
                                          <p:val>
                                            <p:strVal val="#ppt_h"/>
                                          </p:val>
                                        </p:tav>
                                      </p:tavLst>
                                    </p:anim>
                                    <p:animEffect transition="in" filter="fade">
                                      <p:cBhvr>
                                        <p:cTn id="24" dur="500"/>
                                        <p:tgtEl>
                                          <p:spTgt spid="2"/>
                                        </p:tgtEl>
                                      </p:cBhvr>
                                    </p:animEffect>
                                  </p:childTnLst>
                                </p:cTn>
                              </p:par>
                            </p:childTnLst>
                          </p:cTn>
                        </p:par>
                        <p:par>
                          <p:cTn id="25" fill="hold">
                            <p:stCondLst>
                              <p:cond delay="500"/>
                            </p:stCondLst>
                            <p:childTnLst>
                              <p:par>
                                <p:cTn id="26" presetID="1" presetClass="entr" presetSubtype="0" fill="hold" grpId="0" nodeType="afterEffect">
                                  <p:stCondLst>
                                    <p:cond delay="0"/>
                                  </p:stCondLst>
                                  <p:childTnLst>
                                    <p:set>
                                      <p:cBhvr>
                                        <p:cTn id="27" dur="1" fill="hold">
                                          <p:stCondLst>
                                            <p:cond delay="0"/>
                                          </p:stCondLst>
                                        </p:cTn>
                                        <p:tgtEl>
                                          <p:spTgt spid="14"/>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5"/>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childTnLst>
                                </p:cTn>
                              </p:par>
                              <p:par>
                                <p:cTn id="34" presetID="42" presetClass="path" presetSubtype="0" accel="50000" decel="50000" fill="hold" grpId="1" nodeType="withEffect">
                                  <p:stCondLst>
                                    <p:cond delay="0"/>
                                  </p:stCondLst>
                                  <p:childTnLst>
                                    <p:animMotion origin="layout" path="M 3.05556E-6 -3.82716E-6 L 0.16666 -0.68364 " pathEditMode="relative" rAng="0" ptsTypes="AA">
                                      <p:cBhvr>
                                        <p:cTn id="35" dur="1250" spd="-100000" fill="hold"/>
                                        <p:tgtEl>
                                          <p:spTgt spid="14"/>
                                        </p:tgtEl>
                                        <p:attrNameLst>
                                          <p:attrName>ppt_x</p:attrName>
                                          <p:attrName>ppt_y</p:attrName>
                                        </p:attrNameLst>
                                      </p:cBhvr>
                                      <p:rCtr x="8333" y="-34198"/>
                                    </p:animMotion>
                                  </p:childTnLst>
                                </p:cTn>
                              </p:par>
                              <p:par>
                                <p:cTn id="36" presetID="42" presetClass="path" presetSubtype="0" accel="50000" decel="50000" fill="hold" grpId="1" nodeType="withEffect">
                                  <p:stCondLst>
                                    <p:cond delay="0"/>
                                  </p:stCondLst>
                                  <p:childTnLst>
                                    <p:animMotion origin="layout" path="M 3.05556E-6 -4.32099E-6 L 0.55399 -0.64876 " pathEditMode="relative" rAng="0" ptsTypes="AA">
                                      <p:cBhvr>
                                        <p:cTn id="37" dur="1250" spd="-100000" fill="hold"/>
                                        <p:tgtEl>
                                          <p:spTgt spid="15"/>
                                        </p:tgtEl>
                                        <p:attrNameLst>
                                          <p:attrName>ppt_x</p:attrName>
                                          <p:attrName>ppt_y</p:attrName>
                                        </p:attrNameLst>
                                      </p:cBhvr>
                                      <p:rCtr x="27691" y="-32438"/>
                                    </p:animMotion>
                                  </p:childTnLst>
                                </p:cTn>
                              </p:par>
                              <p:par>
                                <p:cTn id="38" presetID="42" presetClass="path" presetSubtype="0" accel="50000" decel="50000" fill="hold" grpId="1" nodeType="withEffect">
                                  <p:stCondLst>
                                    <p:cond delay="0"/>
                                  </p:stCondLst>
                                  <p:childTnLst>
                                    <p:animMotion origin="layout" path="M -2.5E-6 -2.96296E-6 L 0.78802 0.16914 " pathEditMode="relative" rAng="0" ptsTypes="AA">
                                      <p:cBhvr>
                                        <p:cTn id="39" dur="1250" spd="-100000" fill="hold"/>
                                        <p:tgtEl>
                                          <p:spTgt spid="16"/>
                                        </p:tgtEl>
                                        <p:attrNameLst>
                                          <p:attrName>ppt_x</p:attrName>
                                          <p:attrName>ppt_y</p:attrName>
                                        </p:attrNameLst>
                                      </p:cBhvr>
                                      <p:rCtr x="39392" y="8457"/>
                                    </p:animMotion>
                                  </p:childTnLst>
                                </p:cTn>
                              </p:par>
                              <p:par>
                                <p:cTn id="40" presetID="42" presetClass="path" presetSubtype="0" accel="50000" decel="50000" fill="hold" grpId="1" nodeType="withEffect">
                                  <p:stCondLst>
                                    <p:cond delay="0"/>
                                  </p:stCondLst>
                                  <p:childTnLst>
                                    <p:animMotion origin="layout" path="M 3.05556E-6 -2.09877E-6 L 0.08559 0.4358 " pathEditMode="relative" rAng="0" ptsTypes="AA">
                                      <p:cBhvr>
                                        <p:cTn id="41" dur="1250" spd="-100000" fill="hold"/>
                                        <p:tgtEl>
                                          <p:spTgt spid="17"/>
                                        </p:tgtEl>
                                        <p:attrNameLst>
                                          <p:attrName>ppt_x</p:attrName>
                                          <p:attrName>ppt_y</p:attrName>
                                        </p:attrNameLst>
                                      </p:cBhvr>
                                      <p:rCtr x="4271" y="21790"/>
                                    </p:animMotion>
                                  </p:childTnLst>
                                </p:cTn>
                              </p:par>
                            </p:childTnLst>
                          </p:cTn>
                        </p:par>
                        <p:par>
                          <p:cTn id="42" fill="hold">
                            <p:stCondLst>
                              <p:cond delay="500"/>
                            </p:stCondLst>
                            <p:childTnLst>
                              <p:par>
                                <p:cTn id="43" presetID="22" presetClass="entr" presetSubtype="8" fill="hold" nodeType="after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wipe(left)">
                                      <p:cBhvr>
                                        <p:cTn id="45" dur="500"/>
                                        <p:tgtEl>
                                          <p:spTgt spid="6"/>
                                        </p:tgtEl>
                                      </p:cBhvr>
                                    </p:animEffect>
                                  </p:childTnLst>
                                </p:cTn>
                              </p:par>
                              <p:par>
                                <p:cTn id="46" presetID="22" presetClass="entr" presetSubtype="8" fill="hold" nodeType="with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wipe(left)">
                                      <p:cBhvr>
                                        <p:cTn id="48" dur="500"/>
                                        <p:tgtEl>
                                          <p:spTgt spid="7"/>
                                        </p:tgtEl>
                                      </p:cBhvr>
                                    </p:animEffect>
                                  </p:childTnLst>
                                </p:cTn>
                              </p:par>
                              <p:par>
                                <p:cTn id="49" presetID="22" presetClass="entr" presetSubtype="8" fill="hold" nodeType="with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wipe(left)">
                                      <p:cBhvr>
                                        <p:cTn id="51" dur="500"/>
                                        <p:tgtEl>
                                          <p:spTgt spid="8"/>
                                        </p:tgtEl>
                                      </p:cBhvr>
                                    </p:animEffect>
                                  </p:childTnLst>
                                </p:cTn>
                              </p:par>
                              <p:par>
                                <p:cTn id="52" presetID="22" presetClass="entr" presetSubtype="8" fill="hold" nodeType="with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wipe(left)">
                                      <p:cBhvr>
                                        <p:cTn id="54" dur="500"/>
                                        <p:tgtEl>
                                          <p:spTgt spid="9"/>
                                        </p:tgtEl>
                                      </p:cBhvr>
                                    </p:animEffect>
                                  </p:childTnLst>
                                </p:cTn>
                              </p:par>
                            </p:childTnLst>
                          </p:cTn>
                        </p:par>
                        <p:par>
                          <p:cTn id="55" fill="hold">
                            <p:stCondLst>
                              <p:cond delay="1000"/>
                            </p:stCondLst>
                            <p:childTnLst>
                              <p:par>
                                <p:cTn id="56" presetID="2" presetClass="entr" presetSubtype="2" decel="53300" fill="hold" grpId="0" nodeType="afterEffect">
                                  <p:stCondLst>
                                    <p:cond delay="0"/>
                                  </p:stCondLst>
                                  <p:childTnLst>
                                    <p:set>
                                      <p:cBhvr>
                                        <p:cTn id="57" dur="1" fill="hold">
                                          <p:stCondLst>
                                            <p:cond delay="0"/>
                                          </p:stCondLst>
                                        </p:cTn>
                                        <p:tgtEl>
                                          <p:spTgt spid="10"/>
                                        </p:tgtEl>
                                        <p:attrNameLst>
                                          <p:attrName>style.visibility</p:attrName>
                                        </p:attrNameLst>
                                      </p:cBhvr>
                                      <p:to>
                                        <p:strVal val="visible"/>
                                      </p:to>
                                    </p:set>
                                    <p:anim calcmode="lin" valueType="num">
                                      <p:cBhvr additive="base">
                                        <p:cTn id="58" dur="750" fill="hold"/>
                                        <p:tgtEl>
                                          <p:spTgt spid="10"/>
                                        </p:tgtEl>
                                        <p:attrNameLst>
                                          <p:attrName>ppt_x</p:attrName>
                                        </p:attrNameLst>
                                      </p:cBhvr>
                                      <p:tavLst>
                                        <p:tav tm="0">
                                          <p:val>
                                            <p:strVal val="1+#ppt_w/2"/>
                                          </p:val>
                                        </p:tav>
                                        <p:tav tm="100000">
                                          <p:val>
                                            <p:strVal val="#ppt_x"/>
                                          </p:val>
                                        </p:tav>
                                      </p:tavLst>
                                    </p:anim>
                                    <p:anim calcmode="lin" valueType="num">
                                      <p:cBhvr additive="base">
                                        <p:cTn id="59" dur="750" fill="hold"/>
                                        <p:tgtEl>
                                          <p:spTgt spid="10"/>
                                        </p:tgtEl>
                                        <p:attrNameLst>
                                          <p:attrName>ppt_y</p:attrName>
                                        </p:attrNameLst>
                                      </p:cBhvr>
                                      <p:tavLst>
                                        <p:tav tm="0">
                                          <p:val>
                                            <p:strVal val="#ppt_y"/>
                                          </p:val>
                                        </p:tav>
                                        <p:tav tm="100000">
                                          <p:val>
                                            <p:strVal val="#ppt_y"/>
                                          </p:val>
                                        </p:tav>
                                      </p:tavLst>
                                    </p:anim>
                                  </p:childTnLst>
                                </p:cTn>
                              </p:par>
                              <p:par>
                                <p:cTn id="60" presetID="2" presetClass="entr" presetSubtype="2" decel="53300" fill="hold" grpId="0" nodeType="withEffect">
                                  <p:stCondLst>
                                    <p:cond delay="250"/>
                                  </p:stCondLst>
                                  <p:childTnLst>
                                    <p:set>
                                      <p:cBhvr>
                                        <p:cTn id="61" dur="1" fill="hold">
                                          <p:stCondLst>
                                            <p:cond delay="0"/>
                                          </p:stCondLst>
                                        </p:cTn>
                                        <p:tgtEl>
                                          <p:spTgt spid="11"/>
                                        </p:tgtEl>
                                        <p:attrNameLst>
                                          <p:attrName>style.visibility</p:attrName>
                                        </p:attrNameLst>
                                      </p:cBhvr>
                                      <p:to>
                                        <p:strVal val="visible"/>
                                      </p:to>
                                    </p:set>
                                    <p:anim calcmode="lin" valueType="num">
                                      <p:cBhvr additive="base">
                                        <p:cTn id="62" dur="750" fill="hold"/>
                                        <p:tgtEl>
                                          <p:spTgt spid="11"/>
                                        </p:tgtEl>
                                        <p:attrNameLst>
                                          <p:attrName>ppt_x</p:attrName>
                                        </p:attrNameLst>
                                      </p:cBhvr>
                                      <p:tavLst>
                                        <p:tav tm="0">
                                          <p:val>
                                            <p:strVal val="1+#ppt_w/2"/>
                                          </p:val>
                                        </p:tav>
                                        <p:tav tm="100000">
                                          <p:val>
                                            <p:strVal val="#ppt_x"/>
                                          </p:val>
                                        </p:tav>
                                      </p:tavLst>
                                    </p:anim>
                                    <p:anim calcmode="lin" valueType="num">
                                      <p:cBhvr additive="base">
                                        <p:cTn id="63" dur="750" fill="hold"/>
                                        <p:tgtEl>
                                          <p:spTgt spid="11"/>
                                        </p:tgtEl>
                                        <p:attrNameLst>
                                          <p:attrName>ppt_y</p:attrName>
                                        </p:attrNameLst>
                                      </p:cBhvr>
                                      <p:tavLst>
                                        <p:tav tm="0">
                                          <p:val>
                                            <p:strVal val="#ppt_y"/>
                                          </p:val>
                                        </p:tav>
                                        <p:tav tm="100000">
                                          <p:val>
                                            <p:strVal val="#ppt_y"/>
                                          </p:val>
                                        </p:tav>
                                      </p:tavLst>
                                    </p:anim>
                                  </p:childTnLst>
                                </p:cTn>
                              </p:par>
                              <p:par>
                                <p:cTn id="64" presetID="2" presetClass="entr" presetSubtype="2" decel="53300" fill="hold" grpId="0" nodeType="withEffect">
                                  <p:stCondLst>
                                    <p:cond delay="500"/>
                                  </p:stCondLst>
                                  <p:childTnLst>
                                    <p:set>
                                      <p:cBhvr>
                                        <p:cTn id="65" dur="1" fill="hold">
                                          <p:stCondLst>
                                            <p:cond delay="0"/>
                                          </p:stCondLst>
                                        </p:cTn>
                                        <p:tgtEl>
                                          <p:spTgt spid="12"/>
                                        </p:tgtEl>
                                        <p:attrNameLst>
                                          <p:attrName>style.visibility</p:attrName>
                                        </p:attrNameLst>
                                      </p:cBhvr>
                                      <p:to>
                                        <p:strVal val="visible"/>
                                      </p:to>
                                    </p:set>
                                    <p:anim calcmode="lin" valueType="num">
                                      <p:cBhvr additive="base">
                                        <p:cTn id="66" dur="750" fill="hold"/>
                                        <p:tgtEl>
                                          <p:spTgt spid="12"/>
                                        </p:tgtEl>
                                        <p:attrNameLst>
                                          <p:attrName>ppt_x</p:attrName>
                                        </p:attrNameLst>
                                      </p:cBhvr>
                                      <p:tavLst>
                                        <p:tav tm="0">
                                          <p:val>
                                            <p:strVal val="1+#ppt_w/2"/>
                                          </p:val>
                                        </p:tav>
                                        <p:tav tm="100000">
                                          <p:val>
                                            <p:strVal val="#ppt_x"/>
                                          </p:val>
                                        </p:tav>
                                      </p:tavLst>
                                    </p:anim>
                                    <p:anim calcmode="lin" valueType="num">
                                      <p:cBhvr additive="base">
                                        <p:cTn id="67" dur="750" fill="hold"/>
                                        <p:tgtEl>
                                          <p:spTgt spid="12"/>
                                        </p:tgtEl>
                                        <p:attrNameLst>
                                          <p:attrName>ppt_y</p:attrName>
                                        </p:attrNameLst>
                                      </p:cBhvr>
                                      <p:tavLst>
                                        <p:tav tm="0">
                                          <p:val>
                                            <p:strVal val="#ppt_y"/>
                                          </p:val>
                                        </p:tav>
                                        <p:tav tm="100000">
                                          <p:val>
                                            <p:strVal val="#ppt_y"/>
                                          </p:val>
                                        </p:tav>
                                      </p:tavLst>
                                    </p:anim>
                                  </p:childTnLst>
                                </p:cTn>
                              </p:par>
                              <p:par>
                                <p:cTn id="68" presetID="2" presetClass="entr" presetSubtype="2" decel="53300" fill="hold" grpId="0" nodeType="withEffect">
                                  <p:stCondLst>
                                    <p:cond delay="750"/>
                                  </p:stCondLst>
                                  <p:childTnLst>
                                    <p:set>
                                      <p:cBhvr>
                                        <p:cTn id="69" dur="1" fill="hold">
                                          <p:stCondLst>
                                            <p:cond delay="0"/>
                                          </p:stCondLst>
                                        </p:cTn>
                                        <p:tgtEl>
                                          <p:spTgt spid="13"/>
                                        </p:tgtEl>
                                        <p:attrNameLst>
                                          <p:attrName>style.visibility</p:attrName>
                                        </p:attrNameLst>
                                      </p:cBhvr>
                                      <p:to>
                                        <p:strVal val="visible"/>
                                      </p:to>
                                    </p:set>
                                    <p:anim calcmode="lin" valueType="num">
                                      <p:cBhvr additive="base">
                                        <p:cTn id="70" dur="750" fill="hold"/>
                                        <p:tgtEl>
                                          <p:spTgt spid="13"/>
                                        </p:tgtEl>
                                        <p:attrNameLst>
                                          <p:attrName>ppt_x</p:attrName>
                                        </p:attrNameLst>
                                      </p:cBhvr>
                                      <p:tavLst>
                                        <p:tav tm="0">
                                          <p:val>
                                            <p:strVal val="1+#ppt_w/2"/>
                                          </p:val>
                                        </p:tav>
                                        <p:tav tm="100000">
                                          <p:val>
                                            <p:strVal val="#ppt_x"/>
                                          </p:val>
                                        </p:tav>
                                      </p:tavLst>
                                    </p:anim>
                                    <p:anim calcmode="lin" valueType="num">
                                      <p:cBhvr additive="base">
                                        <p:cTn id="71" dur="75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10" grpId="0"/>
      <p:bldP spid="11" grpId="0"/>
      <p:bldP spid="12" grpId="0"/>
      <p:bldP spid="13" grpId="0"/>
      <p:bldP spid="14" grpId="0" animBg="1"/>
      <p:bldP spid="14" grpId="1" animBg="1"/>
      <p:bldP spid="15" grpId="0" animBg="1"/>
      <p:bldP spid="15" grpId="1" animBg="1"/>
      <p:bldP spid="16" grpId="0" animBg="1"/>
      <p:bldP spid="16" grpId="1" animBg="1"/>
      <p:bldP spid="17" grpId="0" animBg="1"/>
      <p:bldP spid="17" grpId="1"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教师节"/>
</p:tagLst>
</file>

<file path=ppt/tags/tag10.xml><?xml version="1.0" encoding="utf-8"?>
<p:tagLst xmlns:a="http://schemas.openxmlformats.org/drawingml/2006/main" xmlns:r="http://schemas.openxmlformats.org/officeDocument/2006/relationships" xmlns:p="http://schemas.openxmlformats.org/presentationml/2006/main">
  <p:tag name="MH" val="20170708180233"/>
  <p:tag name="MH_LIBRARY" val="CONTENTS"/>
  <p:tag name="MH_TYPE" val="NUMBER"/>
  <p:tag name="ID" val="626777"/>
  <p:tag name="MH_ORDER" val="2"/>
</p:tagLst>
</file>

<file path=ppt/tags/tag11.xml><?xml version="1.0" encoding="utf-8"?>
<p:tagLst xmlns:a="http://schemas.openxmlformats.org/drawingml/2006/main" xmlns:r="http://schemas.openxmlformats.org/officeDocument/2006/relationships" xmlns:p="http://schemas.openxmlformats.org/presentationml/2006/main">
  <p:tag name="MH" val="20170708180233"/>
  <p:tag name="MH_LIBRARY" val="CONTENTS"/>
  <p:tag name="MH_TYPE" val="NUMBER"/>
  <p:tag name="ID" val="626777"/>
  <p:tag name="MH_ORDER" val="3"/>
</p:tagLst>
</file>

<file path=ppt/tags/tag12.xml><?xml version="1.0" encoding="utf-8"?>
<p:tagLst xmlns:a="http://schemas.openxmlformats.org/drawingml/2006/main" xmlns:r="http://schemas.openxmlformats.org/officeDocument/2006/relationships" xmlns:p="http://schemas.openxmlformats.org/presentationml/2006/main">
  <p:tag name="MH" val="20170708180233"/>
  <p:tag name="MH_LIBRARY" val="CONTENTS"/>
  <p:tag name="MH_TYPE" val="NUMBER"/>
  <p:tag name="ID" val="626777"/>
  <p:tag name="MH_ORDER" val="4"/>
</p:tagLst>
</file>

<file path=ppt/tags/tag13.xml><?xml version="1.0" encoding="utf-8"?>
<p:tagLst xmlns:a="http://schemas.openxmlformats.org/drawingml/2006/main" xmlns:r="http://schemas.openxmlformats.org/officeDocument/2006/relationships" xmlns:p="http://schemas.openxmlformats.org/presentationml/2006/main">
  <p:tag name="MH" val="20170708180233"/>
  <p:tag name="MH_LIBRARY" val="CONTENTS"/>
  <p:tag name="MH_TYPE" val="ENTRY"/>
  <p:tag name="ID" val="626777"/>
  <p:tag name="MH_ORDER" val="1"/>
</p:tagLst>
</file>

<file path=ppt/tags/tag14.xml><?xml version="1.0" encoding="utf-8"?>
<p:tagLst xmlns:a="http://schemas.openxmlformats.org/drawingml/2006/main" xmlns:r="http://schemas.openxmlformats.org/officeDocument/2006/relationships" xmlns:p="http://schemas.openxmlformats.org/presentationml/2006/main">
  <p:tag name="MH" val="20170708180233"/>
  <p:tag name="MH_LIBRARY" val="CONTENTS"/>
  <p:tag name="MH_TYPE" val="NUMBER"/>
  <p:tag name="ID" val="626777"/>
  <p:tag name="MH_ORDER" val="1"/>
</p:tagLst>
</file>

<file path=ppt/tags/tag15.xml><?xml version="1.0" encoding="utf-8"?>
<p:tagLst xmlns:a="http://schemas.openxmlformats.org/drawingml/2006/main" xmlns:r="http://schemas.openxmlformats.org/officeDocument/2006/relationships" xmlns:p="http://schemas.openxmlformats.org/presentationml/2006/main">
  <p:tag name="MH" val="20170708180233"/>
  <p:tag name="MH_LIBRARY" val="CONTENTS"/>
  <p:tag name="MH_TYPE" val="ENTRY"/>
  <p:tag name="ID" val="626777"/>
  <p:tag name="MH_ORDER" val="1"/>
</p:tagLst>
</file>

<file path=ppt/tags/tag16.xml><?xml version="1.0" encoding="utf-8"?>
<p:tagLst xmlns:a="http://schemas.openxmlformats.org/drawingml/2006/main" xmlns:r="http://schemas.openxmlformats.org/officeDocument/2006/relationships" xmlns:p="http://schemas.openxmlformats.org/presentationml/2006/main">
  <p:tag name="MH" val="20170708180233"/>
  <p:tag name="MH_LIBRARY" val="CONTENTS"/>
  <p:tag name="MH_TYPE" val="NUMBER"/>
  <p:tag name="ID" val="626777"/>
  <p:tag name="MH_ORDER" val="1"/>
</p:tagLst>
</file>

<file path=ppt/tags/tag17.xml><?xml version="1.0" encoding="utf-8"?>
<p:tagLst xmlns:a="http://schemas.openxmlformats.org/drawingml/2006/main" xmlns:r="http://schemas.openxmlformats.org/officeDocument/2006/relationships" xmlns:p="http://schemas.openxmlformats.org/presentationml/2006/main">
  <p:tag name="MH" val="20170708180233"/>
  <p:tag name="MH_LIBRARY" val="CONTENTS"/>
  <p:tag name="MH_TYPE" val="ENTRY"/>
  <p:tag name="ID" val="626777"/>
  <p:tag name="MH_ORDER" val="1"/>
</p:tagLst>
</file>

<file path=ppt/tags/tag18.xml><?xml version="1.0" encoding="utf-8"?>
<p:tagLst xmlns:a="http://schemas.openxmlformats.org/drawingml/2006/main" xmlns:r="http://schemas.openxmlformats.org/officeDocument/2006/relationships" xmlns:p="http://schemas.openxmlformats.org/presentationml/2006/main">
  <p:tag name="MH" val="20170708180233"/>
  <p:tag name="MH_LIBRARY" val="CONTENTS"/>
  <p:tag name="MH_TYPE" val="NUMBER"/>
  <p:tag name="ID" val="626777"/>
  <p:tag name="MH_ORDER" val="1"/>
</p:tagLst>
</file>

<file path=ppt/tags/tag19.xml><?xml version="1.0" encoding="utf-8"?>
<p:tagLst xmlns:a="http://schemas.openxmlformats.org/drawingml/2006/main" xmlns:r="http://schemas.openxmlformats.org/officeDocument/2006/relationships" xmlns:p="http://schemas.openxmlformats.org/presentationml/2006/main">
  <p:tag name="MH" val="20170708180233"/>
  <p:tag name="MH_LIBRARY" val="CONTENTS"/>
  <p:tag name="MH_TYPE" val="ENTRY"/>
  <p:tag name="ID" val="626777"/>
  <p:tag name="MH_ORDER" val="1"/>
</p:tagLst>
</file>

<file path=ppt/tags/tag2.xml><?xml version="1.0" encoding="utf-8"?>
<p:tagLst xmlns:a="http://schemas.openxmlformats.org/drawingml/2006/main" xmlns:r="http://schemas.openxmlformats.org/officeDocument/2006/relationships" xmlns:p="http://schemas.openxmlformats.org/presentationml/2006/main">
  <p:tag name="MH" val="20170708180233"/>
  <p:tag name="MH_LIBRARY" val="CONTENTS"/>
  <p:tag name="MH_TYPE" val="OTHERS"/>
  <p:tag name="ID" val="626777"/>
</p:tagLst>
</file>

<file path=ppt/tags/tag20.xml><?xml version="1.0" encoding="utf-8"?>
<p:tagLst xmlns:a="http://schemas.openxmlformats.org/drawingml/2006/main" xmlns:r="http://schemas.openxmlformats.org/officeDocument/2006/relationships" xmlns:p="http://schemas.openxmlformats.org/presentationml/2006/main">
  <p:tag name="MH" val="20170708180233"/>
  <p:tag name="MH_LIBRARY" val="CONTENTS"/>
  <p:tag name="MH_TYPE" val="NUMBER"/>
  <p:tag name="ID" val="626777"/>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70708180233"/>
  <p:tag name="MH_LIBRARY" val="CONTENTS"/>
  <p:tag name="MH_TYPE" val="OTHERS"/>
  <p:tag name="ID" val="626777"/>
</p:tagLst>
</file>

<file path=ppt/tags/tag4.xml><?xml version="1.0" encoding="utf-8"?>
<p:tagLst xmlns:a="http://schemas.openxmlformats.org/drawingml/2006/main" xmlns:r="http://schemas.openxmlformats.org/officeDocument/2006/relationships" xmlns:p="http://schemas.openxmlformats.org/presentationml/2006/main">
  <p:tag name="MH" val="20170708180233"/>
  <p:tag name="MH_LIBRARY" val="CONTENTS"/>
  <p:tag name="MH_TYPE" val="OTHERS"/>
  <p:tag name="ID" val="626777"/>
</p:tagLst>
</file>

<file path=ppt/tags/tag5.xml><?xml version="1.0" encoding="utf-8"?>
<p:tagLst xmlns:a="http://schemas.openxmlformats.org/drawingml/2006/main" xmlns:r="http://schemas.openxmlformats.org/officeDocument/2006/relationships" xmlns:p="http://schemas.openxmlformats.org/presentationml/2006/main">
  <p:tag name="MH" val="20170708180233"/>
  <p:tag name="MH_LIBRARY" val="CONTENTS"/>
  <p:tag name="MH_TYPE" val="ENTRY"/>
  <p:tag name="ID" val="626777"/>
  <p:tag name="MH_ORDER" val="1"/>
</p:tagLst>
</file>

<file path=ppt/tags/tag6.xml><?xml version="1.0" encoding="utf-8"?>
<p:tagLst xmlns:a="http://schemas.openxmlformats.org/drawingml/2006/main" xmlns:r="http://schemas.openxmlformats.org/officeDocument/2006/relationships" xmlns:p="http://schemas.openxmlformats.org/presentationml/2006/main">
  <p:tag name="MH" val="20170708180233"/>
  <p:tag name="MH_LIBRARY" val="CONTENTS"/>
  <p:tag name="MH_TYPE" val="ENTRY"/>
  <p:tag name="ID" val="626777"/>
  <p:tag name="MH_ORDER" val="2"/>
</p:tagLst>
</file>

<file path=ppt/tags/tag7.xml><?xml version="1.0" encoding="utf-8"?>
<p:tagLst xmlns:a="http://schemas.openxmlformats.org/drawingml/2006/main" xmlns:r="http://schemas.openxmlformats.org/officeDocument/2006/relationships" xmlns:p="http://schemas.openxmlformats.org/presentationml/2006/main">
  <p:tag name="MH" val="20170708180233"/>
  <p:tag name="MH_LIBRARY" val="CONTENTS"/>
  <p:tag name="MH_TYPE" val="ENTRY"/>
  <p:tag name="ID" val="626777"/>
  <p:tag name="MH_ORDER" val="3"/>
</p:tagLst>
</file>

<file path=ppt/tags/tag8.xml><?xml version="1.0" encoding="utf-8"?>
<p:tagLst xmlns:a="http://schemas.openxmlformats.org/drawingml/2006/main" xmlns:r="http://schemas.openxmlformats.org/officeDocument/2006/relationships" xmlns:p="http://schemas.openxmlformats.org/presentationml/2006/main">
  <p:tag name="MH" val="20170708180233"/>
  <p:tag name="MH_LIBRARY" val="CONTENTS"/>
  <p:tag name="MH_TYPE" val="ENTRY"/>
  <p:tag name="ID" val="626777"/>
  <p:tag name="MH_ORDER" val="4"/>
</p:tagLst>
</file>

<file path=ppt/tags/tag9.xml><?xml version="1.0" encoding="utf-8"?>
<p:tagLst xmlns:a="http://schemas.openxmlformats.org/drawingml/2006/main" xmlns:r="http://schemas.openxmlformats.org/officeDocument/2006/relationships" xmlns:p="http://schemas.openxmlformats.org/presentationml/2006/main">
  <p:tag name="MH" val="20170708180233"/>
  <p:tag name="MH_LIBRARY" val="CONTENTS"/>
  <p:tag name="MH_TYPE" val="NUMBER"/>
  <p:tag name="ID" val="626777"/>
  <p:tag name="MH_ORDER" val="1"/>
</p:tagLst>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2163</Words>
  <Application>Microsoft Office PowerPoint</Application>
  <PresentationFormat>宽屏</PresentationFormat>
  <Paragraphs>266</Paragraphs>
  <Slides>25</Slides>
  <Notes>25</Notes>
  <HiddenSlides>0</HiddenSlides>
  <MMClips>0</MMClips>
  <ScaleCrop>false</ScaleCrop>
  <HeadingPairs>
    <vt:vector size="6" baseType="variant">
      <vt:variant>
        <vt:lpstr>已用的字体</vt:lpstr>
      </vt:variant>
      <vt:variant>
        <vt:i4>22</vt:i4>
      </vt:variant>
      <vt:variant>
        <vt:lpstr>主题</vt:lpstr>
      </vt:variant>
      <vt:variant>
        <vt:i4>1</vt:i4>
      </vt:variant>
      <vt:variant>
        <vt:lpstr>幻灯片标题</vt:lpstr>
      </vt:variant>
      <vt:variant>
        <vt:i4>25</vt:i4>
      </vt:variant>
    </vt:vector>
  </HeadingPairs>
  <TitlesOfParts>
    <vt:vector size="48" baseType="lpstr">
      <vt:lpstr>Arial Unicode MS</vt:lpstr>
      <vt:lpstr>Clear Sans</vt:lpstr>
      <vt:lpstr>Fira Sans SemiBold Italic</vt:lpstr>
      <vt:lpstr>Glegoo</vt:lpstr>
      <vt:lpstr>Lato Black</vt:lpstr>
      <vt:lpstr>Lato Light</vt:lpstr>
      <vt:lpstr>Malgun Gothic</vt:lpstr>
      <vt:lpstr>MS PGothic</vt:lpstr>
      <vt:lpstr>Open Sans</vt:lpstr>
      <vt:lpstr>Raleway</vt:lpstr>
      <vt:lpstr>Raleway Light</vt:lpstr>
      <vt:lpstr>等线</vt:lpstr>
      <vt:lpstr>等线 Light</vt:lpstr>
      <vt:lpstr>华康少女文字W5(P)</vt:lpstr>
      <vt:lpstr>华文宋体</vt:lpstr>
      <vt:lpstr>宋体</vt:lpstr>
      <vt:lpstr>微软雅黑</vt:lpstr>
      <vt:lpstr>幼圆</vt:lpstr>
      <vt:lpstr>Arial</vt:lpstr>
      <vt:lpstr>Arial Black</vt:lpstr>
      <vt:lpstr>Calibri</vt:lpstr>
      <vt:lpstr>Segoe UI Semilight</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1</cp:revision>
  <dcterms:created xsi:type="dcterms:W3CDTF">2017-07-07T15:43:00Z</dcterms:created>
  <dcterms:modified xsi:type="dcterms:W3CDTF">2023-01-10T05:16:56Z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4AA73467A6AD4DA6B27A9E6C0EDBAD07</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