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259" r:id="rId4"/>
    <p:sldId id="264" r:id="rId5"/>
    <p:sldId id="277" r:id="rId6"/>
    <p:sldId id="260" r:id="rId7"/>
    <p:sldId id="278" r:id="rId8"/>
    <p:sldId id="280" r:id="rId9"/>
    <p:sldId id="279" r:id="rId10"/>
    <p:sldId id="338" r:id="rId11"/>
    <p:sldId id="274" r:id="rId12"/>
    <p:sldId id="261" r:id="rId13"/>
    <p:sldId id="267" r:id="rId14"/>
    <p:sldId id="347" r:id="rId15"/>
    <p:sldId id="266" r:id="rId16"/>
    <p:sldId id="265" r:id="rId17"/>
    <p:sldId id="281" r:id="rId18"/>
    <p:sldId id="262" r:id="rId19"/>
    <p:sldId id="276" r:id="rId20"/>
    <p:sldId id="257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2172" y="8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CF5568F-451C-4DE2-AF3F-3DB85AA2F67C}" type="datetimeFigureOut">
              <a:rPr lang="zh-CN" altLang="en-US" smtClean="0"/>
              <a:t>2023-01-16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F980A53A-1CD5-4ECF-B561-48D7BE7D40D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9F5CDC2-1E64-41A1-8075-9DF5690D4B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V="1">
            <a:off x="0" y="747712"/>
            <a:ext cx="12192000" cy="46038"/>
          </a:xfrm>
          <a:prstGeom prst="rect">
            <a:avLst/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 userDrawn="1"/>
        </p:nvSpPr>
        <p:spPr bwMode="auto">
          <a:xfrm>
            <a:off x="9622070" y="203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zh-CN" altLang="en-US" dirty="0">
                <a:solidFill>
                  <a:srgbClr val="00B050"/>
                </a:solidFill>
                <a:latin typeface="FandolFang R" panose="00000500000000000000" pitchFamily="50" charset="-122"/>
              </a:rPr>
              <a:t>小学数学四年级下册</a:t>
            </a:r>
          </a:p>
        </p:txBody>
      </p:sp>
      <p:sp>
        <p:nvSpPr>
          <p:cNvPr id="16" name="KSO_Shape"/>
          <p:cNvSpPr>
            <a:spLocks noChangeAspect="1"/>
          </p:cNvSpPr>
          <p:nvPr userDrawn="1"/>
        </p:nvSpPr>
        <p:spPr bwMode="auto">
          <a:xfrm>
            <a:off x="207730" y="80513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0" Type="http://schemas.openxmlformats.org/officeDocument/2006/relationships/image" Target="../media/image1.jpe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jpeg"/><Relationship Id="rId5" Type="http://schemas.openxmlformats.org/officeDocument/2006/relationships/tags" Target="../tags/tag23.xml"/><Relationship Id="rId10" Type="http://schemas.openxmlformats.org/officeDocument/2006/relationships/image" Target="../media/image1.jpeg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9"/>
          <a:stretch>
            <a:fillRect/>
          </a:stretch>
        </p:blipFill>
        <p:spPr>
          <a:xfrm>
            <a:off x="0" y="0"/>
            <a:ext cx="12125983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4024313" y="3834946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983038" y="2590346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859020" y="4263390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bg1"/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bg1"/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副标题 2"/>
          <p:cNvSpPr>
            <a:spLocks noChangeArrowheads="1"/>
          </p:cNvSpPr>
          <p:nvPr/>
        </p:nvSpPr>
        <p:spPr bwMode="auto">
          <a:xfrm>
            <a:off x="3352800" y="2892746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altLang="zh-CN" sz="4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7.3 </a:t>
            </a:r>
            <a:r>
              <a:rPr lang="zh-CN" altLang="en-US" sz="4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画平移后的图形</a:t>
            </a:r>
          </a:p>
        </p:txBody>
      </p:sp>
      <p:grpSp>
        <p:nvGrpSpPr>
          <p:cNvPr id="12" name="PA_组合 42"/>
          <p:cNvGrpSpPr/>
          <p:nvPr>
            <p:custDataLst>
              <p:tags r:id="rId1"/>
            </p:custDataLst>
          </p:nvPr>
        </p:nvGrpSpPr>
        <p:grpSpPr>
          <a:xfrm>
            <a:off x="6224992" y="1445759"/>
            <a:ext cx="540000" cy="540000"/>
            <a:chOff x="5309025" y="2094564"/>
            <a:chExt cx="1461661" cy="1461661"/>
          </a:xfrm>
        </p:grpSpPr>
        <p:sp>
          <p:nvSpPr>
            <p:cNvPr id="1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" name="PA_组合 45"/>
          <p:cNvGrpSpPr/>
          <p:nvPr>
            <p:custDataLst>
              <p:tags r:id="rId2"/>
            </p:custDataLst>
          </p:nvPr>
        </p:nvGrpSpPr>
        <p:grpSpPr>
          <a:xfrm>
            <a:off x="6764992" y="1445759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8"/>
          <p:cNvGrpSpPr/>
          <p:nvPr>
            <p:custDataLst>
              <p:tags r:id="rId3"/>
            </p:custDataLst>
          </p:nvPr>
        </p:nvGrpSpPr>
        <p:grpSpPr>
          <a:xfrm>
            <a:off x="7261520" y="1445759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51"/>
          <p:cNvGrpSpPr/>
          <p:nvPr>
            <p:custDataLst>
              <p:tags r:id="rId4"/>
            </p:custDataLst>
          </p:nvPr>
        </p:nvGrpSpPr>
        <p:grpSpPr>
          <a:xfrm>
            <a:off x="7764096" y="1445759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PA_文本框 26"/>
          <p:cNvSpPr txBox="1"/>
          <p:nvPr>
            <p:custDataLst>
              <p:tags r:id="rId5"/>
            </p:custDataLst>
          </p:nvPr>
        </p:nvSpPr>
        <p:spPr>
          <a:xfrm>
            <a:off x="6198905" y="144575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PA_文本框 26"/>
          <p:cNvSpPr txBox="1"/>
          <p:nvPr>
            <p:custDataLst>
              <p:tags r:id="rId6"/>
            </p:custDataLst>
          </p:nvPr>
        </p:nvSpPr>
        <p:spPr>
          <a:xfrm>
            <a:off x="6764992" y="144575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6" name="PA_矩形 56"/>
          <p:cNvSpPr/>
          <p:nvPr>
            <p:custDataLst>
              <p:tags r:id="rId7"/>
            </p:custDataLst>
          </p:nvPr>
        </p:nvSpPr>
        <p:spPr>
          <a:xfrm>
            <a:off x="7248857" y="1469342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7" name="PA_矩形 57"/>
          <p:cNvSpPr/>
          <p:nvPr>
            <p:custDataLst>
              <p:tags r:id="rId8"/>
            </p:custDataLst>
          </p:nvPr>
        </p:nvSpPr>
        <p:spPr>
          <a:xfrm>
            <a:off x="7764096" y="144575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8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49" y="1182234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670698" y="1986784"/>
          <a:ext cx="6695682" cy="438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260329"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834015" y="1369765"/>
            <a:ext cx="832325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思考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: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下面平移后的图形是怎样得到的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数一数，填一填。</a:t>
            </a:r>
          </a:p>
        </p:txBody>
      </p:sp>
      <p:sp>
        <p:nvSpPr>
          <p:cNvPr id="5" name="上箭头 50"/>
          <p:cNvSpPr/>
          <p:nvPr/>
        </p:nvSpPr>
        <p:spPr>
          <a:xfrm>
            <a:off x="5547204" y="3480043"/>
            <a:ext cx="937482" cy="881174"/>
          </a:xfrm>
          <a:prstGeom prst="upArrow">
            <a:avLst>
              <a:gd name="adj1" fmla="val 33051"/>
              <a:gd name="adj2" fmla="val 66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上箭头 52"/>
          <p:cNvSpPr/>
          <p:nvPr/>
        </p:nvSpPr>
        <p:spPr>
          <a:xfrm>
            <a:off x="5545940" y="3469737"/>
            <a:ext cx="941785" cy="891480"/>
          </a:xfrm>
          <a:prstGeom prst="upArrow">
            <a:avLst>
              <a:gd name="adj1" fmla="val 33051"/>
              <a:gd name="adj2" fmla="val 66949"/>
            </a:avLst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上箭头 57"/>
          <p:cNvSpPr/>
          <p:nvPr/>
        </p:nvSpPr>
        <p:spPr>
          <a:xfrm>
            <a:off x="5576991" y="3472046"/>
            <a:ext cx="882351" cy="878714"/>
          </a:xfrm>
          <a:prstGeom prst="upArrow">
            <a:avLst>
              <a:gd name="adj1" fmla="val 33051"/>
              <a:gd name="adj2" fmla="val 66949"/>
            </a:avLst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6019705" y="4387276"/>
            <a:ext cx="0" cy="28526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592546" y="5152334"/>
            <a:ext cx="25922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向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     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平移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格</a:t>
            </a:r>
          </a:p>
        </p:txBody>
      </p:sp>
      <p:sp>
        <p:nvSpPr>
          <p:cNvPr id="14" name="上箭头 60"/>
          <p:cNvSpPr/>
          <p:nvPr/>
        </p:nvSpPr>
        <p:spPr>
          <a:xfrm>
            <a:off x="5548091" y="3478060"/>
            <a:ext cx="937482" cy="880177"/>
          </a:xfrm>
          <a:prstGeom prst="upArrow">
            <a:avLst>
              <a:gd name="adj1" fmla="val 33051"/>
              <a:gd name="adj2" fmla="val 66949"/>
            </a:avLst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H="1">
            <a:off x="4757866" y="3935250"/>
            <a:ext cx="378937" cy="836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2959874" y="4358237"/>
            <a:ext cx="2591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向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     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平移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</a:t>
            </a:r>
            <a:r>
              <a:rPr kumimoji="0" lang="en-US" altLang="zh-CN" sz="2400" b="1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格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7131221" y="5164959"/>
            <a:ext cx="47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下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8323339" y="5164959"/>
            <a:ext cx="47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4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510410" y="4365597"/>
            <a:ext cx="47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左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698575" y="4364210"/>
            <a:ext cx="47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左大括号 29"/>
          <p:cNvSpPr/>
          <p:nvPr/>
        </p:nvSpPr>
        <p:spPr>
          <a:xfrm rot="10800000">
            <a:off x="6491870" y="3468359"/>
            <a:ext cx="263503" cy="1188000"/>
          </a:xfrm>
          <a:prstGeom prst="leftBrace">
            <a:avLst>
              <a:gd name="adj1" fmla="val 76306"/>
              <a:gd name="adj2" fmla="val 50784"/>
            </a:avLst>
          </a:prstGeom>
          <a:ln w="25400"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左大括号 30"/>
          <p:cNvSpPr/>
          <p:nvPr/>
        </p:nvSpPr>
        <p:spPr>
          <a:xfrm rot="5400000">
            <a:off x="4942238" y="2369974"/>
            <a:ext cx="244920" cy="1902494"/>
          </a:xfrm>
          <a:prstGeom prst="leftBrace">
            <a:avLst>
              <a:gd name="adj1" fmla="val 76306"/>
              <a:gd name="adj2" fmla="val 50784"/>
            </a:avLst>
          </a:prstGeom>
          <a:ln w="25400"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123 L 0.00035 0.2327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34 L -0.20885 -0.00062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3" y="-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1" grpId="1" animBg="1"/>
      <p:bldP spid="13" grpId="0"/>
      <p:bldP spid="14" grpId="0" animBg="1"/>
      <p:bldP spid="14" grpId="1" animBg="1"/>
      <p:bldP spid="16" grpId="0"/>
      <p:bldP spid="26" grpId="0"/>
      <p:bldP spid="27" grpId="0"/>
      <p:bldP spid="28" grpId="0"/>
      <p:bldP spid="29" grpId="0"/>
      <p:bldP spid="30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2095510" y="2305726"/>
            <a:ext cx="7987545" cy="30293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11671" y="1283198"/>
            <a:ext cx="5236667" cy="327860"/>
          </a:xfrm>
          <a:custGeom>
            <a:avLst/>
            <a:gdLst/>
            <a:ahLst/>
            <a:cxnLst/>
            <a:rect l="l" t="t" r="r" b="b"/>
            <a:pathLst>
              <a:path w="5236667" h="327860">
                <a:moveTo>
                  <a:pt x="5236667" y="238971"/>
                </a:moveTo>
                <a:lnTo>
                  <a:pt x="5236667" y="283477"/>
                </a:lnTo>
                <a:lnTo>
                  <a:pt x="5220430" y="277003"/>
                </a:lnTo>
                <a:cubicBezTo>
                  <a:pt x="5216056" y="272630"/>
                  <a:pt x="5213869" y="267137"/>
                  <a:pt x="5213869" y="260526"/>
                </a:cubicBezTo>
                <a:cubicBezTo>
                  <a:pt x="5213869" y="254618"/>
                  <a:pt x="5215999" y="249535"/>
                  <a:pt x="5220258" y="245276"/>
                </a:cubicBezTo>
                <a:close/>
                <a:moveTo>
                  <a:pt x="768305" y="238887"/>
                </a:moveTo>
                <a:cubicBezTo>
                  <a:pt x="775103" y="238887"/>
                  <a:pt x="780867" y="241253"/>
                  <a:pt x="785600" y="245985"/>
                </a:cubicBezTo>
                <a:cubicBezTo>
                  <a:pt x="790332" y="250718"/>
                  <a:pt x="792698" y="256016"/>
                  <a:pt x="792698" y="261882"/>
                </a:cubicBezTo>
                <a:cubicBezTo>
                  <a:pt x="792698" y="269339"/>
                  <a:pt x="790275" y="275490"/>
                  <a:pt x="785428" y="280337"/>
                </a:cubicBezTo>
                <a:cubicBezTo>
                  <a:pt x="780581" y="285184"/>
                  <a:pt x="774873" y="287608"/>
                  <a:pt x="768305" y="287608"/>
                </a:cubicBezTo>
                <a:cubicBezTo>
                  <a:pt x="761709" y="287608"/>
                  <a:pt x="755998" y="285195"/>
                  <a:pt x="751172" y="280370"/>
                </a:cubicBezTo>
                <a:cubicBezTo>
                  <a:pt x="746347" y="275544"/>
                  <a:pt x="743934" y="269382"/>
                  <a:pt x="743934" y="261882"/>
                </a:cubicBezTo>
                <a:cubicBezTo>
                  <a:pt x="743934" y="255973"/>
                  <a:pt x="746290" y="250664"/>
                  <a:pt x="751000" y="245953"/>
                </a:cubicBezTo>
                <a:cubicBezTo>
                  <a:pt x="755711" y="241242"/>
                  <a:pt x="761479" y="238887"/>
                  <a:pt x="768305" y="238887"/>
                </a:cubicBezTo>
                <a:close/>
                <a:moveTo>
                  <a:pt x="4581942" y="205187"/>
                </a:moveTo>
                <a:cubicBezTo>
                  <a:pt x="4584265" y="205057"/>
                  <a:pt x="4587336" y="205578"/>
                  <a:pt x="4591154" y="206751"/>
                </a:cubicBezTo>
                <a:cubicBezTo>
                  <a:pt x="4606426" y="211440"/>
                  <a:pt x="4617475" y="216982"/>
                  <a:pt x="4624301" y="223378"/>
                </a:cubicBezTo>
                <a:cubicBezTo>
                  <a:pt x="4631128" y="229774"/>
                  <a:pt x="4633389" y="238030"/>
                  <a:pt x="4631088" y="248147"/>
                </a:cubicBezTo>
                <a:cubicBezTo>
                  <a:pt x="4628786" y="258264"/>
                  <a:pt x="4622186" y="259508"/>
                  <a:pt x="4611287" y="251879"/>
                </a:cubicBezTo>
                <a:cubicBezTo>
                  <a:pt x="4600389" y="244250"/>
                  <a:pt x="4590365" y="234936"/>
                  <a:pt x="4581216" y="223937"/>
                </a:cubicBezTo>
                <a:cubicBezTo>
                  <a:pt x="4574731" y="211827"/>
                  <a:pt x="4574973" y="205577"/>
                  <a:pt x="4581942" y="205187"/>
                </a:cubicBezTo>
                <a:close/>
                <a:moveTo>
                  <a:pt x="3953184" y="204428"/>
                </a:moveTo>
                <a:cubicBezTo>
                  <a:pt x="3949197" y="204098"/>
                  <a:pt x="3941184" y="204607"/>
                  <a:pt x="3929146" y="205955"/>
                </a:cubicBezTo>
                <a:cubicBezTo>
                  <a:pt x="3917107" y="207303"/>
                  <a:pt x="3893421" y="210070"/>
                  <a:pt x="3858087" y="214258"/>
                </a:cubicBezTo>
                <a:cubicBezTo>
                  <a:pt x="3860682" y="236370"/>
                  <a:pt x="3862790" y="252668"/>
                  <a:pt x="3864411" y="263151"/>
                </a:cubicBezTo>
                <a:cubicBezTo>
                  <a:pt x="3888631" y="262305"/>
                  <a:pt x="3917627" y="260189"/>
                  <a:pt x="3951398" y="256805"/>
                </a:cubicBezTo>
                <a:cubicBezTo>
                  <a:pt x="3953893" y="242666"/>
                  <a:pt x="3955811" y="230484"/>
                  <a:pt x="3957153" y="220259"/>
                </a:cubicBezTo>
                <a:cubicBezTo>
                  <a:pt x="3958493" y="210035"/>
                  <a:pt x="3957170" y="204757"/>
                  <a:pt x="3953184" y="204428"/>
                </a:cubicBezTo>
                <a:close/>
                <a:moveTo>
                  <a:pt x="1670855" y="201991"/>
                </a:moveTo>
                <a:cubicBezTo>
                  <a:pt x="1673199" y="201737"/>
                  <a:pt x="1678444" y="207640"/>
                  <a:pt x="1686589" y="219700"/>
                </a:cubicBezTo>
                <a:cubicBezTo>
                  <a:pt x="1697818" y="239561"/>
                  <a:pt x="1709638" y="252915"/>
                  <a:pt x="1722049" y="259763"/>
                </a:cubicBezTo>
                <a:cubicBezTo>
                  <a:pt x="1734461" y="266610"/>
                  <a:pt x="1751052" y="270468"/>
                  <a:pt x="1771824" y="271335"/>
                </a:cubicBezTo>
                <a:cubicBezTo>
                  <a:pt x="1792596" y="272203"/>
                  <a:pt x="1805380" y="271776"/>
                  <a:pt x="1810177" y="270056"/>
                </a:cubicBezTo>
                <a:cubicBezTo>
                  <a:pt x="1814974" y="268335"/>
                  <a:pt x="1816304" y="265485"/>
                  <a:pt x="1814167" y="261505"/>
                </a:cubicBezTo>
                <a:cubicBezTo>
                  <a:pt x="1812031" y="257526"/>
                  <a:pt x="1808431" y="249158"/>
                  <a:pt x="1803369" y="236403"/>
                </a:cubicBezTo>
                <a:cubicBezTo>
                  <a:pt x="1798307" y="223647"/>
                  <a:pt x="1803218" y="224357"/>
                  <a:pt x="1818104" y="238532"/>
                </a:cubicBezTo>
                <a:cubicBezTo>
                  <a:pt x="1832989" y="252707"/>
                  <a:pt x="1846741" y="262477"/>
                  <a:pt x="1859360" y="267840"/>
                </a:cubicBezTo>
                <a:cubicBezTo>
                  <a:pt x="1871980" y="273203"/>
                  <a:pt x="1868950" y="280090"/>
                  <a:pt x="1850272" y="288501"/>
                </a:cubicBezTo>
                <a:cubicBezTo>
                  <a:pt x="1831594" y="296911"/>
                  <a:pt x="1806320" y="300202"/>
                  <a:pt x="1774448" y="298374"/>
                </a:cubicBezTo>
                <a:cubicBezTo>
                  <a:pt x="1742577" y="296545"/>
                  <a:pt x="1719350" y="289515"/>
                  <a:pt x="1704766" y="277283"/>
                </a:cubicBezTo>
                <a:cubicBezTo>
                  <a:pt x="1690182" y="265051"/>
                  <a:pt x="1679434" y="246365"/>
                  <a:pt x="1672522" y="221227"/>
                </a:cubicBezTo>
                <a:cubicBezTo>
                  <a:pt x="1669066" y="208658"/>
                  <a:pt x="1668510" y="202246"/>
                  <a:pt x="1670855" y="201991"/>
                </a:cubicBezTo>
                <a:close/>
                <a:moveTo>
                  <a:pt x="461271" y="188381"/>
                </a:moveTo>
                <a:cubicBezTo>
                  <a:pt x="469130" y="189829"/>
                  <a:pt x="475984" y="192497"/>
                  <a:pt x="481835" y="196383"/>
                </a:cubicBezTo>
                <a:cubicBezTo>
                  <a:pt x="488259" y="200068"/>
                  <a:pt x="490296" y="203883"/>
                  <a:pt x="487944" y="207826"/>
                </a:cubicBezTo>
                <a:cubicBezTo>
                  <a:pt x="485592" y="211770"/>
                  <a:pt x="483068" y="220474"/>
                  <a:pt x="480372" y="233940"/>
                </a:cubicBezTo>
                <a:cubicBezTo>
                  <a:pt x="477676" y="247405"/>
                  <a:pt x="472051" y="260082"/>
                  <a:pt x="463497" y="271970"/>
                </a:cubicBezTo>
                <a:cubicBezTo>
                  <a:pt x="454944" y="283858"/>
                  <a:pt x="442593" y="291910"/>
                  <a:pt x="426446" y="296126"/>
                </a:cubicBezTo>
                <a:cubicBezTo>
                  <a:pt x="410299" y="300342"/>
                  <a:pt x="405957" y="299023"/>
                  <a:pt x="413421" y="292168"/>
                </a:cubicBezTo>
                <a:cubicBezTo>
                  <a:pt x="420886" y="285313"/>
                  <a:pt x="428783" y="277505"/>
                  <a:pt x="437115" y="268743"/>
                </a:cubicBezTo>
                <a:cubicBezTo>
                  <a:pt x="445447" y="259982"/>
                  <a:pt x="451165" y="247782"/>
                  <a:pt x="454270" y="232144"/>
                </a:cubicBezTo>
                <a:cubicBezTo>
                  <a:pt x="457374" y="216506"/>
                  <a:pt x="457353" y="204940"/>
                  <a:pt x="454205" y="197447"/>
                </a:cubicBezTo>
                <a:cubicBezTo>
                  <a:pt x="451057" y="189955"/>
                  <a:pt x="453413" y="186932"/>
                  <a:pt x="461271" y="188381"/>
                </a:cubicBezTo>
                <a:close/>
                <a:moveTo>
                  <a:pt x="1821911" y="188341"/>
                </a:moveTo>
                <a:cubicBezTo>
                  <a:pt x="1826643" y="187830"/>
                  <a:pt x="1833577" y="188030"/>
                  <a:pt x="1842711" y="188940"/>
                </a:cubicBezTo>
                <a:cubicBezTo>
                  <a:pt x="1860565" y="188940"/>
                  <a:pt x="1872980" y="192428"/>
                  <a:pt x="1879956" y="199405"/>
                </a:cubicBezTo>
                <a:cubicBezTo>
                  <a:pt x="1886933" y="206381"/>
                  <a:pt x="1890124" y="214727"/>
                  <a:pt x="1889529" y="224443"/>
                </a:cubicBezTo>
                <a:cubicBezTo>
                  <a:pt x="1888934" y="234158"/>
                  <a:pt x="1882272" y="235782"/>
                  <a:pt x="1869545" y="229315"/>
                </a:cubicBezTo>
                <a:cubicBezTo>
                  <a:pt x="1856819" y="222848"/>
                  <a:pt x="1844267" y="215979"/>
                  <a:pt x="1831892" y="208708"/>
                </a:cubicBezTo>
                <a:cubicBezTo>
                  <a:pt x="1819516" y="201438"/>
                  <a:pt x="1813658" y="195870"/>
                  <a:pt x="1814318" y="192005"/>
                </a:cubicBezTo>
                <a:cubicBezTo>
                  <a:pt x="1814648" y="190073"/>
                  <a:pt x="1817179" y="188851"/>
                  <a:pt x="1821911" y="188341"/>
                </a:cubicBezTo>
                <a:close/>
                <a:moveTo>
                  <a:pt x="1119738" y="187803"/>
                </a:moveTo>
                <a:cubicBezTo>
                  <a:pt x="1123477" y="188425"/>
                  <a:pt x="1128279" y="189765"/>
                  <a:pt x="1134144" y="191822"/>
                </a:cubicBezTo>
                <a:cubicBezTo>
                  <a:pt x="1155310" y="199523"/>
                  <a:pt x="1168037" y="208203"/>
                  <a:pt x="1172325" y="217861"/>
                </a:cubicBezTo>
                <a:cubicBezTo>
                  <a:pt x="1176613" y="227519"/>
                  <a:pt x="1177007" y="237285"/>
                  <a:pt x="1173508" y="247158"/>
                </a:cubicBezTo>
                <a:cubicBezTo>
                  <a:pt x="1170009" y="257031"/>
                  <a:pt x="1161989" y="255593"/>
                  <a:pt x="1149449" y="242845"/>
                </a:cubicBezTo>
                <a:cubicBezTo>
                  <a:pt x="1136908" y="230096"/>
                  <a:pt x="1125357" y="216348"/>
                  <a:pt x="1114796" y="201599"/>
                </a:cubicBezTo>
                <a:cubicBezTo>
                  <a:pt x="1106874" y="190537"/>
                  <a:pt x="1108522" y="185939"/>
                  <a:pt x="1119738" y="187803"/>
                </a:cubicBezTo>
                <a:close/>
                <a:moveTo>
                  <a:pt x="1647607" y="187376"/>
                </a:moveTo>
                <a:cubicBezTo>
                  <a:pt x="1650784" y="187248"/>
                  <a:pt x="1653023" y="193559"/>
                  <a:pt x="1654324" y="206310"/>
                </a:cubicBezTo>
                <a:cubicBezTo>
                  <a:pt x="1656059" y="223310"/>
                  <a:pt x="1650664" y="241336"/>
                  <a:pt x="1638137" y="260387"/>
                </a:cubicBezTo>
                <a:cubicBezTo>
                  <a:pt x="1625611" y="279438"/>
                  <a:pt x="1617036" y="283091"/>
                  <a:pt x="1612411" y="271346"/>
                </a:cubicBezTo>
                <a:cubicBezTo>
                  <a:pt x="1607786" y="259601"/>
                  <a:pt x="1607751" y="250230"/>
                  <a:pt x="1612304" y="243232"/>
                </a:cubicBezTo>
                <a:cubicBezTo>
                  <a:pt x="1616857" y="236234"/>
                  <a:pt x="1621829" y="226913"/>
                  <a:pt x="1627221" y="215269"/>
                </a:cubicBezTo>
                <a:cubicBezTo>
                  <a:pt x="1633416" y="204083"/>
                  <a:pt x="1639048" y="195544"/>
                  <a:pt x="1644117" y="189650"/>
                </a:cubicBezTo>
                <a:cubicBezTo>
                  <a:pt x="1645385" y="188176"/>
                  <a:pt x="1646548" y="187418"/>
                  <a:pt x="1647607" y="187376"/>
                </a:cubicBezTo>
                <a:close/>
                <a:moveTo>
                  <a:pt x="498652" y="181840"/>
                </a:moveTo>
                <a:cubicBezTo>
                  <a:pt x="499981" y="181694"/>
                  <a:pt x="501682" y="181860"/>
                  <a:pt x="503754" y="182336"/>
                </a:cubicBezTo>
                <a:cubicBezTo>
                  <a:pt x="512043" y="184244"/>
                  <a:pt x="518496" y="186581"/>
                  <a:pt x="523113" y="189349"/>
                </a:cubicBezTo>
                <a:cubicBezTo>
                  <a:pt x="529925" y="193020"/>
                  <a:pt x="532198" y="197645"/>
                  <a:pt x="529932" y="203223"/>
                </a:cubicBezTo>
                <a:cubicBezTo>
                  <a:pt x="527666" y="208801"/>
                  <a:pt x="526759" y="221231"/>
                  <a:pt x="527211" y="240511"/>
                </a:cubicBezTo>
                <a:cubicBezTo>
                  <a:pt x="527663" y="259792"/>
                  <a:pt x="525809" y="274487"/>
                  <a:pt x="521651" y="284596"/>
                </a:cubicBezTo>
                <a:cubicBezTo>
                  <a:pt x="517492" y="294706"/>
                  <a:pt x="512523" y="296065"/>
                  <a:pt x="506744" y="288673"/>
                </a:cubicBezTo>
                <a:cubicBezTo>
                  <a:pt x="500965" y="281280"/>
                  <a:pt x="498749" y="273537"/>
                  <a:pt x="500097" y="265442"/>
                </a:cubicBezTo>
                <a:cubicBezTo>
                  <a:pt x="501445" y="257347"/>
                  <a:pt x="502119" y="244910"/>
                  <a:pt x="502119" y="228132"/>
                </a:cubicBezTo>
                <a:cubicBezTo>
                  <a:pt x="502119" y="211813"/>
                  <a:pt x="500320" y="199624"/>
                  <a:pt x="496720" y="191564"/>
                </a:cubicBezTo>
                <a:cubicBezTo>
                  <a:pt x="494021" y="185520"/>
                  <a:pt x="494665" y="182279"/>
                  <a:pt x="498652" y="181840"/>
                </a:cubicBezTo>
                <a:close/>
                <a:moveTo>
                  <a:pt x="1022385" y="174996"/>
                </a:moveTo>
                <a:cubicBezTo>
                  <a:pt x="1024856" y="176154"/>
                  <a:pt x="1026256" y="181218"/>
                  <a:pt x="1026582" y="190188"/>
                </a:cubicBezTo>
                <a:cubicBezTo>
                  <a:pt x="1027234" y="208127"/>
                  <a:pt x="1022416" y="225024"/>
                  <a:pt x="1012127" y="240877"/>
                </a:cubicBezTo>
                <a:cubicBezTo>
                  <a:pt x="1001838" y="256730"/>
                  <a:pt x="994614" y="258999"/>
                  <a:pt x="990455" y="247685"/>
                </a:cubicBezTo>
                <a:cubicBezTo>
                  <a:pt x="986297" y="236370"/>
                  <a:pt x="987609" y="225680"/>
                  <a:pt x="994392" y="215613"/>
                </a:cubicBezTo>
                <a:cubicBezTo>
                  <a:pt x="1001175" y="205546"/>
                  <a:pt x="1006961" y="194755"/>
                  <a:pt x="1011750" y="183240"/>
                </a:cubicBezTo>
                <a:cubicBezTo>
                  <a:pt x="1016368" y="176586"/>
                  <a:pt x="1019913" y="173838"/>
                  <a:pt x="1022385" y="174996"/>
                </a:cubicBezTo>
                <a:close/>
                <a:moveTo>
                  <a:pt x="5068733" y="170022"/>
                </a:moveTo>
                <a:cubicBezTo>
                  <a:pt x="5072898" y="170445"/>
                  <a:pt x="5079147" y="174019"/>
                  <a:pt x="5087479" y="180745"/>
                </a:cubicBezTo>
                <a:cubicBezTo>
                  <a:pt x="5099711" y="193880"/>
                  <a:pt x="5102898" y="201588"/>
                  <a:pt x="5097040" y="203868"/>
                </a:cubicBezTo>
                <a:cubicBezTo>
                  <a:pt x="5091182" y="206148"/>
                  <a:pt x="5083825" y="215043"/>
                  <a:pt x="5074971" y="230552"/>
                </a:cubicBezTo>
                <a:cubicBezTo>
                  <a:pt x="5066116" y="246061"/>
                  <a:pt x="5053697" y="261118"/>
                  <a:pt x="5037715" y="275723"/>
                </a:cubicBezTo>
                <a:cubicBezTo>
                  <a:pt x="5021733" y="290329"/>
                  <a:pt x="5008400" y="300421"/>
                  <a:pt x="4997716" y="305999"/>
                </a:cubicBezTo>
                <a:cubicBezTo>
                  <a:pt x="4987033" y="311578"/>
                  <a:pt x="4975134" y="315980"/>
                  <a:pt x="4962020" y="319207"/>
                </a:cubicBezTo>
                <a:cubicBezTo>
                  <a:pt x="4948906" y="322433"/>
                  <a:pt x="4949508" y="319002"/>
                  <a:pt x="4963827" y="308914"/>
                </a:cubicBezTo>
                <a:cubicBezTo>
                  <a:pt x="4978145" y="298826"/>
                  <a:pt x="4993952" y="284916"/>
                  <a:pt x="5011246" y="267184"/>
                </a:cubicBezTo>
                <a:cubicBezTo>
                  <a:pt x="5028540" y="249452"/>
                  <a:pt x="5041404" y="232373"/>
                  <a:pt x="5049836" y="215946"/>
                </a:cubicBezTo>
                <a:cubicBezTo>
                  <a:pt x="5058268" y="199520"/>
                  <a:pt x="5062484" y="186940"/>
                  <a:pt x="5062484" y="178206"/>
                </a:cubicBezTo>
                <a:cubicBezTo>
                  <a:pt x="5062484" y="172327"/>
                  <a:pt x="5064567" y="169599"/>
                  <a:pt x="5068733" y="170022"/>
                </a:cubicBezTo>
                <a:close/>
                <a:moveTo>
                  <a:pt x="4589479" y="169834"/>
                </a:moveTo>
                <a:cubicBezTo>
                  <a:pt x="4592678" y="169020"/>
                  <a:pt x="4598453" y="169946"/>
                  <a:pt x="4606803" y="172614"/>
                </a:cubicBezTo>
                <a:cubicBezTo>
                  <a:pt x="4623502" y="177948"/>
                  <a:pt x="4631851" y="186560"/>
                  <a:pt x="4631851" y="198448"/>
                </a:cubicBezTo>
                <a:cubicBezTo>
                  <a:pt x="4631851" y="211096"/>
                  <a:pt x="4624172" y="213068"/>
                  <a:pt x="4608814" y="204363"/>
                </a:cubicBezTo>
                <a:cubicBezTo>
                  <a:pt x="4598575" y="195042"/>
                  <a:pt x="4591506" y="186086"/>
                  <a:pt x="4587605" y="177497"/>
                </a:cubicBezTo>
                <a:cubicBezTo>
                  <a:pt x="4585654" y="173202"/>
                  <a:pt x="4586279" y="170647"/>
                  <a:pt x="4589479" y="169834"/>
                </a:cubicBezTo>
                <a:close/>
                <a:moveTo>
                  <a:pt x="545037" y="165753"/>
                </a:moveTo>
                <a:cubicBezTo>
                  <a:pt x="546477" y="165555"/>
                  <a:pt x="548307" y="165698"/>
                  <a:pt x="550528" y="166182"/>
                </a:cubicBezTo>
                <a:cubicBezTo>
                  <a:pt x="559412" y="168118"/>
                  <a:pt x="566256" y="171008"/>
                  <a:pt x="571060" y="174851"/>
                </a:cubicBezTo>
                <a:cubicBezTo>
                  <a:pt x="577398" y="178436"/>
                  <a:pt x="579635" y="181949"/>
                  <a:pt x="577771" y="185391"/>
                </a:cubicBezTo>
                <a:cubicBezTo>
                  <a:pt x="575907" y="188833"/>
                  <a:pt x="574326" y="195970"/>
                  <a:pt x="573028" y="206804"/>
                </a:cubicBezTo>
                <a:cubicBezTo>
                  <a:pt x="571730" y="217638"/>
                  <a:pt x="571296" y="229136"/>
                  <a:pt x="571727" y="241296"/>
                </a:cubicBezTo>
                <a:cubicBezTo>
                  <a:pt x="572157" y="253457"/>
                  <a:pt x="574448" y="261043"/>
                  <a:pt x="578599" y="264054"/>
                </a:cubicBezTo>
                <a:cubicBezTo>
                  <a:pt x="582751" y="267066"/>
                  <a:pt x="590125" y="268571"/>
                  <a:pt x="600723" y="268571"/>
                </a:cubicBezTo>
                <a:cubicBezTo>
                  <a:pt x="612596" y="268571"/>
                  <a:pt x="620777" y="267639"/>
                  <a:pt x="625266" y="265775"/>
                </a:cubicBezTo>
                <a:cubicBezTo>
                  <a:pt x="629754" y="263911"/>
                  <a:pt x="635125" y="253783"/>
                  <a:pt x="641377" y="235392"/>
                </a:cubicBezTo>
                <a:cubicBezTo>
                  <a:pt x="647629" y="217000"/>
                  <a:pt x="650523" y="216287"/>
                  <a:pt x="650056" y="233251"/>
                </a:cubicBezTo>
                <a:cubicBezTo>
                  <a:pt x="649590" y="250216"/>
                  <a:pt x="651838" y="262774"/>
                  <a:pt x="656800" y="270927"/>
                </a:cubicBezTo>
                <a:cubicBezTo>
                  <a:pt x="661762" y="279079"/>
                  <a:pt x="657589" y="285471"/>
                  <a:pt x="644281" y="290103"/>
                </a:cubicBezTo>
                <a:cubicBezTo>
                  <a:pt x="630973" y="294735"/>
                  <a:pt x="616067" y="296822"/>
                  <a:pt x="599561" y="296363"/>
                </a:cubicBezTo>
                <a:cubicBezTo>
                  <a:pt x="583055" y="295904"/>
                  <a:pt x="570561" y="291931"/>
                  <a:pt x="562079" y="284446"/>
                </a:cubicBezTo>
                <a:cubicBezTo>
                  <a:pt x="553597" y="276960"/>
                  <a:pt x="549356" y="265839"/>
                  <a:pt x="549356" y="251083"/>
                </a:cubicBezTo>
                <a:cubicBezTo>
                  <a:pt x="549356" y="237718"/>
                  <a:pt x="549137" y="224228"/>
                  <a:pt x="548700" y="210612"/>
                </a:cubicBezTo>
                <a:cubicBezTo>
                  <a:pt x="548262" y="196996"/>
                  <a:pt x="546237" y="185703"/>
                  <a:pt x="542623" y="176733"/>
                </a:cubicBezTo>
                <a:cubicBezTo>
                  <a:pt x="539913" y="170006"/>
                  <a:pt x="540717" y="166346"/>
                  <a:pt x="545037" y="165753"/>
                </a:cubicBezTo>
                <a:close/>
                <a:moveTo>
                  <a:pt x="1389059" y="162074"/>
                </a:moveTo>
                <a:lnTo>
                  <a:pt x="1337933" y="174330"/>
                </a:lnTo>
                <a:lnTo>
                  <a:pt x="1343554" y="177185"/>
                </a:lnTo>
                <a:cubicBezTo>
                  <a:pt x="1355306" y="183760"/>
                  <a:pt x="1360188" y="189295"/>
                  <a:pt x="1358202" y="193791"/>
                </a:cubicBezTo>
                <a:cubicBezTo>
                  <a:pt x="1356216" y="198286"/>
                  <a:pt x="1353610" y="202026"/>
                  <a:pt x="1350383" y="205008"/>
                </a:cubicBezTo>
                <a:lnTo>
                  <a:pt x="1390715" y="233466"/>
                </a:lnTo>
                <a:lnTo>
                  <a:pt x="1390715" y="183606"/>
                </a:lnTo>
                <a:cubicBezTo>
                  <a:pt x="1390715" y="171087"/>
                  <a:pt x="1390163" y="163909"/>
                  <a:pt x="1389059" y="162074"/>
                </a:cubicBezTo>
                <a:close/>
                <a:moveTo>
                  <a:pt x="5236667" y="156896"/>
                </a:moveTo>
                <a:lnTo>
                  <a:pt x="5236667" y="210666"/>
                </a:lnTo>
                <a:lnTo>
                  <a:pt x="5220602" y="210666"/>
                </a:lnTo>
                <a:lnTo>
                  <a:pt x="5220602" y="193049"/>
                </a:lnTo>
                <a:cubicBezTo>
                  <a:pt x="5220602" y="184688"/>
                  <a:pt x="5222703" y="176536"/>
                  <a:pt x="5226905" y="168591"/>
                </a:cubicBezTo>
                <a:close/>
                <a:moveTo>
                  <a:pt x="4263591" y="156329"/>
                </a:moveTo>
                <a:cubicBezTo>
                  <a:pt x="4265909" y="156640"/>
                  <a:pt x="4268714" y="157275"/>
                  <a:pt x="4272005" y="158234"/>
                </a:cubicBezTo>
                <a:cubicBezTo>
                  <a:pt x="4285170" y="162070"/>
                  <a:pt x="4294645" y="167882"/>
                  <a:pt x="4300431" y="175668"/>
                </a:cubicBezTo>
                <a:cubicBezTo>
                  <a:pt x="4306217" y="183455"/>
                  <a:pt x="4307645" y="193034"/>
                  <a:pt x="4304712" y="204406"/>
                </a:cubicBezTo>
                <a:cubicBezTo>
                  <a:pt x="4301779" y="215778"/>
                  <a:pt x="4292534" y="213096"/>
                  <a:pt x="4276974" y="196361"/>
                </a:cubicBezTo>
                <a:cubicBezTo>
                  <a:pt x="4265287" y="180171"/>
                  <a:pt x="4258246" y="168810"/>
                  <a:pt x="4255851" y="162278"/>
                </a:cubicBezTo>
                <a:cubicBezTo>
                  <a:pt x="4254055" y="157379"/>
                  <a:pt x="4256635" y="155396"/>
                  <a:pt x="4263591" y="156329"/>
                </a:cubicBezTo>
                <a:close/>
                <a:moveTo>
                  <a:pt x="426857" y="151149"/>
                </a:moveTo>
                <a:cubicBezTo>
                  <a:pt x="428049" y="152495"/>
                  <a:pt x="427500" y="157901"/>
                  <a:pt x="425209" y="167365"/>
                </a:cubicBezTo>
                <a:cubicBezTo>
                  <a:pt x="420627" y="186294"/>
                  <a:pt x="415189" y="205202"/>
                  <a:pt x="408894" y="224088"/>
                </a:cubicBezTo>
                <a:cubicBezTo>
                  <a:pt x="402684" y="242673"/>
                  <a:pt x="398210" y="259705"/>
                  <a:pt x="395471" y="275186"/>
                </a:cubicBezTo>
                <a:cubicBezTo>
                  <a:pt x="392732" y="290666"/>
                  <a:pt x="384852" y="290411"/>
                  <a:pt x="371831" y="274422"/>
                </a:cubicBezTo>
                <a:cubicBezTo>
                  <a:pt x="358810" y="258433"/>
                  <a:pt x="355333" y="248914"/>
                  <a:pt x="361399" y="245867"/>
                </a:cubicBezTo>
                <a:cubicBezTo>
                  <a:pt x="367465" y="242820"/>
                  <a:pt x="376087" y="231014"/>
                  <a:pt x="387265" y="210450"/>
                </a:cubicBezTo>
                <a:cubicBezTo>
                  <a:pt x="398443" y="189887"/>
                  <a:pt x="408707" y="172832"/>
                  <a:pt x="418057" y="159288"/>
                </a:cubicBezTo>
                <a:cubicBezTo>
                  <a:pt x="422732" y="152516"/>
                  <a:pt x="425665" y="149803"/>
                  <a:pt x="426857" y="151149"/>
                </a:cubicBezTo>
                <a:close/>
                <a:moveTo>
                  <a:pt x="2559262" y="150765"/>
                </a:moveTo>
                <a:cubicBezTo>
                  <a:pt x="2560913" y="150815"/>
                  <a:pt x="2562969" y="151258"/>
                  <a:pt x="2565432" y="152093"/>
                </a:cubicBezTo>
                <a:cubicBezTo>
                  <a:pt x="2575284" y="155434"/>
                  <a:pt x="2583408" y="159736"/>
                  <a:pt x="2589803" y="164999"/>
                </a:cubicBezTo>
                <a:cubicBezTo>
                  <a:pt x="2596199" y="170262"/>
                  <a:pt x="2597540" y="175220"/>
                  <a:pt x="2593826" y="179874"/>
                </a:cubicBezTo>
                <a:cubicBezTo>
                  <a:pt x="2590112" y="184527"/>
                  <a:pt x="2586717" y="194773"/>
                  <a:pt x="2583641" y="210612"/>
                </a:cubicBezTo>
                <a:cubicBezTo>
                  <a:pt x="2580565" y="226450"/>
                  <a:pt x="2577858" y="240210"/>
                  <a:pt x="2575521" y="251890"/>
                </a:cubicBezTo>
                <a:cubicBezTo>
                  <a:pt x="2573183" y="263570"/>
                  <a:pt x="2567712" y="272669"/>
                  <a:pt x="2559108" y="279187"/>
                </a:cubicBezTo>
                <a:cubicBezTo>
                  <a:pt x="2550504" y="285704"/>
                  <a:pt x="2545593" y="284539"/>
                  <a:pt x="2544374" y="275691"/>
                </a:cubicBezTo>
                <a:cubicBezTo>
                  <a:pt x="2543155" y="266843"/>
                  <a:pt x="2542545" y="260469"/>
                  <a:pt x="2542545" y="256569"/>
                </a:cubicBezTo>
                <a:cubicBezTo>
                  <a:pt x="2516761" y="256569"/>
                  <a:pt x="2491616" y="257902"/>
                  <a:pt x="2467109" y="260569"/>
                </a:cubicBezTo>
                <a:cubicBezTo>
                  <a:pt x="2442601" y="263237"/>
                  <a:pt x="2421417" y="265911"/>
                  <a:pt x="2403556" y="268593"/>
                </a:cubicBezTo>
                <a:cubicBezTo>
                  <a:pt x="2385696" y="271274"/>
                  <a:pt x="2372194" y="275340"/>
                  <a:pt x="2363052" y="280789"/>
                </a:cubicBezTo>
                <a:cubicBezTo>
                  <a:pt x="2353911" y="286238"/>
                  <a:pt x="2348042" y="286694"/>
                  <a:pt x="2345446" y="282155"/>
                </a:cubicBezTo>
                <a:cubicBezTo>
                  <a:pt x="2342851" y="277616"/>
                  <a:pt x="2341309" y="273304"/>
                  <a:pt x="2340822" y="269217"/>
                </a:cubicBezTo>
                <a:cubicBezTo>
                  <a:pt x="2340334" y="265130"/>
                  <a:pt x="2340990" y="260584"/>
                  <a:pt x="2342790" y="255579"/>
                </a:cubicBezTo>
                <a:cubicBezTo>
                  <a:pt x="2344589" y="250574"/>
                  <a:pt x="2345267" y="243315"/>
                  <a:pt x="2344822" y="233800"/>
                </a:cubicBezTo>
                <a:cubicBezTo>
                  <a:pt x="2344378" y="224285"/>
                  <a:pt x="2343510" y="215409"/>
                  <a:pt x="2342220" y="207170"/>
                </a:cubicBezTo>
                <a:cubicBezTo>
                  <a:pt x="2340929" y="198932"/>
                  <a:pt x="2337326" y="190231"/>
                  <a:pt x="2331411" y="181067"/>
                </a:cubicBezTo>
                <a:cubicBezTo>
                  <a:pt x="2325495" y="171904"/>
                  <a:pt x="2327801" y="168265"/>
                  <a:pt x="2338326" y="170151"/>
                </a:cubicBezTo>
                <a:cubicBezTo>
                  <a:pt x="2348852" y="172037"/>
                  <a:pt x="2357202" y="174822"/>
                  <a:pt x="2363375" y="178508"/>
                </a:cubicBezTo>
                <a:cubicBezTo>
                  <a:pt x="2369549" y="182193"/>
                  <a:pt x="2371954" y="186552"/>
                  <a:pt x="2370592" y="191586"/>
                </a:cubicBezTo>
                <a:cubicBezTo>
                  <a:pt x="2369229" y="196619"/>
                  <a:pt x="2368770" y="206170"/>
                  <a:pt x="2369215" y="220238"/>
                </a:cubicBezTo>
                <a:cubicBezTo>
                  <a:pt x="2369660" y="234305"/>
                  <a:pt x="2370054" y="242727"/>
                  <a:pt x="2370398" y="245501"/>
                </a:cubicBezTo>
                <a:cubicBezTo>
                  <a:pt x="2370742" y="248276"/>
                  <a:pt x="2379379" y="248782"/>
                  <a:pt x="2396307" y="247018"/>
                </a:cubicBezTo>
                <a:cubicBezTo>
                  <a:pt x="2413236" y="245254"/>
                  <a:pt x="2436650" y="243239"/>
                  <a:pt x="2466549" y="240974"/>
                </a:cubicBezTo>
                <a:cubicBezTo>
                  <a:pt x="2496449" y="238708"/>
                  <a:pt x="2523093" y="237159"/>
                  <a:pt x="2546482" y="236327"/>
                </a:cubicBezTo>
                <a:cubicBezTo>
                  <a:pt x="2550167" y="229717"/>
                  <a:pt x="2553358" y="217803"/>
                  <a:pt x="2556054" y="200588"/>
                </a:cubicBezTo>
                <a:cubicBezTo>
                  <a:pt x="2558750" y="183373"/>
                  <a:pt x="2558524" y="170151"/>
                  <a:pt x="2555376" y="160923"/>
                </a:cubicBezTo>
                <a:cubicBezTo>
                  <a:pt x="2553016" y="154002"/>
                  <a:pt x="2554311" y="150616"/>
                  <a:pt x="2559262" y="150765"/>
                </a:cubicBezTo>
                <a:close/>
                <a:moveTo>
                  <a:pt x="768305" y="136304"/>
                </a:moveTo>
                <a:cubicBezTo>
                  <a:pt x="775103" y="136304"/>
                  <a:pt x="780867" y="138671"/>
                  <a:pt x="785600" y="143403"/>
                </a:cubicBezTo>
                <a:cubicBezTo>
                  <a:pt x="790332" y="148135"/>
                  <a:pt x="792698" y="153434"/>
                  <a:pt x="792698" y="159299"/>
                </a:cubicBezTo>
                <a:cubicBezTo>
                  <a:pt x="792698" y="166756"/>
                  <a:pt x="790275" y="172908"/>
                  <a:pt x="785428" y="177755"/>
                </a:cubicBezTo>
                <a:cubicBezTo>
                  <a:pt x="780581" y="182602"/>
                  <a:pt x="774873" y="185025"/>
                  <a:pt x="768305" y="185025"/>
                </a:cubicBezTo>
                <a:cubicBezTo>
                  <a:pt x="761709" y="185025"/>
                  <a:pt x="755998" y="182613"/>
                  <a:pt x="751172" y="177787"/>
                </a:cubicBezTo>
                <a:cubicBezTo>
                  <a:pt x="746347" y="172962"/>
                  <a:pt x="743934" y="166799"/>
                  <a:pt x="743934" y="159299"/>
                </a:cubicBezTo>
                <a:cubicBezTo>
                  <a:pt x="743934" y="153391"/>
                  <a:pt x="746290" y="148081"/>
                  <a:pt x="751000" y="143371"/>
                </a:cubicBezTo>
                <a:cubicBezTo>
                  <a:pt x="755711" y="138660"/>
                  <a:pt x="761479" y="136304"/>
                  <a:pt x="768305" y="136304"/>
                </a:cubicBezTo>
                <a:close/>
                <a:moveTo>
                  <a:pt x="145668" y="136281"/>
                </a:moveTo>
                <a:cubicBezTo>
                  <a:pt x="147304" y="136465"/>
                  <a:pt x="149308" y="137039"/>
                  <a:pt x="151677" y="138004"/>
                </a:cubicBezTo>
                <a:cubicBezTo>
                  <a:pt x="161156" y="141861"/>
                  <a:pt x="168384" y="146196"/>
                  <a:pt x="173360" y="151007"/>
                </a:cubicBezTo>
                <a:cubicBezTo>
                  <a:pt x="178336" y="155818"/>
                  <a:pt x="179099" y="160414"/>
                  <a:pt x="175650" y="164795"/>
                </a:cubicBezTo>
                <a:cubicBezTo>
                  <a:pt x="172202" y="169176"/>
                  <a:pt x="167842" y="175980"/>
                  <a:pt x="162572" y="185208"/>
                </a:cubicBezTo>
                <a:cubicBezTo>
                  <a:pt x="157302" y="194436"/>
                  <a:pt x="150788" y="204650"/>
                  <a:pt x="143030" y="215850"/>
                </a:cubicBezTo>
                <a:cubicBezTo>
                  <a:pt x="152107" y="222805"/>
                  <a:pt x="166616" y="232488"/>
                  <a:pt x="186556" y="244899"/>
                </a:cubicBezTo>
                <a:cubicBezTo>
                  <a:pt x="206496" y="257311"/>
                  <a:pt x="224275" y="265029"/>
                  <a:pt x="239891" y="268055"/>
                </a:cubicBezTo>
                <a:cubicBezTo>
                  <a:pt x="255508" y="271081"/>
                  <a:pt x="271612" y="274583"/>
                  <a:pt x="288203" y="278563"/>
                </a:cubicBezTo>
                <a:cubicBezTo>
                  <a:pt x="304795" y="282542"/>
                  <a:pt x="306899" y="287067"/>
                  <a:pt x="294516" y="292136"/>
                </a:cubicBezTo>
                <a:cubicBezTo>
                  <a:pt x="282134" y="297205"/>
                  <a:pt x="266162" y="301091"/>
                  <a:pt x="246602" y="303794"/>
                </a:cubicBezTo>
                <a:cubicBezTo>
                  <a:pt x="227042" y="306498"/>
                  <a:pt x="210960" y="302525"/>
                  <a:pt x="198355" y="291878"/>
                </a:cubicBezTo>
                <a:cubicBezTo>
                  <a:pt x="185750" y="281230"/>
                  <a:pt x="162913" y="261810"/>
                  <a:pt x="129844" y="233617"/>
                </a:cubicBezTo>
                <a:cubicBezTo>
                  <a:pt x="115017" y="251126"/>
                  <a:pt x="97471" y="264717"/>
                  <a:pt x="77209" y="274390"/>
                </a:cubicBezTo>
                <a:cubicBezTo>
                  <a:pt x="56946" y="284062"/>
                  <a:pt x="36504" y="289583"/>
                  <a:pt x="15883" y="290953"/>
                </a:cubicBezTo>
                <a:cubicBezTo>
                  <a:pt x="-4738" y="292322"/>
                  <a:pt x="-5280" y="289006"/>
                  <a:pt x="14259" y="281004"/>
                </a:cubicBezTo>
                <a:cubicBezTo>
                  <a:pt x="33797" y="273002"/>
                  <a:pt x="52812" y="263280"/>
                  <a:pt x="71304" y="251836"/>
                </a:cubicBezTo>
                <a:cubicBezTo>
                  <a:pt x="89796" y="240393"/>
                  <a:pt x="102849" y="229107"/>
                  <a:pt x="110463" y="217979"/>
                </a:cubicBezTo>
                <a:cubicBezTo>
                  <a:pt x="103164" y="209647"/>
                  <a:pt x="95392" y="202445"/>
                  <a:pt x="87146" y="196372"/>
                </a:cubicBezTo>
                <a:cubicBezTo>
                  <a:pt x="78901" y="190299"/>
                  <a:pt x="71279" y="185244"/>
                  <a:pt x="64281" y="181207"/>
                </a:cubicBezTo>
                <a:cubicBezTo>
                  <a:pt x="57283" y="177170"/>
                  <a:pt x="58746" y="173621"/>
                  <a:pt x="68669" y="170560"/>
                </a:cubicBezTo>
                <a:cubicBezTo>
                  <a:pt x="78592" y="167498"/>
                  <a:pt x="86946" y="169032"/>
                  <a:pt x="93728" y="175163"/>
                </a:cubicBezTo>
                <a:cubicBezTo>
                  <a:pt x="100511" y="181293"/>
                  <a:pt x="110750" y="189930"/>
                  <a:pt x="124445" y="201072"/>
                </a:cubicBezTo>
                <a:cubicBezTo>
                  <a:pt x="127844" y="196067"/>
                  <a:pt x="131988" y="187653"/>
                  <a:pt x="136878" y="175830"/>
                </a:cubicBezTo>
                <a:cubicBezTo>
                  <a:pt x="141768" y="164006"/>
                  <a:pt x="143087" y="153782"/>
                  <a:pt x="140836" y="145156"/>
                </a:cubicBezTo>
                <a:cubicBezTo>
                  <a:pt x="139147" y="138687"/>
                  <a:pt x="140758" y="135728"/>
                  <a:pt x="145668" y="136281"/>
                </a:cubicBezTo>
                <a:close/>
                <a:moveTo>
                  <a:pt x="1065290" y="130905"/>
                </a:moveTo>
                <a:cubicBezTo>
                  <a:pt x="1072388" y="130905"/>
                  <a:pt x="1080024" y="133031"/>
                  <a:pt x="1088198" y="137283"/>
                </a:cubicBezTo>
                <a:cubicBezTo>
                  <a:pt x="1096372" y="141535"/>
                  <a:pt x="1099111" y="146446"/>
                  <a:pt x="1096415" y="152018"/>
                </a:cubicBezTo>
                <a:cubicBezTo>
                  <a:pt x="1093719" y="157589"/>
                  <a:pt x="1092371" y="171718"/>
                  <a:pt x="1092371" y="194404"/>
                </a:cubicBezTo>
                <a:cubicBezTo>
                  <a:pt x="1092371" y="217248"/>
                  <a:pt x="1093045" y="236657"/>
                  <a:pt x="1094393" y="252632"/>
                </a:cubicBezTo>
                <a:cubicBezTo>
                  <a:pt x="1095741" y="268607"/>
                  <a:pt x="1091579" y="282929"/>
                  <a:pt x="1081906" y="295599"/>
                </a:cubicBezTo>
                <a:cubicBezTo>
                  <a:pt x="1072234" y="308269"/>
                  <a:pt x="1064709" y="309900"/>
                  <a:pt x="1059331" y="300493"/>
                </a:cubicBezTo>
                <a:cubicBezTo>
                  <a:pt x="1053954" y="291085"/>
                  <a:pt x="1045715" y="281836"/>
                  <a:pt x="1034616" y="272744"/>
                </a:cubicBezTo>
                <a:cubicBezTo>
                  <a:pt x="1023517" y="263653"/>
                  <a:pt x="1023875" y="260007"/>
                  <a:pt x="1035691" y="261806"/>
                </a:cubicBezTo>
                <a:cubicBezTo>
                  <a:pt x="1047508" y="263606"/>
                  <a:pt x="1055391" y="264570"/>
                  <a:pt x="1059342" y="264699"/>
                </a:cubicBezTo>
                <a:cubicBezTo>
                  <a:pt x="1063293" y="264828"/>
                  <a:pt x="1065483" y="256099"/>
                  <a:pt x="1065913" y="238511"/>
                </a:cubicBezTo>
                <a:cubicBezTo>
                  <a:pt x="1066344" y="220922"/>
                  <a:pt x="1066118" y="202406"/>
                  <a:pt x="1065236" y="182960"/>
                </a:cubicBezTo>
                <a:cubicBezTo>
                  <a:pt x="1064354" y="163515"/>
                  <a:pt x="1062106" y="149978"/>
                  <a:pt x="1058492" y="142349"/>
                </a:cubicBezTo>
                <a:cubicBezTo>
                  <a:pt x="1054879" y="134720"/>
                  <a:pt x="1057144" y="130905"/>
                  <a:pt x="1065290" y="130905"/>
                </a:cubicBezTo>
                <a:close/>
                <a:moveTo>
                  <a:pt x="3598575" y="130478"/>
                </a:moveTo>
                <a:cubicBezTo>
                  <a:pt x="3602186" y="130329"/>
                  <a:pt x="3607463" y="131845"/>
                  <a:pt x="3614407" y="135025"/>
                </a:cubicBezTo>
                <a:cubicBezTo>
                  <a:pt x="3628296" y="141384"/>
                  <a:pt x="3632454" y="146694"/>
                  <a:pt x="3626883" y="150953"/>
                </a:cubicBezTo>
                <a:cubicBezTo>
                  <a:pt x="3621312" y="155212"/>
                  <a:pt x="3614647" y="158876"/>
                  <a:pt x="3606889" y="161945"/>
                </a:cubicBezTo>
                <a:cubicBezTo>
                  <a:pt x="3613686" y="161945"/>
                  <a:pt x="3620900" y="161095"/>
                  <a:pt x="3628528" y="159396"/>
                </a:cubicBezTo>
                <a:cubicBezTo>
                  <a:pt x="3636158" y="157696"/>
                  <a:pt x="3642664" y="155219"/>
                  <a:pt x="3648049" y="151964"/>
                </a:cubicBezTo>
                <a:cubicBezTo>
                  <a:pt x="3653434" y="148709"/>
                  <a:pt x="3658890" y="148071"/>
                  <a:pt x="3664418" y="150049"/>
                </a:cubicBezTo>
                <a:cubicBezTo>
                  <a:pt x="3669947" y="152028"/>
                  <a:pt x="3675912" y="156047"/>
                  <a:pt x="3682315" y="162106"/>
                </a:cubicBezTo>
                <a:cubicBezTo>
                  <a:pt x="3688718" y="168165"/>
                  <a:pt x="3688521" y="173352"/>
                  <a:pt x="3681723" y="177669"/>
                </a:cubicBezTo>
                <a:cubicBezTo>
                  <a:pt x="3674926" y="181985"/>
                  <a:pt x="3668864" y="187474"/>
                  <a:pt x="3663536" y="194135"/>
                </a:cubicBezTo>
                <a:cubicBezTo>
                  <a:pt x="3658209" y="200796"/>
                  <a:pt x="3645608" y="215197"/>
                  <a:pt x="3625732" y="237338"/>
                </a:cubicBezTo>
                <a:cubicBezTo>
                  <a:pt x="3605857" y="259480"/>
                  <a:pt x="3586515" y="276283"/>
                  <a:pt x="3567708" y="287748"/>
                </a:cubicBezTo>
                <a:cubicBezTo>
                  <a:pt x="3548901" y="299213"/>
                  <a:pt x="3530682" y="306781"/>
                  <a:pt x="3513050" y="310452"/>
                </a:cubicBezTo>
                <a:cubicBezTo>
                  <a:pt x="3495419" y="314123"/>
                  <a:pt x="3493583" y="311560"/>
                  <a:pt x="3507544" y="302762"/>
                </a:cubicBezTo>
                <a:cubicBezTo>
                  <a:pt x="3521504" y="293964"/>
                  <a:pt x="3536468" y="283356"/>
                  <a:pt x="3552436" y="270937"/>
                </a:cubicBezTo>
                <a:cubicBezTo>
                  <a:pt x="3568404" y="258519"/>
                  <a:pt x="3580654" y="248237"/>
                  <a:pt x="3589186" y="240092"/>
                </a:cubicBezTo>
                <a:cubicBezTo>
                  <a:pt x="3582016" y="236062"/>
                  <a:pt x="3574373" y="228645"/>
                  <a:pt x="3566256" y="217839"/>
                </a:cubicBezTo>
                <a:cubicBezTo>
                  <a:pt x="3558140" y="207034"/>
                  <a:pt x="3558157" y="201086"/>
                  <a:pt x="3566310" y="199996"/>
                </a:cubicBezTo>
                <a:cubicBezTo>
                  <a:pt x="3574462" y="198907"/>
                  <a:pt x="3582296" y="201083"/>
                  <a:pt x="3589810" y="206525"/>
                </a:cubicBezTo>
                <a:cubicBezTo>
                  <a:pt x="3597324" y="211967"/>
                  <a:pt x="3602150" y="218696"/>
                  <a:pt x="3604286" y="226712"/>
                </a:cubicBezTo>
                <a:cubicBezTo>
                  <a:pt x="3615328" y="211469"/>
                  <a:pt x="3623696" y="200122"/>
                  <a:pt x="3629389" y="192672"/>
                </a:cubicBezTo>
                <a:cubicBezTo>
                  <a:pt x="3635082" y="185222"/>
                  <a:pt x="3638578" y="180286"/>
                  <a:pt x="3639875" y="177862"/>
                </a:cubicBezTo>
                <a:cubicBezTo>
                  <a:pt x="3641173" y="175439"/>
                  <a:pt x="3638864" y="174890"/>
                  <a:pt x="3632949" y="176217"/>
                </a:cubicBezTo>
                <a:cubicBezTo>
                  <a:pt x="3627033" y="177543"/>
                  <a:pt x="3621215" y="178443"/>
                  <a:pt x="3615493" y="178916"/>
                </a:cubicBezTo>
                <a:cubicBezTo>
                  <a:pt x="3609771" y="179390"/>
                  <a:pt x="3604179" y="177375"/>
                  <a:pt x="3598715" y="172872"/>
                </a:cubicBezTo>
                <a:cubicBezTo>
                  <a:pt x="3584633" y="184330"/>
                  <a:pt x="3569175" y="192593"/>
                  <a:pt x="3552339" y="197663"/>
                </a:cubicBezTo>
                <a:cubicBezTo>
                  <a:pt x="3535504" y="202732"/>
                  <a:pt x="3533743" y="199814"/>
                  <a:pt x="3547058" y="188908"/>
                </a:cubicBezTo>
                <a:cubicBezTo>
                  <a:pt x="3560373" y="178002"/>
                  <a:pt x="3571178" y="168183"/>
                  <a:pt x="3579474" y="159449"/>
                </a:cubicBezTo>
                <a:cubicBezTo>
                  <a:pt x="3587770" y="150716"/>
                  <a:pt x="3592194" y="142872"/>
                  <a:pt x="3592746" y="135917"/>
                </a:cubicBezTo>
                <a:cubicBezTo>
                  <a:pt x="3593022" y="132440"/>
                  <a:pt x="3594965" y="130627"/>
                  <a:pt x="3598575" y="130478"/>
                </a:cubicBezTo>
                <a:close/>
                <a:moveTo>
                  <a:pt x="4187459" y="129002"/>
                </a:moveTo>
                <a:cubicBezTo>
                  <a:pt x="4182533" y="129439"/>
                  <a:pt x="4169996" y="131665"/>
                  <a:pt x="4149848" y="135681"/>
                </a:cubicBezTo>
                <a:lnTo>
                  <a:pt x="4151031" y="174076"/>
                </a:lnTo>
                <a:cubicBezTo>
                  <a:pt x="4158962" y="173331"/>
                  <a:pt x="4165561" y="171567"/>
                  <a:pt x="4170832" y="168785"/>
                </a:cubicBezTo>
                <a:cubicBezTo>
                  <a:pt x="4176102" y="166003"/>
                  <a:pt x="4181795" y="167620"/>
                  <a:pt x="4187911" y="173636"/>
                </a:cubicBezTo>
                <a:cubicBezTo>
                  <a:pt x="4194027" y="179651"/>
                  <a:pt x="4192270" y="184627"/>
                  <a:pt x="4182641" y="188564"/>
                </a:cubicBezTo>
                <a:cubicBezTo>
                  <a:pt x="4173012" y="192500"/>
                  <a:pt x="4162532" y="194468"/>
                  <a:pt x="4151203" y="194468"/>
                </a:cubicBezTo>
                <a:lnTo>
                  <a:pt x="4152365" y="229401"/>
                </a:lnTo>
                <a:cubicBezTo>
                  <a:pt x="4156897" y="229530"/>
                  <a:pt x="4163651" y="227763"/>
                  <a:pt x="4172628" y="224099"/>
                </a:cubicBezTo>
                <a:cubicBezTo>
                  <a:pt x="4181605" y="220435"/>
                  <a:pt x="4187624" y="220628"/>
                  <a:pt x="4190686" y="224679"/>
                </a:cubicBezTo>
                <a:cubicBezTo>
                  <a:pt x="4193748" y="228731"/>
                  <a:pt x="4196002" y="228472"/>
                  <a:pt x="4197451" y="223905"/>
                </a:cubicBezTo>
                <a:cubicBezTo>
                  <a:pt x="4198899" y="219338"/>
                  <a:pt x="4199849" y="203822"/>
                  <a:pt x="4200301" y="177357"/>
                </a:cubicBezTo>
                <a:cubicBezTo>
                  <a:pt x="4200752" y="150892"/>
                  <a:pt x="4199956" y="136107"/>
                  <a:pt x="4197913" y="133003"/>
                </a:cubicBezTo>
                <a:cubicBezTo>
                  <a:pt x="4195870" y="129898"/>
                  <a:pt x="4192385" y="128564"/>
                  <a:pt x="4187459" y="129002"/>
                </a:cubicBezTo>
                <a:close/>
                <a:moveTo>
                  <a:pt x="1475176" y="122766"/>
                </a:moveTo>
                <a:cubicBezTo>
                  <a:pt x="1485094" y="122659"/>
                  <a:pt x="1493239" y="126480"/>
                  <a:pt x="1499611" y="134229"/>
                </a:cubicBezTo>
                <a:cubicBezTo>
                  <a:pt x="1508108" y="144561"/>
                  <a:pt x="1502576" y="149981"/>
                  <a:pt x="1483016" y="150490"/>
                </a:cubicBezTo>
                <a:cubicBezTo>
                  <a:pt x="1463456" y="150999"/>
                  <a:pt x="1440841" y="153211"/>
                  <a:pt x="1415172" y="157126"/>
                </a:cubicBezTo>
                <a:cubicBezTo>
                  <a:pt x="1418772" y="161199"/>
                  <a:pt x="1419880" y="165856"/>
                  <a:pt x="1418496" y="171097"/>
                </a:cubicBezTo>
                <a:cubicBezTo>
                  <a:pt x="1417112" y="176339"/>
                  <a:pt x="1416004" y="182279"/>
                  <a:pt x="1415172" y="188919"/>
                </a:cubicBezTo>
                <a:cubicBezTo>
                  <a:pt x="1425870" y="186352"/>
                  <a:pt x="1435410" y="183459"/>
                  <a:pt x="1443792" y="180239"/>
                </a:cubicBezTo>
                <a:cubicBezTo>
                  <a:pt x="1452174" y="177020"/>
                  <a:pt x="1460297" y="178916"/>
                  <a:pt x="1468163" y="185929"/>
                </a:cubicBezTo>
                <a:cubicBezTo>
                  <a:pt x="1476029" y="192941"/>
                  <a:pt x="1472824" y="198595"/>
                  <a:pt x="1458548" y="202890"/>
                </a:cubicBezTo>
                <a:cubicBezTo>
                  <a:pt x="1444272" y="207184"/>
                  <a:pt x="1429749" y="208880"/>
                  <a:pt x="1414979" y="207977"/>
                </a:cubicBezTo>
                <a:lnTo>
                  <a:pt x="1413796" y="245749"/>
                </a:lnTo>
                <a:cubicBezTo>
                  <a:pt x="1439149" y="258411"/>
                  <a:pt x="1462298" y="266524"/>
                  <a:pt x="1483242" y="270088"/>
                </a:cubicBezTo>
                <a:cubicBezTo>
                  <a:pt x="1504186" y="273651"/>
                  <a:pt x="1523946" y="276910"/>
                  <a:pt x="1542524" y="279864"/>
                </a:cubicBezTo>
                <a:cubicBezTo>
                  <a:pt x="1561102" y="282818"/>
                  <a:pt x="1563361" y="286851"/>
                  <a:pt x="1549300" y="291964"/>
                </a:cubicBezTo>
                <a:cubicBezTo>
                  <a:pt x="1535239" y="297076"/>
                  <a:pt x="1519193" y="301453"/>
                  <a:pt x="1501160" y="305096"/>
                </a:cubicBezTo>
                <a:cubicBezTo>
                  <a:pt x="1483127" y="308738"/>
                  <a:pt x="1469332" y="308917"/>
                  <a:pt x="1459774" y="305634"/>
                </a:cubicBezTo>
                <a:cubicBezTo>
                  <a:pt x="1450216" y="302350"/>
                  <a:pt x="1433506" y="291247"/>
                  <a:pt x="1409644" y="272325"/>
                </a:cubicBezTo>
                <a:cubicBezTo>
                  <a:pt x="1385782" y="253403"/>
                  <a:pt x="1362651" y="235101"/>
                  <a:pt x="1340252" y="217420"/>
                </a:cubicBezTo>
                <a:cubicBezTo>
                  <a:pt x="1335706" y="224375"/>
                  <a:pt x="1327683" y="234058"/>
                  <a:pt x="1316182" y="246469"/>
                </a:cubicBezTo>
                <a:cubicBezTo>
                  <a:pt x="1304681" y="258881"/>
                  <a:pt x="1293571" y="268582"/>
                  <a:pt x="1282852" y="275573"/>
                </a:cubicBezTo>
                <a:cubicBezTo>
                  <a:pt x="1272132" y="282564"/>
                  <a:pt x="1260434" y="287443"/>
                  <a:pt x="1247758" y="290211"/>
                </a:cubicBezTo>
                <a:cubicBezTo>
                  <a:pt x="1235081" y="292978"/>
                  <a:pt x="1235644" y="289114"/>
                  <a:pt x="1249446" y="278617"/>
                </a:cubicBezTo>
                <a:cubicBezTo>
                  <a:pt x="1263249" y="268120"/>
                  <a:pt x="1277682" y="253561"/>
                  <a:pt x="1292746" y="234940"/>
                </a:cubicBezTo>
                <a:cubicBezTo>
                  <a:pt x="1307811" y="216319"/>
                  <a:pt x="1317333" y="202631"/>
                  <a:pt x="1321312" y="193877"/>
                </a:cubicBezTo>
                <a:cubicBezTo>
                  <a:pt x="1323302" y="189499"/>
                  <a:pt x="1324738" y="185657"/>
                  <a:pt x="1325620" y="182350"/>
                </a:cubicBezTo>
                <a:lnTo>
                  <a:pt x="1326212" y="177342"/>
                </a:lnTo>
                <a:lnTo>
                  <a:pt x="1305136" y="182971"/>
                </a:lnTo>
                <a:cubicBezTo>
                  <a:pt x="1295134" y="186147"/>
                  <a:pt x="1284852" y="182759"/>
                  <a:pt x="1274291" y="172807"/>
                </a:cubicBezTo>
                <a:cubicBezTo>
                  <a:pt x="1263729" y="162855"/>
                  <a:pt x="1262463" y="158335"/>
                  <a:pt x="1270494" y="159245"/>
                </a:cubicBezTo>
                <a:cubicBezTo>
                  <a:pt x="1278524" y="160156"/>
                  <a:pt x="1285974" y="160181"/>
                  <a:pt x="1292843" y="159320"/>
                </a:cubicBezTo>
                <a:cubicBezTo>
                  <a:pt x="1299712" y="158460"/>
                  <a:pt x="1312869" y="156449"/>
                  <a:pt x="1332315" y="153287"/>
                </a:cubicBezTo>
                <a:cubicBezTo>
                  <a:pt x="1351760" y="150125"/>
                  <a:pt x="1374980" y="145392"/>
                  <a:pt x="1401976" y="139090"/>
                </a:cubicBezTo>
                <a:cubicBezTo>
                  <a:pt x="1428971" y="132787"/>
                  <a:pt x="1449868" y="127819"/>
                  <a:pt x="1464668" y="124183"/>
                </a:cubicBezTo>
                <a:cubicBezTo>
                  <a:pt x="1468367" y="123274"/>
                  <a:pt x="1471870" y="122802"/>
                  <a:pt x="1475176" y="122766"/>
                </a:cubicBezTo>
                <a:close/>
                <a:moveTo>
                  <a:pt x="2439704" y="120236"/>
                </a:moveTo>
                <a:cubicBezTo>
                  <a:pt x="2426755" y="122043"/>
                  <a:pt x="2414753" y="123663"/>
                  <a:pt x="2403696" y="125097"/>
                </a:cubicBezTo>
                <a:cubicBezTo>
                  <a:pt x="2408142" y="161163"/>
                  <a:pt x="2411124" y="184688"/>
                  <a:pt x="2412645" y="195673"/>
                </a:cubicBezTo>
                <a:cubicBezTo>
                  <a:pt x="2419284" y="193866"/>
                  <a:pt x="2428842" y="192281"/>
                  <a:pt x="2441318" y="190919"/>
                </a:cubicBezTo>
                <a:lnTo>
                  <a:pt x="2441318" y="167473"/>
                </a:lnTo>
                <a:lnTo>
                  <a:pt x="2430606" y="167473"/>
                </a:lnTo>
                <a:cubicBezTo>
                  <a:pt x="2427149" y="167473"/>
                  <a:pt x="2422898" y="165609"/>
                  <a:pt x="2417850" y="161880"/>
                </a:cubicBezTo>
                <a:cubicBezTo>
                  <a:pt x="2412802" y="158152"/>
                  <a:pt x="2413906" y="155011"/>
                  <a:pt x="2421163" y="152459"/>
                </a:cubicBezTo>
                <a:cubicBezTo>
                  <a:pt x="2428419" y="149906"/>
                  <a:pt x="2435137" y="147934"/>
                  <a:pt x="2441318" y="146543"/>
                </a:cubicBezTo>
                <a:cubicBezTo>
                  <a:pt x="2441318" y="133020"/>
                  <a:pt x="2440780" y="124251"/>
                  <a:pt x="2439704" y="120236"/>
                </a:cubicBezTo>
                <a:close/>
                <a:moveTo>
                  <a:pt x="360109" y="113354"/>
                </a:moveTo>
                <a:cubicBezTo>
                  <a:pt x="362206" y="113333"/>
                  <a:pt x="364772" y="113624"/>
                  <a:pt x="367809" y="114224"/>
                </a:cubicBezTo>
                <a:cubicBezTo>
                  <a:pt x="379955" y="116626"/>
                  <a:pt x="388530" y="120613"/>
                  <a:pt x="393535" y="126184"/>
                </a:cubicBezTo>
                <a:cubicBezTo>
                  <a:pt x="398540" y="131755"/>
                  <a:pt x="400175" y="138681"/>
                  <a:pt x="398440" y="146963"/>
                </a:cubicBezTo>
                <a:cubicBezTo>
                  <a:pt x="396704" y="155244"/>
                  <a:pt x="391972" y="157908"/>
                  <a:pt x="384243" y="154954"/>
                </a:cubicBezTo>
                <a:cubicBezTo>
                  <a:pt x="376513" y="152000"/>
                  <a:pt x="370211" y="147597"/>
                  <a:pt x="365335" y="141746"/>
                </a:cubicBezTo>
                <a:cubicBezTo>
                  <a:pt x="360632" y="136053"/>
                  <a:pt x="356831" y="129443"/>
                  <a:pt x="353935" y="121914"/>
                </a:cubicBezTo>
                <a:cubicBezTo>
                  <a:pt x="351762" y="116267"/>
                  <a:pt x="353820" y="113414"/>
                  <a:pt x="360109" y="113354"/>
                </a:cubicBezTo>
                <a:close/>
                <a:moveTo>
                  <a:pt x="2497527" y="111963"/>
                </a:moveTo>
                <a:cubicBezTo>
                  <a:pt x="2489975" y="112660"/>
                  <a:pt x="2479391" y="114199"/>
                  <a:pt x="2465775" y="116579"/>
                </a:cubicBezTo>
                <a:cubicBezTo>
                  <a:pt x="2468471" y="118845"/>
                  <a:pt x="2469586" y="121473"/>
                  <a:pt x="2469120" y="124463"/>
                </a:cubicBezTo>
                <a:cubicBezTo>
                  <a:pt x="2468654" y="127453"/>
                  <a:pt x="2467539" y="133193"/>
                  <a:pt x="2465775" y="141682"/>
                </a:cubicBezTo>
                <a:cubicBezTo>
                  <a:pt x="2480201" y="138083"/>
                  <a:pt x="2488759" y="140470"/>
                  <a:pt x="2491448" y="148845"/>
                </a:cubicBezTo>
                <a:cubicBezTo>
                  <a:pt x="2494136" y="157220"/>
                  <a:pt x="2485005" y="162841"/>
                  <a:pt x="2464054" y="165709"/>
                </a:cubicBezTo>
                <a:cubicBezTo>
                  <a:pt x="2463409" y="172979"/>
                  <a:pt x="2463086" y="180264"/>
                  <a:pt x="2463086" y="187563"/>
                </a:cubicBezTo>
                <a:cubicBezTo>
                  <a:pt x="2471418" y="186746"/>
                  <a:pt x="2477950" y="185642"/>
                  <a:pt x="2482682" y="184251"/>
                </a:cubicBezTo>
                <a:cubicBezTo>
                  <a:pt x="2487414" y="182860"/>
                  <a:pt x="2490766" y="183290"/>
                  <a:pt x="2492738" y="185541"/>
                </a:cubicBezTo>
                <a:cubicBezTo>
                  <a:pt x="2494710" y="187793"/>
                  <a:pt x="2497431" y="183319"/>
                  <a:pt x="2500901" y="172119"/>
                </a:cubicBezTo>
                <a:cubicBezTo>
                  <a:pt x="2504371" y="160919"/>
                  <a:pt x="2507681" y="148658"/>
                  <a:pt x="2510828" y="135336"/>
                </a:cubicBezTo>
                <a:cubicBezTo>
                  <a:pt x="2513976" y="122014"/>
                  <a:pt x="2514062" y="114367"/>
                  <a:pt x="2511086" y="112396"/>
                </a:cubicBezTo>
                <a:cubicBezTo>
                  <a:pt x="2509599" y="111410"/>
                  <a:pt x="2505079" y="111265"/>
                  <a:pt x="2497527" y="111963"/>
                </a:cubicBezTo>
                <a:close/>
                <a:moveTo>
                  <a:pt x="81170" y="103550"/>
                </a:moveTo>
                <a:cubicBezTo>
                  <a:pt x="83059" y="103811"/>
                  <a:pt x="85262" y="104548"/>
                  <a:pt x="87781" y="105760"/>
                </a:cubicBezTo>
                <a:cubicBezTo>
                  <a:pt x="97855" y="110607"/>
                  <a:pt x="105308" y="116196"/>
                  <a:pt x="110141" y="122527"/>
                </a:cubicBezTo>
                <a:cubicBezTo>
                  <a:pt x="114973" y="128858"/>
                  <a:pt x="114550" y="132920"/>
                  <a:pt x="108872" y="134713"/>
                </a:cubicBezTo>
                <a:cubicBezTo>
                  <a:pt x="103193" y="136505"/>
                  <a:pt x="93850" y="142786"/>
                  <a:pt x="80844" y="153556"/>
                </a:cubicBezTo>
                <a:cubicBezTo>
                  <a:pt x="67837" y="164325"/>
                  <a:pt x="53325" y="172714"/>
                  <a:pt x="37307" y="178723"/>
                </a:cubicBezTo>
                <a:cubicBezTo>
                  <a:pt x="21289" y="184731"/>
                  <a:pt x="19238" y="182082"/>
                  <a:pt x="31155" y="170775"/>
                </a:cubicBezTo>
                <a:cubicBezTo>
                  <a:pt x="43072" y="159467"/>
                  <a:pt x="53196" y="148587"/>
                  <a:pt x="61528" y="138133"/>
                </a:cubicBezTo>
                <a:cubicBezTo>
                  <a:pt x="69859" y="127679"/>
                  <a:pt x="73573" y="119641"/>
                  <a:pt x="72670" y="114020"/>
                </a:cubicBezTo>
                <a:cubicBezTo>
                  <a:pt x="72670" y="106254"/>
                  <a:pt x="75503" y="102764"/>
                  <a:pt x="81170" y="103550"/>
                </a:cubicBezTo>
                <a:close/>
                <a:moveTo>
                  <a:pt x="156433" y="100896"/>
                </a:moveTo>
                <a:cubicBezTo>
                  <a:pt x="159637" y="100894"/>
                  <a:pt x="163881" y="101461"/>
                  <a:pt x="169165" y="102598"/>
                </a:cubicBezTo>
                <a:cubicBezTo>
                  <a:pt x="188395" y="105480"/>
                  <a:pt x="201671" y="110858"/>
                  <a:pt x="208992" y="118730"/>
                </a:cubicBezTo>
                <a:cubicBezTo>
                  <a:pt x="216312" y="126603"/>
                  <a:pt x="218836" y="135121"/>
                  <a:pt x="216563" y="144285"/>
                </a:cubicBezTo>
                <a:cubicBezTo>
                  <a:pt x="214290" y="153448"/>
                  <a:pt x="206615" y="154491"/>
                  <a:pt x="193536" y="147414"/>
                </a:cubicBezTo>
                <a:cubicBezTo>
                  <a:pt x="180458" y="140338"/>
                  <a:pt x="167842" y="129962"/>
                  <a:pt x="155689" y="116289"/>
                </a:cubicBezTo>
                <a:cubicBezTo>
                  <a:pt x="146574" y="106034"/>
                  <a:pt x="146822" y="100903"/>
                  <a:pt x="156433" y="100896"/>
                </a:cubicBezTo>
                <a:close/>
                <a:moveTo>
                  <a:pt x="5062054" y="99414"/>
                </a:moveTo>
                <a:cubicBezTo>
                  <a:pt x="5067747" y="100934"/>
                  <a:pt x="5074344" y="105917"/>
                  <a:pt x="5081843" y="114364"/>
                </a:cubicBezTo>
                <a:cubicBezTo>
                  <a:pt x="5089730" y="123570"/>
                  <a:pt x="5090716" y="130088"/>
                  <a:pt x="5084801" y="133917"/>
                </a:cubicBezTo>
                <a:cubicBezTo>
                  <a:pt x="5078886" y="137746"/>
                  <a:pt x="5072375" y="144102"/>
                  <a:pt x="5065270" y="152986"/>
                </a:cubicBezTo>
                <a:cubicBezTo>
                  <a:pt x="5058164" y="161869"/>
                  <a:pt x="5050205" y="170255"/>
                  <a:pt x="5041393" y="178142"/>
                </a:cubicBezTo>
                <a:cubicBezTo>
                  <a:pt x="5032581" y="186029"/>
                  <a:pt x="5022418" y="191622"/>
                  <a:pt x="5010902" y="194920"/>
                </a:cubicBezTo>
                <a:cubicBezTo>
                  <a:pt x="4999387" y="198218"/>
                  <a:pt x="4998007" y="195135"/>
                  <a:pt x="5006762" y="185671"/>
                </a:cubicBezTo>
                <a:cubicBezTo>
                  <a:pt x="5015516" y="176206"/>
                  <a:pt x="5024084" y="165734"/>
                  <a:pt x="5032466" y="154255"/>
                </a:cubicBezTo>
                <a:cubicBezTo>
                  <a:pt x="5040848" y="142775"/>
                  <a:pt x="5045921" y="134157"/>
                  <a:pt x="5047685" y="128399"/>
                </a:cubicBezTo>
                <a:cubicBezTo>
                  <a:pt x="5049449" y="122642"/>
                  <a:pt x="5050861" y="115991"/>
                  <a:pt x="5051922" y="108449"/>
                </a:cubicBezTo>
                <a:cubicBezTo>
                  <a:pt x="5052984" y="100906"/>
                  <a:pt x="5056361" y="97894"/>
                  <a:pt x="5062054" y="99414"/>
                </a:cubicBezTo>
                <a:close/>
                <a:moveTo>
                  <a:pt x="4581603" y="98640"/>
                </a:moveTo>
                <a:lnTo>
                  <a:pt x="4573817" y="108814"/>
                </a:lnTo>
                <a:cubicBezTo>
                  <a:pt x="4578707" y="109302"/>
                  <a:pt x="4583113" y="111015"/>
                  <a:pt x="4587035" y="113955"/>
                </a:cubicBezTo>
                <a:cubicBezTo>
                  <a:pt x="4590957" y="116895"/>
                  <a:pt x="4595148" y="119835"/>
                  <a:pt x="4599607" y="122774"/>
                </a:cubicBezTo>
                <a:cubicBezTo>
                  <a:pt x="4604870" y="116049"/>
                  <a:pt x="4608384" y="110571"/>
                  <a:pt x="4610147" y="106340"/>
                </a:cubicBezTo>
                <a:cubicBezTo>
                  <a:pt x="4611911" y="102110"/>
                  <a:pt x="4611467" y="99995"/>
                  <a:pt x="4608814" y="99995"/>
                </a:cubicBezTo>
                <a:cubicBezTo>
                  <a:pt x="4604813" y="99995"/>
                  <a:pt x="4600317" y="100669"/>
                  <a:pt x="4595327" y="102017"/>
                </a:cubicBezTo>
                <a:cubicBezTo>
                  <a:pt x="4590336" y="103365"/>
                  <a:pt x="4585762" y="102239"/>
                  <a:pt x="4581603" y="98640"/>
                </a:cubicBezTo>
                <a:close/>
                <a:moveTo>
                  <a:pt x="3097378" y="89635"/>
                </a:moveTo>
                <a:cubicBezTo>
                  <a:pt x="3100261" y="88594"/>
                  <a:pt x="3105301" y="90000"/>
                  <a:pt x="3112500" y="93854"/>
                </a:cubicBezTo>
                <a:cubicBezTo>
                  <a:pt x="3126897" y="101562"/>
                  <a:pt x="3134573" y="110553"/>
                  <a:pt x="3135527" y="120828"/>
                </a:cubicBezTo>
                <a:cubicBezTo>
                  <a:pt x="3136480" y="131102"/>
                  <a:pt x="3133447" y="137624"/>
                  <a:pt x="3126428" y="140391"/>
                </a:cubicBezTo>
                <a:cubicBezTo>
                  <a:pt x="3119408" y="143159"/>
                  <a:pt x="3113360" y="139190"/>
                  <a:pt x="3108284" y="128485"/>
                </a:cubicBezTo>
                <a:cubicBezTo>
                  <a:pt x="3103208" y="117780"/>
                  <a:pt x="3098848" y="108319"/>
                  <a:pt x="3095206" y="100102"/>
                </a:cubicBezTo>
                <a:cubicBezTo>
                  <a:pt x="3093772" y="94166"/>
                  <a:pt x="3094496" y="90677"/>
                  <a:pt x="3097378" y="89635"/>
                </a:cubicBezTo>
                <a:close/>
                <a:moveTo>
                  <a:pt x="2513904" y="86269"/>
                </a:moveTo>
                <a:cubicBezTo>
                  <a:pt x="2517522" y="86414"/>
                  <a:pt x="2521594" y="87440"/>
                  <a:pt x="2526122" y="89347"/>
                </a:cubicBezTo>
                <a:cubicBezTo>
                  <a:pt x="2535178" y="93162"/>
                  <a:pt x="2543356" y="98202"/>
                  <a:pt x="2550655" y="104469"/>
                </a:cubicBezTo>
                <a:cubicBezTo>
                  <a:pt x="2557954" y="110736"/>
                  <a:pt x="2559026" y="116447"/>
                  <a:pt x="2553870" y="121602"/>
                </a:cubicBezTo>
                <a:cubicBezTo>
                  <a:pt x="2548715" y="126757"/>
                  <a:pt x="2543929" y="135971"/>
                  <a:pt x="2539512" y="149243"/>
                </a:cubicBezTo>
                <a:cubicBezTo>
                  <a:pt x="2535095" y="162515"/>
                  <a:pt x="2527807" y="178095"/>
                  <a:pt x="2517647" y="195985"/>
                </a:cubicBezTo>
                <a:cubicBezTo>
                  <a:pt x="2507487" y="213874"/>
                  <a:pt x="2499876" y="216409"/>
                  <a:pt x="2494814" y="203589"/>
                </a:cubicBezTo>
                <a:cubicBezTo>
                  <a:pt x="2489752" y="202915"/>
                  <a:pt x="2462606" y="205618"/>
                  <a:pt x="2413376" y="211698"/>
                </a:cubicBezTo>
                <a:cubicBezTo>
                  <a:pt x="2406765" y="224518"/>
                  <a:pt x="2401230" y="225662"/>
                  <a:pt x="2396770" y="215129"/>
                </a:cubicBezTo>
                <a:cubicBezTo>
                  <a:pt x="2392310" y="204596"/>
                  <a:pt x="2389395" y="194802"/>
                  <a:pt x="2388026" y="185746"/>
                </a:cubicBezTo>
                <a:cubicBezTo>
                  <a:pt x="2386657" y="176690"/>
                  <a:pt x="2383997" y="163802"/>
                  <a:pt x="2380046" y="147081"/>
                </a:cubicBezTo>
                <a:cubicBezTo>
                  <a:pt x="2376095" y="130360"/>
                  <a:pt x="2372047" y="118533"/>
                  <a:pt x="2367903" y="111600"/>
                </a:cubicBezTo>
                <a:cubicBezTo>
                  <a:pt x="2363759" y="104666"/>
                  <a:pt x="2365759" y="101200"/>
                  <a:pt x="2373904" y="101200"/>
                </a:cubicBezTo>
                <a:cubicBezTo>
                  <a:pt x="2380056" y="101200"/>
                  <a:pt x="2385986" y="102322"/>
                  <a:pt x="2391693" y="104566"/>
                </a:cubicBezTo>
                <a:cubicBezTo>
                  <a:pt x="2397401" y="106810"/>
                  <a:pt x="2409468" y="106595"/>
                  <a:pt x="2427895" y="103921"/>
                </a:cubicBezTo>
                <a:cubicBezTo>
                  <a:pt x="2446322" y="101246"/>
                  <a:pt x="2462330" y="98812"/>
                  <a:pt x="2475917" y="96618"/>
                </a:cubicBezTo>
                <a:cubicBezTo>
                  <a:pt x="2489504" y="94424"/>
                  <a:pt x="2499005" y="91710"/>
                  <a:pt x="2504418" y="88476"/>
                </a:cubicBezTo>
                <a:cubicBezTo>
                  <a:pt x="2507125" y="86859"/>
                  <a:pt x="2510287" y="86124"/>
                  <a:pt x="2513904" y="86269"/>
                </a:cubicBezTo>
                <a:close/>
                <a:moveTo>
                  <a:pt x="2194589" y="77515"/>
                </a:moveTo>
                <a:cubicBezTo>
                  <a:pt x="2201537" y="76905"/>
                  <a:pt x="2208501" y="79017"/>
                  <a:pt x="2215481" y="83851"/>
                </a:cubicBezTo>
                <a:cubicBezTo>
                  <a:pt x="2224788" y="90297"/>
                  <a:pt x="2221726" y="95929"/>
                  <a:pt x="2206296" y="100748"/>
                </a:cubicBezTo>
                <a:cubicBezTo>
                  <a:pt x="2190866" y="105566"/>
                  <a:pt x="2177429" y="108958"/>
                  <a:pt x="2165986" y="110922"/>
                </a:cubicBezTo>
                <a:cubicBezTo>
                  <a:pt x="2170489" y="115124"/>
                  <a:pt x="2172278" y="118971"/>
                  <a:pt x="2171353" y="122462"/>
                </a:cubicBezTo>
                <a:cubicBezTo>
                  <a:pt x="2170428" y="125954"/>
                  <a:pt x="2169542" y="129206"/>
                  <a:pt x="2168696" y="132217"/>
                </a:cubicBezTo>
                <a:cubicBezTo>
                  <a:pt x="2172812" y="131529"/>
                  <a:pt x="2178853" y="130235"/>
                  <a:pt x="2186819" y="128335"/>
                </a:cubicBezTo>
                <a:cubicBezTo>
                  <a:pt x="2194784" y="126435"/>
                  <a:pt x="2200954" y="128632"/>
                  <a:pt x="2205328" y="134928"/>
                </a:cubicBezTo>
                <a:cubicBezTo>
                  <a:pt x="2209702" y="141223"/>
                  <a:pt x="2207321" y="145522"/>
                  <a:pt x="2198187" y="147823"/>
                </a:cubicBezTo>
                <a:cubicBezTo>
                  <a:pt x="2189052" y="150125"/>
                  <a:pt x="2179222" y="152760"/>
                  <a:pt x="2168696" y="155728"/>
                </a:cubicBezTo>
                <a:lnTo>
                  <a:pt x="2168696" y="182164"/>
                </a:lnTo>
                <a:cubicBezTo>
                  <a:pt x="2184155" y="178651"/>
                  <a:pt x="2200090" y="175747"/>
                  <a:pt x="2216503" y="173453"/>
                </a:cubicBezTo>
                <a:cubicBezTo>
                  <a:pt x="2232915" y="171158"/>
                  <a:pt x="2244183" y="171753"/>
                  <a:pt x="2250306" y="175238"/>
                </a:cubicBezTo>
                <a:cubicBezTo>
                  <a:pt x="2256430" y="178723"/>
                  <a:pt x="2261230" y="183476"/>
                  <a:pt x="2264707" y="189499"/>
                </a:cubicBezTo>
                <a:cubicBezTo>
                  <a:pt x="2268185" y="195522"/>
                  <a:pt x="2260932" y="198308"/>
                  <a:pt x="2242950" y="197856"/>
                </a:cubicBezTo>
                <a:cubicBezTo>
                  <a:pt x="2224967" y="197404"/>
                  <a:pt x="2211186" y="197612"/>
                  <a:pt x="2201607" y="198480"/>
                </a:cubicBezTo>
                <a:cubicBezTo>
                  <a:pt x="2192028" y="199348"/>
                  <a:pt x="2181007" y="200563"/>
                  <a:pt x="2168546" y="202126"/>
                </a:cubicBezTo>
                <a:cubicBezTo>
                  <a:pt x="2167699" y="242092"/>
                  <a:pt x="2167047" y="268718"/>
                  <a:pt x="2166588" y="282004"/>
                </a:cubicBezTo>
                <a:cubicBezTo>
                  <a:pt x="2166129" y="295291"/>
                  <a:pt x="2164172" y="306971"/>
                  <a:pt x="2160716" y="317045"/>
                </a:cubicBezTo>
                <a:cubicBezTo>
                  <a:pt x="2157260" y="327119"/>
                  <a:pt x="2153198" y="330155"/>
                  <a:pt x="2148530" y="326154"/>
                </a:cubicBezTo>
                <a:cubicBezTo>
                  <a:pt x="2143863" y="322153"/>
                  <a:pt x="2141529" y="311979"/>
                  <a:pt x="2141529" y="295631"/>
                </a:cubicBezTo>
                <a:lnTo>
                  <a:pt x="2141529" y="205266"/>
                </a:lnTo>
                <a:cubicBezTo>
                  <a:pt x="2113092" y="211576"/>
                  <a:pt x="2095059" y="215179"/>
                  <a:pt x="2087430" y="216075"/>
                </a:cubicBezTo>
                <a:cubicBezTo>
                  <a:pt x="2079801" y="216972"/>
                  <a:pt x="2071391" y="214100"/>
                  <a:pt x="2062198" y="207460"/>
                </a:cubicBezTo>
                <a:cubicBezTo>
                  <a:pt x="2053006" y="200821"/>
                  <a:pt x="2055742" y="197211"/>
                  <a:pt x="2070405" y="196630"/>
                </a:cubicBezTo>
                <a:cubicBezTo>
                  <a:pt x="2085068" y="196049"/>
                  <a:pt x="2108775" y="192819"/>
                  <a:pt x="2141529" y="186940"/>
                </a:cubicBezTo>
                <a:lnTo>
                  <a:pt x="2141529" y="160740"/>
                </a:lnTo>
                <a:cubicBezTo>
                  <a:pt x="2133699" y="162533"/>
                  <a:pt x="2126088" y="163189"/>
                  <a:pt x="2118695" y="162708"/>
                </a:cubicBezTo>
                <a:cubicBezTo>
                  <a:pt x="2111303" y="162228"/>
                  <a:pt x="2105162" y="159414"/>
                  <a:pt x="2100272" y="154265"/>
                </a:cubicBezTo>
                <a:cubicBezTo>
                  <a:pt x="2095382" y="149117"/>
                  <a:pt x="2096174" y="146199"/>
                  <a:pt x="2102649" y="145511"/>
                </a:cubicBezTo>
                <a:cubicBezTo>
                  <a:pt x="2109123" y="144822"/>
                  <a:pt x="2122083" y="142456"/>
                  <a:pt x="2141529" y="138412"/>
                </a:cubicBezTo>
                <a:cubicBezTo>
                  <a:pt x="2141529" y="125406"/>
                  <a:pt x="2140503" y="117547"/>
                  <a:pt x="2138453" y="114837"/>
                </a:cubicBezTo>
                <a:cubicBezTo>
                  <a:pt x="2131311" y="115697"/>
                  <a:pt x="2124754" y="116587"/>
                  <a:pt x="2118781" y="117504"/>
                </a:cubicBezTo>
                <a:cubicBezTo>
                  <a:pt x="2112809" y="118422"/>
                  <a:pt x="2106108" y="116199"/>
                  <a:pt x="2098680" y="110836"/>
                </a:cubicBezTo>
                <a:cubicBezTo>
                  <a:pt x="2091252" y="105473"/>
                  <a:pt x="2093679" y="101640"/>
                  <a:pt x="2105961" y="99339"/>
                </a:cubicBezTo>
                <a:cubicBezTo>
                  <a:pt x="2118244" y="97037"/>
                  <a:pt x="2132616" y="93886"/>
                  <a:pt x="2149079" y="89885"/>
                </a:cubicBezTo>
                <a:cubicBezTo>
                  <a:pt x="2165541" y="85884"/>
                  <a:pt x="2178397" y="82267"/>
                  <a:pt x="2187647" y="79033"/>
                </a:cubicBezTo>
                <a:cubicBezTo>
                  <a:pt x="2189959" y="78225"/>
                  <a:pt x="2192273" y="77719"/>
                  <a:pt x="2194589" y="77515"/>
                </a:cubicBezTo>
                <a:close/>
                <a:moveTo>
                  <a:pt x="3233329" y="71064"/>
                </a:moveTo>
                <a:cubicBezTo>
                  <a:pt x="3237391" y="71078"/>
                  <a:pt x="3243935" y="73652"/>
                  <a:pt x="3252962" y="78786"/>
                </a:cubicBezTo>
                <a:cubicBezTo>
                  <a:pt x="3271017" y="89053"/>
                  <a:pt x="3274996" y="96632"/>
                  <a:pt x="3264901" y="101522"/>
                </a:cubicBezTo>
                <a:cubicBezTo>
                  <a:pt x="3254805" y="106412"/>
                  <a:pt x="3245979" y="112188"/>
                  <a:pt x="3238421" y="118849"/>
                </a:cubicBezTo>
                <a:cubicBezTo>
                  <a:pt x="3230864" y="125510"/>
                  <a:pt x="3220811" y="132357"/>
                  <a:pt x="3208264" y="139391"/>
                </a:cubicBezTo>
                <a:cubicBezTo>
                  <a:pt x="3195716" y="146425"/>
                  <a:pt x="3194207" y="143256"/>
                  <a:pt x="3203736" y="129884"/>
                </a:cubicBezTo>
                <a:cubicBezTo>
                  <a:pt x="3213265" y="116511"/>
                  <a:pt x="3220238" y="106133"/>
                  <a:pt x="3224655" y="98747"/>
                </a:cubicBezTo>
                <a:cubicBezTo>
                  <a:pt x="3229071" y="91362"/>
                  <a:pt x="3230384" y="84680"/>
                  <a:pt x="3228591" y="78700"/>
                </a:cubicBezTo>
                <a:cubicBezTo>
                  <a:pt x="3227688" y="73595"/>
                  <a:pt x="3229267" y="71049"/>
                  <a:pt x="3233329" y="71064"/>
                </a:cubicBezTo>
                <a:close/>
                <a:moveTo>
                  <a:pt x="4919978" y="70289"/>
                </a:moveTo>
                <a:cubicBezTo>
                  <a:pt x="4902670" y="73889"/>
                  <a:pt x="4891283" y="75738"/>
                  <a:pt x="4885820" y="75839"/>
                </a:cubicBezTo>
                <a:cubicBezTo>
                  <a:pt x="4898411" y="80413"/>
                  <a:pt x="4904243" y="85232"/>
                  <a:pt x="4903318" y="90294"/>
                </a:cubicBezTo>
                <a:cubicBezTo>
                  <a:pt x="4902394" y="95356"/>
                  <a:pt x="4901056" y="109345"/>
                  <a:pt x="4899307" y="132260"/>
                </a:cubicBezTo>
                <a:cubicBezTo>
                  <a:pt x="4901573" y="132260"/>
                  <a:pt x="4911417" y="130274"/>
                  <a:pt x="4928840" y="126302"/>
                </a:cubicBezTo>
                <a:cubicBezTo>
                  <a:pt x="4928840" y="108147"/>
                  <a:pt x="4928195" y="95854"/>
                  <a:pt x="4926904" y="89423"/>
                </a:cubicBezTo>
                <a:cubicBezTo>
                  <a:pt x="4925614" y="82991"/>
                  <a:pt x="4923305" y="76613"/>
                  <a:pt x="4919978" y="70289"/>
                </a:cubicBezTo>
                <a:close/>
                <a:moveTo>
                  <a:pt x="582121" y="58385"/>
                </a:moveTo>
                <a:cubicBezTo>
                  <a:pt x="589331" y="58497"/>
                  <a:pt x="595990" y="61809"/>
                  <a:pt x="602099" y="68321"/>
                </a:cubicBezTo>
                <a:cubicBezTo>
                  <a:pt x="610244" y="77004"/>
                  <a:pt x="607079" y="82428"/>
                  <a:pt x="592602" y="84594"/>
                </a:cubicBezTo>
                <a:cubicBezTo>
                  <a:pt x="578126" y="86759"/>
                  <a:pt x="567435" y="88505"/>
                  <a:pt x="560530" y="89831"/>
                </a:cubicBezTo>
                <a:cubicBezTo>
                  <a:pt x="553626" y="91158"/>
                  <a:pt x="542308" y="93104"/>
                  <a:pt x="526576" y="95671"/>
                </a:cubicBezTo>
                <a:cubicBezTo>
                  <a:pt x="534679" y="100475"/>
                  <a:pt x="536070" y="106025"/>
                  <a:pt x="530749" y="112320"/>
                </a:cubicBezTo>
                <a:lnTo>
                  <a:pt x="515907" y="127184"/>
                </a:lnTo>
                <a:cubicBezTo>
                  <a:pt x="510616" y="132461"/>
                  <a:pt x="506120" y="136871"/>
                  <a:pt x="502420" y="140413"/>
                </a:cubicBezTo>
                <a:cubicBezTo>
                  <a:pt x="498721" y="143955"/>
                  <a:pt x="501797" y="144862"/>
                  <a:pt x="511648" y="143134"/>
                </a:cubicBezTo>
                <a:cubicBezTo>
                  <a:pt x="521500" y="141406"/>
                  <a:pt x="536772" y="138298"/>
                  <a:pt x="557465" y="133809"/>
                </a:cubicBezTo>
                <a:cubicBezTo>
                  <a:pt x="552604" y="130955"/>
                  <a:pt x="547789" y="124130"/>
                  <a:pt x="543021" y="113331"/>
                </a:cubicBezTo>
                <a:cubicBezTo>
                  <a:pt x="538253" y="102533"/>
                  <a:pt x="543125" y="100662"/>
                  <a:pt x="557637" y="107717"/>
                </a:cubicBezTo>
                <a:cubicBezTo>
                  <a:pt x="572150" y="114773"/>
                  <a:pt x="582747" y="121928"/>
                  <a:pt x="589430" y="129184"/>
                </a:cubicBezTo>
                <a:cubicBezTo>
                  <a:pt x="596112" y="136441"/>
                  <a:pt x="598023" y="144862"/>
                  <a:pt x="595162" y="154448"/>
                </a:cubicBezTo>
                <a:cubicBezTo>
                  <a:pt x="592301" y="164035"/>
                  <a:pt x="587705" y="166795"/>
                  <a:pt x="581374" y="162730"/>
                </a:cubicBezTo>
                <a:cubicBezTo>
                  <a:pt x="575043" y="158664"/>
                  <a:pt x="569698" y="153498"/>
                  <a:pt x="565338" y="147232"/>
                </a:cubicBezTo>
                <a:cubicBezTo>
                  <a:pt x="512853" y="162289"/>
                  <a:pt x="481982" y="173252"/>
                  <a:pt x="472725" y="180121"/>
                </a:cubicBezTo>
                <a:cubicBezTo>
                  <a:pt x="463469" y="186990"/>
                  <a:pt x="457729" y="184308"/>
                  <a:pt x="455506" y="172076"/>
                </a:cubicBezTo>
                <a:cubicBezTo>
                  <a:pt x="453284" y="159844"/>
                  <a:pt x="455090" y="152735"/>
                  <a:pt x="460927" y="150749"/>
                </a:cubicBezTo>
                <a:cubicBezTo>
                  <a:pt x="466763" y="148762"/>
                  <a:pt x="473761" y="143690"/>
                  <a:pt x="481921" y="135530"/>
                </a:cubicBezTo>
                <a:cubicBezTo>
                  <a:pt x="490081" y="127370"/>
                  <a:pt x="495910" y="115525"/>
                  <a:pt x="499409" y="99995"/>
                </a:cubicBezTo>
                <a:cubicBezTo>
                  <a:pt x="489686" y="102691"/>
                  <a:pt x="481932" y="104491"/>
                  <a:pt x="476146" y="105394"/>
                </a:cubicBezTo>
                <a:cubicBezTo>
                  <a:pt x="470359" y="106297"/>
                  <a:pt x="463117" y="102902"/>
                  <a:pt x="454420" y="95209"/>
                </a:cubicBezTo>
                <a:cubicBezTo>
                  <a:pt x="445723" y="87515"/>
                  <a:pt x="447698" y="83669"/>
                  <a:pt x="460346" y="83669"/>
                </a:cubicBezTo>
                <a:cubicBezTo>
                  <a:pt x="469983" y="83669"/>
                  <a:pt x="481272" y="82374"/>
                  <a:pt x="494214" y="79786"/>
                </a:cubicBezTo>
                <a:cubicBezTo>
                  <a:pt x="507156" y="77198"/>
                  <a:pt x="521285" y="73817"/>
                  <a:pt x="536600" y="69644"/>
                </a:cubicBezTo>
                <a:cubicBezTo>
                  <a:pt x="551916" y="65471"/>
                  <a:pt x="564625" y="62036"/>
                  <a:pt x="574727" y="59340"/>
                </a:cubicBezTo>
                <a:cubicBezTo>
                  <a:pt x="577253" y="58666"/>
                  <a:pt x="579717" y="58348"/>
                  <a:pt x="582121" y="58385"/>
                </a:cubicBezTo>
                <a:close/>
                <a:moveTo>
                  <a:pt x="218824" y="53964"/>
                </a:moveTo>
                <a:cubicBezTo>
                  <a:pt x="227394" y="54314"/>
                  <a:pt x="235406" y="57749"/>
                  <a:pt x="242859" y="64266"/>
                </a:cubicBezTo>
                <a:cubicBezTo>
                  <a:pt x="252797" y="72956"/>
                  <a:pt x="254726" y="78610"/>
                  <a:pt x="248646" y="81227"/>
                </a:cubicBezTo>
                <a:cubicBezTo>
                  <a:pt x="242566" y="83844"/>
                  <a:pt x="229778" y="84927"/>
                  <a:pt x="210282" y="84475"/>
                </a:cubicBezTo>
                <a:cubicBezTo>
                  <a:pt x="190787" y="84024"/>
                  <a:pt x="169473" y="85131"/>
                  <a:pt x="146343" y="87799"/>
                </a:cubicBezTo>
                <a:cubicBezTo>
                  <a:pt x="123212" y="90466"/>
                  <a:pt x="104233" y="92940"/>
                  <a:pt x="89405" y="95220"/>
                </a:cubicBezTo>
                <a:cubicBezTo>
                  <a:pt x="74577" y="97500"/>
                  <a:pt x="61434" y="99765"/>
                  <a:pt x="49976" y="102017"/>
                </a:cubicBezTo>
                <a:cubicBezTo>
                  <a:pt x="38519" y="104268"/>
                  <a:pt x="27291" y="101404"/>
                  <a:pt x="16291" y="93424"/>
                </a:cubicBezTo>
                <a:cubicBezTo>
                  <a:pt x="5293" y="85443"/>
                  <a:pt x="6253" y="81152"/>
                  <a:pt x="19174" y="80550"/>
                </a:cubicBezTo>
                <a:cubicBezTo>
                  <a:pt x="32094" y="79947"/>
                  <a:pt x="47553" y="78750"/>
                  <a:pt x="65550" y="76957"/>
                </a:cubicBezTo>
                <a:cubicBezTo>
                  <a:pt x="83145" y="75194"/>
                  <a:pt x="108649" y="71601"/>
                  <a:pt x="142062" y="66181"/>
                </a:cubicBezTo>
                <a:cubicBezTo>
                  <a:pt x="175475" y="60760"/>
                  <a:pt x="198143" y="56913"/>
                  <a:pt x="210067" y="54640"/>
                </a:cubicBezTo>
                <a:cubicBezTo>
                  <a:pt x="213048" y="54072"/>
                  <a:pt x="215967" y="53847"/>
                  <a:pt x="218824" y="53964"/>
                </a:cubicBezTo>
                <a:close/>
                <a:moveTo>
                  <a:pt x="4567585" y="53153"/>
                </a:moveTo>
                <a:lnTo>
                  <a:pt x="4523870" y="57770"/>
                </a:lnTo>
                <a:cubicBezTo>
                  <a:pt x="4523870" y="90444"/>
                  <a:pt x="4523307" y="124122"/>
                  <a:pt x="4522181" y="158804"/>
                </a:cubicBezTo>
                <a:lnTo>
                  <a:pt x="4520215" y="200352"/>
                </a:lnTo>
                <a:lnTo>
                  <a:pt x="4524311" y="196856"/>
                </a:lnTo>
                <a:cubicBezTo>
                  <a:pt x="4535517" y="188539"/>
                  <a:pt x="4547079" y="178866"/>
                  <a:pt x="4558996" y="167838"/>
                </a:cubicBezTo>
                <a:cubicBezTo>
                  <a:pt x="4570913" y="156811"/>
                  <a:pt x="4581195" y="146651"/>
                  <a:pt x="4589842" y="137358"/>
                </a:cubicBezTo>
                <a:cubicBezTo>
                  <a:pt x="4578355" y="129041"/>
                  <a:pt x="4570475" y="123334"/>
                  <a:pt x="4566202" y="120236"/>
                </a:cubicBezTo>
                <a:cubicBezTo>
                  <a:pt x="4556623" y="129658"/>
                  <a:pt x="4547370" y="136064"/>
                  <a:pt x="4538443" y="139456"/>
                </a:cubicBezTo>
                <a:cubicBezTo>
                  <a:pt x="4529516" y="142847"/>
                  <a:pt x="4529154" y="139624"/>
                  <a:pt x="4537357" y="129787"/>
                </a:cubicBezTo>
                <a:cubicBezTo>
                  <a:pt x="4545560" y="119949"/>
                  <a:pt x="4552984" y="107764"/>
                  <a:pt x="4559630" y="93230"/>
                </a:cubicBezTo>
                <a:cubicBezTo>
                  <a:pt x="4566277" y="78696"/>
                  <a:pt x="4568927" y="66715"/>
                  <a:pt x="4567579" y="57286"/>
                </a:cubicBezTo>
                <a:close/>
                <a:moveTo>
                  <a:pt x="391972" y="44506"/>
                </a:moveTo>
                <a:cubicBezTo>
                  <a:pt x="393987" y="44480"/>
                  <a:pt x="396441" y="44764"/>
                  <a:pt x="399332" y="45359"/>
                </a:cubicBezTo>
                <a:cubicBezTo>
                  <a:pt x="410898" y="47739"/>
                  <a:pt x="419925" y="51461"/>
                  <a:pt x="426414" y="56523"/>
                </a:cubicBezTo>
                <a:cubicBezTo>
                  <a:pt x="432903" y="61585"/>
                  <a:pt x="435018" y="68744"/>
                  <a:pt x="432759" y="78001"/>
                </a:cubicBezTo>
                <a:cubicBezTo>
                  <a:pt x="430501" y="87257"/>
                  <a:pt x="425564" y="90190"/>
                  <a:pt x="417949" y="86798"/>
                </a:cubicBezTo>
                <a:cubicBezTo>
                  <a:pt x="410335" y="83407"/>
                  <a:pt x="403681" y="78872"/>
                  <a:pt x="397988" y="73193"/>
                </a:cubicBezTo>
                <a:cubicBezTo>
                  <a:pt x="392209" y="67400"/>
                  <a:pt x="388097" y="60717"/>
                  <a:pt x="385652" y="53145"/>
                </a:cubicBezTo>
                <a:cubicBezTo>
                  <a:pt x="383818" y="47467"/>
                  <a:pt x="385925" y="44587"/>
                  <a:pt x="391972" y="44506"/>
                </a:cubicBezTo>
                <a:close/>
                <a:moveTo>
                  <a:pt x="4655222" y="43982"/>
                </a:moveTo>
                <a:cubicBezTo>
                  <a:pt x="4648436" y="44656"/>
                  <a:pt x="4634097" y="46142"/>
                  <a:pt x="4612204" y="48440"/>
                </a:cubicBezTo>
                <a:lnTo>
                  <a:pt x="4584848" y="51330"/>
                </a:lnTo>
                <a:lnTo>
                  <a:pt x="4600177" y="60771"/>
                </a:lnTo>
                <a:cubicBezTo>
                  <a:pt x="4604200" y="65711"/>
                  <a:pt x="4604462" y="70106"/>
                  <a:pt x="4600963" y="73957"/>
                </a:cubicBezTo>
                <a:cubicBezTo>
                  <a:pt x="4597464" y="77807"/>
                  <a:pt x="4593362" y="81761"/>
                  <a:pt x="4588659" y="85820"/>
                </a:cubicBezTo>
                <a:cubicBezTo>
                  <a:pt x="4592846" y="85260"/>
                  <a:pt x="4597976" y="84389"/>
                  <a:pt x="4604049" y="83206"/>
                </a:cubicBezTo>
                <a:cubicBezTo>
                  <a:pt x="4610123" y="82023"/>
                  <a:pt x="4614980" y="79998"/>
                  <a:pt x="4618622" y="77129"/>
                </a:cubicBezTo>
                <a:cubicBezTo>
                  <a:pt x="4622265" y="74261"/>
                  <a:pt x="4627338" y="74046"/>
                  <a:pt x="4633841" y="76484"/>
                </a:cubicBezTo>
                <a:cubicBezTo>
                  <a:pt x="4640345" y="78922"/>
                  <a:pt x="4646138" y="82457"/>
                  <a:pt x="4651221" y="87089"/>
                </a:cubicBezTo>
                <a:cubicBezTo>
                  <a:pt x="4656305" y="91721"/>
                  <a:pt x="4656183" y="95965"/>
                  <a:pt x="4650856" y="99823"/>
                </a:cubicBezTo>
                <a:cubicBezTo>
                  <a:pt x="4645529" y="103680"/>
                  <a:pt x="4640707" y="109058"/>
                  <a:pt x="4636390" y="115956"/>
                </a:cubicBezTo>
                <a:cubicBezTo>
                  <a:pt x="4632074" y="122853"/>
                  <a:pt x="4626510" y="130095"/>
                  <a:pt x="4619698" y="137681"/>
                </a:cubicBezTo>
                <a:cubicBezTo>
                  <a:pt x="4633924" y="147992"/>
                  <a:pt x="4645930" y="155366"/>
                  <a:pt x="4655717" y="159804"/>
                </a:cubicBezTo>
                <a:cubicBezTo>
                  <a:pt x="4665504" y="164243"/>
                  <a:pt x="4676345" y="168875"/>
                  <a:pt x="4688241" y="173700"/>
                </a:cubicBezTo>
                <a:cubicBezTo>
                  <a:pt x="4700136" y="178526"/>
                  <a:pt x="4700107" y="182516"/>
                  <a:pt x="4688155" y="185671"/>
                </a:cubicBezTo>
                <a:cubicBezTo>
                  <a:pt x="4676202" y="188825"/>
                  <a:pt x="4664823" y="190632"/>
                  <a:pt x="4654018" y="191091"/>
                </a:cubicBezTo>
                <a:cubicBezTo>
                  <a:pt x="4643213" y="191550"/>
                  <a:pt x="4635164" y="188194"/>
                  <a:pt x="4629872" y="181024"/>
                </a:cubicBezTo>
                <a:cubicBezTo>
                  <a:pt x="4624581" y="173854"/>
                  <a:pt x="4616321" y="164841"/>
                  <a:pt x="4605093" y="153986"/>
                </a:cubicBezTo>
                <a:cubicBezTo>
                  <a:pt x="4597679" y="163264"/>
                  <a:pt x="4586866" y="172947"/>
                  <a:pt x="4572655" y="183036"/>
                </a:cubicBezTo>
                <a:cubicBezTo>
                  <a:pt x="4558444" y="193124"/>
                  <a:pt x="4544032" y="200029"/>
                  <a:pt x="4529419" y="203750"/>
                </a:cubicBezTo>
                <a:cubicBezTo>
                  <a:pt x="4525766" y="204680"/>
                  <a:pt x="4522920" y="205234"/>
                  <a:pt x="4520880" y="205412"/>
                </a:cubicBezTo>
                <a:lnTo>
                  <a:pt x="4519983" y="205268"/>
                </a:lnTo>
                <a:lnTo>
                  <a:pt x="4517115" y="265861"/>
                </a:lnTo>
                <a:cubicBezTo>
                  <a:pt x="4569859" y="263208"/>
                  <a:pt x="4604963" y="260985"/>
                  <a:pt x="4622430" y="259193"/>
                </a:cubicBezTo>
                <a:cubicBezTo>
                  <a:pt x="4639896" y="257400"/>
                  <a:pt x="4653283" y="256038"/>
                  <a:pt x="4662590" y="255106"/>
                </a:cubicBezTo>
                <a:cubicBezTo>
                  <a:pt x="4671897" y="254174"/>
                  <a:pt x="4678780" y="255955"/>
                  <a:pt x="4683239" y="260451"/>
                </a:cubicBezTo>
                <a:cubicBezTo>
                  <a:pt x="4687700" y="264947"/>
                  <a:pt x="4690797" y="263581"/>
                  <a:pt x="4692532" y="256353"/>
                </a:cubicBezTo>
                <a:cubicBezTo>
                  <a:pt x="4694267" y="249126"/>
                  <a:pt x="4694909" y="230491"/>
                  <a:pt x="4694457" y="200448"/>
                </a:cubicBezTo>
                <a:cubicBezTo>
                  <a:pt x="4694005" y="170405"/>
                  <a:pt x="4693335" y="140298"/>
                  <a:pt x="4692446" y="110126"/>
                </a:cubicBezTo>
                <a:cubicBezTo>
                  <a:pt x="4691557" y="79954"/>
                  <a:pt x="4688524" y="61051"/>
                  <a:pt x="4683347" y="53414"/>
                </a:cubicBezTo>
                <a:cubicBezTo>
                  <a:pt x="4678171" y="45778"/>
                  <a:pt x="4668795" y="42634"/>
                  <a:pt x="4655222" y="43982"/>
                </a:cubicBezTo>
                <a:close/>
                <a:moveTo>
                  <a:pt x="5236667" y="42334"/>
                </a:moveTo>
                <a:lnTo>
                  <a:pt x="5236667" y="75707"/>
                </a:lnTo>
                <a:lnTo>
                  <a:pt x="5217591" y="84518"/>
                </a:lnTo>
                <a:cubicBezTo>
                  <a:pt x="5211611" y="91294"/>
                  <a:pt x="5208621" y="104103"/>
                  <a:pt x="5208621" y="122946"/>
                </a:cubicBezTo>
                <a:lnTo>
                  <a:pt x="5169321" y="122946"/>
                </a:lnTo>
                <a:cubicBezTo>
                  <a:pt x="5170239" y="94452"/>
                  <a:pt x="5177334" y="73806"/>
                  <a:pt x="5190606" y="61008"/>
                </a:cubicBezTo>
                <a:cubicBezTo>
                  <a:pt x="5197242" y="54608"/>
                  <a:pt x="5204643" y="49809"/>
                  <a:pt x="5212808" y="46609"/>
                </a:cubicBezTo>
                <a:close/>
                <a:moveTo>
                  <a:pt x="1424570" y="38536"/>
                </a:moveTo>
                <a:cubicBezTo>
                  <a:pt x="1423093" y="38230"/>
                  <a:pt x="1421369" y="38246"/>
                  <a:pt x="1419399" y="38583"/>
                </a:cubicBezTo>
                <a:cubicBezTo>
                  <a:pt x="1411519" y="39931"/>
                  <a:pt x="1394365" y="42634"/>
                  <a:pt x="1367936" y="46692"/>
                </a:cubicBezTo>
                <a:cubicBezTo>
                  <a:pt x="1368825" y="48843"/>
                  <a:pt x="1370022" y="55311"/>
                  <a:pt x="1371528" y="66095"/>
                </a:cubicBezTo>
                <a:cubicBezTo>
                  <a:pt x="1375486" y="66195"/>
                  <a:pt x="1385205" y="64420"/>
                  <a:pt x="1400685" y="60771"/>
                </a:cubicBezTo>
                <a:cubicBezTo>
                  <a:pt x="1416165" y="57121"/>
                  <a:pt x="1424476" y="59007"/>
                  <a:pt x="1425616" y="66428"/>
                </a:cubicBezTo>
                <a:cubicBezTo>
                  <a:pt x="1426756" y="73849"/>
                  <a:pt x="1421023" y="78825"/>
                  <a:pt x="1408418" y="81356"/>
                </a:cubicBezTo>
                <a:cubicBezTo>
                  <a:pt x="1395813" y="83887"/>
                  <a:pt x="1384119" y="84249"/>
                  <a:pt x="1373335" y="82443"/>
                </a:cubicBezTo>
                <a:lnTo>
                  <a:pt x="1376927" y="109287"/>
                </a:lnTo>
                <a:cubicBezTo>
                  <a:pt x="1383538" y="107481"/>
                  <a:pt x="1391920" y="105907"/>
                  <a:pt x="1402073" y="104566"/>
                </a:cubicBezTo>
                <a:cubicBezTo>
                  <a:pt x="1412225" y="103225"/>
                  <a:pt x="1419847" y="102555"/>
                  <a:pt x="1424938" y="102555"/>
                </a:cubicBezTo>
                <a:cubicBezTo>
                  <a:pt x="1429125" y="79108"/>
                  <a:pt x="1431219" y="61578"/>
                  <a:pt x="1431219" y="49962"/>
                </a:cubicBezTo>
                <a:cubicBezTo>
                  <a:pt x="1431219" y="43262"/>
                  <a:pt x="1429003" y="39453"/>
                  <a:pt x="1424570" y="38536"/>
                </a:cubicBezTo>
                <a:close/>
                <a:moveTo>
                  <a:pt x="2508602" y="35055"/>
                </a:moveTo>
                <a:cubicBezTo>
                  <a:pt x="2512811" y="35686"/>
                  <a:pt x="2516654" y="37221"/>
                  <a:pt x="2520132" y="39659"/>
                </a:cubicBezTo>
                <a:cubicBezTo>
                  <a:pt x="2527086" y="44534"/>
                  <a:pt x="2526280" y="49026"/>
                  <a:pt x="2517712" y="53135"/>
                </a:cubicBezTo>
                <a:cubicBezTo>
                  <a:pt x="2509143" y="57243"/>
                  <a:pt x="2497804" y="60681"/>
                  <a:pt x="2483693" y="63449"/>
                </a:cubicBezTo>
                <a:cubicBezTo>
                  <a:pt x="2469582" y="66217"/>
                  <a:pt x="2454167" y="68948"/>
                  <a:pt x="2437446" y="71644"/>
                </a:cubicBezTo>
                <a:cubicBezTo>
                  <a:pt x="2420725" y="74340"/>
                  <a:pt x="2407518" y="72501"/>
                  <a:pt x="2397824" y="66127"/>
                </a:cubicBezTo>
                <a:cubicBezTo>
                  <a:pt x="2388130" y="59753"/>
                  <a:pt x="2390130" y="55698"/>
                  <a:pt x="2403825" y="53963"/>
                </a:cubicBezTo>
                <a:cubicBezTo>
                  <a:pt x="2417520" y="52228"/>
                  <a:pt x="2429821" y="50270"/>
                  <a:pt x="2440726" y="48091"/>
                </a:cubicBezTo>
                <a:cubicBezTo>
                  <a:pt x="2451632" y="45911"/>
                  <a:pt x="2460533" y="43953"/>
                  <a:pt x="2467431" y="42218"/>
                </a:cubicBezTo>
                <a:cubicBezTo>
                  <a:pt x="2475849" y="40340"/>
                  <a:pt x="2484998" y="38224"/>
                  <a:pt x="2494878" y="35873"/>
                </a:cubicBezTo>
                <a:cubicBezTo>
                  <a:pt x="2499819" y="34697"/>
                  <a:pt x="2504393" y="34424"/>
                  <a:pt x="2508602" y="35055"/>
                </a:cubicBezTo>
                <a:close/>
                <a:moveTo>
                  <a:pt x="4963640" y="34413"/>
                </a:moveTo>
                <a:cubicBezTo>
                  <a:pt x="4970096" y="34017"/>
                  <a:pt x="4976249" y="36647"/>
                  <a:pt x="4982100" y="42304"/>
                </a:cubicBezTo>
                <a:cubicBezTo>
                  <a:pt x="4989901" y="49847"/>
                  <a:pt x="4987889" y="55264"/>
                  <a:pt x="4976066" y="58555"/>
                </a:cubicBezTo>
                <a:cubicBezTo>
                  <a:pt x="4964243" y="61846"/>
                  <a:pt x="4950810" y="64209"/>
                  <a:pt x="4935767" y="65643"/>
                </a:cubicBezTo>
                <a:cubicBezTo>
                  <a:pt x="4951053" y="69687"/>
                  <a:pt x="4957574" y="75183"/>
                  <a:pt x="4955330" y="82131"/>
                </a:cubicBezTo>
                <a:cubicBezTo>
                  <a:pt x="4953086" y="89078"/>
                  <a:pt x="4951964" y="101730"/>
                  <a:pt x="4951964" y="120086"/>
                </a:cubicBezTo>
                <a:cubicBezTo>
                  <a:pt x="4956926" y="119397"/>
                  <a:pt x="4962601" y="118099"/>
                  <a:pt x="4968989" y="116192"/>
                </a:cubicBezTo>
                <a:cubicBezTo>
                  <a:pt x="4975378" y="114285"/>
                  <a:pt x="4982236" y="116716"/>
                  <a:pt x="4989564" y="123484"/>
                </a:cubicBezTo>
                <a:cubicBezTo>
                  <a:pt x="4996892" y="130253"/>
                  <a:pt x="4993995" y="135021"/>
                  <a:pt x="4980874" y="137789"/>
                </a:cubicBezTo>
                <a:lnTo>
                  <a:pt x="4951964" y="142607"/>
                </a:lnTo>
                <a:cubicBezTo>
                  <a:pt x="4951964" y="173123"/>
                  <a:pt x="4952409" y="194619"/>
                  <a:pt x="4953297" y="207095"/>
                </a:cubicBezTo>
                <a:cubicBezTo>
                  <a:pt x="4954187" y="219571"/>
                  <a:pt x="4953717" y="231767"/>
                  <a:pt x="4951889" y="243684"/>
                </a:cubicBezTo>
                <a:cubicBezTo>
                  <a:pt x="4950060" y="255601"/>
                  <a:pt x="4947113" y="265452"/>
                  <a:pt x="4943048" y="273239"/>
                </a:cubicBezTo>
                <a:cubicBezTo>
                  <a:pt x="4938983" y="281026"/>
                  <a:pt x="4934024" y="278430"/>
                  <a:pt x="4928173" y="265452"/>
                </a:cubicBezTo>
                <a:cubicBezTo>
                  <a:pt x="4922323" y="252474"/>
                  <a:pt x="4920527" y="242049"/>
                  <a:pt x="4922785" y="234176"/>
                </a:cubicBezTo>
                <a:cubicBezTo>
                  <a:pt x="4925044" y="226304"/>
                  <a:pt x="4926618" y="215627"/>
                  <a:pt x="4927507" y="202147"/>
                </a:cubicBezTo>
                <a:cubicBezTo>
                  <a:pt x="4928396" y="188668"/>
                  <a:pt x="4928840" y="169911"/>
                  <a:pt x="4928840" y="145876"/>
                </a:cubicBezTo>
                <a:cubicBezTo>
                  <a:pt x="4911733" y="150265"/>
                  <a:pt x="4901788" y="153018"/>
                  <a:pt x="4899005" y="154136"/>
                </a:cubicBezTo>
                <a:cubicBezTo>
                  <a:pt x="4895492" y="191005"/>
                  <a:pt x="4888143" y="217366"/>
                  <a:pt x="4876957" y="233219"/>
                </a:cubicBezTo>
                <a:cubicBezTo>
                  <a:pt x="4865772" y="249072"/>
                  <a:pt x="4853404" y="260075"/>
                  <a:pt x="4839852" y="266227"/>
                </a:cubicBezTo>
                <a:cubicBezTo>
                  <a:pt x="4826301" y="272379"/>
                  <a:pt x="4820959" y="272751"/>
                  <a:pt x="4823827" y="267345"/>
                </a:cubicBezTo>
                <a:cubicBezTo>
                  <a:pt x="4826695" y="261939"/>
                  <a:pt x="4832797" y="253905"/>
                  <a:pt x="4842132" y="243243"/>
                </a:cubicBezTo>
                <a:cubicBezTo>
                  <a:pt x="4851468" y="232581"/>
                  <a:pt x="4858581" y="219252"/>
                  <a:pt x="4863470" y="203255"/>
                </a:cubicBezTo>
                <a:cubicBezTo>
                  <a:pt x="4868361" y="187259"/>
                  <a:pt x="4872154" y="172635"/>
                  <a:pt x="4874849" y="159385"/>
                </a:cubicBezTo>
                <a:cubicBezTo>
                  <a:pt x="4857512" y="163845"/>
                  <a:pt x="4846793" y="166534"/>
                  <a:pt x="4842691" y="167451"/>
                </a:cubicBezTo>
                <a:cubicBezTo>
                  <a:pt x="4838590" y="168369"/>
                  <a:pt x="4831453" y="165117"/>
                  <a:pt x="4821278" y="157696"/>
                </a:cubicBezTo>
                <a:cubicBezTo>
                  <a:pt x="4811104" y="150275"/>
                  <a:pt x="4812853" y="145995"/>
                  <a:pt x="4826527" y="144855"/>
                </a:cubicBezTo>
                <a:cubicBezTo>
                  <a:pt x="4840200" y="143715"/>
                  <a:pt x="4856810" y="141108"/>
                  <a:pt x="4876355" y="137036"/>
                </a:cubicBezTo>
                <a:cubicBezTo>
                  <a:pt x="4877158" y="126696"/>
                  <a:pt x="4877338" y="116490"/>
                  <a:pt x="4876893" y="106416"/>
                </a:cubicBezTo>
                <a:cubicBezTo>
                  <a:pt x="4876449" y="96342"/>
                  <a:pt x="4874692" y="86709"/>
                  <a:pt x="4871623" y="77517"/>
                </a:cubicBezTo>
                <a:cubicBezTo>
                  <a:pt x="4851289" y="67679"/>
                  <a:pt x="4849249" y="61316"/>
                  <a:pt x="4865503" y="58426"/>
                </a:cubicBezTo>
                <a:cubicBezTo>
                  <a:pt x="4881758" y="55537"/>
                  <a:pt x="4898866" y="51851"/>
                  <a:pt x="4916827" y="47370"/>
                </a:cubicBezTo>
                <a:cubicBezTo>
                  <a:pt x="4934788" y="42889"/>
                  <a:pt x="4948207" y="39038"/>
                  <a:pt x="4957083" y="35819"/>
                </a:cubicBezTo>
                <a:cubicBezTo>
                  <a:pt x="4959302" y="35014"/>
                  <a:pt x="4961488" y="34546"/>
                  <a:pt x="4963640" y="34413"/>
                </a:cubicBezTo>
                <a:close/>
                <a:moveTo>
                  <a:pt x="2101595" y="32883"/>
                </a:moveTo>
                <a:cubicBezTo>
                  <a:pt x="2105087" y="33564"/>
                  <a:pt x="2110095" y="35328"/>
                  <a:pt x="2116620" y="38174"/>
                </a:cubicBezTo>
                <a:cubicBezTo>
                  <a:pt x="2128350" y="42089"/>
                  <a:pt x="2135688" y="47614"/>
                  <a:pt x="2138635" y="54748"/>
                </a:cubicBezTo>
                <a:cubicBezTo>
                  <a:pt x="2141582" y="61882"/>
                  <a:pt x="2140887" y="68507"/>
                  <a:pt x="2136549" y="74624"/>
                </a:cubicBezTo>
                <a:cubicBezTo>
                  <a:pt x="2132211" y="80740"/>
                  <a:pt x="2126446" y="80356"/>
                  <a:pt x="2119255" y="73473"/>
                </a:cubicBezTo>
                <a:cubicBezTo>
                  <a:pt x="2112063" y="66589"/>
                  <a:pt x="2106105" y="59046"/>
                  <a:pt x="2101380" y="50844"/>
                </a:cubicBezTo>
                <a:cubicBezTo>
                  <a:pt x="2096655" y="42641"/>
                  <a:pt x="2094751" y="37056"/>
                  <a:pt x="2095669" y="34087"/>
                </a:cubicBezTo>
                <a:cubicBezTo>
                  <a:pt x="2096127" y="32603"/>
                  <a:pt x="2098103" y="32202"/>
                  <a:pt x="2101595" y="32883"/>
                </a:cubicBezTo>
                <a:close/>
                <a:moveTo>
                  <a:pt x="3495584" y="27416"/>
                </a:moveTo>
                <a:cubicBezTo>
                  <a:pt x="3499753" y="28318"/>
                  <a:pt x="3505862" y="31176"/>
                  <a:pt x="3513911" y="35991"/>
                </a:cubicBezTo>
                <a:cubicBezTo>
                  <a:pt x="3530008" y="45620"/>
                  <a:pt x="3533349" y="51901"/>
                  <a:pt x="3523935" y="54834"/>
                </a:cubicBezTo>
                <a:cubicBezTo>
                  <a:pt x="3514520" y="57767"/>
                  <a:pt x="3498979" y="63872"/>
                  <a:pt x="3477311" y="73150"/>
                </a:cubicBezTo>
                <a:cubicBezTo>
                  <a:pt x="3491709" y="77639"/>
                  <a:pt x="3497764" y="82525"/>
                  <a:pt x="3495476" y="87809"/>
                </a:cubicBezTo>
                <a:cubicBezTo>
                  <a:pt x="3493189" y="93094"/>
                  <a:pt x="3491637" y="102053"/>
                  <a:pt x="3490819" y="114686"/>
                </a:cubicBezTo>
                <a:cubicBezTo>
                  <a:pt x="3495121" y="113955"/>
                  <a:pt x="3501019" y="112195"/>
                  <a:pt x="3508512" y="109406"/>
                </a:cubicBezTo>
                <a:cubicBezTo>
                  <a:pt x="3516004" y="106617"/>
                  <a:pt x="3523476" y="108309"/>
                  <a:pt x="3530925" y="114482"/>
                </a:cubicBezTo>
                <a:cubicBezTo>
                  <a:pt x="3538375" y="120656"/>
                  <a:pt x="3536565" y="125133"/>
                  <a:pt x="3525494" y="127915"/>
                </a:cubicBezTo>
                <a:cubicBezTo>
                  <a:pt x="3514423" y="130697"/>
                  <a:pt x="3502793" y="133300"/>
                  <a:pt x="3490604" y="135724"/>
                </a:cubicBezTo>
                <a:lnTo>
                  <a:pt x="3489464" y="159256"/>
                </a:lnTo>
                <a:cubicBezTo>
                  <a:pt x="3495487" y="159256"/>
                  <a:pt x="3503740" y="161511"/>
                  <a:pt x="3514223" y="166021"/>
                </a:cubicBezTo>
                <a:cubicBezTo>
                  <a:pt x="3524705" y="170531"/>
                  <a:pt x="3529369" y="178199"/>
                  <a:pt x="3528215" y="189026"/>
                </a:cubicBezTo>
                <a:cubicBezTo>
                  <a:pt x="3527061" y="199853"/>
                  <a:pt x="3517715" y="199996"/>
                  <a:pt x="3500176" y="189456"/>
                </a:cubicBezTo>
                <a:lnTo>
                  <a:pt x="3489464" y="175582"/>
                </a:lnTo>
                <a:cubicBezTo>
                  <a:pt x="3489464" y="218789"/>
                  <a:pt x="3487801" y="250962"/>
                  <a:pt x="3484474" y="272099"/>
                </a:cubicBezTo>
                <a:cubicBezTo>
                  <a:pt x="3481147" y="293236"/>
                  <a:pt x="3475497" y="297374"/>
                  <a:pt x="3467524" y="284510"/>
                </a:cubicBezTo>
                <a:cubicBezTo>
                  <a:pt x="3459551" y="271647"/>
                  <a:pt x="3456464" y="261236"/>
                  <a:pt x="3458264" y="253277"/>
                </a:cubicBezTo>
                <a:cubicBezTo>
                  <a:pt x="3460063" y="245319"/>
                  <a:pt x="3461637" y="235718"/>
                  <a:pt x="3462985" y="224475"/>
                </a:cubicBezTo>
                <a:cubicBezTo>
                  <a:pt x="3464333" y="213232"/>
                  <a:pt x="3465459" y="193335"/>
                  <a:pt x="3466362" y="164784"/>
                </a:cubicBezTo>
                <a:cubicBezTo>
                  <a:pt x="3445827" y="200090"/>
                  <a:pt x="3425170" y="223988"/>
                  <a:pt x="3404391" y="236478"/>
                </a:cubicBezTo>
                <a:cubicBezTo>
                  <a:pt x="3383612" y="248968"/>
                  <a:pt x="3379403" y="247993"/>
                  <a:pt x="3391764" y="233552"/>
                </a:cubicBezTo>
                <a:cubicBezTo>
                  <a:pt x="3404126" y="219112"/>
                  <a:pt x="3416967" y="202789"/>
                  <a:pt x="3430289" y="184584"/>
                </a:cubicBezTo>
                <a:cubicBezTo>
                  <a:pt x="3443612" y="166379"/>
                  <a:pt x="3452036" y="153032"/>
                  <a:pt x="3455564" y="144543"/>
                </a:cubicBezTo>
                <a:cubicBezTo>
                  <a:pt x="3437883" y="150623"/>
                  <a:pt x="3425277" y="155291"/>
                  <a:pt x="3417749" y="158546"/>
                </a:cubicBezTo>
                <a:cubicBezTo>
                  <a:pt x="3410220" y="161801"/>
                  <a:pt x="3401143" y="158227"/>
                  <a:pt x="3390517" y="147823"/>
                </a:cubicBezTo>
                <a:cubicBezTo>
                  <a:pt x="3379891" y="137419"/>
                  <a:pt x="3380317" y="132676"/>
                  <a:pt x="3391797" y="133594"/>
                </a:cubicBezTo>
                <a:cubicBezTo>
                  <a:pt x="3403276" y="134512"/>
                  <a:pt x="3428131" y="130296"/>
                  <a:pt x="3466362" y="120946"/>
                </a:cubicBezTo>
                <a:cubicBezTo>
                  <a:pt x="3466362" y="109832"/>
                  <a:pt x="3466147" y="101278"/>
                  <a:pt x="3465717" y="95284"/>
                </a:cubicBezTo>
                <a:cubicBezTo>
                  <a:pt x="3465287" y="89290"/>
                  <a:pt x="3464383" y="84558"/>
                  <a:pt x="3463007" y="81087"/>
                </a:cubicBezTo>
                <a:cubicBezTo>
                  <a:pt x="3453270" y="85562"/>
                  <a:pt x="3443970" y="88032"/>
                  <a:pt x="3435108" y="88498"/>
                </a:cubicBezTo>
                <a:cubicBezTo>
                  <a:pt x="3426245" y="88964"/>
                  <a:pt x="3427457" y="85242"/>
                  <a:pt x="3438743" y="77334"/>
                </a:cubicBezTo>
                <a:cubicBezTo>
                  <a:pt x="3450029" y="69425"/>
                  <a:pt x="3461063" y="61162"/>
                  <a:pt x="3471847" y="52543"/>
                </a:cubicBezTo>
                <a:cubicBezTo>
                  <a:pt x="3482631" y="43925"/>
                  <a:pt x="3488313" y="36604"/>
                  <a:pt x="3488894" y="30581"/>
                </a:cubicBezTo>
                <a:cubicBezTo>
                  <a:pt x="3489185" y="27570"/>
                  <a:pt x="3491414" y="26515"/>
                  <a:pt x="3495584" y="27416"/>
                </a:cubicBezTo>
                <a:close/>
                <a:moveTo>
                  <a:pt x="3218385" y="23633"/>
                </a:moveTo>
                <a:cubicBezTo>
                  <a:pt x="3232918" y="21339"/>
                  <a:pt x="3242551" y="23766"/>
                  <a:pt x="3247284" y="30915"/>
                </a:cubicBezTo>
                <a:cubicBezTo>
                  <a:pt x="3252016" y="38063"/>
                  <a:pt x="3246376" y="43935"/>
                  <a:pt x="3230366" y="48532"/>
                </a:cubicBezTo>
                <a:cubicBezTo>
                  <a:pt x="3214355" y="53128"/>
                  <a:pt x="3198068" y="55999"/>
                  <a:pt x="3181505" y="57146"/>
                </a:cubicBezTo>
                <a:cubicBezTo>
                  <a:pt x="3194999" y="63055"/>
                  <a:pt x="3200172" y="68099"/>
                  <a:pt x="3197025" y="72279"/>
                </a:cubicBezTo>
                <a:cubicBezTo>
                  <a:pt x="3193877" y="76459"/>
                  <a:pt x="3192303" y="101393"/>
                  <a:pt x="3192303" y="147081"/>
                </a:cubicBezTo>
                <a:cubicBezTo>
                  <a:pt x="3241160" y="142650"/>
                  <a:pt x="3273010" y="139742"/>
                  <a:pt x="3287852" y="138359"/>
                </a:cubicBezTo>
                <a:cubicBezTo>
                  <a:pt x="3302694" y="136975"/>
                  <a:pt x="3314102" y="140366"/>
                  <a:pt x="3322075" y="148533"/>
                </a:cubicBezTo>
                <a:cubicBezTo>
                  <a:pt x="3330048" y="156700"/>
                  <a:pt x="3331002" y="162350"/>
                  <a:pt x="3324936" y="165483"/>
                </a:cubicBezTo>
                <a:cubicBezTo>
                  <a:pt x="3318870" y="168616"/>
                  <a:pt x="3308394" y="169728"/>
                  <a:pt x="3293509" y="168817"/>
                </a:cubicBezTo>
                <a:cubicBezTo>
                  <a:pt x="3278624" y="167907"/>
                  <a:pt x="3261441" y="167233"/>
                  <a:pt x="3241960" y="166795"/>
                </a:cubicBezTo>
                <a:cubicBezTo>
                  <a:pt x="3222479" y="166358"/>
                  <a:pt x="3205926" y="166899"/>
                  <a:pt x="3192303" y="168419"/>
                </a:cubicBezTo>
                <a:cubicBezTo>
                  <a:pt x="3193164" y="220316"/>
                  <a:pt x="3191981" y="258454"/>
                  <a:pt x="3188754" y="282833"/>
                </a:cubicBezTo>
                <a:cubicBezTo>
                  <a:pt x="3185528" y="307211"/>
                  <a:pt x="3180785" y="321300"/>
                  <a:pt x="3174525" y="325100"/>
                </a:cubicBezTo>
                <a:cubicBezTo>
                  <a:pt x="3168266" y="328901"/>
                  <a:pt x="3165136" y="318626"/>
                  <a:pt x="3165136" y="294276"/>
                </a:cubicBezTo>
                <a:lnTo>
                  <a:pt x="3165136" y="170183"/>
                </a:lnTo>
                <a:cubicBezTo>
                  <a:pt x="3129644" y="173768"/>
                  <a:pt x="3104477" y="177135"/>
                  <a:pt x="3089635" y="180282"/>
                </a:cubicBezTo>
                <a:cubicBezTo>
                  <a:pt x="3074792" y="183430"/>
                  <a:pt x="3063410" y="185233"/>
                  <a:pt x="3055487" y="185692"/>
                </a:cubicBezTo>
                <a:cubicBezTo>
                  <a:pt x="3047564" y="186151"/>
                  <a:pt x="3039340" y="181630"/>
                  <a:pt x="3030815" y="172130"/>
                </a:cubicBezTo>
                <a:cubicBezTo>
                  <a:pt x="3022289" y="162629"/>
                  <a:pt x="3024075" y="158335"/>
                  <a:pt x="3036171" y="159245"/>
                </a:cubicBezTo>
                <a:cubicBezTo>
                  <a:pt x="3048266" y="160156"/>
                  <a:pt x="3091255" y="157134"/>
                  <a:pt x="3165136" y="150179"/>
                </a:cubicBezTo>
                <a:cubicBezTo>
                  <a:pt x="3165136" y="98181"/>
                  <a:pt x="3164060" y="68217"/>
                  <a:pt x="3161909" y="60287"/>
                </a:cubicBezTo>
                <a:cubicBezTo>
                  <a:pt x="3159256" y="59756"/>
                  <a:pt x="3154065" y="59491"/>
                  <a:pt x="3146336" y="59491"/>
                </a:cubicBezTo>
                <a:cubicBezTo>
                  <a:pt x="3138362" y="59491"/>
                  <a:pt x="3130504" y="56831"/>
                  <a:pt x="3122760" y="51511"/>
                </a:cubicBezTo>
                <a:cubicBezTo>
                  <a:pt x="3115017" y="46190"/>
                  <a:pt x="3115777" y="42577"/>
                  <a:pt x="3125041" y="40669"/>
                </a:cubicBezTo>
                <a:cubicBezTo>
                  <a:pt x="3134304" y="38762"/>
                  <a:pt x="3143607" y="37142"/>
                  <a:pt x="3152950" y="35808"/>
                </a:cubicBezTo>
                <a:cubicBezTo>
                  <a:pt x="3162293" y="34475"/>
                  <a:pt x="3171901" y="32686"/>
                  <a:pt x="3181774" y="30441"/>
                </a:cubicBezTo>
                <a:cubicBezTo>
                  <a:pt x="3191647" y="28197"/>
                  <a:pt x="3203851" y="25928"/>
                  <a:pt x="3218385" y="23633"/>
                </a:cubicBezTo>
                <a:close/>
                <a:moveTo>
                  <a:pt x="968886" y="18861"/>
                </a:moveTo>
                <a:cubicBezTo>
                  <a:pt x="972385" y="18665"/>
                  <a:pt x="977972" y="21174"/>
                  <a:pt x="985648" y="26387"/>
                </a:cubicBezTo>
                <a:cubicBezTo>
                  <a:pt x="1000999" y="36812"/>
                  <a:pt x="1006717" y="44247"/>
                  <a:pt x="1002802" y="48693"/>
                </a:cubicBezTo>
                <a:cubicBezTo>
                  <a:pt x="998887" y="53138"/>
                  <a:pt x="994130" y="59649"/>
                  <a:pt x="988530" y="68224"/>
                </a:cubicBezTo>
                <a:cubicBezTo>
                  <a:pt x="982930" y="76800"/>
                  <a:pt x="974351" y="90918"/>
                  <a:pt x="962793" y="110578"/>
                </a:cubicBezTo>
                <a:cubicBezTo>
                  <a:pt x="973591" y="120286"/>
                  <a:pt x="977864" y="128482"/>
                  <a:pt x="975613" y="135164"/>
                </a:cubicBezTo>
                <a:cubicBezTo>
                  <a:pt x="973362" y="141847"/>
                  <a:pt x="972236" y="153491"/>
                  <a:pt x="972236" y="170097"/>
                </a:cubicBezTo>
                <a:cubicBezTo>
                  <a:pt x="972236" y="185312"/>
                  <a:pt x="971774" y="205019"/>
                  <a:pt x="970849" y="229218"/>
                </a:cubicBezTo>
                <a:cubicBezTo>
                  <a:pt x="969924" y="253417"/>
                  <a:pt x="967048" y="271224"/>
                  <a:pt x="962223" y="282639"/>
                </a:cubicBezTo>
                <a:cubicBezTo>
                  <a:pt x="957397" y="294054"/>
                  <a:pt x="951758" y="293269"/>
                  <a:pt x="945305" y="280284"/>
                </a:cubicBezTo>
                <a:cubicBezTo>
                  <a:pt x="938852" y="267299"/>
                  <a:pt x="937206" y="256655"/>
                  <a:pt x="940368" y="248352"/>
                </a:cubicBezTo>
                <a:cubicBezTo>
                  <a:pt x="943530" y="240049"/>
                  <a:pt x="945782" y="227587"/>
                  <a:pt x="947123" y="210967"/>
                </a:cubicBezTo>
                <a:cubicBezTo>
                  <a:pt x="948464" y="194346"/>
                  <a:pt x="949134" y="177576"/>
                  <a:pt x="949134" y="160654"/>
                </a:cubicBezTo>
                <a:cubicBezTo>
                  <a:pt x="949134" y="143173"/>
                  <a:pt x="948926" y="131952"/>
                  <a:pt x="948510" y="126990"/>
                </a:cubicBezTo>
                <a:cubicBezTo>
                  <a:pt x="940981" y="139710"/>
                  <a:pt x="932869" y="149963"/>
                  <a:pt x="924171" y="157750"/>
                </a:cubicBezTo>
                <a:cubicBezTo>
                  <a:pt x="915474" y="165537"/>
                  <a:pt x="904188" y="172929"/>
                  <a:pt x="890314" y="179927"/>
                </a:cubicBezTo>
                <a:cubicBezTo>
                  <a:pt x="876440" y="186925"/>
                  <a:pt x="875683" y="183426"/>
                  <a:pt x="888045" y="169430"/>
                </a:cubicBezTo>
                <a:cubicBezTo>
                  <a:pt x="900406" y="155434"/>
                  <a:pt x="912129" y="140900"/>
                  <a:pt x="923214" y="125829"/>
                </a:cubicBezTo>
                <a:cubicBezTo>
                  <a:pt x="934299" y="110757"/>
                  <a:pt x="944316" y="93413"/>
                  <a:pt x="953264" y="73795"/>
                </a:cubicBezTo>
                <a:cubicBezTo>
                  <a:pt x="962212" y="54178"/>
                  <a:pt x="966009" y="38766"/>
                  <a:pt x="964654" y="27559"/>
                </a:cubicBezTo>
                <a:cubicBezTo>
                  <a:pt x="963976" y="21956"/>
                  <a:pt x="965387" y="19056"/>
                  <a:pt x="968886" y="18861"/>
                </a:cubicBezTo>
                <a:close/>
                <a:moveTo>
                  <a:pt x="3931206" y="18640"/>
                </a:moveTo>
                <a:cubicBezTo>
                  <a:pt x="3934375" y="18287"/>
                  <a:pt x="3938456" y="19668"/>
                  <a:pt x="3943450" y="22784"/>
                </a:cubicBezTo>
                <a:cubicBezTo>
                  <a:pt x="3953438" y="29015"/>
                  <a:pt x="3960605" y="35353"/>
                  <a:pt x="3964950" y="41799"/>
                </a:cubicBezTo>
                <a:cubicBezTo>
                  <a:pt x="3969295" y="48245"/>
                  <a:pt x="3967596" y="52332"/>
                  <a:pt x="3959852" y="54060"/>
                </a:cubicBezTo>
                <a:cubicBezTo>
                  <a:pt x="3952108" y="55788"/>
                  <a:pt x="3937987" y="60050"/>
                  <a:pt x="3917488" y="66848"/>
                </a:cubicBezTo>
                <a:cubicBezTo>
                  <a:pt x="3896988" y="73645"/>
                  <a:pt x="3871710" y="81668"/>
                  <a:pt x="3841653" y="90918"/>
                </a:cubicBezTo>
                <a:cubicBezTo>
                  <a:pt x="3840835" y="104727"/>
                  <a:pt x="3839566" y="118508"/>
                  <a:pt x="3837845" y="132260"/>
                </a:cubicBezTo>
                <a:cubicBezTo>
                  <a:pt x="3845704" y="132260"/>
                  <a:pt x="3857509" y="131167"/>
                  <a:pt x="3873262" y="128980"/>
                </a:cubicBezTo>
                <a:cubicBezTo>
                  <a:pt x="3889015" y="126793"/>
                  <a:pt x="3906628" y="124115"/>
                  <a:pt x="3926102" y="120946"/>
                </a:cubicBezTo>
                <a:cubicBezTo>
                  <a:pt x="3945576" y="117777"/>
                  <a:pt x="3961444" y="114142"/>
                  <a:pt x="3973704" y="110040"/>
                </a:cubicBezTo>
                <a:cubicBezTo>
                  <a:pt x="3985965" y="105939"/>
                  <a:pt x="3996982" y="106792"/>
                  <a:pt x="4006755" y="112600"/>
                </a:cubicBezTo>
                <a:cubicBezTo>
                  <a:pt x="4016528" y="118408"/>
                  <a:pt x="4019238" y="123810"/>
                  <a:pt x="4014886" y="128808"/>
                </a:cubicBezTo>
                <a:cubicBezTo>
                  <a:pt x="4010534" y="133806"/>
                  <a:pt x="4002123" y="136770"/>
                  <a:pt x="3989655" y="137703"/>
                </a:cubicBezTo>
                <a:cubicBezTo>
                  <a:pt x="3977186" y="138635"/>
                  <a:pt x="3960311" y="140456"/>
                  <a:pt x="3939030" y="143166"/>
                </a:cubicBezTo>
                <a:cubicBezTo>
                  <a:pt x="3917749" y="145876"/>
                  <a:pt x="3900354" y="148131"/>
                  <a:pt x="3886846" y="149931"/>
                </a:cubicBezTo>
                <a:cubicBezTo>
                  <a:pt x="3873337" y="151731"/>
                  <a:pt x="3861923" y="152631"/>
                  <a:pt x="3852601" y="152631"/>
                </a:cubicBezTo>
                <a:cubicBezTo>
                  <a:pt x="3843295" y="152631"/>
                  <a:pt x="3837781" y="150379"/>
                  <a:pt x="3836060" y="145876"/>
                </a:cubicBezTo>
                <a:lnTo>
                  <a:pt x="3825625" y="189619"/>
                </a:lnTo>
                <a:lnTo>
                  <a:pt x="3827510" y="189671"/>
                </a:lnTo>
                <a:cubicBezTo>
                  <a:pt x="3836035" y="191077"/>
                  <a:pt x="3842890" y="192428"/>
                  <a:pt x="3848074" y="193726"/>
                </a:cubicBezTo>
                <a:cubicBezTo>
                  <a:pt x="3853258" y="195024"/>
                  <a:pt x="3865131" y="194780"/>
                  <a:pt x="3883695" y="192995"/>
                </a:cubicBezTo>
                <a:cubicBezTo>
                  <a:pt x="3902258" y="191209"/>
                  <a:pt x="3917351" y="189241"/>
                  <a:pt x="3928974" y="187090"/>
                </a:cubicBezTo>
                <a:cubicBezTo>
                  <a:pt x="3940597" y="184939"/>
                  <a:pt x="3949828" y="181555"/>
                  <a:pt x="3956668" y="176937"/>
                </a:cubicBezTo>
                <a:cubicBezTo>
                  <a:pt x="3963509" y="172320"/>
                  <a:pt x="3971729" y="172395"/>
                  <a:pt x="3981330" y="177163"/>
                </a:cubicBezTo>
                <a:cubicBezTo>
                  <a:pt x="3990931" y="181931"/>
                  <a:pt x="3999112" y="187499"/>
                  <a:pt x="4005873" y="193866"/>
                </a:cubicBezTo>
                <a:cubicBezTo>
                  <a:pt x="4012635" y="200233"/>
                  <a:pt x="4011832" y="206424"/>
                  <a:pt x="4003464" y="212440"/>
                </a:cubicBezTo>
                <a:cubicBezTo>
                  <a:pt x="3995097" y="218456"/>
                  <a:pt x="3985779" y="233481"/>
                  <a:pt x="3975511" y="257515"/>
                </a:cubicBezTo>
                <a:cubicBezTo>
                  <a:pt x="3987213" y="271282"/>
                  <a:pt x="3986288" y="278165"/>
                  <a:pt x="3972736" y="278165"/>
                </a:cubicBezTo>
                <a:cubicBezTo>
                  <a:pt x="3963014" y="278165"/>
                  <a:pt x="3948907" y="278839"/>
                  <a:pt x="3930415" y="280187"/>
                </a:cubicBezTo>
                <a:cubicBezTo>
                  <a:pt x="3911923" y="281535"/>
                  <a:pt x="3889793" y="282625"/>
                  <a:pt x="3864023" y="283456"/>
                </a:cubicBezTo>
                <a:cubicBezTo>
                  <a:pt x="3857197" y="303318"/>
                  <a:pt x="3850465" y="300027"/>
                  <a:pt x="3843825" y="273583"/>
                </a:cubicBezTo>
                <a:cubicBezTo>
                  <a:pt x="3837186" y="247140"/>
                  <a:pt x="3833199" y="230344"/>
                  <a:pt x="3831865" y="223195"/>
                </a:cubicBezTo>
                <a:cubicBezTo>
                  <a:pt x="3830532" y="216047"/>
                  <a:pt x="3827341" y="208321"/>
                  <a:pt x="3822293" y="200018"/>
                </a:cubicBezTo>
                <a:lnTo>
                  <a:pt x="3821522" y="198385"/>
                </a:lnTo>
                <a:lnTo>
                  <a:pt x="3801310" y="239296"/>
                </a:lnTo>
                <a:cubicBezTo>
                  <a:pt x="3789802" y="256332"/>
                  <a:pt x="3773863" y="270894"/>
                  <a:pt x="3753493" y="282983"/>
                </a:cubicBezTo>
                <a:cubicBezTo>
                  <a:pt x="3733123" y="295072"/>
                  <a:pt x="3730638" y="292157"/>
                  <a:pt x="3746039" y="274239"/>
                </a:cubicBezTo>
                <a:cubicBezTo>
                  <a:pt x="3761441" y="256321"/>
                  <a:pt x="3773827" y="238665"/>
                  <a:pt x="3783199" y="221270"/>
                </a:cubicBezTo>
                <a:cubicBezTo>
                  <a:pt x="3792570" y="203875"/>
                  <a:pt x="3799267" y="186008"/>
                  <a:pt x="3803289" y="167666"/>
                </a:cubicBezTo>
                <a:cubicBezTo>
                  <a:pt x="3807312" y="149325"/>
                  <a:pt x="3809549" y="131809"/>
                  <a:pt x="3810001" y="115117"/>
                </a:cubicBezTo>
                <a:cubicBezTo>
                  <a:pt x="3810452" y="98425"/>
                  <a:pt x="3808878" y="85181"/>
                  <a:pt x="3805279" y="75387"/>
                </a:cubicBezTo>
                <a:cubicBezTo>
                  <a:pt x="3801679" y="65593"/>
                  <a:pt x="3804243" y="61879"/>
                  <a:pt x="3812969" y="64245"/>
                </a:cubicBezTo>
                <a:cubicBezTo>
                  <a:pt x="3821695" y="66611"/>
                  <a:pt x="3828280" y="68411"/>
                  <a:pt x="3832726" y="69644"/>
                </a:cubicBezTo>
                <a:cubicBezTo>
                  <a:pt x="3837171" y="70877"/>
                  <a:pt x="3843746" y="70648"/>
                  <a:pt x="3852451" y="68956"/>
                </a:cubicBezTo>
                <a:cubicBezTo>
                  <a:pt x="3861155" y="67263"/>
                  <a:pt x="3874657" y="61409"/>
                  <a:pt x="3892955" y="51392"/>
                </a:cubicBezTo>
                <a:cubicBezTo>
                  <a:pt x="3911253" y="41376"/>
                  <a:pt x="3921747" y="32546"/>
                  <a:pt x="3924435" y="24902"/>
                </a:cubicBezTo>
                <a:cubicBezTo>
                  <a:pt x="3925780" y="21081"/>
                  <a:pt x="3928036" y="18993"/>
                  <a:pt x="3931206" y="18640"/>
                </a:cubicBezTo>
                <a:close/>
                <a:moveTo>
                  <a:pt x="4678534" y="16605"/>
                </a:moveTo>
                <a:cubicBezTo>
                  <a:pt x="4682944" y="16881"/>
                  <a:pt x="4687635" y="18213"/>
                  <a:pt x="4692607" y="20600"/>
                </a:cubicBezTo>
                <a:cubicBezTo>
                  <a:pt x="4702553" y="25376"/>
                  <a:pt x="4710658" y="31234"/>
                  <a:pt x="4716925" y="38174"/>
                </a:cubicBezTo>
                <a:cubicBezTo>
                  <a:pt x="4723192" y="45115"/>
                  <a:pt x="4724744" y="51909"/>
                  <a:pt x="4721582" y="58555"/>
                </a:cubicBezTo>
                <a:cubicBezTo>
                  <a:pt x="4718420" y="65202"/>
                  <a:pt x="4717509" y="90362"/>
                  <a:pt x="4718850" y="134035"/>
                </a:cubicBezTo>
                <a:cubicBezTo>
                  <a:pt x="4720191" y="177708"/>
                  <a:pt x="4721998" y="210658"/>
                  <a:pt x="4724270" y="232886"/>
                </a:cubicBezTo>
                <a:cubicBezTo>
                  <a:pt x="4726544" y="255113"/>
                  <a:pt x="4726504" y="273268"/>
                  <a:pt x="4724152" y="287350"/>
                </a:cubicBezTo>
                <a:cubicBezTo>
                  <a:pt x="4721800" y="301432"/>
                  <a:pt x="4717584" y="310846"/>
                  <a:pt x="4711504" y="315593"/>
                </a:cubicBezTo>
                <a:cubicBezTo>
                  <a:pt x="4705424" y="320339"/>
                  <a:pt x="4701204" y="318669"/>
                  <a:pt x="4698845" y="310581"/>
                </a:cubicBezTo>
                <a:cubicBezTo>
                  <a:pt x="4696487" y="302493"/>
                  <a:pt x="4692166" y="292555"/>
                  <a:pt x="4685885" y="280768"/>
                </a:cubicBezTo>
                <a:cubicBezTo>
                  <a:pt x="4660561" y="279936"/>
                  <a:pt x="4603766" y="281700"/>
                  <a:pt x="4515502" y="286059"/>
                </a:cubicBezTo>
                <a:cubicBezTo>
                  <a:pt x="4514269" y="303296"/>
                  <a:pt x="4508805" y="305286"/>
                  <a:pt x="4499111" y="292028"/>
                </a:cubicBezTo>
                <a:cubicBezTo>
                  <a:pt x="4489418" y="278771"/>
                  <a:pt x="4486370" y="265219"/>
                  <a:pt x="4489969" y="251374"/>
                </a:cubicBezTo>
                <a:cubicBezTo>
                  <a:pt x="4493569" y="237528"/>
                  <a:pt x="4496043" y="217595"/>
                  <a:pt x="4497390" y="191575"/>
                </a:cubicBezTo>
                <a:cubicBezTo>
                  <a:pt x="4498739" y="165555"/>
                  <a:pt x="4499412" y="137251"/>
                  <a:pt x="4499412" y="106663"/>
                </a:cubicBezTo>
                <a:cubicBezTo>
                  <a:pt x="4499412" y="76979"/>
                  <a:pt x="4496713" y="57627"/>
                  <a:pt x="4491314" y="48607"/>
                </a:cubicBezTo>
                <a:cubicBezTo>
                  <a:pt x="4485915" y="39587"/>
                  <a:pt x="4486392" y="35077"/>
                  <a:pt x="4492744" y="35077"/>
                </a:cubicBezTo>
                <a:cubicBezTo>
                  <a:pt x="4497749" y="35077"/>
                  <a:pt x="4503163" y="35747"/>
                  <a:pt x="4508984" y="37088"/>
                </a:cubicBezTo>
                <a:cubicBezTo>
                  <a:pt x="4514807" y="38429"/>
                  <a:pt x="4525103" y="38891"/>
                  <a:pt x="4539873" y="38475"/>
                </a:cubicBezTo>
                <a:cubicBezTo>
                  <a:pt x="4554644" y="38060"/>
                  <a:pt x="4577459" y="35618"/>
                  <a:pt x="4608319" y="31151"/>
                </a:cubicBezTo>
                <a:cubicBezTo>
                  <a:pt x="4639179" y="26684"/>
                  <a:pt x="4658456" y="22615"/>
                  <a:pt x="4666150" y="18944"/>
                </a:cubicBezTo>
                <a:cubicBezTo>
                  <a:pt x="4669996" y="17109"/>
                  <a:pt x="4674125" y="16329"/>
                  <a:pt x="4678534" y="16605"/>
                </a:cubicBezTo>
                <a:close/>
                <a:moveTo>
                  <a:pt x="1433523" y="16220"/>
                </a:moveTo>
                <a:cubicBezTo>
                  <a:pt x="1436178" y="16007"/>
                  <a:pt x="1438834" y="16270"/>
                  <a:pt x="1441490" y="17008"/>
                </a:cubicBezTo>
                <a:cubicBezTo>
                  <a:pt x="1446803" y="18485"/>
                  <a:pt x="1453869" y="22070"/>
                  <a:pt x="1462689" y="27763"/>
                </a:cubicBezTo>
                <a:cubicBezTo>
                  <a:pt x="1471508" y="33456"/>
                  <a:pt x="1474229" y="38533"/>
                  <a:pt x="1470852" y="42993"/>
                </a:cubicBezTo>
                <a:cubicBezTo>
                  <a:pt x="1467475" y="47452"/>
                  <a:pt x="1464499" y="52679"/>
                  <a:pt x="1461925" y="58674"/>
                </a:cubicBezTo>
                <a:cubicBezTo>
                  <a:pt x="1459351" y="64668"/>
                  <a:pt x="1455777" y="76129"/>
                  <a:pt x="1451202" y="93058"/>
                </a:cubicBezTo>
                <a:cubicBezTo>
                  <a:pt x="1446628" y="109986"/>
                  <a:pt x="1441895" y="120100"/>
                  <a:pt x="1437005" y="123398"/>
                </a:cubicBezTo>
                <a:cubicBezTo>
                  <a:pt x="1432115" y="126696"/>
                  <a:pt x="1428014" y="125191"/>
                  <a:pt x="1424701" y="118881"/>
                </a:cubicBezTo>
                <a:cubicBezTo>
                  <a:pt x="1415079" y="120688"/>
                  <a:pt x="1398853" y="123219"/>
                  <a:pt x="1376024" y="126474"/>
                </a:cubicBezTo>
                <a:cubicBezTo>
                  <a:pt x="1376024" y="131020"/>
                  <a:pt x="1373743" y="134268"/>
                  <a:pt x="1369183" y="136218"/>
                </a:cubicBezTo>
                <a:cubicBezTo>
                  <a:pt x="1364623" y="138169"/>
                  <a:pt x="1360773" y="132346"/>
                  <a:pt x="1357632" y="118752"/>
                </a:cubicBezTo>
                <a:cubicBezTo>
                  <a:pt x="1354492" y="105157"/>
                  <a:pt x="1350953" y="90835"/>
                  <a:pt x="1347017" y="75785"/>
                </a:cubicBezTo>
                <a:cubicBezTo>
                  <a:pt x="1343081" y="60735"/>
                  <a:pt x="1338807" y="49281"/>
                  <a:pt x="1334197" y="41422"/>
                </a:cubicBezTo>
                <a:cubicBezTo>
                  <a:pt x="1329586" y="33564"/>
                  <a:pt x="1331261" y="30104"/>
                  <a:pt x="1339219" y="31044"/>
                </a:cubicBezTo>
                <a:cubicBezTo>
                  <a:pt x="1347178" y="31983"/>
                  <a:pt x="1352771" y="32435"/>
                  <a:pt x="1355997" y="32399"/>
                </a:cubicBezTo>
                <a:cubicBezTo>
                  <a:pt x="1359224" y="32363"/>
                  <a:pt x="1370298" y="30585"/>
                  <a:pt x="1389220" y="27064"/>
                </a:cubicBezTo>
                <a:cubicBezTo>
                  <a:pt x="1408142" y="23544"/>
                  <a:pt x="1420256" y="20618"/>
                  <a:pt x="1425562" y="18288"/>
                </a:cubicBezTo>
                <a:cubicBezTo>
                  <a:pt x="1428215" y="17123"/>
                  <a:pt x="1430869" y="16434"/>
                  <a:pt x="1433523" y="16220"/>
                </a:cubicBezTo>
                <a:close/>
                <a:moveTo>
                  <a:pt x="4295687" y="15909"/>
                </a:moveTo>
                <a:cubicBezTo>
                  <a:pt x="4297575" y="15851"/>
                  <a:pt x="4299909" y="16236"/>
                  <a:pt x="4302690" y="17062"/>
                </a:cubicBezTo>
                <a:cubicBezTo>
                  <a:pt x="4313811" y="20367"/>
                  <a:pt x="4322160" y="24214"/>
                  <a:pt x="4327739" y="28602"/>
                </a:cubicBezTo>
                <a:cubicBezTo>
                  <a:pt x="4333317" y="32990"/>
                  <a:pt x="4333973" y="37809"/>
                  <a:pt x="4329707" y="43057"/>
                </a:cubicBezTo>
                <a:cubicBezTo>
                  <a:pt x="4325441" y="48306"/>
                  <a:pt x="4320400" y="56738"/>
                  <a:pt x="4314585" y="68353"/>
                </a:cubicBezTo>
                <a:cubicBezTo>
                  <a:pt x="4308770" y="79969"/>
                  <a:pt x="4300198" y="91814"/>
                  <a:pt x="4288869" y="103888"/>
                </a:cubicBezTo>
                <a:cubicBezTo>
                  <a:pt x="4317220" y="103100"/>
                  <a:pt x="4334748" y="100203"/>
                  <a:pt x="4341451" y="95198"/>
                </a:cubicBezTo>
                <a:cubicBezTo>
                  <a:pt x="4348156" y="90193"/>
                  <a:pt x="4355925" y="89620"/>
                  <a:pt x="4364758" y="93477"/>
                </a:cubicBezTo>
                <a:cubicBezTo>
                  <a:pt x="4373592" y="97335"/>
                  <a:pt x="4380701" y="102157"/>
                  <a:pt x="4386085" y="107943"/>
                </a:cubicBezTo>
                <a:cubicBezTo>
                  <a:pt x="4391470" y="113729"/>
                  <a:pt x="4391875" y="119114"/>
                  <a:pt x="4387301" y="124097"/>
                </a:cubicBezTo>
                <a:cubicBezTo>
                  <a:pt x="4382726" y="129080"/>
                  <a:pt x="4379554" y="140897"/>
                  <a:pt x="4377782" y="159546"/>
                </a:cubicBezTo>
                <a:cubicBezTo>
                  <a:pt x="4376011" y="178196"/>
                  <a:pt x="4374452" y="196953"/>
                  <a:pt x="4373104" y="215817"/>
                </a:cubicBezTo>
                <a:cubicBezTo>
                  <a:pt x="4371756" y="234682"/>
                  <a:pt x="4367777" y="250954"/>
                  <a:pt x="4361166" y="264635"/>
                </a:cubicBezTo>
                <a:cubicBezTo>
                  <a:pt x="4354555" y="278315"/>
                  <a:pt x="4344298" y="288716"/>
                  <a:pt x="4330395" y="295836"/>
                </a:cubicBezTo>
                <a:cubicBezTo>
                  <a:pt x="4316492" y="302956"/>
                  <a:pt x="4309014" y="301167"/>
                  <a:pt x="4307960" y="290469"/>
                </a:cubicBezTo>
                <a:cubicBezTo>
                  <a:pt x="4306906" y="279771"/>
                  <a:pt x="4301184" y="267596"/>
                  <a:pt x="4290795" y="253944"/>
                </a:cubicBezTo>
                <a:cubicBezTo>
                  <a:pt x="4280405" y="240292"/>
                  <a:pt x="4281811" y="236664"/>
                  <a:pt x="4295011" y="243060"/>
                </a:cubicBezTo>
                <a:cubicBezTo>
                  <a:pt x="4308211" y="249456"/>
                  <a:pt x="4317428" y="253055"/>
                  <a:pt x="4322662" y="253858"/>
                </a:cubicBezTo>
                <a:cubicBezTo>
                  <a:pt x="4327897" y="254661"/>
                  <a:pt x="4332769" y="249854"/>
                  <a:pt x="4337278" y="239436"/>
                </a:cubicBezTo>
                <a:cubicBezTo>
                  <a:pt x="4341789" y="229017"/>
                  <a:pt x="4344944" y="213240"/>
                  <a:pt x="4346743" y="192102"/>
                </a:cubicBezTo>
                <a:cubicBezTo>
                  <a:pt x="4348543" y="170965"/>
                  <a:pt x="4349442" y="153283"/>
                  <a:pt x="4349442" y="139058"/>
                </a:cubicBezTo>
                <a:cubicBezTo>
                  <a:pt x="4349442" y="126223"/>
                  <a:pt x="4348206" y="118978"/>
                  <a:pt x="4345732" y="117322"/>
                </a:cubicBezTo>
                <a:cubicBezTo>
                  <a:pt x="4343258" y="115665"/>
                  <a:pt x="4337110" y="116070"/>
                  <a:pt x="4327287" y="118537"/>
                </a:cubicBezTo>
                <a:lnTo>
                  <a:pt x="4299151" y="125592"/>
                </a:lnTo>
                <a:cubicBezTo>
                  <a:pt x="4292326" y="126524"/>
                  <a:pt x="4286260" y="124287"/>
                  <a:pt x="4280954" y="118881"/>
                </a:cubicBezTo>
                <a:cubicBezTo>
                  <a:pt x="4267230" y="134469"/>
                  <a:pt x="4252944" y="146464"/>
                  <a:pt x="4238094" y="154868"/>
                </a:cubicBezTo>
                <a:cubicBezTo>
                  <a:pt x="4234382" y="156969"/>
                  <a:pt x="4231587" y="158247"/>
                  <a:pt x="4229709" y="158703"/>
                </a:cubicBezTo>
                <a:lnTo>
                  <a:pt x="4228047" y="158070"/>
                </a:lnTo>
                <a:lnTo>
                  <a:pt x="4227729" y="163633"/>
                </a:lnTo>
                <a:cubicBezTo>
                  <a:pt x="4227523" y="170965"/>
                  <a:pt x="4227644" y="180028"/>
                  <a:pt x="4228092" y="190822"/>
                </a:cubicBezTo>
                <a:cubicBezTo>
                  <a:pt x="4228988" y="212411"/>
                  <a:pt x="4228279" y="228759"/>
                  <a:pt x="4225962" y="239866"/>
                </a:cubicBezTo>
                <a:cubicBezTo>
                  <a:pt x="4223647" y="250972"/>
                  <a:pt x="4220535" y="259906"/>
                  <a:pt x="4216627" y="266668"/>
                </a:cubicBezTo>
                <a:cubicBezTo>
                  <a:pt x="4212720" y="273429"/>
                  <a:pt x="4208536" y="273529"/>
                  <a:pt x="4204076" y="266969"/>
                </a:cubicBezTo>
                <a:cubicBezTo>
                  <a:pt x="4199616" y="260408"/>
                  <a:pt x="4196203" y="254959"/>
                  <a:pt x="4193837" y="250621"/>
                </a:cubicBezTo>
                <a:cubicBezTo>
                  <a:pt x="4191471" y="246283"/>
                  <a:pt x="4189158" y="243938"/>
                  <a:pt x="4186900" y="243587"/>
                </a:cubicBezTo>
                <a:cubicBezTo>
                  <a:pt x="4184641" y="243236"/>
                  <a:pt x="4173417" y="244709"/>
                  <a:pt x="4153225" y="248007"/>
                </a:cubicBezTo>
                <a:cubicBezTo>
                  <a:pt x="4148522" y="268112"/>
                  <a:pt x="4143155" y="273612"/>
                  <a:pt x="4137125" y="264506"/>
                </a:cubicBezTo>
                <a:cubicBezTo>
                  <a:pt x="4131095" y="255400"/>
                  <a:pt x="4128080" y="243275"/>
                  <a:pt x="4128080" y="228132"/>
                </a:cubicBezTo>
                <a:cubicBezTo>
                  <a:pt x="4128080" y="213863"/>
                  <a:pt x="4127639" y="196135"/>
                  <a:pt x="4126757" y="174948"/>
                </a:cubicBezTo>
                <a:cubicBezTo>
                  <a:pt x="4125875" y="153760"/>
                  <a:pt x="4122727" y="138423"/>
                  <a:pt x="4117314" y="128937"/>
                </a:cubicBezTo>
                <a:cubicBezTo>
                  <a:pt x="4111901" y="119451"/>
                  <a:pt x="4112822" y="114708"/>
                  <a:pt x="4120078" y="114708"/>
                </a:cubicBezTo>
                <a:cubicBezTo>
                  <a:pt x="4124868" y="114708"/>
                  <a:pt x="4130467" y="115145"/>
                  <a:pt x="4136877" y="116020"/>
                </a:cubicBezTo>
                <a:cubicBezTo>
                  <a:pt x="4143761" y="107373"/>
                  <a:pt x="4151440" y="94001"/>
                  <a:pt x="4159915" y="75903"/>
                </a:cubicBezTo>
                <a:cubicBezTo>
                  <a:pt x="4168390" y="57806"/>
                  <a:pt x="4171054" y="43548"/>
                  <a:pt x="4167906" y="33130"/>
                </a:cubicBezTo>
                <a:cubicBezTo>
                  <a:pt x="4164759" y="22712"/>
                  <a:pt x="4172685" y="21626"/>
                  <a:pt x="4191686" y="29871"/>
                </a:cubicBezTo>
                <a:cubicBezTo>
                  <a:pt x="4207891" y="37701"/>
                  <a:pt x="4212899" y="44595"/>
                  <a:pt x="4206711" y="50553"/>
                </a:cubicBezTo>
                <a:cubicBezTo>
                  <a:pt x="4200523" y="56512"/>
                  <a:pt x="4193858" y="64847"/>
                  <a:pt x="4186717" y="75559"/>
                </a:cubicBezTo>
                <a:cubicBezTo>
                  <a:pt x="4179575" y="86271"/>
                  <a:pt x="4168634" y="99758"/>
                  <a:pt x="4153892" y="116020"/>
                </a:cubicBezTo>
                <a:cubicBezTo>
                  <a:pt x="4171244" y="113525"/>
                  <a:pt x="4183304" y="109302"/>
                  <a:pt x="4190072" y="103351"/>
                </a:cubicBezTo>
                <a:cubicBezTo>
                  <a:pt x="4196841" y="97399"/>
                  <a:pt x="4204169" y="96345"/>
                  <a:pt x="4212056" y="100189"/>
                </a:cubicBezTo>
                <a:cubicBezTo>
                  <a:pt x="4219943" y="104032"/>
                  <a:pt x="4226844" y="108033"/>
                  <a:pt x="4232760" y="112191"/>
                </a:cubicBezTo>
                <a:cubicBezTo>
                  <a:pt x="4238675" y="116350"/>
                  <a:pt x="4240012" y="121229"/>
                  <a:pt x="4236771" y="126829"/>
                </a:cubicBezTo>
                <a:cubicBezTo>
                  <a:pt x="4233531" y="132429"/>
                  <a:pt x="4231050" y="139097"/>
                  <a:pt x="4229329" y="146834"/>
                </a:cubicBezTo>
                <a:cubicBezTo>
                  <a:pt x="4228899" y="148768"/>
                  <a:pt x="4228550" y="151135"/>
                  <a:pt x="4228284" y="153935"/>
                </a:cubicBezTo>
                <a:lnTo>
                  <a:pt x="4228262" y="154307"/>
                </a:lnTo>
                <a:lnTo>
                  <a:pt x="4229451" y="151573"/>
                </a:lnTo>
                <a:cubicBezTo>
                  <a:pt x="4231243" y="148740"/>
                  <a:pt x="4233952" y="145084"/>
                  <a:pt x="4237578" y="140606"/>
                </a:cubicBezTo>
                <a:cubicBezTo>
                  <a:pt x="4252084" y="122696"/>
                  <a:pt x="4265355" y="102221"/>
                  <a:pt x="4277394" y="79184"/>
                </a:cubicBezTo>
                <a:cubicBezTo>
                  <a:pt x="4289432" y="56146"/>
                  <a:pt x="4293878" y="39207"/>
                  <a:pt x="4290730" y="28366"/>
                </a:cubicBezTo>
                <a:cubicBezTo>
                  <a:pt x="4288369" y="20235"/>
                  <a:pt x="4290022" y="16083"/>
                  <a:pt x="4295687" y="15909"/>
                </a:cubicBezTo>
                <a:close/>
                <a:moveTo>
                  <a:pt x="510422" y="15796"/>
                </a:moveTo>
                <a:cubicBezTo>
                  <a:pt x="512243" y="15643"/>
                  <a:pt x="514531" y="15804"/>
                  <a:pt x="517284" y="16277"/>
                </a:cubicBezTo>
                <a:cubicBezTo>
                  <a:pt x="528297" y="18170"/>
                  <a:pt x="537099" y="21421"/>
                  <a:pt x="543688" y="26032"/>
                </a:cubicBezTo>
                <a:cubicBezTo>
                  <a:pt x="550277" y="30642"/>
                  <a:pt x="552432" y="38049"/>
                  <a:pt x="550152" y="48252"/>
                </a:cubicBezTo>
                <a:cubicBezTo>
                  <a:pt x="547872" y="58455"/>
                  <a:pt x="543329" y="61578"/>
                  <a:pt x="536525" y="57620"/>
                </a:cubicBezTo>
                <a:cubicBezTo>
                  <a:pt x="529721" y="53662"/>
                  <a:pt x="524038" y="49403"/>
                  <a:pt x="519478" y="44842"/>
                </a:cubicBezTo>
                <a:cubicBezTo>
                  <a:pt x="514789" y="40153"/>
                  <a:pt x="510497" y="33747"/>
                  <a:pt x="506604" y="25623"/>
                </a:cubicBezTo>
                <a:cubicBezTo>
                  <a:pt x="503684" y="19530"/>
                  <a:pt x="504957" y="16255"/>
                  <a:pt x="510422" y="15796"/>
                </a:cubicBezTo>
                <a:close/>
                <a:moveTo>
                  <a:pt x="5066205" y="15567"/>
                </a:moveTo>
                <a:cubicBezTo>
                  <a:pt x="5070436" y="16815"/>
                  <a:pt x="5076624" y="20572"/>
                  <a:pt x="5084768" y="26838"/>
                </a:cubicBezTo>
                <a:cubicBezTo>
                  <a:pt x="5097904" y="38655"/>
                  <a:pt x="5100815" y="46484"/>
                  <a:pt x="5093502" y="50328"/>
                </a:cubicBezTo>
                <a:cubicBezTo>
                  <a:pt x="5086188" y="54171"/>
                  <a:pt x="5075125" y="63947"/>
                  <a:pt x="5060311" y="79657"/>
                </a:cubicBezTo>
                <a:cubicBezTo>
                  <a:pt x="5045498" y="95367"/>
                  <a:pt x="5031807" y="106509"/>
                  <a:pt x="5019238" y="113084"/>
                </a:cubicBezTo>
                <a:cubicBezTo>
                  <a:pt x="5006668" y="119659"/>
                  <a:pt x="5000878" y="120734"/>
                  <a:pt x="5001868" y="116311"/>
                </a:cubicBezTo>
                <a:cubicBezTo>
                  <a:pt x="5002857" y="111887"/>
                  <a:pt x="5007224" y="105799"/>
                  <a:pt x="5014967" y="98048"/>
                </a:cubicBezTo>
                <a:cubicBezTo>
                  <a:pt x="5022711" y="90297"/>
                  <a:pt x="5031222" y="79797"/>
                  <a:pt x="5040500" y="66546"/>
                </a:cubicBezTo>
                <a:cubicBezTo>
                  <a:pt x="5049779" y="53296"/>
                  <a:pt x="5055088" y="44004"/>
                  <a:pt x="5056429" y="38669"/>
                </a:cubicBezTo>
                <a:cubicBezTo>
                  <a:pt x="5057770" y="33334"/>
                  <a:pt x="5058756" y="26896"/>
                  <a:pt x="5059386" y="19353"/>
                </a:cubicBezTo>
                <a:cubicBezTo>
                  <a:pt x="5059702" y="15581"/>
                  <a:pt x="5061975" y="14319"/>
                  <a:pt x="5066205" y="15567"/>
                </a:cubicBezTo>
                <a:close/>
                <a:moveTo>
                  <a:pt x="3587874" y="12179"/>
                </a:moveTo>
                <a:cubicBezTo>
                  <a:pt x="3595101" y="13133"/>
                  <a:pt x="3603003" y="15571"/>
                  <a:pt x="3611578" y="19493"/>
                </a:cubicBezTo>
                <a:cubicBezTo>
                  <a:pt x="3620154" y="23415"/>
                  <a:pt x="3622022" y="27684"/>
                  <a:pt x="3617182" y="32302"/>
                </a:cubicBezTo>
                <a:cubicBezTo>
                  <a:pt x="3612342" y="36920"/>
                  <a:pt x="3603060" y="44592"/>
                  <a:pt x="3589337" y="55318"/>
                </a:cubicBezTo>
                <a:cubicBezTo>
                  <a:pt x="3596191" y="55318"/>
                  <a:pt x="3603462" y="54680"/>
                  <a:pt x="3611148" y="53404"/>
                </a:cubicBezTo>
                <a:cubicBezTo>
                  <a:pt x="3618835" y="52127"/>
                  <a:pt x="3626134" y="49646"/>
                  <a:pt x="3633046" y="45961"/>
                </a:cubicBezTo>
                <a:cubicBezTo>
                  <a:pt x="3639958" y="42276"/>
                  <a:pt x="3646110" y="42164"/>
                  <a:pt x="3651501" y="45628"/>
                </a:cubicBezTo>
                <a:cubicBezTo>
                  <a:pt x="3656894" y="49091"/>
                  <a:pt x="3662056" y="53142"/>
                  <a:pt x="3666989" y="57781"/>
                </a:cubicBezTo>
                <a:cubicBezTo>
                  <a:pt x="3671922" y="62420"/>
                  <a:pt x="3670933" y="66686"/>
                  <a:pt x="3664020" y="70580"/>
                </a:cubicBezTo>
                <a:cubicBezTo>
                  <a:pt x="3657109" y="74473"/>
                  <a:pt x="3646034" y="83812"/>
                  <a:pt x="3630798" y="98597"/>
                </a:cubicBezTo>
                <a:cubicBezTo>
                  <a:pt x="3615561" y="113382"/>
                  <a:pt x="3600400" y="126030"/>
                  <a:pt x="3585314" y="136541"/>
                </a:cubicBezTo>
                <a:cubicBezTo>
                  <a:pt x="3570229" y="147052"/>
                  <a:pt x="3556078" y="153936"/>
                  <a:pt x="3542864" y="157191"/>
                </a:cubicBezTo>
                <a:cubicBezTo>
                  <a:pt x="3529649" y="160446"/>
                  <a:pt x="3528792" y="157309"/>
                  <a:pt x="3540293" y="147780"/>
                </a:cubicBezTo>
                <a:cubicBezTo>
                  <a:pt x="3551794" y="138251"/>
                  <a:pt x="3562693" y="128876"/>
                  <a:pt x="3572989" y="119655"/>
                </a:cubicBezTo>
                <a:cubicBezTo>
                  <a:pt x="3554089" y="104957"/>
                  <a:pt x="3546477" y="95955"/>
                  <a:pt x="3550156" y="92649"/>
                </a:cubicBezTo>
                <a:cubicBezTo>
                  <a:pt x="3553834" y="89344"/>
                  <a:pt x="3560524" y="88684"/>
                  <a:pt x="3570225" y="90670"/>
                </a:cubicBezTo>
                <a:cubicBezTo>
                  <a:pt x="3579926" y="92656"/>
                  <a:pt x="3585744" y="98410"/>
                  <a:pt x="3587680" y="107932"/>
                </a:cubicBezTo>
                <a:cubicBezTo>
                  <a:pt x="3601677" y="93578"/>
                  <a:pt x="3611500" y="83267"/>
                  <a:pt x="3617149" y="77000"/>
                </a:cubicBezTo>
                <a:cubicBezTo>
                  <a:pt x="3622800" y="70734"/>
                  <a:pt x="3623560" y="68034"/>
                  <a:pt x="3619430" y="68902"/>
                </a:cubicBezTo>
                <a:cubicBezTo>
                  <a:pt x="3615300" y="69769"/>
                  <a:pt x="3609814" y="71343"/>
                  <a:pt x="3602974" y="73623"/>
                </a:cubicBezTo>
                <a:cubicBezTo>
                  <a:pt x="3596134" y="75903"/>
                  <a:pt x="3588971" y="74347"/>
                  <a:pt x="3581485" y="68956"/>
                </a:cubicBezTo>
                <a:cubicBezTo>
                  <a:pt x="3573756" y="76656"/>
                  <a:pt x="3563657" y="82855"/>
                  <a:pt x="3551188" y="87551"/>
                </a:cubicBezTo>
                <a:cubicBezTo>
                  <a:pt x="3538719" y="92248"/>
                  <a:pt x="3536378" y="90115"/>
                  <a:pt x="3544165" y="81152"/>
                </a:cubicBezTo>
                <a:cubicBezTo>
                  <a:pt x="3551952" y="72189"/>
                  <a:pt x="3559828" y="61775"/>
                  <a:pt x="3567794" y="49908"/>
                </a:cubicBezTo>
                <a:cubicBezTo>
                  <a:pt x="3575760" y="38042"/>
                  <a:pt x="3579291" y="28548"/>
                  <a:pt x="3578388" y="21429"/>
                </a:cubicBezTo>
                <a:cubicBezTo>
                  <a:pt x="3577484" y="14309"/>
                  <a:pt x="3580646" y="11225"/>
                  <a:pt x="3587874" y="12179"/>
                </a:cubicBezTo>
                <a:close/>
                <a:moveTo>
                  <a:pt x="1054440" y="11058"/>
                </a:moveTo>
                <a:cubicBezTo>
                  <a:pt x="1058052" y="10586"/>
                  <a:pt x="1063920" y="12469"/>
                  <a:pt x="1072044" y="16707"/>
                </a:cubicBezTo>
                <a:cubicBezTo>
                  <a:pt x="1088291" y="25182"/>
                  <a:pt x="1094038" y="32356"/>
                  <a:pt x="1089284" y="38228"/>
                </a:cubicBezTo>
                <a:cubicBezTo>
                  <a:pt x="1084531" y="44100"/>
                  <a:pt x="1079583" y="51733"/>
                  <a:pt x="1074442" y="61126"/>
                </a:cubicBezTo>
                <a:cubicBezTo>
                  <a:pt x="1069301" y="70519"/>
                  <a:pt x="1059977" y="85232"/>
                  <a:pt x="1046468" y="105265"/>
                </a:cubicBezTo>
                <a:cubicBezTo>
                  <a:pt x="1048676" y="105265"/>
                  <a:pt x="1056180" y="103716"/>
                  <a:pt x="1068979" y="100619"/>
                </a:cubicBezTo>
                <a:cubicBezTo>
                  <a:pt x="1081777" y="97521"/>
                  <a:pt x="1092536" y="94449"/>
                  <a:pt x="1101255" y="91402"/>
                </a:cubicBezTo>
                <a:cubicBezTo>
                  <a:pt x="1109974" y="88354"/>
                  <a:pt x="1117076" y="84948"/>
                  <a:pt x="1122561" y="81184"/>
                </a:cubicBezTo>
                <a:cubicBezTo>
                  <a:pt x="1128046" y="77420"/>
                  <a:pt x="1134922" y="77223"/>
                  <a:pt x="1143189" y="80593"/>
                </a:cubicBezTo>
                <a:cubicBezTo>
                  <a:pt x="1151456" y="83963"/>
                  <a:pt x="1159899" y="89476"/>
                  <a:pt x="1168518" y="97134"/>
                </a:cubicBezTo>
                <a:cubicBezTo>
                  <a:pt x="1177136" y="104792"/>
                  <a:pt x="1175275" y="110707"/>
                  <a:pt x="1162936" y="114880"/>
                </a:cubicBezTo>
                <a:cubicBezTo>
                  <a:pt x="1150596" y="119053"/>
                  <a:pt x="1137747" y="127288"/>
                  <a:pt x="1124389" y="139585"/>
                </a:cubicBezTo>
                <a:cubicBezTo>
                  <a:pt x="1111031" y="151881"/>
                  <a:pt x="1107504" y="149544"/>
                  <a:pt x="1113806" y="132572"/>
                </a:cubicBezTo>
                <a:cubicBezTo>
                  <a:pt x="1120109" y="115601"/>
                  <a:pt x="1123116" y="106828"/>
                  <a:pt x="1122830" y="106254"/>
                </a:cubicBezTo>
                <a:cubicBezTo>
                  <a:pt x="1122543" y="105681"/>
                  <a:pt x="1120005" y="106057"/>
                  <a:pt x="1115215" y="107384"/>
                </a:cubicBezTo>
                <a:cubicBezTo>
                  <a:pt x="1110425" y="108710"/>
                  <a:pt x="1098602" y="111618"/>
                  <a:pt x="1079745" y="116106"/>
                </a:cubicBezTo>
                <a:lnTo>
                  <a:pt x="1069097" y="120107"/>
                </a:lnTo>
                <a:cubicBezTo>
                  <a:pt x="1062916" y="121871"/>
                  <a:pt x="1057431" y="123459"/>
                  <a:pt x="1052642" y="124872"/>
                </a:cubicBezTo>
                <a:cubicBezTo>
                  <a:pt x="1047852" y="126284"/>
                  <a:pt x="1042840" y="124287"/>
                  <a:pt x="1037606" y="118881"/>
                </a:cubicBezTo>
                <a:cubicBezTo>
                  <a:pt x="1029174" y="131658"/>
                  <a:pt x="1018394" y="142051"/>
                  <a:pt x="1005265" y="150060"/>
                </a:cubicBezTo>
                <a:cubicBezTo>
                  <a:pt x="992137" y="158069"/>
                  <a:pt x="989229" y="156273"/>
                  <a:pt x="996543" y="144672"/>
                </a:cubicBezTo>
                <a:cubicBezTo>
                  <a:pt x="1003856" y="133071"/>
                  <a:pt x="1012195" y="119913"/>
                  <a:pt x="1021559" y="105200"/>
                </a:cubicBezTo>
                <a:cubicBezTo>
                  <a:pt x="1030923" y="90487"/>
                  <a:pt x="1038516" y="75122"/>
                  <a:pt x="1044339" y="59104"/>
                </a:cubicBezTo>
                <a:cubicBezTo>
                  <a:pt x="1050161" y="43086"/>
                  <a:pt x="1052172" y="29896"/>
                  <a:pt x="1050372" y="19536"/>
                </a:cubicBezTo>
                <a:cubicBezTo>
                  <a:pt x="1049472" y="14355"/>
                  <a:pt x="1050828" y="11529"/>
                  <a:pt x="1054440" y="11058"/>
                </a:cubicBezTo>
                <a:close/>
                <a:moveTo>
                  <a:pt x="2017005" y="10415"/>
                </a:moveTo>
                <a:cubicBezTo>
                  <a:pt x="2018387" y="10266"/>
                  <a:pt x="2020169" y="10431"/>
                  <a:pt x="2022351" y="10910"/>
                </a:cubicBezTo>
                <a:cubicBezTo>
                  <a:pt x="2031077" y="12824"/>
                  <a:pt x="2038978" y="15617"/>
                  <a:pt x="2046055" y="19288"/>
                </a:cubicBezTo>
                <a:cubicBezTo>
                  <a:pt x="2053132" y="22959"/>
                  <a:pt x="2054871" y="28911"/>
                  <a:pt x="2051271" y="37142"/>
                </a:cubicBezTo>
                <a:cubicBezTo>
                  <a:pt x="2047672" y="45373"/>
                  <a:pt x="2045872" y="64023"/>
                  <a:pt x="2045872" y="93090"/>
                </a:cubicBezTo>
                <a:cubicBezTo>
                  <a:pt x="2049500" y="92287"/>
                  <a:pt x="2053842" y="90961"/>
                  <a:pt x="2058897" y="89111"/>
                </a:cubicBezTo>
                <a:cubicBezTo>
                  <a:pt x="2063952" y="87261"/>
                  <a:pt x="2069344" y="88014"/>
                  <a:pt x="2075072" y="91369"/>
                </a:cubicBezTo>
                <a:cubicBezTo>
                  <a:pt x="2080801" y="94725"/>
                  <a:pt x="2082787" y="98450"/>
                  <a:pt x="2081031" y="102544"/>
                </a:cubicBezTo>
                <a:cubicBezTo>
                  <a:pt x="2079274" y="106638"/>
                  <a:pt x="2067461" y="112629"/>
                  <a:pt x="2045593" y="120516"/>
                </a:cubicBezTo>
                <a:cubicBezTo>
                  <a:pt x="2044876" y="129106"/>
                  <a:pt x="2044517" y="137624"/>
                  <a:pt x="2044517" y="146070"/>
                </a:cubicBezTo>
                <a:cubicBezTo>
                  <a:pt x="2055229" y="146844"/>
                  <a:pt x="2064654" y="149013"/>
                  <a:pt x="2072792" y="152577"/>
                </a:cubicBezTo>
                <a:cubicBezTo>
                  <a:pt x="2080930" y="156140"/>
                  <a:pt x="2084706" y="162665"/>
                  <a:pt x="2084117" y="172151"/>
                </a:cubicBezTo>
                <a:cubicBezTo>
                  <a:pt x="2083530" y="181637"/>
                  <a:pt x="2077690" y="183778"/>
                  <a:pt x="2066597" y="178572"/>
                </a:cubicBezTo>
                <a:cubicBezTo>
                  <a:pt x="2055505" y="173367"/>
                  <a:pt x="2048145" y="166971"/>
                  <a:pt x="2044517" y="159385"/>
                </a:cubicBezTo>
                <a:cubicBezTo>
                  <a:pt x="2044517" y="188094"/>
                  <a:pt x="2044736" y="211515"/>
                  <a:pt x="2045173" y="229648"/>
                </a:cubicBezTo>
                <a:cubicBezTo>
                  <a:pt x="2045611" y="247782"/>
                  <a:pt x="2045116" y="263262"/>
                  <a:pt x="2043689" y="276089"/>
                </a:cubicBezTo>
                <a:cubicBezTo>
                  <a:pt x="2042262" y="288916"/>
                  <a:pt x="2039225" y="296517"/>
                  <a:pt x="2034579" y="298890"/>
                </a:cubicBezTo>
                <a:cubicBezTo>
                  <a:pt x="2029933" y="301263"/>
                  <a:pt x="2025964" y="298700"/>
                  <a:pt x="2022673" y="291200"/>
                </a:cubicBezTo>
                <a:cubicBezTo>
                  <a:pt x="2019382" y="283700"/>
                  <a:pt x="2016772" y="277918"/>
                  <a:pt x="2014844" y="273852"/>
                </a:cubicBezTo>
                <a:cubicBezTo>
                  <a:pt x="2012915" y="269787"/>
                  <a:pt x="2013531" y="263319"/>
                  <a:pt x="2016693" y="254450"/>
                </a:cubicBezTo>
                <a:cubicBezTo>
                  <a:pt x="2019855" y="245580"/>
                  <a:pt x="2021655" y="233355"/>
                  <a:pt x="2022092" y="217775"/>
                </a:cubicBezTo>
                <a:cubicBezTo>
                  <a:pt x="2022530" y="202194"/>
                  <a:pt x="2022749" y="182279"/>
                  <a:pt x="2022749" y="158030"/>
                </a:cubicBezTo>
                <a:cubicBezTo>
                  <a:pt x="2015120" y="178565"/>
                  <a:pt x="2006512" y="194540"/>
                  <a:pt x="1996925" y="205955"/>
                </a:cubicBezTo>
                <a:cubicBezTo>
                  <a:pt x="1987339" y="217370"/>
                  <a:pt x="1975075" y="227307"/>
                  <a:pt x="1960132" y="235768"/>
                </a:cubicBezTo>
                <a:cubicBezTo>
                  <a:pt x="1945190" y="244229"/>
                  <a:pt x="1943419" y="241719"/>
                  <a:pt x="1954819" y="228239"/>
                </a:cubicBezTo>
                <a:cubicBezTo>
                  <a:pt x="1966220" y="214760"/>
                  <a:pt x="1978161" y="196877"/>
                  <a:pt x="1990644" y="174593"/>
                </a:cubicBezTo>
                <a:cubicBezTo>
                  <a:pt x="2003128" y="152308"/>
                  <a:pt x="2012029" y="135989"/>
                  <a:pt x="2017349" y="125635"/>
                </a:cubicBezTo>
                <a:cubicBezTo>
                  <a:pt x="2012402" y="127442"/>
                  <a:pt x="2006135" y="128346"/>
                  <a:pt x="1998549" y="128346"/>
                </a:cubicBezTo>
                <a:cubicBezTo>
                  <a:pt x="1990877" y="128346"/>
                  <a:pt x="1983320" y="126775"/>
                  <a:pt x="1975878" y="123635"/>
                </a:cubicBezTo>
                <a:cubicBezTo>
                  <a:pt x="1968435" y="120494"/>
                  <a:pt x="1970737" y="117365"/>
                  <a:pt x="1982782" y="114246"/>
                </a:cubicBezTo>
                <a:cubicBezTo>
                  <a:pt x="1994828" y="111127"/>
                  <a:pt x="2008150" y="106319"/>
                  <a:pt x="2022749" y="99823"/>
                </a:cubicBezTo>
                <a:cubicBezTo>
                  <a:pt x="2022749" y="77510"/>
                  <a:pt x="2022533" y="60696"/>
                  <a:pt x="2022103" y="49381"/>
                </a:cubicBezTo>
                <a:cubicBezTo>
                  <a:pt x="2021673" y="38067"/>
                  <a:pt x="2019425" y="28348"/>
                  <a:pt x="2015360" y="20224"/>
                </a:cubicBezTo>
                <a:cubicBezTo>
                  <a:pt x="2012311" y="14131"/>
                  <a:pt x="2012859" y="10862"/>
                  <a:pt x="2017005" y="10415"/>
                </a:cubicBezTo>
                <a:close/>
                <a:moveTo>
                  <a:pt x="100803" y="9258"/>
                </a:moveTo>
                <a:cubicBezTo>
                  <a:pt x="103174" y="8771"/>
                  <a:pt x="106380" y="8881"/>
                  <a:pt x="110420" y="9587"/>
                </a:cubicBezTo>
                <a:cubicBezTo>
                  <a:pt x="126582" y="12412"/>
                  <a:pt x="137631" y="17069"/>
                  <a:pt x="143568" y="23558"/>
                </a:cubicBezTo>
                <a:cubicBezTo>
                  <a:pt x="149505" y="30047"/>
                  <a:pt x="151347" y="38336"/>
                  <a:pt x="149096" y="48424"/>
                </a:cubicBezTo>
                <a:cubicBezTo>
                  <a:pt x="146845" y="58512"/>
                  <a:pt x="140965" y="60914"/>
                  <a:pt x="131458" y="55630"/>
                </a:cubicBezTo>
                <a:cubicBezTo>
                  <a:pt x="121950" y="50346"/>
                  <a:pt x="112127" y="41716"/>
                  <a:pt x="101988" y="29742"/>
                </a:cubicBezTo>
                <a:cubicBezTo>
                  <a:pt x="94083" y="17546"/>
                  <a:pt x="93688" y="10718"/>
                  <a:pt x="100803" y="9258"/>
                </a:cubicBezTo>
                <a:close/>
                <a:moveTo>
                  <a:pt x="2798981" y="8770"/>
                </a:moveTo>
                <a:cubicBezTo>
                  <a:pt x="2801140" y="8630"/>
                  <a:pt x="2803902" y="8917"/>
                  <a:pt x="2807269" y="9630"/>
                </a:cubicBezTo>
                <a:cubicBezTo>
                  <a:pt x="2820734" y="12484"/>
                  <a:pt x="2830209" y="16736"/>
                  <a:pt x="2835695" y="22386"/>
                </a:cubicBezTo>
                <a:cubicBezTo>
                  <a:pt x="2841180" y="28036"/>
                  <a:pt x="2842775" y="33571"/>
                  <a:pt x="2840481" y="38992"/>
                </a:cubicBezTo>
                <a:cubicBezTo>
                  <a:pt x="2838186" y="44412"/>
                  <a:pt x="2836376" y="54655"/>
                  <a:pt x="2835049" y="69719"/>
                </a:cubicBezTo>
                <a:cubicBezTo>
                  <a:pt x="2833723" y="84784"/>
                  <a:pt x="2832629" y="106971"/>
                  <a:pt x="2831769" y="136283"/>
                </a:cubicBezTo>
                <a:cubicBezTo>
                  <a:pt x="2863733" y="131823"/>
                  <a:pt x="2885380" y="128840"/>
                  <a:pt x="2896709" y="127335"/>
                </a:cubicBezTo>
                <a:cubicBezTo>
                  <a:pt x="2899204" y="112105"/>
                  <a:pt x="2898652" y="99213"/>
                  <a:pt x="2895052" y="88659"/>
                </a:cubicBezTo>
                <a:cubicBezTo>
                  <a:pt x="2891453" y="78105"/>
                  <a:pt x="2895274" y="74505"/>
                  <a:pt x="2906517" y="77861"/>
                </a:cubicBezTo>
                <a:cubicBezTo>
                  <a:pt x="2917760" y="81216"/>
                  <a:pt x="2926109" y="85547"/>
                  <a:pt x="2931566" y="90853"/>
                </a:cubicBezTo>
                <a:cubicBezTo>
                  <a:pt x="2937022" y="96159"/>
                  <a:pt x="2937912" y="101096"/>
                  <a:pt x="2934233" y="105663"/>
                </a:cubicBezTo>
                <a:cubicBezTo>
                  <a:pt x="2930555" y="110230"/>
                  <a:pt x="2927838" y="118003"/>
                  <a:pt x="2926081" y="128980"/>
                </a:cubicBezTo>
                <a:cubicBezTo>
                  <a:pt x="2924324" y="139958"/>
                  <a:pt x="2920951" y="151595"/>
                  <a:pt x="2915960" y="163891"/>
                </a:cubicBezTo>
                <a:cubicBezTo>
                  <a:pt x="2910970" y="176188"/>
                  <a:pt x="2905338" y="178647"/>
                  <a:pt x="2899064" y="171269"/>
                </a:cubicBezTo>
                <a:cubicBezTo>
                  <a:pt x="2892790" y="163891"/>
                  <a:pt x="2891453" y="155879"/>
                  <a:pt x="2895052" y="147232"/>
                </a:cubicBezTo>
                <a:cubicBezTo>
                  <a:pt x="2865899" y="150817"/>
                  <a:pt x="2844761" y="154151"/>
                  <a:pt x="2831640" y="157234"/>
                </a:cubicBezTo>
                <a:cubicBezTo>
                  <a:pt x="2830794" y="196540"/>
                  <a:pt x="2829941" y="225551"/>
                  <a:pt x="2829080" y="244265"/>
                </a:cubicBezTo>
                <a:cubicBezTo>
                  <a:pt x="2858836" y="240766"/>
                  <a:pt x="2881343" y="238206"/>
                  <a:pt x="2896601" y="236585"/>
                </a:cubicBezTo>
                <a:cubicBezTo>
                  <a:pt x="2898264" y="218875"/>
                  <a:pt x="2897296" y="205378"/>
                  <a:pt x="2893697" y="196092"/>
                </a:cubicBezTo>
                <a:cubicBezTo>
                  <a:pt x="2890098" y="186807"/>
                  <a:pt x="2894400" y="184308"/>
                  <a:pt x="2906603" y="188596"/>
                </a:cubicBezTo>
                <a:cubicBezTo>
                  <a:pt x="2918807" y="192884"/>
                  <a:pt x="2926708" y="196920"/>
                  <a:pt x="2930308" y="200706"/>
                </a:cubicBezTo>
                <a:cubicBezTo>
                  <a:pt x="2933907" y="204492"/>
                  <a:pt x="2934556" y="208869"/>
                  <a:pt x="2932254" y="213838"/>
                </a:cubicBezTo>
                <a:cubicBezTo>
                  <a:pt x="2929953" y="218807"/>
                  <a:pt x="2927913" y="228845"/>
                  <a:pt x="2926135" y="243953"/>
                </a:cubicBezTo>
                <a:cubicBezTo>
                  <a:pt x="2924357" y="259060"/>
                  <a:pt x="2922758" y="269937"/>
                  <a:pt x="2921338" y="276584"/>
                </a:cubicBezTo>
                <a:cubicBezTo>
                  <a:pt x="2919918" y="283231"/>
                  <a:pt x="2916936" y="289203"/>
                  <a:pt x="2912390" y="294502"/>
                </a:cubicBezTo>
                <a:cubicBezTo>
                  <a:pt x="2907844" y="299801"/>
                  <a:pt x="2903370" y="299238"/>
                  <a:pt x="2898967" y="292813"/>
                </a:cubicBezTo>
                <a:cubicBezTo>
                  <a:pt x="2894565" y="286389"/>
                  <a:pt x="2892593" y="280409"/>
                  <a:pt x="2893052" y="274874"/>
                </a:cubicBezTo>
                <a:cubicBezTo>
                  <a:pt x="2893511" y="269339"/>
                  <a:pt x="2894629" y="262785"/>
                  <a:pt x="2896407" y="255213"/>
                </a:cubicBezTo>
                <a:cubicBezTo>
                  <a:pt x="2856527" y="261509"/>
                  <a:pt x="2825800" y="266668"/>
                  <a:pt x="2804225" y="270690"/>
                </a:cubicBezTo>
                <a:cubicBezTo>
                  <a:pt x="2782650" y="274712"/>
                  <a:pt x="2766421" y="278466"/>
                  <a:pt x="2755536" y="281951"/>
                </a:cubicBezTo>
                <a:cubicBezTo>
                  <a:pt x="2744652" y="285435"/>
                  <a:pt x="2735442" y="289501"/>
                  <a:pt x="2727906" y="294147"/>
                </a:cubicBezTo>
                <a:cubicBezTo>
                  <a:pt x="2720370" y="298793"/>
                  <a:pt x="2714402" y="296338"/>
                  <a:pt x="2709999" y="286780"/>
                </a:cubicBezTo>
                <a:cubicBezTo>
                  <a:pt x="2705596" y="277222"/>
                  <a:pt x="2705468" y="270278"/>
                  <a:pt x="2709612" y="265947"/>
                </a:cubicBezTo>
                <a:cubicBezTo>
                  <a:pt x="2713756" y="261616"/>
                  <a:pt x="2717804" y="254306"/>
                  <a:pt x="2721754" y="244017"/>
                </a:cubicBezTo>
                <a:cubicBezTo>
                  <a:pt x="2725705" y="233728"/>
                  <a:pt x="2725207" y="222647"/>
                  <a:pt x="2720259" y="210773"/>
                </a:cubicBezTo>
                <a:cubicBezTo>
                  <a:pt x="2715312" y="198899"/>
                  <a:pt x="2717997" y="194167"/>
                  <a:pt x="2728315" y="196576"/>
                </a:cubicBezTo>
                <a:cubicBezTo>
                  <a:pt x="2738633" y="198985"/>
                  <a:pt x="2746083" y="202574"/>
                  <a:pt x="2750664" y="207342"/>
                </a:cubicBezTo>
                <a:cubicBezTo>
                  <a:pt x="2755246" y="212110"/>
                  <a:pt x="2756368" y="217018"/>
                  <a:pt x="2754031" y="222066"/>
                </a:cubicBezTo>
                <a:cubicBezTo>
                  <a:pt x="2751693" y="227114"/>
                  <a:pt x="2749668" y="233714"/>
                  <a:pt x="2747954" y="241866"/>
                </a:cubicBezTo>
                <a:cubicBezTo>
                  <a:pt x="2746240" y="250019"/>
                  <a:pt x="2745384" y="255342"/>
                  <a:pt x="2745384" y="257838"/>
                </a:cubicBezTo>
                <a:cubicBezTo>
                  <a:pt x="2745384" y="256877"/>
                  <a:pt x="2751263" y="255522"/>
                  <a:pt x="2763022" y="253772"/>
                </a:cubicBezTo>
                <a:cubicBezTo>
                  <a:pt x="2774781" y="252023"/>
                  <a:pt x="2788648" y="250345"/>
                  <a:pt x="2804623" y="248739"/>
                </a:cubicBezTo>
                <a:lnTo>
                  <a:pt x="2804623" y="160740"/>
                </a:lnTo>
                <a:cubicBezTo>
                  <a:pt x="2767166" y="168656"/>
                  <a:pt x="2744268" y="175582"/>
                  <a:pt x="2735930" y="181519"/>
                </a:cubicBezTo>
                <a:cubicBezTo>
                  <a:pt x="2727591" y="187456"/>
                  <a:pt x="2721206" y="185688"/>
                  <a:pt x="2716775" y="176217"/>
                </a:cubicBezTo>
                <a:cubicBezTo>
                  <a:pt x="2712344" y="166745"/>
                  <a:pt x="2712380" y="158987"/>
                  <a:pt x="2716882" y="152943"/>
                </a:cubicBezTo>
                <a:cubicBezTo>
                  <a:pt x="2721385" y="146898"/>
                  <a:pt x="2723637" y="138219"/>
                  <a:pt x="2723637" y="126904"/>
                </a:cubicBezTo>
                <a:cubicBezTo>
                  <a:pt x="2723637" y="115819"/>
                  <a:pt x="2722285" y="106287"/>
                  <a:pt x="2719582" y="98306"/>
                </a:cubicBezTo>
                <a:cubicBezTo>
                  <a:pt x="2716879" y="90326"/>
                  <a:pt x="2719711" y="87297"/>
                  <a:pt x="2728078" y="89218"/>
                </a:cubicBezTo>
                <a:cubicBezTo>
                  <a:pt x="2736446" y="91140"/>
                  <a:pt x="2743673" y="94212"/>
                  <a:pt x="2749761" y="98435"/>
                </a:cubicBezTo>
                <a:cubicBezTo>
                  <a:pt x="2755848" y="102659"/>
                  <a:pt x="2757515" y="107775"/>
                  <a:pt x="2754762" y="113783"/>
                </a:cubicBezTo>
                <a:cubicBezTo>
                  <a:pt x="2752009" y="119792"/>
                  <a:pt x="2750198" y="126048"/>
                  <a:pt x="2749331" y="132551"/>
                </a:cubicBezTo>
                <a:cubicBezTo>
                  <a:pt x="2748463" y="139054"/>
                  <a:pt x="2747814" y="143324"/>
                  <a:pt x="2747384" y="145360"/>
                </a:cubicBezTo>
                <a:cubicBezTo>
                  <a:pt x="2746954" y="147397"/>
                  <a:pt x="2747879" y="148443"/>
                  <a:pt x="2750159" y="148501"/>
                </a:cubicBezTo>
                <a:cubicBezTo>
                  <a:pt x="2752439" y="148558"/>
                  <a:pt x="2770594" y="146027"/>
                  <a:pt x="2804623" y="140908"/>
                </a:cubicBezTo>
                <a:lnTo>
                  <a:pt x="2804623" y="64826"/>
                </a:lnTo>
                <a:cubicBezTo>
                  <a:pt x="2804623" y="46771"/>
                  <a:pt x="2801698" y="32345"/>
                  <a:pt x="2795847" y="21547"/>
                </a:cubicBezTo>
                <a:cubicBezTo>
                  <a:pt x="2791459" y="13448"/>
                  <a:pt x="2792503" y="9189"/>
                  <a:pt x="2798981" y="8770"/>
                </a:cubicBezTo>
                <a:close/>
                <a:moveTo>
                  <a:pt x="2190206" y="8081"/>
                </a:moveTo>
                <a:cubicBezTo>
                  <a:pt x="2195455" y="8081"/>
                  <a:pt x="2203213" y="10412"/>
                  <a:pt x="2213481" y="15072"/>
                </a:cubicBezTo>
                <a:cubicBezTo>
                  <a:pt x="2225010" y="21439"/>
                  <a:pt x="2227373" y="26917"/>
                  <a:pt x="2220568" y="31506"/>
                </a:cubicBezTo>
                <a:cubicBezTo>
                  <a:pt x="2213764" y="36095"/>
                  <a:pt x="2207024" y="41727"/>
                  <a:pt x="2200348" y="48402"/>
                </a:cubicBezTo>
                <a:cubicBezTo>
                  <a:pt x="2193673" y="55078"/>
                  <a:pt x="2183778" y="62872"/>
                  <a:pt x="2170664" y="71784"/>
                </a:cubicBezTo>
                <a:cubicBezTo>
                  <a:pt x="2157550" y="80697"/>
                  <a:pt x="2154403" y="79815"/>
                  <a:pt x="2161221" y="69138"/>
                </a:cubicBezTo>
                <a:cubicBezTo>
                  <a:pt x="2168040" y="58462"/>
                  <a:pt x="2173661" y="48338"/>
                  <a:pt x="2178085" y="38766"/>
                </a:cubicBezTo>
                <a:cubicBezTo>
                  <a:pt x="2182509" y="29194"/>
                  <a:pt x="2184047" y="21687"/>
                  <a:pt x="2182699" y="16245"/>
                </a:cubicBezTo>
                <a:cubicBezTo>
                  <a:pt x="2181351" y="10802"/>
                  <a:pt x="2183854" y="8081"/>
                  <a:pt x="2190206" y="8081"/>
                </a:cubicBezTo>
                <a:close/>
                <a:moveTo>
                  <a:pt x="1707799" y="1"/>
                </a:moveTo>
                <a:cubicBezTo>
                  <a:pt x="1709131" y="-17"/>
                  <a:pt x="1710740" y="279"/>
                  <a:pt x="1712628" y="886"/>
                </a:cubicBezTo>
                <a:cubicBezTo>
                  <a:pt x="1720178" y="3317"/>
                  <a:pt x="1727179" y="7038"/>
                  <a:pt x="1733633" y="12050"/>
                </a:cubicBezTo>
                <a:cubicBezTo>
                  <a:pt x="1740086" y="17062"/>
                  <a:pt x="1741064" y="21332"/>
                  <a:pt x="1736569" y="24859"/>
                </a:cubicBezTo>
                <a:cubicBezTo>
                  <a:pt x="1732073" y="28387"/>
                  <a:pt x="1726491" y="34378"/>
                  <a:pt x="1719823" y="42831"/>
                </a:cubicBezTo>
                <a:cubicBezTo>
                  <a:pt x="1713155" y="51285"/>
                  <a:pt x="1705232" y="58588"/>
                  <a:pt x="1696054" y="64740"/>
                </a:cubicBezTo>
                <a:cubicBezTo>
                  <a:pt x="1712545" y="63019"/>
                  <a:pt x="1731897" y="59936"/>
                  <a:pt x="1754110" y="55490"/>
                </a:cubicBezTo>
                <a:cubicBezTo>
                  <a:pt x="1776323" y="51045"/>
                  <a:pt x="1791176" y="47424"/>
                  <a:pt x="1798669" y="44627"/>
                </a:cubicBezTo>
                <a:cubicBezTo>
                  <a:pt x="1806162" y="41831"/>
                  <a:pt x="1813511" y="40913"/>
                  <a:pt x="1820717" y="41874"/>
                </a:cubicBezTo>
                <a:cubicBezTo>
                  <a:pt x="1827923" y="42835"/>
                  <a:pt x="1834595" y="46208"/>
                  <a:pt x="1840732" y="51995"/>
                </a:cubicBezTo>
                <a:cubicBezTo>
                  <a:pt x="1846870" y="57781"/>
                  <a:pt x="1838015" y="62954"/>
                  <a:pt x="1814167" y="67514"/>
                </a:cubicBezTo>
                <a:cubicBezTo>
                  <a:pt x="1790319" y="72075"/>
                  <a:pt x="1764901" y="76004"/>
                  <a:pt x="1737913" y="79302"/>
                </a:cubicBezTo>
                <a:lnTo>
                  <a:pt x="1737913" y="103888"/>
                </a:lnTo>
                <a:cubicBezTo>
                  <a:pt x="1753056" y="100447"/>
                  <a:pt x="1765701" y="96661"/>
                  <a:pt x="1775847" y="92531"/>
                </a:cubicBezTo>
                <a:cubicBezTo>
                  <a:pt x="1785992" y="88401"/>
                  <a:pt x="1795926" y="90118"/>
                  <a:pt x="1805649" y="97683"/>
                </a:cubicBezTo>
                <a:cubicBezTo>
                  <a:pt x="1815372" y="105247"/>
                  <a:pt x="1810184" y="111119"/>
                  <a:pt x="1790086" y="115300"/>
                </a:cubicBezTo>
                <a:cubicBezTo>
                  <a:pt x="1769988" y="119480"/>
                  <a:pt x="1752476" y="121964"/>
                  <a:pt x="1737547" y="122753"/>
                </a:cubicBezTo>
                <a:cubicBezTo>
                  <a:pt x="1736859" y="130941"/>
                  <a:pt x="1736852" y="138599"/>
                  <a:pt x="1737526" y="145726"/>
                </a:cubicBezTo>
                <a:cubicBezTo>
                  <a:pt x="1748611" y="143130"/>
                  <a:pt x="1760954" y="139556"/>
                  <a:pt x="1774556" y="135003"/>
                </a:cubicBezTo>
                <a:cubicBezTo>
                  <a:pt x="1788158" y="130450"/>
                  <a:pt x="1800297" y="131687"/>
                  <a:pt x="1810973" y="138714"/>
                </a:cubicBezTo>
                <a:cubicBezTo>
                  <a:pt x="1821649" y="145740"/>
                  <a:pt x="1813916" y="152068"/>
                  <a:pt x="1787774" y="157696"/>
                </a:cubicBezTo>
                <a:cubicBezTo>
                  <a:pt x="1761632" y="163325"/>
                  <a:pt x="1744560" y="165236"/>
                  <a:pt x="1736558" y="163429"/>
                </a:cubicBezTo>
                <a:cubicBezTo>
                  <a:pt x="1736558" y="166139"/>
                  <a:pt x="1736268" y="169971"/>
                  <a:pt x="1735690" y="174923"/>
                </a:cubicBezTo>
                <a:lnTo>
                  <a:pt x="1733567" y="189765"/>
                </a:lnTo>
                <a:lnTo>
                  <a:pt x="1735676" y="189671"/>
                </a:lnTo>
                <a:cubicBezTo>
                  <a:pt x="1745098" y="191077"/>
                  <a:pt x="1752540" y="192690"/>
                  <a:pt x="1758004" y="194511"/>
                </a:cubicBezTo>
                <a:cubicBezTo>
                  <a:pt x="1764371" y="196634"/>
                  <a:pt x="1769813" y="199950"/>
                  <a:pt x="1774330" y="204460"/>
                </a:cubicBezTo>
                <a:cubicBezTo>
                  <a:pt x="1778847" y="208970"/>
                  <a:pt x="1780805" y="215857"/>
                  <a:pt x="1780202" y="225120"/>
                </a:cubicBezTo>
                <a:cubicBezTo>
                  <a:pt x="1779600" y="234384"/>
                  <a:pt x="1774190" y="236628"/>
                  <a:pt x="1763973" y="231853"/>
                </a:cubicBezTo>
                <a:cubicBezTo>
                  <a:pt x="1753755" y="227078"/>
                  <a:pt x="1744130" y="218502"/>
                  <a:pt x="1735095" y="206127"/>
                </a:cubicBezTo>
                <a:lnTo>
                  <a:pt x="1731210" y="199975"/>
                </a:lnTo>
                <a:lnTo>
                  <a:pt x="1730764" y="201602"/>
                </a:lnTo>
                <a:cubicBezTo>
                  <a:pt x="1727860" y="207721"/>
                  <a:pt x="1723205" y="206831"/>
                  <a:pt x="1716801" y="198932"/>
                </a:cubicBezTo>
                <a:cubicBezTo>
                  <a:pt x="1708261" y="188399"/>
                  <a:pt x="1705791" y="175751"/>
                  <a:pt x="1709390" y="160987"/>
                </a:cubicBezTo>
                <a:cubicBezTo>
                  <a:pt x="1712990" y="146224"/>
                  <a:pt x="1713535" y="120043"/>
                  <a:pt x="1711025" y="82443"/>
                </a:cubicBezTo>
                <a:cubicBezTo>
                  <a:pt x="1705074" y="83346"/>
                  <a:pt x="1698141" y="81998"/>
                  <a:pt x="1690225" y="78399"/>
                </a:cubicBezTo>
                <a:cubicBezTo>
                  <a:pt x="1682452" y="86659"/>
                  <a:pt x="1671887" y="96091"/>
                  <a:pt x="1658529" y="106695"/>
                </a:cubicBezTo>
                <a:cubicBezTo>
                  <a:pt x="1645171" y="117300"/>
                  <a:pt x="1633889" y="123782"/>
                  <a:pt x="1624683" y="126141"/>
                </a:cubicBezTo>
                <a:cubicBezTo>
                  <a:pt x="1615476" y="128500"/>
                  <a:pt x="1614473" y="125789"/>
                  <a:pt x="1621671" y="118010"/>
                </a:cubicBezTo>
                <a:cubicBezTo>
                  <a:pt x="1628870" y="110230"/>
                  <a:pt x="1637958" y="100773"/>
                  <a:pt x="1648936" y="89638"/>
                </a:cubicBezTo>
                <a:cubicBezTo>
                  <a:pt x="1659913" y="78503"/>
                  <a:pt x="1672059" y="64105"/>
                  <a:pt x="1685374" y="46445"/>
                </a:cubicBezTo>
                <a:cubicBezTo>
                  <a:pt x="1698689" y="28785"/>
                  <a:pt x="1704673" y="16169"/>
                  <a:pt x="1703325" y="8598"/>
                </a:cubicBezTo>
                <a:cubicBezTo>
                  <a:pt x="1702314" y="2919"/>
                  <a:pt x="1703805" y="53"/>
                  <a:pt x="1707799" y="1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446604" y="2406181"/>
            <a:ext cx="5416392" cy="43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找顶点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。找到图形的各个顶点。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446606" y="3146691"/>
            <a:ext cx="5618693" cy="43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定方向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。确定图形的平移方向。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47717" y="3887201"/>
            <a:ext cx="7601242" cy="43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数格子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。根据图形的平移距离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确定平移后的关键点。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447717" y="4627711"/>
            <a:ext cx="6083986" cy="434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连线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。依次连接平移后的各个顶点。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483" y="3411065"/>
            <a:ext cx="3893034" cy="3289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4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9"/>
          <a:stretch>
            <a:fillRect/>
          </a:stretch>
        </p:blipFill>
        <p:spPr>
          <a:xfrm>
            <a:off x="0" y="0"/>
            <a:ext cx="12125983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093958" y="1948913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79708" y="3301660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绝知此事要躬行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3620633" y="2088016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922258" y="2237241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5708196" y="3143704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Group 730"/>
          <p:cNvGraphicFramePr>
            <a:graphicFrameLocks noGrp="1"/>
          </p:cNvGraphicFramePr>
          <p:nvPr/>
        </p:nvGraphicFramePr>
        <p:xfrm>
          <a:off x="3007848" y="2415615"/>
          <a:ext cx="5821363" cy="2900360"/>
        </p:xfrm>
        <a:graphic>
          <a:graphicData uri="http://schemas.openxmlformats.org/drawingml/2006/table">
            <a:tbl>
              <a:tblPr/>
              <a:tblGrid>
                <a:gridCol w="290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05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05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05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051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051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051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051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051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051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21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051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90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8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5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4" name="文本框 83"/>
          <p:cNvSpPr txBox="1"/>
          <p:nvPr/>
        </p:nvSpPr>
        <p:spPr>
          <a:xfrm>
            <a:off x="2759551" y="1640682"/>
            <a:ext cx="6167497" cy="327571"/>
          </a:xfrm>
          <a:custGeom>
            <a:avLst/>
            <a:gdLst/>
            <a:ahLst/>
            <a:cxnLst/>
            <a:rect l="l" t="t" r="r" b="b"/>
            <a:pathLst>
              <a:path w="6167497" h="327571">
                <a:moveTo>
                  <a:pt x="5906190" y="236105"/>
                </a:moveTo>
                <a:cubicBezTo>
                  <a:pt x="5909558" y="235879"/>
                  <a:pt x="5915561" y="237645"/>
                  <a:pt x="5924197" y="241402"/>
                </a:cubicBezTo>
                <a:cubicBezTo>
                  <a:pt x="5941470" y="248916"/>
                  <a:pt x="5952970" y="256520"/>
                  <a:pt x="5958700" y="264214"/>
                </a:cubicBezTo>
                <a:cubicBezTo>
                  <a:pt x="5964428" y="271907"/>
                  <a:pt x="5965852" y="281673"/>
                  <a:pt x="5962970" y="293511"/>
                </a:cubicBezTo>
                <a:cubicBezTo>
                  <a:pt x="5960087" y="305349"/>
                  <a:pt x="5954024" y="306653"/>
                  <a:pt x="5944782" y="297426"/>
                </a:cubicBezTo>
                <a:cubicBezTo>
                  <a:pt x="5935540" y="288198"/>
                  <a:pt x="5926924" y="278593"/>
                  <a:pt x="5918938" y="268613"/>
                </a:cubicBezTo>
                <a:cubicBezTo>
                  <a:pt x="5912771" y="259793"/>
                  <a:pt x="5907788" y="251175"/>
                  <a:pt x="5903988" y="242757"/>
                </a:cubicBezTo>
                <a:cubicBezTo>
                  <a:pt x="5902088" y="238548"/>
                  <a:pt x="5902822" y="236331"/>
                  <a:pt x="5906190" y="236105"/>
                </a:cubicBezTo>
                <a:close/>
                <a:moveTo>
                  <a:pt x="5191815" y="236105"/>
                </a:moveTo>
                <a:cubicBezTo>
                  <a:pt x="5195183" y="235879"/>
                  <a:pt x="5201186" y="237645"/>
                  <a:pt x="5209822" y="241402"/>
                </a:cubicBezTo>
                <a:cubicBezTo>
                  <a:pt x="5227094" y="248916"/>
                  <a:pt x="5238595" y="256520"/>
                  <a:pt x="5244324" y="264214"/>
                </a:cubicBezTo>
                <a:cubicBezTo>
                  <a:pt x="5250053" y="271907"/>
                  <a:pt x="5251477" y="281673"/>
                  <a:pt x="5248594" y="293511"/>
                </a:cubicBezTo>
                <a:cubicBezTo>
                  <a:pt x="5245712" y="305349"/>
                  <a:pt x="5239649" y="306653"/>
                  <a:pt x="5230407" y="297426"/>
                </a:cubicBezTo>
                <a:cubicBezTo>
                  <a:pt x="5221165" y="288198"/>
                  <a:pt x="5212551" y="278593"/>
                  <a:pt x="5204563" y="268613"/>
                </a:cubicBezTo>
                <a:cubicBezTo>
                  <a:pt x="5198397" y="259793"/>
                  <a:pt x="5193413" y="251175"/>
                  <a:pt x="5189613" y="242757"/>
                </a:cubicBezTo>
                <a:cubicBezTo>
                  <a:pt x="5187713" y="238548"/>
                  <a:pt x="5188447" y="236331"/>
                  <a:pt x="5191815" y="236105"/>
                </a:cubicBezTo>
                <a:close/>
                <a:moveTo>
                  <a:pt x="4674990" y="228891"/>
                </a:moveTo>
                <a:cubicBezTo>
                  <a:pt x="4678973" y="228248"/>
                  <a:pt x="4683375" y="228546"/>
                  <a:pt x="4688197" y="229786"/>
                </a:cubicBezTo>
                <a:cubicBezTo>
                  <a:pt x="4697841" y="232267"/>
                  <a:pt x="4704140" y="237484"/>
                  <a:pt x="4707094" y="245435"/>
                </a:cubicBezTo>
                <a:cubicBezTo>
                  <a:pt x="4710048" y="253387"/>
                  <a:pt x="4709632" y="263335"/>
                  <a:pt x="4705846" y="275281"/>
                </a:cubicBezTo>
                <a:cubicBezTo>
                  <a:pt x="4702060" y="287226"/>
                  <a:pt x="4695184" y="298652"/>
                  <a:pt x="4685218" y="309557"/>
                </a:cubicBezTo>
                <a:cubicBezTo>
                  <a:pt x="4675251" y="320463"/>
                  <a:pt x="4665644" y="326400"/>
                  <a:pt x="4656394" y="327368"/>
                </a:cubicBezTo>
                <a:cubicBezTo>
                  <a:pt x="4647145" y="328336"/>
                  <a:pt x="4645338" y="325851"/>
                  <a:pt x="4650973" y="319915"/>
                </a:cubicBezTo>
                <a:cubicBezTo>
                  <a:pt x="4656609" y="313978"/>
                  <a:pt x="4661804" y="307987"/>
                  <a:pt x="4666558" y="301943"/>
                </a:cubicBezTo>
                <a:cubicBezTo>
                  <a:pt x="4671311" y="295898"/>
                  <a:pt x="4675445" y="288660"/>
                  <a:pt x="4678958" y="280228"/>
                </a:cubicBezTo>
                <a:cubicBezTo>
                  <a:pt x="4672634" y="280228"/>
                  <a:pt x="4667318" y="278611"/>
                  <a:pt x="4663009" y="275377"/>
                </a:cubicBezTo>
                <a:cubicBezTo>
                  <a:pt x="4658699" y="272144"/>
                  <a:pt x="4655781" y="267913"/>
                  <a:pt x="4654254" y="262686"/>
                </a:cubicBezTo>
                <a:cubicBezTo>
                  <a:pt x="4652727" y="257459"/>
                  <a:pt x="4652447" y="252577"/>
                  <a:pt x="4653415" y="248038"/>
                </a:cubicBezTo>
                <a:cubicBezTo>
                  <a:pt x="4654383" y="243499"/>
                  <a:pt x="4658011" y="238702"/>
                  <a:pt x="4664299" y="233647"/>
                </a:cubicBezTo>
                <a:cubicBezTo>
                  <a:pt x="4667443" y="231120"/>
                  <a:pt x="4671007" y="229535"/>
                  <a:pt x="4674990" y="228891"/>
                </a:cubicBezTo>
                <a:close/>
                <a:moveTo>
                  <a:pt x="2884290" y="228891"/>
                </a:moveTo>
                <a:cubicBezTo>
                  <a:pt x="2888273" y="228248"/>
                  <a:pt x="2892675" y="228546"/>
                  <a:pt x="2897497" y="229786"/>
                </a:cubicBezTo>
                <a:cubicBezTo>
                  <a:pt x="2907141" y="232267"/>
                  <a:pt x="2913440" y="237484"/>
                  <a:pt x="2916394" y="245435"/>
                </a:cubicBezTo>
                <a:cubicBezTo>
                  <a:pt x="2919348" y="253387"/>
                  <a:pt x="2918932" y="263335"/>
                  <a:pt x="2915146" y="275281"/>
                </a:cubicBezTo>
                <a:cubicBezTo>
                  <a:pt x="2911360" y="287226"/>
                  <a:pt x="2904484" y="298652"/>
                  <a:pt x="2894518" y="309557"/>
                </a:cubicBezTo>
                <a:cubicBezTo>
                  <a:pt x="2884551" y="320463"/>
                  <a:pt x="2874943" y="326400"/>
                  <a:pt x="2865694" y="327368"/>
                </a:cubicBezTo>
                <a:cubicBezTo>
                  <a:pt x="2856445" y="328336"/>
                  <a:pt x="2854638" y="325851"/>
                  <a:pt x="2860273" y="319915"/>
                </a:cubicBezTo>
                <a:cubicBezTo>
                  <a:pt x="2865909" y="313978"/>
                  <a:pt x="2871104" y="307987"/>
                  <a:pt x="2875858" y="301943"/>
                </a:cubicBezTo>
                <a:cubicBezTo>
                  <a:pt x="2880612" y="295898"/>
                  <a:pt x="2884745" y="288660"/>
                  <a:pt x="2888258" y="280228"/>
                </a:cubicBezTo>
                <a:cubicBezTo>
                  <a:pt x="2881934" y="280228"/>
                  <a:pt x="2876618" y="278611"/>
                  <a:pt x="2872309" y="275377"/>
                </a:cubicBezTo>
                <a:cubicBezTo>
                  <a:pt x="2867999" y="272144"/>
                  <a:pt x="2865081" y="267913"/>
                  <a:pt x="2863554" y="262686"/>
                </a:cubicBezTo>
                <a:cubicBezTo>
                  <a:pt x="2862027" y="257459"/>
                  <a:pt x="2861747" y="252577"/>
                  <a:pt x="2862715" y="248038"/>
                </a:cubicBezTo>
                <a:cubicBezTo>
                  <a:pt x="2863683" y="243499"/>
                  <a:pt x="2867311" y="238702"/>
                  <a:pt x="2873599" y="233647"/>
                </a:cubicBezTo>
                <a:cubicBezTo>
                  <a:pt x="2876743" y="231120"/>
                  <a:pt x="2880307" y="229535"/>
                  <a:pt x="2884290" y="228891"/>
                </a:cubicBezTo>
                <a:close/>
                <a:moveTo>
                  <a:pt x="6121880" y="218709"/>
                </a:moveTo>
                <a:cubicBezTo>
                  <a:pt x="6118509" y="218899"/>
                  <a:pt x="6115230" y="220178"/>
                  <a:pt x="6112042" y="222548"/>
                </a:cubicBezTo>
                <a:cubicBezTo>
                  <a:pt x="6105668" y="227288"/>
                  <a:pt x="6102482" y="233604"/>
                  <a:pt x="6102482" y="241499"/>
                </a:cubicBezTo>
                <a:cubicBezTo>
                  <a:pt x="6102482" y="249393"/>
                  <a:pt x="6106030" y="255319"/>
                  <a:pt x="6113129" y="259277"/>
                </a:cubicBezTo>
                <a:cubicBezTo>
                  <a:pt x="6120228" y="263235"/>
                  <a:pt x="6127176" y="263034"/>
                  <a:pt x="6133972" y="258675"/>
                </a:cubicBezTo>
                <a:cubicBezTo>
                  <a:pt x="6140770" y="254301"/>
                  <a:pt x="6143964" y="247991"/>
                  <a:pt x="6143555" y="239746"/>
                </a:cubicBezTo>
                <a:cubicBezTo>
                  <a:pt x="6143146" y="231500"/>
                  <a:pt x="6139386" y="225388"/>
                  <a:pt x="6132273" y="221408"/>
                </a:cubicBezTo>
                <a:cubicBezTo>
                  <a:pt x="6128716" y="219418"/>
                  <a:pt x="6125252" y="218519"/>
                  <a:pt x="6121880" y="218709"/>
                </a:cubicBezTo>
                <a:close/>
                <a:moveTo>
                  <a:pt x="4381797" y="203286"/>
                </a:moveTo>
                <a:lnTo>
                  <a:pt x="4357727" y="208298"/>
                </a:lnTo>
                <a:cubicBezTo>
                  <a:pt x="4352293" y="220501"/>
                  <a:pt x="4349729" y="227116"/>
                  <a:pt x="4350037" y="228141"/>
                </a:cubicBezTo>
                <a:cubicBezTo>
                  <a:pt x="4350346" y="229166"/>
                  <a:pt x="4351748" y="230037"/>
                  <a:pt x="4354243" y="230754"/>
                </a:cubicBezTo>
                <a:cubicBezTo>
                  <a:pt x="4356738" y="231471"/>
                  <a:pt x="4360961" y="233063"/>
                  <a:pt x="4366912" y="235530"/>
                </a:cubicBezTo>
                <a:cubicBezTo>
                  <a:pt x="4372390" y="228876"/>
                  <a:pt x="4377352" y="218128"/>
                  <a:pt x="4381797" y="203286"/>
                </a:cubicBezTo>
                <a:close/>
                <a:moveTo>
                  <a:pt x="3667422" y="203286"/>
                </a:moveTo>
                <a:lnTo>
                  <a:pt x="3643352" y="208298"/>
                </a:lnTo>
                <a:cubicBezTo>
                  <a:pt x="3637917" y="220501"/>
                  <a:pt x="3635354" y="227116"/>
                  <a:pt x="3635662" y="228141"/>
                </a:cubicBezTo>
                <a:cubicBezTo>
                  <a:pt x="3635971" y="229166"/>
                  <a:pt x="3637372" y="230037"/>
                  <a:pt x="3639867" y="230754"/>
                </a:cubicBezTo>
                <a:cubicBezTo>
                  <a:pt x="3642363" y="231471"/>
                  <a:pt x="3646586" y="233063"/>
                  <a:pt x="3652537" y="235530"/>
                </a:cubicBezTo>
                <a:cubicBezTo>
                  <a:pt x="3658015" y="228876"/>
                  <a:pt x="3662977" y="218128"/>
                  <a:pt x="3667422" y="203286"/>
                </a:cubicBezTo>
                <a:close/>
                <a:moveTo>
                  <a:pt x="2253724" y="196452"/>
                </a:moveTo>
                <a:cubicBezTo>
                  <a:pt x="2256047" y="196322"/>
                  <a:pt x="2259118" y="196843"/>
                  <a:pt x="2262936" y="198016"/>
                </a:cubicBezTo>
                <a:cubicBezTo>
                  <a:pt x="2278208" y="202705"/>
                  <a:pt x="2289257" y="208247"/>
                  <a:pt x="2296083" y="214643"/>
                </a:cubicBezTo>
                <a:cubicBezTo>
                  <a:pt x="2302909" y="221039"/>
                  <a:pt x="2305171" y="229295"/>
                  <a:pt x="2302870" y="239412"/>
                </a:cubicBezTo>
                <a:cubicBezTo>
                  <a:pt x="2300568" y="249529"/>
                  <a:pt x="2293968" y="250773"/>
                  <a:pt x="2283070" y="243144"/>
                </a:cubicBezTo>
                <a:cubicBezTo>
                  <a:pt x="2272171" y="235515"/>
                  <a:pt x="2262147" y="226201"/>
                  <a:pt x="2252998" y="215202"/>
                </a:cubicBezTo>
                <a:cubicBezTo>
                  <a:pt x="2246513" y="203092"/>
                  <a:pt x="2246755" y="196842"/>
                  <a:pt x="2253724" y="196452"/>
                </a:cubicBezTo>
                <a:close/>
                <a:moveTo>
                  <a:pt x="6124362" y="195789"/>
                </a:moveTo>
                <a:cubicBezTo>
                  <a:pt x="6129884" y="195911"/>
                  <a:pt x="6135528" y="197184"/>
                  <a:pt x="6141296" y="199607"/>
                </a:cubicBezTo>
                <a:cubicBezTo>
                  <a:pt x="6152833" y="204454"/>
                  <a:pt x="6160495" y="212134"/>
                  <a:pt x="6164280" y="222645"/>
                </a:cubicBezTo>
                <a:cubicBezTo>
                  <a:pt x="6168066" y="233156"/>
                  <a:pt x="6168510" y="243553"/>
                  <a:pt x="6165614" y="253835"/>
                </a:cubicBezTo>
                <a:cubicBezTo>
                  <a:pt x="6162716" y="264117"/>
                  <a:pt x="6157296" y="271986"/>
                  <a:pt x="6149352" y="277442"/>
                </a:cubicBezTo>
                <a:cubicBezTo>
                  <a:pt x="6141408" y="282899"/>
                  <a:pt x="6131968" y="285627"/>
                  <a:pt x="6121034" y="285627"/>
                </a:cubicBezTo>
                <a:cubicBezTo>
                  <a:pt x="6110099" y="285627"/>
                  <a:pt x="6100198" y="281189"/>
                  <a:pt x="6091328" y="272312"/>
                </a:cubicBezTo>
                <a:cubicBezTo>
                  <a:pt x="6082458" y="263436"/>
                  <a:pt x="6078024" y="253892"/>
                  <a:pt x="6078024" y="243682"/>
                </a:cubicBezTo>
                <a:cubicBezTo>
                  <a:pt x="6078024" y="233472"/>
                  <a:pt x="6080412" y="224541"/>
                  <a:pt x="6085187" y="216891"/>
                </a:cubicBezTo>
                <a:cubicBezTo>
                  <a:pt x="6089962" y="209240"/>
                  <a:pt x="6097623" y="203235"/>
                  <a:pt x="6108170" y="198876"/>
                </a:cubicBezTo>
                <a:cubicBezTo>
                  <a:pt x="6113444" y="196696"/>
                  <a:pt x="6118842" y="195667"/>
                  <a:pt x="6124362" y="195789"/>
                </a:cubicBezTo>
                <a:close/>
                <a:moveTo>
                  <a:pt x="1624966" y="195693"/>
                </a:moveTo>
                <a:cubicBezTo>
                  <a:pt x="1620979" y="195363"/>
                  <a:pt x="1612967" y="195872"/>
                  <a:pt x="1600928" y="197220"/>
                </a:cubicBezTo>
                <a:cubicBezTo>
                  <a:pt x="1588889" y="198568"/>
                  <a:pt x="1565203" y="201335"/>
                  <a:pt x="1529869" y="205523"/>
                </a:cubicBezTo>
                <a:cubicBezTo>
                  <a:pt x="1532464" y="227635"/>
                  <a:pt x="1534572" y="243933"/>
                  <a:pt x="1536193" y="254416"/>
                </a:cubicBezTo>
                <a:cubicBezTo>
                  <a:pt x="1560413" y="253570"/>
                  <a:pt x="1589409" y="251454"/>
                  <a:pt x="1623180" y="248070"/>
                </a:cubicBezTo>
                <a:cubicBezTo>
                  <a:pt x="1625676" y="233931"/>
                  <a:pt x="1627594" y="221749"/>
                  <a:pt x="1628934" y="211524"/>
                </a:cubicBezTo>
                <a:cubicBezTo>
                  <a:pt x="1630275" y="201300"/>
                  <a:pt x="1628952" y="196022"/>
                  <a:pt x="1624966" y="195693"/>
                </a:cubicBezTo>
                <a:close/>
                <a:moveTo>
                  <a:pt x="2740515" y="161287"/>
                </a:moveTo>
                <a:cubicBezTo>
                  <a:pt x="2744681" y="161710"/>
                  <a:pt x="2750929" y="165284"/>
                  <a:pt x="2759261" y="172010"/>
                </a:cubicBezTo>
                <a:cubicBezTo>
                  <a:pt x="2771493" y="185145"/>
                  <a:pt x="2774680" y="192853"/>
                  <a:pt x="2768822" y="195133"/>
                </a:cubicBezTo>
                <a:cubicBezTo>
                  <a:pt x="2762964" y="197413"/>
                  <a:pt x="2755608" y="206308"/>
                  <a:pt x="2746753" y="221817"/>
                </a:cubicBezTo>
                <a:cubicBezTo>
                  <a:pt x="2737898" y="237326"/>
                  <a:pt x="2725479" y="252383"/>
                  <a:pt x="2709497" y="266988"/>
                </a:cubicBezTo>
                <a:cubicBezTo>
                  <a:pt x="2693515" y="281594"/>
                  <a:pt x="2680182" y="291686"/>
                  <a:pt x="2669498" y="297264"/>
                </a:cubicBezTo>
                <a:cubicBezTo>
                  <a:pt x="2658815" y="302843"/>
                  <a:pt x="2646916" y="307245"/>
                  <a:pt x="2633802" y="310472"/>
                </a:cubicBezTo>
                <a:cubicBezTo>
                  <a:pt x="2620688" y="313698"/>
                  <a:pt x="2621290" y="310267"/>
                  <a:pt x="2635609" y="300179"/>
                </a:cubicBezTo>
                <a:cubicBezTo>
                  <a:pt x="2649928" y="290091"/>
                  <a:pt x="2665734" y="276181"/>
                  <a:pt x="2683028" y="258449"/>
                </a:cubicBezTo>
                <a:cubicBezTo>
                  <a:pt x="2700323" y="240717"/>
                  <a:pt x="2713186" y="223638"/>
                  <a:pt x="2721618" y="207211"/>
                </a:cubicBezTo>
                <a:cubicBezTo>
                  <a:pt x="2730050" y="190785"/>
                  <a:pt x="2734266" y="178205"/>
                  <a:pt x="2734266" y="169471"/>
                </a:cubicBezTo>
                <a:cubicBezTo>
                  <a:pt x="2734266" y="163592"/>
                  <a:pt x="2736349" y="160864"/>
                  <a:pt x="2740515" y="161287"/>
                </a:cubicBezTo>
                <a:close/>
                <a:moveTo>
                  <a:pt x="2261261" y="161099"/>
                </a:moveTo>
                <a:cubicBezTo>
                  <a:pt x="2264461" y="160285"/>
                  <a:pt x="2270235" y="161211"/>
                  <a:pt x="2278585" y="163879"/>
                </a:cubicBezTo>
                <a:cubicBezTo>
                  <a:pt x="2295284" y="169213"/>
                  <a:pt x="2303633" y="177825"/>
                  <a:pt x="2303633" y="189713"/>
                </a:cubicBezTo>
                <a:cubicBezTo>
                  <a:pt x="2303633" y="202361"/>
                  <a:pt x="2295954" y="204333"/>
                  <a:pt x="2280596" y="195628"/>
                </a:cubicBezTo>
                <a:cubicBezTo>
                  <a:pt x="2270357" y="186307"/>
                  <a:pt x="2263287" y="177351"/>
                  <a:pt x="2259387" y="168762"/>
                </a:cubicBezTo>
                <a:cubicBezTo>
                  <a:pt x="2257437" y="164467"/>
                  <a:pt x="2258061" y="161912"/>
                  <a:pt x="2261261" y="161099"/>
                </a:cubicBezTo>
                <a:close/>
                <a:moveTo>
                  <a:pt x="1935373" y="147594"/>
                </a:moveTo>
                <a:cubicBezTo>
                  <a:pt x="1937692" y="147905"/>
                  <a:pt x="1940497" y="148540"/>
                  <a:pt x="1943788" y="149499"/>
                </a:cubicBezTo>
                <a:cubicBezTo>
                  <a:pt x="1956952" y="153335"/>
                  <a:pt x="1966427" y="159147"/>
                  <a:pt x="1972213" y="166933"/>
                </a:cubicBezTo>
                <a:cubicBezTo>
                  <a:pt x="1978000" y="174720"/>
                  <a:pt x="1979427" y="184299"/>
                  <a:pt x="1976494" y="195671"/>
                </a:cubicBezTo>
                <a:cubicBezTo>
                  <a:pt x="1973561" y="207043"/>
                  <a:pt x="1964316" y="204361"/>
                  <a:pt x="1948756" y="187626"/>
                </a:cubicBezTo>
                <a:cubicBezTo>
                  <a:pt x="1937069" y="171436"/>
                  <a:pt x="1930028" y="160075"/>
                  <a:pt x="1927633" y="153543"/>
                </a:cubicBezTo>
                <a:cubicBezTo>
                  <a:pt x="1925837" y="148644"/>
                  <a:pt x="1928417" y="146661"/>
                  <a:pt x="1935373" y="147594"/>
                </a:cubicBezTo>
                <a:close/>
                <a:moveTo>
                  <a:pt x="231044" y="142030"/>
                </a:moveTo>
                <a:cubicBezTo>
                  <a:pt x="232695" y="142080"/>
                  <a:pt x="234752" y="142523"/>
                  <a:pt x="237214" y="143358"/>
                </a:cubicBezTo>
                <a:cubicBezTo>
                  <a:pt x="247066" y="146699"/>
                  <a:pt x="255190" y="151001"/>
                  <a:pt x="261585" y="156264"/>
                </a:cubicBezTo>
                <a:cubicBezTo>
                  <a:pt x="267981" y="161527"/>
                  <a:pt x="269322" y="166485"/>
                  <a:pt x="265608" y="171139"/>
                </a:cubicBezTo>
                <a:cubicBezTo>
                  <a:pt x="261894" y="175792"/>
                  <a:pt x="258499" y="186038"/>
                  <a:pt x="255423" y="201877"/>
                </a:cubicBezTo>
                <a:cubicBezTo>
                  <a:pt x="252347" y="217715"/>
                  <a:pt x="249640" y="231475"/>
                  <a:pt x="247303" y="243155"/>
                </a:cubicBezTo>
                <a:cubicBezTo>
                  <a:pt x="244965" y="254835"/>
                  <a:pt x="239494" y="263934"/>
                  <a:pt x="230891" y="270452"/>
                </a:cubicBezTo>
                <a:cubicBezTo>
                  <a:pt x="222286" y="276969"/>
                  <a:pt x="217375" y="275804"/>
                  <a:pt x="216156" y="266956"/>
                </a:cubicBezTo>
                <a:cubicBezTo>
                  <a:pt x="214937" y="258108"/>
                  <a:pt x="214327" y="251734"/>
                  <a:pt x="214327" y="247834"/>
                </a:cubicBezTo>
                <a:cubicBezTo>
                  <a:pt x="188544" y="247834"/>
                  <a:pt x="163398" y="249167"/>
                  <a:pt x="138891" y="251834"/>
                </a:cubicBezTo>
                <a:cubicBezTo>
                  <a:pt x="114383" y="254502"/>
                  <a:pt x="93199" y="257176"/>
                  <a:pt x="75338" y="259858"/>
                </a:cubicBezTo>
                <a:cubicBezTo>
                  <a:pt x="57478" y="262539"/>
                  <a:pt x="43976" y="266605"/>
                  <a:pt x="34835" y="272054"/>
                </a:cubicBezTo>
                <a:cubicBezTo>
                  <a:pt x="25693" y="277503"/>
                  <a:pt x="19824" y="277959"/>
                  <a:pt x="17228" y="273420"/>
                </a:cubicBezTo>
                <a:cubicBezTo>
                  <a:pt x="14633" y="268881"/>
                  <a:pt x="13091" y="264569"/>
                  <a:pt x="12604" y="260482"/>
                </a:cubicBezTo>
                <a:cubicBezTo>
                  <a:pt x="12116" y="256395"/>
                  <a:pt x="12772" y="251849"/>
                  <a:pt x="14572" y="246844"/>
                </a:cubicBezTo>
                <a:cubicBezTo>
                  <a:pt x="16372" y="241839"/>
                  <a:pt x="17049" y="234580"/>
                  <a:pt x="16605" y="225065"/>
                </a:cubicBezTo>
                <a:cubicBezTo>
                  <a:pt x="16160" y="215550"/>
                  <a:pt x="15292" y="206674"/>
                  <a:pt x="14002" y="198435"/>
                </a:cubicBezTo>
                <a:cubicBezTo>
                  <a:pt x="12711" y="190197"/>
                  <a:pt x="9108" y="181496"/>
                  <a:pt x="3193" y="172332"/>
                </a:cubicBezTo>
                <a:cubicBezTo>
                  <a:pt x="-2722" y="163169"/>
                  <a:pt x="-417" y="159530"/>
                  <a:pt x="10108" y="161416"/>
                </a:cubicBezTo>
                <a:cubicBezTo>
                  <a:pt x="20634" y="163302"/>
                  <a:pt x="28984" y="166087"/>
                  <a:pt x="35157" y="169773"/>
                </a:cubicBezTo>
                <a:cubicBezTo>
                  <a:pt x="41331" y="173458"/>
                  <a:pt x="43736" y="177817"/>
                  <a:pt x="42374" y="182851"/>
                </a:cubicBezTo>
                <a:cubicBezTo>
                  <a:pt x="41012" y="187884"/>
                  <a:pt x="40553" y="197435"/>
                  <a:pt x="40997" y="211503"/>
                </a:cubicBezTo>
                <a:cubicBezTo>
                  <a:pt x="41442" y="225570"/>
                  <a:pt x="41836" y="233992"/>
                  <a:pt x="42180" y="236766"/>
                </a:cubicBezTo>
                <a:cubicBezTo>
                  <a:pt x="42524" y="239541"/>
                  <a:pt x="51161" y="240047"/>
                  <a:pt x="68090" y="238283"/>
                </a:cubicBezTo>
                <a:cubicBezTo>
                  <a:pt x="85018" y="236519"/>
                  <a:pt x="108432" y="234504"/>
                  <a:pt x="138332" y="232239"/>
                </a:cubicBezTo>
                <a:cubicBezTo>
                  <a:pt x="168231" y="229973"/>
                  <a:pt x="194875" y="228424"/>
                  <a:pt x="218264" y="227592"/>
                </a:cubicBezTo>
                <a:cubicBezTo>
                  <a:pt x="221949" y="220982"/>
                  <a:pt x="225140" y="209068"/>
                  <a:pt x="227836" y="191853"/>
                </a:cubicBezTo>
                <a:cubicBezTo>
                  <a:pt x="230532" y="174638"/>
                  <a:pt x="230306" y="161416"/>
                  <a:pt x="227158" y="152188"/>
                </a:cubicBezTo>
                <a:cubicBezTo>
                  <a:pt x="224797" y="145267"/>
                  <a:pt x="226093" y="141881"/>
                  <a:pt x="231044" y="142030"/>
                </a:cubicBezTo>
                <a:close/>
                <a:moveTo>
                  <a:pt x="1270358" y="121743"/>
                </a:moveTo>
                <a:cubicBezTo>
                  <a:pt x="1273968" y="121594"/>
                  <a:pt x="1279245" y="123110"/>
                  <a:pt x="1286189" y="126290"/>
                </a:cubicBezTo>
                <a:cubicBezTo>
                  <a:pt x="1300078" y="132649"/>
                  <a:pt x="1304236" y="137959"/>
                  <a:pt x="1298665" y="142218"/>
                </a:cubicBezTo>
                <a:cubicBezTo>
                  <a:pt x="1293094" y="146477"/>
                  <a:pt x="1286429" y="150141"/>
                  <a:pt x="1278671" y="153210"/>
                </a:cubicBezTo>
                <a:cubicBezTo>
                  <a:pt x="1285469" y="153210"/>
                  <a:pt x="1292682" y="152360"/>
                  <a:pt x="1300311" y="150661"/>
                </a:cubicBezTo>
                <a:cubicBezTo>
                  <a:pt x="1307940" y="148961"/>
                  <a:pt x="1314446" y="146484"/>
                  <a:pt x="1319831" y="143229"/>
                </a:cubicBezTo>
                <a:cubicBezTo>
                  <a:pt x="1325216" y="139974"/>
                  <a:pt x="1330672" y="139336"/>
                  <a:pt x="1336200" y="141314"/>
                </a:cubicBezTo>
                <a:cubicBezTo>
                  <a:pt x="1341729" y="143293"/>
                  <a:pt x="1347694" y="147312"/>
                  <a:pt x="1354097" y="153371"/>
                </a:cubicBezTo>
                <a:cubicBezTo>
                  <a:pt x="1360500" y="159430"/>
                  <a:pt x="1360303" y="164617"/>
                  <a:pt x="1353506" y="168934"/>
                </a:cubicBezTo>
                <a:cubicBezTo>
                  <a:pt x="1346708" y="173250"/>
                  <a:pt x="1340646" y="178739"/>
                  <a:pt x="1335319" y="185400"/>
                </a:cubicBezTo>
                <a:cubicBezTo>
                  <a:pt x="1329991" y="192061"/>
                  <a:pt x="1317390" y="206462"/>
                  <a:pt x="1297514" y="228603"/>
                </a:cubicBezTo>
                <a:cubicBezTo>
                  <a:pt x="1277639" y="250745"/>
                  <a:pt x="1258297" y="267548"/>
                  <a:pt x="1239490" y="279013"/>
                </a:cubicBezTo>
                <a:cubicBezTo>
                  <a:pt x="1220683" y="290478"/>
                  <a:pt x="1202464" y="298046"/>
                  <a:pt x="1184832" y="301717"/>
                </a:cubicBezTo>
                <a:cubicBezTo>
                  <a:pt x="1167201" y="305388"/>
                  <a:pt x="1165366" y="302825"/>
                  <a:pt x="1179326" y="294027"/>
                </a:cubicBezTo>
                <a:cubicBezTo>
                  <a:pt x="1193286" y="285229"/>
                  <a:pt x="1208250" y="274621"/>
                  <a:pt x="1224218" y="262202"/>
                </a:cubicBezTo>
                <a:cubicBezTo>
                  <a:pt x="1240186" y="249784"/>
                  <a:pt x="1252436" y="239502"/>
                  <a:pt x="1260968" y="231357"/>
                </a:cubicBezTo>
                <a:cubicBezTo>
                  <a:pt x="1253798" y="227327"/>
                  <a:pt x="1246155" y="219910"/>
                  <a:pt x="1238038" y="209104"/>
                </a:cubicBezTo>
                <a:cubicBezTo>
                  <a:pt x="1229922" y="198299"/>
                  <a:pt x="1229940" y="192351"/>
                  <a:pt x="1238092" y="191261"/>
                </a:cubicBezTo>
                <a:cubicBezTo>
                  <a:pt x="1246244" y="190172"/>
                  <a:pt x="1254078" y="192348"/>
                  <a:pt x="1261592" y="197790"/>
                </a:cubicBezTo>
                <a:cubicBezTo>
                  <a:pt x="1269106" y="203232"/>
                  <a:pt x="1273932" y="209961"/>
                  <a:pt x="1276069" y="217977"/>
                </a:cubicBezTo>
                <a:cubicBezTo>
                  <a:pt x="1287111" y="202734"/>
                  <a:pt x="1295478" y="191387"/>
                  <a:pt x="1301171" y="183937"/>
                </a:cubicBezTo>
                <a:cubicBezTo>
                  <a:pt x="1306864" y="176487"/>
                  <a:pt x="1310360" y="171551"/>
                  <a:pt x="1311657" y="169127"/>
                </a:cubicBezTo>
                <a:cubicBezTo>
                  <a:pt x="1312955" y="166704"/>
                  <a:pt x="1310646" y="166155"/>
                  <a:pt x="1304731" y="167482"/>
                </a:cubicBezTo>
                <a:cubicBezTo>
                  <a:pt x="1298816" y="168808"/>
                  <a:pt x="1292997" y="169708"/>
                  <a:pt x="1287275" y="170181"/>
                </a:cubicBezTo>
                <a:cubicBezTo>
                  <a:pt x="1281554" y="170655"/>
                  <a:pt x="1275961" y="168640"/>
                  <a:pt x="1270497" y="164137"/>
                </a:cubicBezTo>
                <a:cubicBezTo>
                  <a:pt x="1256415" y="175595"/>
                  <a:pt x="1240957" y="183858"/>
                  <a:pt x="1224121" y="188928"/>
                </a:cubicBezTo>
                <a:cubicBezTo>
                  <a:pt x="1207286" y="193997"/>
                  <a:pt x="1205526" y="191079"/>
                  <a:pt x="1218840" y="180173"/>
                </a:cubicBezTo>
                <a:cubicBezTo>
                  <a:pt x="1232155" y="169267"/>
                  <a:pt x="1242961" y="159448"/>
                  <a:pt x="1251256" y="150714"/>
                </a:cubicBezTo>
                <a:cubicBezTo>
                  <a:pt x="1259552" y="141981"/>
                  <a:pt x="1263976" y="134137"/>
                  <a:pt x="1264528" y="127182"/>
                </a:cubicBezTo>
                <a:cubicBezTo>
                  <a:pt x="1264804" y="123705"/>
                  <a:pt x="1266747" y="121892"/>
                  <a:pt x="1270358" y="121743"/>
                </a:cubicBezTo>
                <a:close/>
                <a:moveTo>
                  <a:pt x="5591370" y="121290"/>
                </a:moveTo>
                <a:cubicBezTo>
                  <a:pt x="5607550" y="120206"/>
                  <a:pt x="5621122" y="122579"/>
                  <a:pt x="5632087" y="128408"/>
                </a:cubicBezTo>
                <a:cubicBezTo>
                  <a:pt x="5646706" y="136181"/>
                  <a:pt x="5653146" y="143179"/>
                  <a:pt x="5651403" y="149402"/>
                </a:cubicBezTo>
                <a:cubicBezTo>
                  <a:pt x="5649661" y="155626"/>
                  <a:pt x="5642627" y="158290"/>
                  <a:pt x="5630302" y="157393"/>
                </a:cubicBezTo>
                <a:cubicBezTo>
                  <a:pt x="5617976" y="156497"/>
                  <a:pt x="5600657" y="156049"/>
                  <a:pt x="5578343" y="156049"/>
                </a:cubicBezTo>
                <a:cubicBezTo>
                  <a:pt x="5556059" y="156049"/>
                  <a:pt x="5532118" y="157171"/>
                  <a:pt x="5506520" y="159415"/>
                </a:cubicBezTo>
                <a:cubicBezTo>
                  <a:pt x="5480923" y="161660"/>
                  <a:pt x="5459499" y="164330"/>
                  <a:pt x="5442248" y="167428"/>
                </a:cubicBezTo>
                <a:cubicBezTo>
                  <a:pt x="5424996" y="170525"/>
                  <a:pt x="5409939" y="173451"/>
                  <a:pt x="5397076" y="176204"/>
                </a:cubicBezTo>
                <a:cubicBezTo>
                  <a:pt x="5384213" y="178958"/>
                  <a:pt x="5370826" y="175968"/>
                  <a:pt x="5356916" y="167234"/>
                </a:cubicBezTo>
                <a:cubicBezTo>
                  <a:pt x="5344311" y="153367"/>
                  <a:pt x="5343415" y="147119"/>
                  <a:pt x="5354227" y="148488"/>
                </a:cubicBezTo>
                <a:cubicBezTo>
                  <a:pt x="5365040" y="149858"/>
                  <a:pt x="5383564" y="149427"/>
                  <a:pt x="5409799" y="147198"/>
                </a:cubicBezTo>
                <a:cubicBezTo>
                  <a:pt x="5436035" y="144968"/>
                  <a:pt x="5464041" y="141594"/>
                  <a:pt x="5493818" y="137077"/>
                </a:cubicBezTo>
                <a:cubicBezTo>
                  <a:pt x="5523596" y="132560"/>
                  <a:pt x="5550430" y="128043"/>
                  <a:pt x="5574321" y="123525"/>
                </a:cubicBezTo>
                <a:cubicBezTo>
                  <a:pt x="5580294" y="122396"/>
                  <a:pt x="5585977" y="121651"/>
                  <a:pt x="5591370" y="121290"/>
                </a:cubicBezTo>
                <a:close/>
                <a:moveTo>
                  <a:pt x="4162620" y="121290"/>
                </a:moveTo>
                <a:cubicBezTo>
                  <a:pt x="4178800" y="120206"/>
                  <a:pt x="4192372" y="122579"/>
                  <a:pt x="4203337" y="128408"/>
                </a:cubicBezTo>
                <a:cubicBezTo>
                  <a:pt x="4217957" y="136181"/>
                  <a:pt x="4224396" y="143179"/>
                  <a:pt x="4222653" y="149402"/>
                </a:cubicBezTo>
                <a:cubicBezTo>
                  <a:pt x="4220911" y="155626"/>
                  <a:pt x="4213877" y="158290"/>
                  <a:pt x="4201552" y="157393"/>
                </a:cubicBezTo>
                <a:cubicBezTo>
                  <a:pt x="4189226" y="156497"/>
                  <a:pt x="4171907" y="156049"/>
                  <a:pt x="4149594" y="156049"/>
                </a:cubicBezTo>
                <a:cubicBezTo>
                  <a:pt x="4127309" y="156049"/>
                  <a:pt x="4103368" y="157171"/>
                  <a:pt x="4077771" y="159415"/>
                </a:cubicBezTo>
                <a:cubicBezTo>
                  <a:pt x="4052173" y="161660"/>
                  <a:pt x="4030749" y="164330"/>
                  <a:pt x="4013498" y="167428"/>
                </a:cubicBezTo>
                <a:cubicBezTo>
                  <a:pt x="3996246" y="170525"/>
                  <a:pt x="3981189" y="173451"/>
                  <a:pt x="3968326" y="176204"/>
                </a:cubicBezTo>
                <a:cubicBezTo>
                  <a:pt x="3955463" y="178958"/>
                  <a:pt x="3942076" y="175968"/>
                  <a:pt x="3928166" y="167234"/>
                </a:cubicBezTo>
                <a:cubicBezTo>
                  <a:pt x="3915561" y="153367"/>
                  <a:pt x="3914665" y="147119"/>
                  <a:pt x="3925478" y="148488"/>
                </a:cubicBezTo>
                <a:cubicBezTo>
                  <a:pt x="3936290" y="149858"/>
                  <a:pt x="3954814" y="149427"/>
                  <a:pt x="3981049" y="147198"/>
                </a:cubicBezTo>
                <a:cubicBezTo>
                  <a:pt x="4007285" y="144968"/>
                  <a:pt x="4035291" y="141594"/>
                  <a:pt x="4065069" y="137077"/>
                </a:cubicBezTo>
                <a:cubicBezTo>
                  <a:pt x="4094846" y="132560"/>
                  <a:pt x="4121681" y="128043"/>
                  <a:pt x="4145571" y="123525"/>
                </a:cubicBezTo>
                <a:cubicBezTo>
                  <a:pt x="4151544" y="122396"/>
                  <a:pt x="4157227" y="121651"/>
                  <a:pt x="4162620" y="121290"/>
                </a:cubicBezTo>
                <a:close/>
                <a:moveTo>
                  <a:pt x="1859241" y="120267"/>
                </a:moveTo>
                <a:cubicBezTo>
                  <a:pt x="1854315" y="120704"/>
                  <a:pt x="1841779" y="122930"/>
                  <a:pt x="1821630" y="126946"/>
                </a:cubicBezTo>
                <a:lnTo>
                  <a:pt x="1822813" y="165341"/>
                </a:lnTo>
                <a:cubicBezTo>
                  <a:pt x="1830744" y="164596"/>
                  <a:pt x="1837344" y="162832"/>
                  <a:pt x="1842614" y="160050"/>
                </a:cubicBezTo>
                <a:cubicBezTo>
                  <a:pt x="1847884" y="157268"/>
                  <a:pt x="1853577" y="158885"/>
                  <a:pt x="1859693" y="164901"/>
                </a:cubicBezTo>
                <a:cubicBezTo>
                  <a:pt x="1865809" y="170916"/>
                  <a:pt x="1864053" y="175892"/>
                  <a:pt x="1854423" y="179829"/>
                </a:cubicBezTo>
                <a:cubicBezTo>
                  <a:pt x="1844794" y="183765"/>
                  <a:pt x="1834315" y="185733"/>
                  <a:pt x="1822986" y="185733"/>
                </a:cubicBezTo>
                <a:lnTo>
                  <a:pt x="1824147" y="220666"/>
                </a:lnTo>
                <a:cubicBezTo>
                  <a:pt x="1828679" y="220795"/>
                  <a:pt x="1835433" y="219028"/>
                  <a:pt x="1844410" y="215364"/>
                </a:cubicBezTo>
                <a:cubicBezTo>
                  <a:pt x="1853387" y="211700"/>
                  <a:pt x="1859406" y="211893"/>
                  <a:pt x="1862468" y="215944"/>
                </a:cubicBezTo>
                <a:cubicBezTo>
                  <a:pt x="1865529" y="219996"/>
                  <a:pt x="1867784" y="219737"/>
                  <a:pt x="1869233" y="215170"/>
                </a:cubicBezTo>
                <a:cubicBezTo>
                  <a:pt x="1870681" y="210603"/>
                  <a:pt x="1871631" y="195087"/>
                  <a:pt x="1872083" y="168622"/>
                </a:cubicBezTo>
                <a:cubicBezTo>
                  <a:pt x="1872535" y="142157"/>
                  <a:pt x="1871739" y="127372"/>
                  <a:pt x="1869695" y="124268"/>
                </a:cubicBezTo>
                <a:cubicBezTo>
                  <a:pt x="1867652" y="121163"/>
                  <a:pt x="1864167" y="119829"/>
                  <a:pt x="1859241" y="120267"/>
                </a:cubicBezTo>
                <a:close/>
                <a:moveTo>
                  <a:pt x="111487" y="111501"/>
                </a:moveTo>
                <a:cubicBezTo>
                  <a:pt x="98537" y="113308"/>
                  <a:pt x="86535" y="114928"/>
                  <a:pt x="75478" y="116362"/>
                </a:cubicBezTo>
                <a:cubicBezTo>
                  <a:pt x="79924" y="152428"/>
                  <a:pt x="82906" y="175953"/>
                  <a:pt x="84427" y="186938"/>
                </a:cubicBezTo>
                <a:cubicBezTo>
                  <a:pt x="91066" y="185131"/>
                  <a:pt x="100624" y="183546"/>
                  <a:pt x="113100" y="182184"/>
                </a:cubicBezTo>
                <a:lnTo>
                  <a:pt x="113100" y="158738"/>
                </a:lnTo>
                <a:lnTo>
                  <a:pt x="102388" y="158738"/>
                </a:lnTo>
                <a:cubicBezTo>
                  <a:pt x="98932" y="158738"/>
                  <a:pt x="94680" y="156874"/>
                  <a:pt x="89632" y="153145"/>
                </a:cubicBezTo>
                <a:cubicBezTo>
                  <a:pt x="84584" y="149417"/>
                  <a:pt x="85688" y="146276"/>
                  <a:pt x="92945" y="143724"/>
                </a:cubicBezTo>
                <a:cubicBezTo>
                  <a:pt x="100201" y="141171"/>
                  <a:pt x="106919" y="139199"/>
                  <a:pt x="113100" y="137808"/>
                </a:cubicBezTo>
                <a:cubicBezTo>
                  <a:pt x="113100" y="124285"/>
                  <a:pt x="112562" y="115516"/>
                  <a:pt x="111487" y="111501"/>
                </a:cubicBezTo>
                <a:close/>
                <a:moveTo>
                  <a:pt x="5903052" y="105424"/>
                </a:moveTo>
                <a:cubicBezTo>
                  <a:pt x="5894111" y="106765"/>
                  <a:pt x="5879530" y="109859"/>
                  <a:pt x="5859311" y="114706"/>
                </a:cubicBezTo>
                <a:lnTo>
                  <a:pt x="5859311" y="127548"/>
                </a:lnTo>
                <a:cubicBezTo>
                  <a:pt x="5869162" y="126745"/>
                  <a:pt x="5877544" y="124967"/>
                  <a:pt x="5884457" y="122213"/>
                </a:cubicBezTo>
                <a:cubicBezTo>
                  <a:pt x="5891368" y="119460"/>
                  <a:pt x="5897678" y="120206"/>
                  <a:pt x="5903386" y="124450"/>
                </a:cubicBezTo>
                <a:cubicBezTo>
                  <a:pt x="5909092" y="128695"/>
                  <a:pt x="5909484" y="132750"/>
                  <a:pt x="5904558" y="136614"/>
                </a:cubicBezTo>
                <a:cubicBezTo>
                  <a:pt x="5899632" y="140479"/>
                  <a:pt x="5892444" y="143111"/>
                  <a:pt x="5882994" y="144509"/>
                </a:cubicBezTo>
                <a:cubicBezTo>
                  <a:pt x="5873544" y="145907"/>
                  <a:pt x="5865650" y="146154"/>
                  <a:pt x="5859311" y="145251"/>
                </a:cubicBezTo>
                <a:lnTo>
                  <a:pt x="5859311" y="155877"/>
                </a:lnTo>
                <a:cubicBezTo>
                  <a:pt x="5865592" y="155992"/>
                  <a:pt x="5873358" y="154447"/>
                  <a:pt x="5882607" y="151241"/>
                </a:cubicBezTo>
                <a:cubicBezTo>
                  <a:pt x="5891856" y="148036"/>
                  <a:pt x="5899284" y="148943"/>
                  <a:pt x="5904892" y="153963"/>
                </a:cubicBezTo>
                <a:cubicBezTo>
                  <a:pt x="5910498" y="158982"/>
                  <a:pt x="5909824" y="163054"/>
                  <a:pt x="5902870" y="166180"/>
                </a:cubicBezTo>
                <a:cubicBezTo>
                  <a:pt x="5895914" y="169307"/>
                  <a:pt x="5888436" y="171547"/>
                  <a:pt x="5880434" y="172902"/>
                </a:cubicBezTo>
                <a:cubicBezTo>
                  <a:pt x="5872432" y="174258"/>
                  <a:pt x="5865392" y="173587"/>
                  <a:pt x="5859311" y="170891"/>
                </a:cubicBezTo>
                <a:lnTo>
                  <a:pt x="5859311" y="185583"/>
                </a:lnTo>
                <a:cubicBezTo>
                  <a:pt x="5867456" y="185669"/>
                  <a:pt x="5876139" y="184116"/>
                  <a:pt x="5885360" y="180926"/>
                </a:cubicBezTo>
                <a:cubicBezTo>
                  <a:pt x="5894581" y="177735"/>
                  <a:pt x="5901991" y="178635"/>
                  <a:pt x="5907591" y="183625"/>
                </a:cubicBezTo>
                <a:cubicBezTo>
                  <a:pt x="5913190" y="188616"/>
                  <a:pt x="5912789" y="192681"/>
                  <a:pt x="5906386" y="195822"/>
                </a:cubicBezTo>
                <a:cubicBezTo>
                  <a:pt x="5899984" y="198962"/>
                  <a:pt x="5891856" y="200991"/>
                  <a:pt x="5882005" y="201909"/>
                </a:cubicBezTo>
                <a:cubicBezTo>
                  <a:pt x="5872153" y="202827"/>
                  <a:pt x="5864474" y="202834"/>
                  <a:pt x="5858966" y="201931"/>
                </a:cubicBezTo>
                <a:cubicBezTo>
                  <a:pt x="5858264" y="212800"/>
                  <a:pt x="5857927" y="217698"/>
                  <a:pt x="5857956" y="216622"/>
                </a:cubicBezTo>
                <a:cubicBezTo>
                  <a:pt x="5882664" y="213969"/>
                  <a:pt x="5902432" y="211481"/>
                  <a:pt x="5917260" y="209158"/>
                </a:cubicBezTo>
                <a:cubicBezTo>
                  <a:pt x="5918106" y="179990"/>
                  <a:pt x="5918530" y="157311"/>
                  <a:pt x="5918530" y="141121"/>
                </a:cubicBezTo>
                <a:cubicBezTo>
                  <a:pt x="5918530" y="125347"/>
                  <a:pt x="5918185" y="115118"/>
                  <a:pt x="5917497" y="110436"/>
                </a:cubicBezTo>
                <a:cubicBezTo>
                  <a:pt x="5916808" y="105754"/>
                  <a:pt x="5911993" y="104084"/>
                  <a:pt x="5903052" y="105424"/>
                </a:cubicBezTo>
                <a:close/>
                <a:moveTo>
                  <a:pt x="5188677" y="105424"/>
                </a:moveTo>
                <a:cubicBezTo>
                  <a:pt x="5179736" y="106765"/>
                  <a:pt x="5165156" y="109859"/>
                  <a:pt x="5144936" y="114706"/>
                </a:cubicBezTo>
                <a:lnTo>
                  <a:pt x="5144936" y="127548"/>
                </a:lnTo>
                <a:cubicBezTo>
                  <a:pt x="5154788" y="126745"/>
                  <a:pt x="5163170" y="124967"/>
                  <a:pt x="5170082" y="122213"/>
                </a:cubicBezTo>
                <a:cubicBezTo>
                  <a:pt x="5176994" y="119460"/>
                  <a:pt x="5183303" y="120206"/>
                  <a:pt x="5189011" y="124450"/>
                </a:cubicBezTo>
                <a:cubicBezTo>
                  <a:pt x="5194718" y="128695"/>
                  <a:pt x="5195109" y="132750"/>
                  <a:pt x="5190183" y="136614"/>
                </a:cubicBezTo>
                <a:cubicBezTo>
                  <a:pt x="5185257" y="140479"/>
                  <a:pt x="5178070" y="143111"/>
                  <a:pt x="5168619" y="144509"/>
                </a:cubicBezTo>
                <a:cubicBezTo>
                  <a:pt x="5159169" y="145907"/>
                  <a:pt x="5151275" y="146154"/>
                  <a:pt x="5144936" y="145251"/>
                </a:cubicBezTo>
                <a:lnTo>
                  <a:pt x="5144936" y="155877"/>
                </a:lnTo>
                <a:cubicBezTo>
                  <a:pt x="5151217" y="155992"/>
                  <a:pt x="5158982" y="154447"/>
                  <a:pt x="5168232" y="151241"/>
                </a:cubicBezTo>
                <a:cubicBezTo>
                  <a:pt x="5177481" y="148036"/>
                  <a:pt x="5184910" y="148943"/>
                  <a:pt x="5190516" y="153963"/>
                </a:cubicBezTo>
                <a:cubicBezTo>
                  <a:pt x="5196124" y="158982"/>
                  <a:pt x="5195450" y="163054"/>
                  <a:pt x="5188494" y="166180"/>
                </a:cubicBezTo>
                <a:cubicBezTo>
                  <a:pt x="5181540" y="169307"/>
                  <a:pt x="5174061" y="171547"/>
                  <a:pt x="5166059" y="172902"/>
                </a:cubicBezTo>
                <a:cubicBezTo>
                  <a:pt x="5158057" y="174258"/>
                  <a:pt x="5151017" y="173587"/>
                  <a:pt x="5144936" y="170891"/>
                </a:cubicBezTo>
                <a:lnTo>
                  <a:pt x="5144936" y="185583"/>
                </a:lnTo>
                <a:cubicBezTo>
                  <a:pt x="5153081" y="185669"/>
                  <a:pt x="5161765" y="184116"/>
                  <a:pt x="5170985" y="180926"/>
                </a:cubicBezTo>
                <a:cubicBezTo>
                  <a:pt x="5180206" y="177735"/>
                  <a:pt x="5187616" y="178635"/>
                  <a:pt x="5193216" y="183625"/>
                </a:cubicBezTo>
                <a:cubicBezTo>
                  <a:pt x="5198816" y="188616"/>
                  <a:pt x="5198414" y="192681"/>
                  <a:pt x="5192011" y="195822"/>
                </a:cubicBezTo>
                <a:cubicBezTo>
                  <a:pt x="5185609" y="198962"/>
                  <a:pt x="5177481" y="200991"/>
                  <a:pt x="5167629" y="201909"/>
                </a:cubicBezTo>
                <a:cubicBezTo>
                  <a:pt x="5157778" y="202827"/>
                  <a:pt x="5150099" y="202834"/>
                  <a:pt x="5144592" y="201931"/>
                </a:cubicBezTo>
                <a:cubicBezTo>
                  <a:pt x="5143890" y="212800"/>
                  <a:pt x="5143552" y="217698"/>
                  <a:pt x="5143581" y="216622"/>
                </a:cubicBezTo>
                <a:cubicBezTo>
                  <a:pt x="5168289" y="213969"/>
                  <a:pt x="5188057" y="211481"/>
                  <a:pt x="5202885" y="209158"/>
                </a:cubicBezTo>
                <a:cubicBezTo>
                  <a:pt x="5203731" y="179990"/>
                  <a:pt x="5204154" y="157311"/>
                  <a:pt x="5204154" y="141121"/>
                </a:cubicBezTo>
                <a:cubicBezTo>
                  <a:pt x="5204154" y="125347"/>
                  <a:pt x="5203810" y="115118"/>
                  <a:pt x="5203121" y="110436"/>
                </a:cubicBezTo>
                <a:cubicBezTo>
                  <a:pt x="5202433" y="105754"/>
                  <a:pt x="5197618" y="104084"/>
                  <a:pt x="5188677" y="105424"/>
                </a:cubicBezTo>
                <a:close/>
                <a:moveTo>
                  <a:pt x="169309" y="103228"/>
                </a:moveTo>
                <a:cubicBezTo>
                  <a:pt x="161757" y="103925"/>
                  <a:pt x="151173" y="105464"/>
                  <a:pt x="137557" y="107844"/>
                </a:cubicBezTo>
                <a:cubicBezTo>
                  <a:pt x="140253" y="110110"/>
                  <a:pt x="141368" y="112738"/>
                  <a:pt x="140902" y="115728"/>
                </a:cubicBezTo>
                <a:cubicBezTo>
                  <a:pt x="140436" y="118718"/>
                  <a:pt x="139321" y="124458"/>
                  <a:pt x="137557" y="132947"/>
                </a:cubicBezTo>
                <a:cubicBezTo>
                  <a:pt x="151983" y="129348"/>
                  <a:pt x="160541" y="131735"/>
                  <a:pt x="163230" y="140110"/>
                </a:cubicBezTo>
                <a:cubicBezTo>
                  <a:pt x="165919" y="148485"/>
                  <a:pt x="156787" y="154106"/>
                  <a:pt x="135836" y="156974"/>
                </a:cubicBezTo>
                <a:cubicBezTo>
                  <a:pt x="135191" y="164244"/>
                  <a:pt x="134868" y="171529"/>
                  <a:pt x="134868" y="178828"/>
                </a:cubicBezTo>
                <a:cubicBezTo>
                  <a:pt x="143200" y="178011"/>
                  <a:pt x="149732" y="176907"/>
                  <a:pt x="154464" y="175516"/>
                </a:cubicBezTo>
                <a:cubicBezTo>
                  <a:pt x="159196" y="174125"/>
                  <a:pt x="162549" y="174555"/>
                  <a:pt x="164520" y="176806"/>
                </a:cubicBezTo>
                <a:cubicBezTo>
                  <a:pt x="166492" y="179058"/>
                  <a:pt x="169213" y="174584"/>
                  <a:pt x="172683" y="163384"/>
                </a:cubicBezTo>
                <a:cubicBezTo>
                  <a:pt x="176154" y="152184"/>
                  <a:pt x="179463" y="139923"/>
                  <a:pt x="182610" y="126601"/>
                </a:cubicBezTo>
                <a:cubicBezTo>
                  <a:pt x="185758" y="113279"/>
                  <a:pt x="185844" y="105632"/>
                  <a:pt x="182869" y="103661"/>
                </a:cubicBezTo>
                <a:cubicBezTo>
                  <a:pt x="181381" y="102675"/>
                  <a:pt x="176861" y="102530"/>
                  <a:pt x="169309" y="103228"/>
                </a:cubicBezTo>
                <a:close/>
                <a:moveTo>
                  <a:pt x="3329861" y="99348"/>
                </a:moveTo>
                <a:cubicBezTo>
                  <a:pt x="3320640" y="101112"/>
                  <a:pt x="3308544" y="102782"/>
                  <a:pt x="3293573" y="104360"/>
                </a:cubicBezTo>
                <a:lnTo>
                  <a:pt x="3293573" y="177473"/>
                </a:lnTo>
                <a:cubicBezTo>
                  <a:pt x="3309046" y="176656"/>
                  <a:pt x="3321142" y="175523"/>
                  <a:pt x="3329861" y="174075"/>
                </a:cubicBezTo>
                <a:lnTo>
                  <a:pt x="3329861" y="147940"/>
                </a:lnTo>
                <a:cubicBezTo>
                  <a:pt x="3325760" y="148843"/>
                  <a:pt x="3321286" y="149295"/>
                  <a:pt x="3316438" y="149295"/>
                </a:cubicBezTo>
                <a:cubicBezTo>
                  <a:pt x="3310860" y="149295"/>
                  <a:pt x="3305626" y="146524"/>
                  <a:pt x="3300736" y="140981"/>
                </a:cubicBezTo>
                <a:cubicBezTo>
                  <a:pt x="3295846" y="135439"/>
                  <a:pt x="3297266" y="132065"/>
                  <a:pt x="3304995" y="130860"/>
                </a:cubicBezTo>
                <a:cubicBezTo>
                  <a:pt x="3312725" y="129656"/>
                  <a:pt x="3321013" y="127942"/>
                  <a:pt x="3329861" y="125719"/>
                </a:cubicBezTo>
                <a:close/>
                <a:moveTo>
                  <a:pt x="3381873" y="91260"/>
                </a:moveTo>
                <a:cubicBezTo>
                  <a:pt x="3375492" y="92163"/>
                  <a:pt x="3367095" y="93361"/>
                  <a:pt x="3356684" y="94852"/>
                </a:cubicBezTo>
                <a:cubicBezTo>
                  <a:pt x="3355996" y="103729"/>
                  <a:pt x="3355652" y="112376"/>
                  <a:pt x="3355652" y="120794"/>
                </a:cubicBezTo>
                <a:cubicBezTo>
                  <a:pt x="3357531" y="120894"/>
                  <a:pt x="3362022" y="119793"/>
                  <a:pt x="3369128" y="117492"/>
                </a:cubicBezTo>
                <a:cubicBezTo>
                  <a:pt x="3376234" y="115190"/>
                  <a:pt x="3382515" y="117072"/>
                  <a:pt x="3387971" y="123138"/>
                </a:cubicBezTo>
                <a:cubicBezTo>
                  <a:pt x="3393427" y="129204"/>
                  <a:pt x="3391810" y="133944"/>
                  <a:pt x="3383120" y="137357"/>
                </a:cubicBezTo>
                <a:cubicBezTo>
                  <a:pt x="3374430" y="140770"/>
                  <a:pt x="3365181" y="143236"/>
                  <a:pt x="3355372" y="144756"/>
                </a:cubicBezTo>
                <a:cubicBezTo>
                  <a:pt x="3354670" y="155382"/>
                  <a:pt x="3354318" y="164488"/>
                  <a:pt x="3354318" y="172074"/>
                </a:cubicBezTo>
                <a:cubicBezTo>
                  <a:pt x="3366507" y="171228"/>
                  <a:pt x="3382195" y="169608"/>
                  <a:pt x="3401382" y="167213"/>
                </a:cubicBezTo>
                <a:cubicBezTo>
                  <a:pt x="3401382" y="124708"/>
                  <a:pt x="3399726" y="101198"/>
                  <a:pt x="3396414" y="96681"/>
                </a:cubicBezTo>
                <a:cubicBezTo>
                  <a:pt x="3393101" y="92163"/>
                  <a:pt x="3388254" y="90357"/>
                  <a:pt x="3381873" y="91260"/>
                </a:cubicBezTo>
                <a:close/>
                <a:moveTo>
                  <a:pt x="2733836" y="90679"/>
                </a:moveTo>
                <a:cubicBezTo>
                  <a:pt x="2739529" y="92199"/>
                  <a:pt x="2746125" y="97182"/>
                  <a:pt x="2753625" y="105629"/>
                </a:cubicBezTo>
                <a:cubicBezTo>
                  <a:pt x="2761513" y="114835"/>
                  <a:pt x="2762498" y="121353"/>
                  <a:pt x="2756583" y="125182"/>
                </a:cubicBezTo>
                <a:cubicBezTo>
                  <a:pt x="2750668" y="129011"/>
                  <a:pt x="2744157" y="135367"/>
                  <a:pt x="2737052" y="144251"/>
                </a:cubicBezTo>
                <a:cubicBezTo>
                  <a:pt x="2729946" y="153134"/>
                  <a:pt x="2721987" y="161520"/>
                  <a:pt x="2713175" y="169407"/>
                </a:cubicBezTo>
                <a:cubicBezTo>
                  <a:pt x="2704363" y="177294"/>
                  <a:pt x="2694199" y="182887"/>
                  <a:pt x="2682684" y="186185"/>
                </a:cubicBezTo>
                <a:cubicBezTo>
                  <a:pt x="2671169" y="189483"/>
                  <a:pt x="2669789" y="186400"/>
                  <a:pt x="2678543" y="176936"/>
                </a:cubicBezTo>
                <a:cubicBezTo>
                  <a:pt x="2687298" y="167471"/>
                  <a:pt x="2695867" y="156999"/>
                  <a:pt x="2704248" y="145520"/>
                </a:cubicBezTo>
                <a:cubicBezTo>
                  <a:pt x="2712630" y="134040"/>
                  <a:pt x="2717703" y="125422"/>
                  <a:pt x="2719467" y="119664"/>
                </a:cubicBezTo>
                <a:cubicBezTo>
                  <a:pt x="2721231" y="113907"/>
                  <a:pt x="2722643" y="107256"/>
                  <a:pt x="2723704" y="99714"/>
                </a:cubicBezTo>
                <a:cubicBezTo>
                  <a:pt x="2724766" y="92171"/>
                  <a:pt x="2728143" y="89159"/>
                  <a:pt x="2733836" y="90679"/>
                </a:cubicBezTo>
                <a:close/>
                <a:moveTo>
                  <a:pt x="2253385" y="89905"/>
                </a:moveTo>
                <a:lnTo>
                  <a:pt x="2245599" y="100079"/>
                </a:lnTo>
                <a:cubicBezTo>
                  <a:pt x="2250489" y="100567"/>
                  <a:pt x="2254895" y="102280"/>
                  <a:pt x="2258817" y="105220"/>
                </a:cubicBezTo>
                <a:cubicBezTo>
                  <a:pt x="2262739" y="108160"/>
                  <a:pt x="2266930" y="111100"/>
                  <a:pt x="2271390" y="114039"/>
                </a:cubicBezTo>
                <a:cubicBezTo>
                  <a:pt x="2276652" y="107314"/>
                  <a:pt x="2280166" y="101836"/>
                  <a:pt x="2281930" y="97605"/>
                </a:cubicBezTo>
                <a:cubicBezTo>
                  <a:pt x="2283694" y="93375"/>
                  <a:pt x="2283249" y="91260"/>
                  <a:pt x="2280596" y="91260"/>
                </a:cubicBezTo>
                <a:cubicBezTo>
                  <a:pt x="2276595" y="91260"/>
                  <a:pt x="2272100" y="91934"/>
                  <a:pt x="2267109" y="93282"/>
                </a:cubicBezTo>
                <a:cubicBezTo>
                  <a:pt x="2262119" y="94630"/>
                  <a:pt x="2257544" y="93504"/>
                  <a:pt x="2253385" y="89905"/>
                </a:cubicBezTo>
                <a:close/>
                <a:moveTo>
                  <a:pt x="769160" y="80900"/>
                </a:moveTo>
                <a:cubicBezTo>
                  <a:pt x="772043" y="79859"/>
                  <a:pt x="777084" y="81265"/>
                  <a:pt x="784282" y="85119"/>
                </a:cubicBezTo>
                <a:cubicBezTo>
                  <a:pt x="798680" y="92827"/>
                  <a:pt x="806355" y="101818"/>
                  <a:pt x="807309" y="112093"/>
                </a:cubicBezTo>
                <a:cubicBezTo>
                  <a:pt x="808263" y="122367"/>
                  <a:pt x="805230" y="128889"/>
                  <a:pt x="798210" y="131656"/>
                </a:cubicBezTo>
                <a:cubicBezTo>
                  <a:pt x="791190" y="134424"/>
                  <a:pt x="785142" y="130455"/>
                  <a:pt x="780066" y="119750"/>
                </a:cubicBezTo>
                <a:cubicBezTo>
                  <a:pt x="774990" y="109045"/>
                  <a:pt x="770630" y="99584"/>
                  <a:pt x="766988" y="91367"/>
                </a:cubicBezTo>
                <a:cubicBezTo>
                  <a:pt x="765554" y="85431"/>
                  <a:pt x="766278" y="81942"/>
                  <a:pt x="769160" y="80900"/>
                </a:cubicBezTo>
                <a:close/>
                <a:moveTo>
                  <a:pt x="185687" y="77534"/>
                </a:moveTo>
                <a:cubicBezTo>
                  <a:pt x="189304" y="77679"/>
                  <a:pt x="193377" y="78705"/>
                  <a:pt x="197904" y="80612"/>
                </a:cubicBezTo>
                <a:cubicBezTo>
                  <a:pt x="206960" y="84427"/>
                  <a:pt x="215138" y="89467"/>
                  <a:pt x="222437" y="95734"/>
                </a:cubicBezTo>
                <a:cubicBezTo>
                  <a:pt x="229736" y="102001"/>
                  <a:pt x="230808" y="107712"/>
                  <a:pt x="225653" y="112867"/>
                </a:cubicBezTo>
                <a:cubicBezTo>
                  <a:pt x="220497" y="118022"/>
                  <a:pt x="215711" y="127236"/>
                  <a:pt x="211294" y="140508"/>
                </a:cubicBezTo>
                <a:cubicBezTo>
                  <a:pt x="206878" y="153780"/>
                  <a:pt x="199589" y="169360"/>
                  <a:pt x="189429" y="187250"/>
                </a:cubicBezTo>
                <a:cubicBezTo>
                  <a:pt x="179269" y="205139"/>
                  <a:pt x="171658" y="207674"/>
                  <a:pt x="166596" y="194854"/>
                </a:cubicBezTo>
                <a:cubicBezTo>
                  <a:pt x="161534" y="194180"/>
                  <a:pt x="134388" y="196883"/>
                  <a:pt x="85158" y="202963"/>
                </a:cubicBezTo>
                <a:cubicBezTo>
                  <a:pt x="78547" y="215783"/>
                  <a:pt x="73012" y="216927"/>
                  <a:pt x="68552" y="206394"/>
                </a:cubicBezTo>
                <a:cubicBezTo>
                  <a:pt x="64092" y="195861"/>
                  <a:pt x="61178" y="186067"/>
                  <a:pt x="59808" y="177011"/>
                </a:cubicBezTo>
                <a:cubicBezTo>
                  <a:pt x="58439" y="167955"/>
                  <a:pt x="55778" y="155067"/>
                  <a:pt x="51828" y="138346"/>
                </a:cubicBezTo>
                <a:cubicBezTo>
                  <a:pt x="47877" y="121625"/>
                  <a:pt x="43829" y="109798"/>
                  <a:pt x="39685" y="102865"/>
                </a:cubicBezTo>
                <a:cubicBezTo>
                  <a:pt x="35541" y="95931"/>
                  <a:pt x="37541" y="92465"/>
                  <a:pt x="45687" y="92465"/>
                </a:cubicBezTo>
                <a:cubicBezTo>
                  <a:pt x="51838" y="92465"/>
                  <a:pt x="57768" y="93587"/>
                  <a:pt x="63476" y="95831"/>
                </a:cubicBezTo>
                <a:cubicBezTo>
                  <a:pt x="69183" y="98075"/>
                  <a:pt x="81250" y="97860"/>
                  <a:pt x="99677" y="95186"/>
                </a:cubicBezTo>
                <a:cubicBezTo>
                  <a:pt x="118105" y="92511"/>
                  <a:pt x="134112" y="90077"/>
                  <a:pt x="147699" y="87883"/>
                </a:cubicBezTo>
                <a:cubicBezTo>
                  <a:pt x="161286" y="85689"/>
                  <a:pt x="170787" y="82975"/>
                  <a:pt x="176200" y="79741"/>
                </a:cubicBezTo>
                <a:cubicBezTo>
                  <a:pt x="178907" y="78124"/>
                  <a:pt x="182069" y="77389"/>
                  <a:pt x="185687" y="77534"/>
                </a:cubicBezTo>
                <a:close/>
                <a:moveTo>
                  <a:pt x="905111" y="62329"/>
                </a:moveTo>
                <a:cubicBezTo>
                  <a:pt x="909173" y="62343"/>
                  <a:pt x="915717" y="64917"/>
                  <a:pt x="924744" y="70051"/>
                </a:cubicBezTo>
                <a:cubicBezTo>
                  <a:pt x="942799" y="80318"/>
                  <a:pt x="946778" y="87897"/>
                  <a:pt x="936683" y="92787"/>
                </a:cubicBezTo>
                <a:cubicBezTo>
                  <a:pt x="926587" y="97677"/>
                  <a:pt x="917761" y="103453"/>
                  <a:pt x="910203" y="110114"/>
                </a:cubicBezTo>
                <a:cubicBezTo>
                  <a:pt x="902646" y="116775"/>
                  <a:pt x="892594" y="123622"/>
                  <a:pt x="880046" y="130656"/>
                </a:cubicBezTo>
                <a:cubicBezTo>
                  <a:pt x="867498" y="137690"/>
                  <a:pt x="865989" y="134521"/>
                  <a:pt x="875518" y="121149"/>
                </a:cubicBezTo>
                <a:cubicBezTo>
                  <a:pt x="885047" y="107776"/>
                  <a:pt x="892020" y="97398"/>
                  <a:pt x="896437" y="90012"/>
                </a:cubicBezTo>
                <a:cubicBezTo>
                  <a:pt x="900854" y="82627"/>
                  <a:pt x="902166" y="75945"/>
                  <a:pt x="900373" y="69965"/>
                </a:cubicBezTo>
                <a:cubicBezTo>
                  <a:pt x="899470" y="64860"/>
                  <a:pt x="901049" y="62314"/>
                  <a:pt x="905111" y="62329"/>
                </a:cubicBezTo>
                <a:close/>
                <a:moveTo>
                  <a:pt x="2591760" y="61554"/>
                </a:moveTo>
                <a:cubicBezTo>
                  <a:pt x="2574452" y="65154"/>
                  <a:pt x="2563065" y="67003"/>
                  <a:pt x="2557602" y="67104"/>
                </a:cubicBezTo>
                <a:cubicBezTo>
                  <a:pt x="2570193" y="71678"/>
                  <a:pt x="2576025" y="76497"/>
                  <a:pt x="2575100" y="81559"/>
                </a:cubicBezTo>
                <a:cubicBezTo>
                  <a:pt x="2574175" y="86621"/>
                  <a:pt x="2572838" y="100610"/>
                  <a:pt x="2571089" y="123525"/>
                </a:cubicBezTo>
                <a:cubicBezTo>
                  <a:pt x="2573355" y="123525"/>
                  <a:pt x="2583199" y="121539"/>
                  <a:pt x="2600622" y="117567"/>
                </a:cubicBezTo>
                <a:cubicBezTo>
                  <a:pt x="2600622" y="99412"/>
                  <a:pt x="2599977" y="87119"/>
                  <a:pt x="2598686" y="80688"/>
                </a:cubicBezTo>
                <a:cubicBezTo>
                  <a:pt x="2597396" y="74256"/>
                  <a:pt x="2595087" y="67878"/>
                  <a:pt x="2591760" y="61554"/>
                </a:cubicBezTo>
                <a:close/>
                <a:moveTo>
                  <a:pt x="4320962" y="52788"/>
                </a:moveTo>
                <a:cubicBezTo>
                  <a:pt x="4323437" y="53027"/>
                  <a:pt x="4326424" y="53579"/>
                  <a:pt x="4329925" y="54445"/>
                </a:cubicBezTo>
                <a:cubicBezTo>
                  <a:pt x="4343929" y="57908"/>
                  <a:pt x="4350059" y="66258"/>
                  <a:pt x="4348317" y="79494"/>
                </a:cubicBezTo>
                <a:cubicBezTo>
                  <a:pt x="4346574" y="92730"/>
                  <a:pt x="4339580" y="94336"/>
                  <a:pt x="4327333" y="84312"/>
                </a:cubicBezTo>
                <a:cubicBezTo>
                  <a:pt x="4319877" y="74073"/>
                  <a:pt x="4314943" y="65670"/>
                  <a:pt x="4312534" y="59102"/>
                </a:cubicBezTo>
                <a:cubicBezTo>
                  <a:pt x="4310727" y="54176"/>
                  <a:pt x="4313537" y="52072"/>
                  <a:pt x="4320962" y="52788"/>
                </a:cubicBezTo>
                <a:close/>
                <a:moveTo>
                  <a:pt x="3606586" y="52788"/>
                </a:moveTo>
                <a:cubicBezTo>
                  <a:pt x="3609061" y="53027"/>
                  <a:pt x="3612049" y="53579"/>
                  <a:pt x="3615550" y="54445"/>
                </a:cubicBezTo>
                <a:cubicBezTo>
                  <a:pt x="3629553" y="57908"/>
                  <a:pt x="3635684" y="66258"/>
                  <a:pt x="3633941" y="79494"/>
                </a:cubicBezTo>
                <a:cubicBezTo>
                  <a:pt x="3632199" y="92730"/>
                  <a:pt x="3625205" y="94336"/>
                  <a:pt x="3612958" y="84312"/>
                </a:cubicBezTo>
                <a:cubicBezTo>
                  <a:pt x="3605501" y="74073"/>
                  <a:pt x="3600568" y="65670"/>
                  <a:pt x="3598159" y="59102"/>
                </a:cubicBezTo>
                <a:cubicBezTo>
                  <a:pt x="3596352" y="54176"/>
                  <a:pt x="3599161" y="52072"/>
                  <a:pt x="3606586" y="52788"/>
                </a:cubicBezTo>
                <a:close/>
                <a:moveTo>
                  <a:pt x="2239367" y="44418"/>
                </a:moveTo>
                <a:lnTo>
                  <a:pt x="2195652" y="49035"/>
                </a:lnTo>
                <a:cubicBezTo>
                  <a:pt x="2195652" y="81709"/>
                  <a:pt x="2195089" y="115387"/>
                  <a:pt x="2193963" y="150069"/>
                </a:cubicBezTo>
                <a:lnTo>
                  <a:pt x="2191997" y="191617"/>
                </a:lnTo>
                <a:lnTo>
                  <a:pt x="2196093" y="188121"/>
                </a:lnTo>
                <a:cubicBezTo>
                  <a:pt x="2207300" y="179804"/>
                  <a:pt x="2218861" y="170131"/>
                  <a:pt x="2230778" y="159104"/>
                </a:cubicBezTo>
                <a:cubicBezTo>
                  <a:pt x="2242695" y="148076"/>
                  <a:pt x="2252977" y="137916"/>
                  <a:pt x="2261624" y="128623"/>
                </a:cubicBezTo>
                <a:cubicBezTo>
                  <a:pt x="2250137" y="120306"/>
                  <a:pt x="2242258" y="114599"/>
                  <a:pt x="2237984" y="111501"/>
                </a:cubicBezTo>
                <a:cubicBezTo>
                  <a:pt x="2228405" y="120923"/>
                  <a:pt x="2219152" y="127329"/>
                  <a:pt x="2210225" y="130721"/>
                </a:cubicBezTo>
                <a:cubicBezTo>
                  <a:pt x="2201298" y="134112"/>
                  <a:pt x="2200936" y="130889"/>
                  <a:pt x="2209139" y="121052"/>
                </a:cubicBezTo>
                <a:cubicBezTo>
                  <a:pt x="2217341" y="111214"/>
                  <a:pt x="2224766" y="99029"/>
                  <a:pt x="2231413" y="84495"/>
                </a:cubicBezTo>
                <a:cubicBezTo>
                  <a:pt x="2238059" y="69961"/>
                  <a:pt x="2240709" y="57980"/>
                  <a:pt x="2239361" y="48551"/>
                </a:cubicBezTo>
                <a:close/>
                <a:moveTo>
                  <a:pt x="2327004" y="35247"/>
                </a:moveTo>
                <a:cubicBezTo>
                  <a:pt x="2320218" y="35921"/>
                  <a:pt x="2305879" y="37407"/>
                  <a:pt x="2283987" y="39705"/>
                </a:cubicBezTo>
                <a:lnTo>
                  <a:pt x="2256630" y="42595"/>
                </a:lnTo>
                <a:lnTo>
                  <a:pt x="2271960" y="52036"/>
                </a:lnTo>
                <a:cubicBezTo>
                  <a:pt x="2275982" y="56976"/>
                  <a:pt x="2276244" y="61371"/>
                  <a:pt x="2272745" y="65222"/>
                </a:cubicBezTo>
                <a:cubicBezTo>
                  <a:pt x="2269246" y="69072"/>
                  <a:pt x="2265145" y="73026"/>
                  <a:pt x="2260441" y="77085"/>
                </a:cubicBezTo>
                <a:cubicBezTo>
                  <a:pt x="2264628" y="76525"/>
                  <a:pt x="2269759" y="75654"/>
                  <a:pt x="2275832" y="74471"/>
                </a:cubicBezTo>
                <a:cubicBezTo>
                  <a:pt x="2281905" y="73288"/>
                  <a:pt x="2286762" y="71263"/>
                  <a:pt x="2290405" y="68394"/>
                </a:cubicBezTo>
                <a:cubicBezTo>
                  <a:pt x="2294047" y="65526"/>
                  <a:pt x="2299120" y="65311"/>
                  <a:pt x="2305623" y="67749"/>
                </a:cubicBezTo>
                <a:cubicBezTo>
                  <a:pt x="2312127" y="70187"/>
                  <a:pt x="2317920" y="73722"/>
                  <a:pt x="2323004" y="78354"/>
                </a:cubicBezTo>
                <a:cubicBezTo>
                  <a:pt x="2328087" y="82986"/>
                  <a:pt x="2327965" y="87230"/>
                  <a:pt x="2322638" y="91088"/>
                </a:cubicBezTo>
                <a:cubicBezTo>
                  <a:pt x="2317311" y="94945"/>
                  <a:pt x="2312489" y="100323"/>
                  <a:pt x="2308172" y="107221"/>
                </a:cubicBezTo>
                <a:cubicBezTo>
                  <a:pt x="2303856" y="114118"/>
                  <a:pt x="2298292" y="121360"/>
                  <a:pt x="2291480" y="128946"/>
                </a:cubicBezTo>
                <a:cubicBezTo>
                  <a:pt x="2305705" y="139257"/>
                  <a:pt x="2317712" y="146631"/>
                  <a:pt x="2327499" y="151069"/>
                </a:cubicBezTo>
                <a:cubicBezTo>
                  <a:pt x="2337286" y="155508"/>
                  <a:pt x="2348128" y="160140"/>
                  <a:pt x="2360023" y="164965"/>
                </a:cubicBezTo>
                <a:cubicBezTo>
                  <a:pt x="2371918" y="169791"/>
                  <a:pt x="2371889" y="173781"/>
                  <a:pt x="2359937" y="176936"/>
                </a:cubicBezTo>
                <a:cubicBezTo>
                  <a:pt x="2347984" y="180090"/>
                  <a:pt x="2336605" y="181897"/>
                  <a:pt x="2325800" y="182356"/>
                </a:cubicBezTo>
                <a:cubicBezTo>
                  <a:pt x="2314995" y="182815"/>
                  <a:pt x="2306946" y="179459"/>
                  <a:pt x="2301655" y="172289"/>
                </a:cubicBezTo>
                <a:cubicBezTo>
                  <a:pt x="2296363" y="165119"/>
                  <a:pt x="2288103" y="156106"/>
                  <a:pt x="2276875" y="145251"/>
                </a:cubicBezTo>
                <a:cubicBezTo>
                  <a:pt x="2269461" y="154529"/>
                  <a:pt x="2258648" y="164212"/>
                  <a:pt x="2244437" y="174301"/>
                </a:cubicBezTo>
                <a:cubicBezTo>
                  <a:pt x="2230226" y="184389"/>
                  <a:pt x="2215814" y="191294"/>
                  <a:pt x="2201201" y="195015"/>
                </a:cubicBezTo>
                <a:cubicBezTo>
                  <a:pt x="2197548" y="195945"/>
                  <a:pt x="2194702" y="196499"/>
                  <a:pt x="2192663" y="196677"/>
                </a:cubicBezTo>
                <a:lnTo>
                  <a:pt x="2191765" y="196533"/>
                </a:lnTo>
                <a:lnTo>
                  <a:pt x="2188898" y="257126"/>
                </a:lnTo>
                <a:cubicBezTo>
                  <a:pt x="2241641" y="254473"/>
                  <a:pt x="2276746" y="252250"/>
                  <a:pt x="2294212" y="250458"/>
                </a:cubicBezTo>
                <a:cubicBezTo>
                  <a:pt x="2311678" y="248665"/>
                  <a:pt x="2325065" y="247303"/>
                  <a:pt x="2334372" y="246371"/>
                </a:cubicBezTo>
                <a:cubicBezTo>
                  <a:pt x="2343678" y="245439"/>
                  <a:pt x="2350562" y="247220"/>
                  <a:pt x="2355022" y="251716"/>
                </a:cubicBezTo>
                <a:cubicBezTo>
                  <a:pt x="2359482" y="256212"/>
                  <a:pt x="2362579" y="254846"/>
                  <a:pt x="2364314" y="247618"/>
                </a:cubicBezTo>
                <a:cubicBezTo>
                  <a:pt x="2366049" y="240391"/>
                  <a:pt x="2366691" y="221756"/>
                  <a:pt x="2366239" y="191713"/>
                </a:cubicBezTo>
                <a:cubicBezTo>
                  <a:pt x="2365788" y="161670"/>
                  <a:pt x="2365117" y="131563"/>
                  <a:pt x="2364228" y="101391"/>
                </a:cubicBezTo>
                <a:cubicBezTo>
                  <a:pt x="2363339" y="71219"/>
                  <a:pt x="2360306" y="52316"/>
                  <a:pt x="2355129" y="44679"/>
                </a:cubicBezTo>
                <a:cubicBezTo>
                  <a:pt x="2349952" y="37043"/>
                  <a:pt x="2340577" y="33899"/>
                  <a:pt x="2327004" y="35247"/>
                </a:cubicBezTo>
                <a:close/>
                <a:moveTo>
                  <a:pt x="4407648" y="33899"/>
                </a:moveTo>
                <a:cubicBezTo>
                  <a:pt x="4408521" y="33658"/>
                  <a:pt x="4409408" y="33741"/>
                  <a:pt x="4410309" y="34150"/>
                </a:cubicBezTo>
                <a:cubicBezTo>
                  <a:pt x="4413916" y="35785"/>
                  <a:pt x="4419053" y="38976"/>
                  <a:pt x="4425722" y="43722"/>
                </a:cubicBezTo>
                <a:cubicBezTo>
                  <a:pt x="4433451" y="50089"/>
                  <a:pt x="4434272" y="54800"/>
                  <a:pt x="4428184" y="57854"/>
                </a:cubicBezTo>
                <a:cubicBezTo>
                  <a:pt x="4422097" y="60909"/>
                  <a:pt x="4411044" y="67688"/>
                  <a:pt x="4395026" y="78192"/>
                </a:cubicBezTo>
                <a:cubicBezTo>
                  <a:pt x="4379008" y="88697"/>
                  <a:pt x="4375076" y="87955"/>
                  <a:pt x="4383228" y="75966"/>
                </a:cubicBezTo>
                <a:cubicBezTo>
                  <a:pt x="4391380" y="63978"/>
                  <a:pt x="4397030" y="53603"/>
                  <a:pt x="4400178" y="44841"/>
                </a:cubicBezTo>
                <a:cubicBezTo>
                  <a:pt x="4402539" y="38269"/>
                  <a:pt x="4405029" y="34622"/>
                  <a:pt x="4407648" y="33899"/>
                </a:cubicBezTo>
                <a:close/>
                <a:moveTo>
                  <a:pt x="3693272" y="33899"/>
                </a:moveTo>
                <a:cubicBezTo>
                  <a:pt x="3694145" y="33658"/>
                  <a:pt x="3695032" y="33741"/>
                  <a:pt x="3695934" y="34150"/>
                </a:cubicBezTo>
                <a:cubicBezTo>
                  <a:pt x="3699541" y="35785"/>
                  <a:pt x="3704678" y="38976"/>
                  <a:pt x="3711346" y="43722"/>
                </a:cubicBezTo>
                <a:cubicBezTo>
                  <a:pt x="3719076" y="50089"/>
                  <a:pt x="3719896" y="54800"/>
                  <a:pt x="3713809" y="57854"/>
                </a:cubicBezTo>
                <a:cubicBezTo>
                  <a:pt x="3707722" y="60909"/>
                  <a:pt x="3696669" y="67688"/>
                  <a:pt x="3680651" y="78192"/>
                </a:cubicBezTo>
                <a:cubicBezTo>
                  <a:pt x="3664633" y="88697"/>
                  <a:pt x="3660700" y="87955"/>
                  <a:pt x="3668852" y="75966"/>
                </a:cubicBezTo>
                <a:cubicBezTo>
                  <a:pt x="3677005" y="63978"/>
                  <a:pt x="3682655" y="53603"/>
                  <a:pt x="3685803" y="44841"/>
                </a:cubicBezTo>
                <a:cubicBezTo>
                  <a:pt x="3688164" y="38269"/>
                  <a:pt x="3690653" y="34622"/>
                  <a:pt x="3693272" y="33899"/>
                </a:cubicBezTo>
                <a:close/>
                <a:moveTo>
                  <a:pt x="180384" y="26320"/>
                </a:moveTo>
                <a:cubicBezTo>
                  <a:pt x="184593" y="26951"/>
                  <a:pt x="188436" y="28486"/>
                  <a:pt x="191914" y="30924"/>
                </a:cubicBezTo>
                <a:cubicBezTo>
                  <a:pt x="198869" y="35799"/>
                  <a:pt x="198062" y="40291"/>
                  <a:pt x="189494" y="44400"/>
                </a:cubicBezTo>
                <a:cubicBezTo>
                  <a:pt x="180925" y="48508"/>
                  <a:pt x="169586" y="51946"/>
                  <a:pt x="155475" y="54714"/>
                </a:cubicBezTo>
                <a:cubicBezTo>
                  <a:pt x="141364" y="57482"/>
                  <a:pt x="125949" y="60213"/>
                  <a:pt x="109228" y="62909"/>
                </a:cubicBezTo>
                <a:cubicBezTo>
                  <a:pt x="92507" y="65605"/>
                  <a:pt x="79300" y="63766"/>
                  <a:pt x="69606" y="57392"/>
                </a:cubicBezTo>
                <a:cubicBezTo>
                  <a:pt x="59912" y="51018"/>
                  <a:pt x="61912" y="46963"/>
                  <a:pt x="75607" y="45228"/>
                </a:cubicBezTo>
                <a:cubicBezTo>
                  <a:pt x="89302" y="43493"/>
                  <a:pt x="101603" y="41535"/>
                  <a:pt x="112508" y="39356"/>
                </a:cubicBezTo>
                <a:cubicBezTo>
                  <a:pt x="123414" y="37176"/>
                  <a:pt x="132316" y="35218"/>
                  <a:pt x="139213" y="33483"/>
                </a:cubicBezTo>
                <a:cubicBezTo>
                  <a:pt x="147631" y="31605"/>
                  <a:pt x="156780" y="29489"/>
                  <a:pt x="166661" y="27138"/>
                </a:cubicBezTo>
                <a:cubicBezTo>
                  <a:pt x="171601" y="25962"/>
                  <a:pt x="176175" y="25689"/>
                  <a:pt x="180384" y="26320"/>
                </a:cubicBezTo>
                <a:close/>
                <a:moveTo>
                  <a:pt x="4466876" y="25731"/>
                </a:moveTo>
                <a:cubicBezTo>
                  <a:pt x="4470257" y="26042"/>
                  <a:pt x="4475446" y="27962"/>
                  <a:pt x="4482444" y="31494"/>
                </a:cubicBezTo>
                <a:cubicBezTo>
                  <a:pt x="4496440" y="38556"/>
                  <a:pt x="4501338" y="45206"/>
                  <a:pt x="4497136" y="51444"/>
                </a:cubicBezTo>
                <a:cubicBezTo>
                  <a:pt x="4492934" y="57682"/>
                  <a:pt x="4488822" y="66383"/>
                  <a:pt x="4484800" y="77547"/>
                </a:cubicBezTo>
                <a:cubicBezTo>
                  <a:pt x="4480777" y="88711"/>
                  <a:pt x="4473496" y="102223"/>
                  <a:pt x="4462956" y="118083"/>
                </a:cubicBezTo>
                <a:cubicBezTo>
                  <a:pt x="4480652" y="114685"/>
                  <a:pt x="4496813" y="109336"/>
                  <a:pt x="4511440" y="102037"/>
                </a:cubicBezTo>
                <a:cubicBezTo>
                  <a:pt x="4526067" y="94737"/>
                  <a:pt x="4537841" y="94504"/>
                  <a:pt x="4546760" y="101338"/>
                </a:cubicBezTo>
                <a:cubicBezTo>
                  <a:pt x="4555680" y="108171"/>
                  <a:pt x="4554715" y="113796"/>
                  <a:pt x="4543867" y="118212"/>
                </a:cubicBezTo>
                <a:cubicBezTo>
                  <a:pt x="4533018" y="122629"/>
                  <a:pt x="4515047" y="126716"/>
                  <a:pt x="4489951" y="130473"/>
                </a:cubicBezTo>
                <a:cubicBezTo>
                  <a:pt x="4503446" y="133040"/>
                  <a:pt x="4508583" y="139264"/>
                  <a:pt x="4505363" y="149144"/>
                </a:cubicBezTo>
                <a:cubicBezTo>
                  <a:pt x="4502144" y="159025"/>
                  <a:pt x="4499405" y="169841"/>
                  <a:pt x="4497147" y="181593"/>
                </a:cubicBezTo>
                <a:cubicBezTo>
                  <a:pt x="4494888" y="193344"/>
                  <a:pt x="4490690" y="206369"/>
                  <a:pt x="4484552" y="220666"/>
                </a:cubicBezTo>
                <a:cubicBezTo>
                  <a:pt x="4492153" y="229657"/>
                  <a:pt x="4500997" y="238322"/>
                  <a:pt x="4511085" y="246661"/>
                </a:cubicBezTo>
                <a:cubicBezTo>
                  <a:pt x="4521174" y="255000"/>
                  <a:pt x="4531656" y="261342"/>
                  <a:pt x="4542533" y="265687"/>
                </a:cubicBezTo>
                <a:cubicBezTo>
                  <a:pt x="4553410" y="270032"/>
                  <a:pt x="4563337" y="274686"/>
                  <a:pt x="4572314" y="279647"/>
                </a:cubicBezTo>
                <a:cubicBezTo>
                  <a:pt x="4581291" y="284609"/>
                  <a:pt x="4576710" y="287972"/>
                  <a:pt x="4558569" y="289736"/>
                </a:cubicBezTo>
                <a:cubicBezTo>
                  <a:pt x="4540429" y="291499"/>
                  <a:pt x="4526734" y="291661"/>
                  <a:pt x="4517485" y="290220"/>
                </a:cubicBezTo>
                <a:cubicBezTo>
                  <a:pt x="4508235" y="288778"/>
                  <a:pt x="4501484" y="284752"/>
                  <a:pt x="4497233" y="278142"/>
                </a:cubicBezTo>
                <a:cubicBezTo>
                  <a:pt x="4492981" y="271531"/>
                  <a:pt x="4483663" y="257829"/>
                  <a:pt x="4469280" y="237035"/>
                </a:cubicBezTo>
                <a:cubicBezTo>
                  <a:pt x="4463128" y="245453"/>
                  <a:pt x="4455876" y="252447"/>
                  <a:pt x="4447522" y="258019"/>
                </a:cubicBezTo>
                <a:cubicBezTo>
                  <a:pt x="4439169" y="263590"/>
                  <a:pt x="4429052" y="267784"/>
                  <a:pt x="4417171" y="270602"/>
                </a:cubicBezTo>
                <a:cubicBezTo>
                  <a:pt x="4414201" y="271307"/>
                  <a:pt x="4411907" y="271680"/>
                  <a:pt x="4410289" y="271721"/>
                </a:cubicBezTo>
                <a:lnTo>
                  <a:pt x="4408573" y="271191"/>
                </a:lnTo>
                <a:lnTo>
                  <a:pt x="4407997" y="281228"/>
                </a:lnTo>
                <a:cubicBezTo>
                  <a:pt x="4405559" y="291360"/>
                  <a:pt x="4400562" y="292640"/>
                  <a:pt x="4393004" y="285068"/>
                </a:cubicBezTo>
                <a:cubicBezTo>
                  <a:pt x="4385447" y="277496"/>
                  <a:pt x="4378571" y="270936"/>
                  <a:pt x="4372376" y="265386"/>
                </a:cubicBezTo>
                <a:cubicBezTo>
                  <a:pt x="4359312" y="275926"/>
                  <a:pt x="4346560" y="283498"/>
                  <a:pt x="4334120" y="288101"/>
                </a:cubicBezTo>
                <a:cubicBezTo>
                  <a:pt x="4321680" y="292704"/>
                  <a:pt x="4308519" y="295468"/>
                  <a:pt x="4294638" y="296393"/>
                </a:cubicBezTo>
                <a:cubicBezTo>
                  <a:pt x="4280756" y="297318"/>
                  <a:pt x="4279164" y="294651"/>
                  <a:pt x="4289862" y="288391"/>
                </a:cubicBezTo>
                <a:cubicBezTo>
                  <a:pt x="4300560" y="282132"/>
                  <a:pt x="4311552" y="276396"/>
                  <a:pt x="4322838" y="271183"/>
                </a:cubicBezTo>
                <a:cubicBezTo>
                  <a:pt x="4334123" y="265970"/>
                  <a:pt x="4344334" y="259356"/>
                  <a:pt x="4353468" y="251340"/>
                </a:cubicBezTo>
                <a:cubicBezTo>
                  <a:pt x="4343932" y="245016"/>
                  <a:pt x="4336823" y="240699"/>
                  <a:pt x="4332141" y="238391"/>
                </a:cubicBezTo>
                <a:cubicBezTo>
                  <a:pt x="4327459" y="236082"/>
                  <a:pt x="4326258" y="232687"/>
                  <a:pt x="4328538" y="228205"/>
                </a:cubicBezTo>
                <a:cubicBezTo>
                  <a:pt x="4330818" y="223724"/>
                  <a:pt x="4332826" y="218565"/>
                  <a:pt x="4334561" y="212729"/>
                </a:cubicBezTo>
                <a:cubicBezTo>
                  <a:pt x="4314771" y="215367"/>
                  <a:pt x="4301227" y="218726"/>
                  <a:pt x="4293928" y="222806"/>
                </a:cubicBezTo>
                <a:cubicBezTo>
                  <a:pt x="4286629" y="226886"/>
                  <a:pt x="4277852" y="223950"/>
                  <a:pt x="4267599" y="213998"/>
                </a:cubicBezTo>
                <a:cubicBezTo>
                  <a:pt x="4257346" y="204046"/>
                  <a:pt x="4258669" y="199529"/>
                  <a:pt x="4271568" y="200446"/>
                </a:cubicBezTo>
                <a:cubicBezTo>
                  <a:pt x="4284467" y="201364"/>
                  <a:pt x="4306963" y="199292"/>
                  <a:pt x="4339056" y="194230"/>
                </a:cubicBezTo>
                <a:cubicBezTo>
                  <a:pt x="4341466" y="184149"/>
                  <a:pt x="4341770" y="175014"/>
                  <a:pt x="4339971" y="166826"/>
                </a:cubicBezTo>
                <a:cubicBezTo>
                  <a:pt x="4338171" y="158637"/>
                  <a:pt x="4343595" y="157598"/>
                  <a:pt x="4356243" y="163707"/>
                </a:cubicBezTo>
                <a:cubicBezTo>
                  <a:pt x="4368891" y="169816"/>
                  <a:pt x="4374183" y="174734"/>
                  <a:pt x="4372118" y="178463"/>
                </a:cubicBezTo>
                <a:cubicBezTo>
                  <a:pt x="4370053" y="182191"/>
                  <a:pt x="4367034" y="185913"/>
                  <a:pt x="4363062" y="189627"/>
                </a:cubicBezTo>
                <a:lnTo>
                  <a:pt x="4382464" y="187433"/>
                </a:lnTo>
                <a:cubicBezTo>
                  <a:pt x="4383827" y="183503"/>
                  <a:pt x="4384282" y="178839"/>
                  <a:pt x="4383830" y="173440"/>
                </a:cubicBezTo>
                <a:cubicBezTo>
                  <a:pt x="4383378" y="168041"/>
                  <a:pt x="4387096" y="167568"/>
                  <a:pt x="4394983" y="172020"/>
                </a:cubicBezTo>
                <a:cubicBezTo>
                  <a:pt x="4402870" y="176473"/>
                  <a:pt x="4408072" y="180305"/>
                  <a:pt x="4410589" y="183518"/>
                </a:cubicBezTo>
                <a:cubicBezTo>
                  <a:pt x="4413106" y="186730"/>
                  <a:pt x="4413149" y="190928"/>
                  <a:pt x="4410718" y="196112"/>
                </a:cubicBezTo>
                <a:cubicBezTo>
                  <a:pt x="4408287" y="201296"/>
                  <a:pt x="4405276" y="208609"/>
                  <a:pt x="4401684" y="218053"/>
                </a:cubicBezTo>
                <a:cubicBezTo>
                  <a:pt x="4398092" y="227496"/>
                  <a:pt x="4393320" y="236820"/>
                  <a:pt x="4387369" y="246027"/>
                </a:cubicBezTo>
                <a:cubicBezTo>
                  <a:pt x="4392976" y="249626"/>
                  <a:pt x="4398425" y="253860"/>
                  <a:pt x="4403716" y="258729"/>
                </a:cubicBezTo>
                <a:lnTo>
                  <a:pt x="4408730" y="267959"/>
                </a:lnTo>
                <a:lnTo>
                  <a:pt x="4413988" y="263138"/>
                </a:lnTo>
                <a:cubicBezTo>
                  <a:pt x="4423746" y="255344"/>
                  <a:pt x="4432150" y="247923"/>
                  <a:pt x="4439198" y="240875"/>
                </a:cubicBezTo>
                <a:cubicBezTo>
                  <a:pt x="4446246" y="233827"/>
                  <a:pt x="4452308" y="226768"/>
                  <a:pt x="4457385" y="219698"/>
                </a:cubicBezTo>
                <a:cubicBezTo>
                  <a:pt x="4451348" y="209990"/>
                  <a:pt x="4445511" y="201454"/>
                  <a:pt x="4439875" y="194090"/>
                </a:cubicBezTo>
                <a:cubicBezTo>
                  <a:pt x="4434240" y="186726"/>
                  <a:pt x="4429228" y="179986"/>
                  <a:pt x="4424840" y="173870"/>
                </a:cubicBezTo>
                <a:cubicBezTo>
                  <a:pt x="4420452" y="167754"/>
                  <a:pt x="4421771" y="164126"/>
                  <a:pt x="4428798" y="162986"/>
                </a:cubicBezTo>
                <a:cubicBezTo>
                  <a:pt x="4435824" y="161846"/>
                  <a:pt x="4441109" y="163499"/>
                  <a:pt x="4444651" y="167944"/>
                </a:cubicBezTo>
                <a:cubicBezTo>
                  <a:pt x="4448193" y="172390"/>
                  <a:pt x="4455857" y="183668"/>
                  <a:pt x="4467645" y="201780"/>
                </a:cubicBezTo>
                <a:cubicBezTo>
                  <a:pt x="4471617" y="192487"/>
                  <a:pt x="4474278" y="181392"/>
                  <a:pt x="4475625" y="168493"/>
                </a:cubicBezTo>
                <a:cubicBezTo>
                  <a:pt x="4476973" y="155594"/>
                  <a:pt x="4477296" y="143795"/>
                  <a:pt x="4476593" y="133098"/>
                </a:cubicBezTo>
                <a:cubicBezTo>
                  <a:pt x="4471961" y="134001"/>
                  <a:pt x="4465702" y="134001"/>
                  <a:pt x="4457815" y="133098"/>
                </a:cubicBezTo>
                <a:cubicBezTo>
                  <a:pt x="4447705" y="145043"/>
                  <a:pt x="4437007" y="153880"/>
                  <a:pt x="4425722" y="159609"/>
                </a:cubicBezTo>
                <a:cubicBezTo>
                  <a:pt x="4414436" y="165338"/>
                  <a:pt x="4414447" y="160401"/>
                  <a:pt x="4425754" y="144799"/>
                </a:cubicBezTo>
                <a:cubicBezTo>
                  <a:pt x="4437061" y="129197"/>
                  <a:pt x="4446511" y="110071"/>
                  <a:pt x="4454104" y="87420"/>
                </a:cubicBezTo>
                <a:cubicBezTo>
                  <a:pt x="4461698" y="64770"/>
                  <a:pt x="4465057" y="50932"/>
                  <a:pt x="4464182" y="45905"/>
                </a:cubicBezTo>
                <a:cubicBezTo>
                  <a:pt x="4463307" y="40879"/>
                  <a:pt x="4462633" y="35455"/>
                  <a:pt x="4462160" y="29633"/>
                </a:cubicBezTo>
                <a:cubicBezTo>
                  <a:pt x="4461923" y="26722"/>
                  <a:pt x="4463495" y="25421"/>
                  <a:pt x="4466876" y="25731"/>
                </a:cubicBezTo>
                <a:close/>
                <a:moveTo>
                  <a:pt x="3752501" y="25731"/>
                </a:moveTo>
                <a:cubicBezTo>
                  <a:pt x="3755882" y="26042"/>
                  <a:pt x="3761071" y="27962"/>
                  <a:pt x="3768069" y="31494"/>
                </a:cubicBezTo>
                <a:cubicBezTo>
                  <a:pt x="3782065" y="38556"/>
                  <a:pt x="3786962" y="45206"/>
                  <a:pt x="3782760" y="51444"/>
                </a:cubicBezTo>
                <a:cubicBezTo>
                  <a:pt x="3778559" y="57682"/>
                  <a:pt x="3774447" y="66383"/>
                  <a:pt x="3770424" y="77547"/>
                </a:cubicBezTo>
                <a:cubicBezTo>
                  <a:pt x="3766402" y="88711"/>
                  <a:pt x="3759121" y="102223"/>
                  <a:pt x="3748580" y="118083"/>
                </a:cubicBezTo>
                <a:cubicBezTo>
                  <a:pt x="3766276" y="114685"/>
                  <a:pt x="3782438" y="109336"/>
                  <a:pt x="3797065" y="102037"/>
                </a:cubicBezTo>
                <a:cubicBezTo>
                  <a:pt x="3811692" y="94737"/>
                  <a:pt x="3823465" y="94504"/>
                  <a:pt x="3832385" y="101338"/>
                </a:cubicBezTo>
                <a:cubicBezTo>
                  <a:pt x="3841304" y="108171"/>
                  <a:pt x="3840340" y="113796"/>
                  <a:pt x="3829492" y="118212"/>
                </a:cubicBezTo>
                <a:cubicBezTo>
                  <a:pt x="3818643" y="122629"/>
                  <a:pt x="3800671" y="126716"/>
                  <a:pt x="3775576" y="130473"/>
                </a:cubicBezTo>
                <a:cubicBezTo>
                  <a:pt x="3789070" y="133040"/>
                  <a:pt x="3794208" y="139264"/>
                  <a:pt x="3790988" y="149144"/>
                </a:cubicBezTo>
                <a:cubicBezTo>
                  <a:pt x="3787769" y="159025"/>
                  <a:pt x="3785030" y="169841"/>
                  <a:pt x="3782771" y="181593"/>
                </a:cubicBezTo>
                <a:cubicBezTo>
                  <a:pt x="3780513" y="193344"/>
                  <a:pt x="3776315" y="206369"/>
                  <a:pt x="3770177" y="220666"/>
                </a:cubicBezTo>
                <a:cubicBezTo>
                  <a:pt x="3777778" y="229657"/>
                  <a:pt x="3786621" y="238322"/>
                  <a:pt x="3796710" y="246661"/>
                </a:cubicBezTo>
                <a:cubicBezTo>
                  <a:pt x="3806798" y="255000"/>
                  <a:pt x="3817281" y="261342"/>
                  <a:pt x="3828158" y="265687"/>
                </a:cubicBezTo>
                <a:cubicBezTo>
                  <a:pt x="3839035" y="270032"/>
                  <a:pt x="3848962" y="274686"/>
                  <a:pt x="3857939" y="279647"/>
                </a:cubicBezTo>
                <a:cubicBezTo>
                  <a:pt x="3866916" y="284609"/>
                  <a:pt x="3862335" y="287972"/>
                  <a:pt x="3844194" y="289736"/>
                </a:cubicBezTo>
                <a:cubicBezTo>
                  <a:pt x="3826054" y="291499"/>
                  <a:pt x="3812359" y="291661"/>
                  <a:pt x="3803109" y="290220"/>
                </a:cubicBezTo>
                <a:cubicBezTo>
                  <a:pt x="3793860" y="288778"/>
                  <a:pt x="3787109" y="284752"/>
                  <a:pt x="3782857" y="278142"/>
                </a:cubicBezTo>
                <a:cubicBezTo>
                  <a:pt x="3778606" y="271531"/>
                  <a:pt x="3769288" y="257829"/>
                  <a:pt x="3754905" y="237035"/>
                </a:cubicBezTo>
                <a:cubicBezTo>
                  <a:pt x="3748753" y="245453"/>
                  <a:pt x="3741500" y="252447"/>
                  <a:pt x="3733147" y="258019"/>
                </a:cubicBezTo>
                <a:cubicBezTo>
                  <a:pt x="3724794" y="263590"/>
                  <a:pt x="3714677" y="267784"/>
                  <a:pt x="3702796" y="270602"/>
                </a:cubicBezTo>
                <a:cubicBezTo>
                  <a:pt x="3699826" y="271307"/>
                  <a:pt x="3697532" y="271680"/>
                  <a:pt x="3695914" y="271721"/>
                </a:cubicBezTo>
                <a:lnTo>
                  <a:pt x="3694197" y="271191"/>
                </a:lnTo>
                <a:lnTo>
                  <a:pt x="3693622" y="281228"/>
                </a:lnTo>
                <a:cubicBezTo>
                  <a:pt x="3691184" y="291360"/>
                  <a:pt x="3686187" y="292640"/>
                  <a:pt x="3678629" y="285068"/>
                </a:cubicBezTo>
                <a:cubicBezTo>
                  <a:pt x="3671072" y="277496"/>
                  <a:pt x="3664196" y="270936"/>
                  <a:pt x="3658001" y="265386"/>
                </a:cubicBezTo>
                <a:cubicBezTo>
                  <a:pt x="3644937" y="275926"/>
                  <a:pt x="3632185" y="283498"/>
                  <a:pt x="3619744" y="288101"/>
                </a:cubicBezTo>
                <a:cubicBezTo>
                  <a:pt x="3607305" y="292704"/>
                  <a:pt x="3594144" y="295468"/>
                  <a:pt x="3580262" y="296393"/>
                </a:cubicBezTo>
                <a:cubicBezTo>
                  <a:pt x="3566381" y="297318"/>
                  <a:pt x="3564789" y="294651"/>
                  <a:pt x="3575487" y="288391"/>
                </a:cubicBezTo>
                <a:cubicBezTo>
                  <a:pt x="3586185" y="282132"/>
                  <a:pt x="3597177" y="276396"/>
                  <a:pt x="3608462" y="271183"/>
                </a:cubicBezTo>
                <a:cubicBezTo>
                  <a:pt x="3619748" y="265970"/>
                  <a:pt x="3629959" y="259356"/>
                  <a:pt x="3639093" y="251340"/>
                </a:cubicBezTo>
                <a:cubicBezTo>
                  <a:pt x="3629557" y="245016"/>
                  <a:pt x="3622448" y="240699"/>
                  <a:pt x="3617765" y="238391"/>
                </a:cubicBezTo>
                <a:cubicBezTo>
                  <a:pt x="3613084" y="236082"/>
                  <a:pt x="3611882" y="232687"/>
                  <a:pt x="3614163" y="228205"/>
                </a:cubicBezTo>
                <a:cubicBezTo>
                  <a:pt x="3616443" y="223724"/>
                  <a:pt x="3618451" y="218565"/>
                  <a:pt x="3620185" y="212729"/>
                </a:cubicBezTo>
                <a:cubicBezTo>
                  <a:pt x="3600396" y="215367"/>
                  <a:pt x="3586852" y="218726"/>
                  <a:pt x="3579552" y="222806"/>
                </a:cubicBezTo>
                <a:cubicBezTo>
                  <a:pt x="3572253" y="226886"/>
                  <a:pt x="3563477" y="223950"/>
                  <a:pt x="3553224" y="213998"/>
                </a:cubicBezTo>
                <a:cubicBezTo>
                  <a:pt x="3542971" y="204046"/>
                  <a:pt x="3544294" y="199529"/>
                  <a:pt x="3557192" y="200446"/>
                </a:cubicBezTo>
                <a:cubicBezTo>
                  <a:pt x="3570092" y="201364"/>
                  <a:pt x="3592588" y="199292"/>
                  <a:pt x="3624681" y="194230"/>
                </a:cubicBezTo>
                <a:cubicBezTo>
                  <a:pt x="3627090" y="184149"/>
                  <a:pt x="3627395" y="175014"/>
                  <a:pt x="3625595" y="166826"/>
                </a:cubicBezTo>
                <a:cubicBezTo>
                  <a:pt x="3623796" y="158637"/>
                  <a:pt x="3629220" y="157598"/>
                  <a:pt x="3641868" y="163707"/>
                </a:cubicBezTo>
                <a:cubicBezTo>
                  <a:pt x="3654516" y="169816"/>
                  <a:pt x="3659807" y="174734"/>
                  <a:pt x="3657742" y="178463"/>
                </a:cubicBezTo>
                <a:cubicBezTo>
                  <a:pt x="3655677" y="182191"/>
                  <a:pt x="3652659" y="185913"/>
                  <a:pt x="3648687" y="189627"/>
                </a:cubicBezTo>
                <a:lnTo>
                  <a:pt x="3668089" y="187433"/>
                </a:lnTo>
                <a:cubicBezTo>
                  <a:pt x="3669452" y="183503"/>
                  <a:pt x="3669906" y="178839"/>
                  <a:pt x="3669455" y="173440"/>
                </a:cubicBezTo>
                <a:cubicBezTo>
                  <a:pt x="3669003" y="168041"/>
                  <a:pt x="3672721" y="167568"/>
                  <a:pt x="3680608" y="172020"/>
                </a:cubicBezTo>
                <a:cubicBezTo>
                  <a:pt x="3688495" y="176473"/>
                  <a:pt x="3693697" y="180305"/>
                  <a:pt x="3696214" y="183518"/>
                </a:cubicBezTo>
                <a:cubicBezTo>
                  <a:pt x="3698730" y="186730"/>
                  <a:pt x="3698773" y="190928"/>
                  <a:pt x="3696343" y="196112"/>
                </a:cubicBezTo>
                <a:cubicBezTo>
                  <a:pt x="3693912" y="201296"/>
                  <a:pt x="3690901" y="208609"/>
                  <a:pt x="3687308" y="218053"/>
                </a:cubicBezTo>
                <a:cubicBezTo>
                  <a:pt x="3683716" y="227496"/>
                  <a:pt x="3678945" y="236820"/>
                  <a:pt x="3672993" y="246027"/>
                </a:cubicBezTo>
                <a:cubicBezTo>
                  <a:pt x="3678600" y="249626"/>
                  <a:pt x="3684050" y="253860"/>
                  <a:pt x="3689341" y="258729"/>
                </a:cubicBezTo>
                <a:lnTo>
                  <a:pt x="3694355" y="267959"/>
                </a:lnTo>
                <a:lnTo>
                  <a:pt x="3699612" y="263138"/>
                </a:lnTo>
                <a:cubicBezTo>
                  <a:pt x="3709371" y="255344"/>
                  <a:pt x="3717775" y="247923"/>
                  <a:pt x="3724822" y="240875"/>
                </a:cubicBezTo>
                <a:cubicBezTo>
                  <a:pt x="3731871" y="233827"/>
                  <a:pt x="3737933" y="226768"/>
                  <a:pt x="3743009" y="219698"/>
                </a:cubicBezTo>
                <a:cubicBezTo>
                  <a:pt x="3736972" y="209990"/>
                  <a:pt x="3731136" y="201454"/>
                  <a:pt x="3725500" y="194090"/>
                </a:cubicBezTo>
                <a:cubicBezTo>
                  <a:pt x="3719864" y="186726"/>
                  <a:pt x="3714852" y="179986"/>
                  <a:pt x="3710464" y="173870"/>
                </a:cubicBezTo>
                <a:cubicBezTo>
                  <a:pt x="3706076" y="167754"/>
                  <a:pt x="3707396" y="164126"/>
                  <a:pt x="3714422" y="162986"/>
                </a:cubicBezTo>
                <a:cubicBezTo>
                  <a:pt x="3721449" y="161846"/>
                  <a:pt x="3726734" y="163499"/>
                  <a:pt x="3730275" y="167944"/>
                </a:cubicBezTo>
                <a:cubicBezTo>
                  <a:pt x="3733817" y="172390"/>
                  <a:pt x="3741482" y="183668"/>
                  <a:pt x="3753270" y="201780"/>
                </a:cubicBezTo>
                <a:cubicBezTo>
                  <a:pt x="3757242" y="192487"/>
                  <a:pt x="3759902" y="181392"/>
                  <a:pt x="3761250" y="168493"/>
                </a:cubicBezTo>
                <a:cubicBezTo>
                  <a:pt x="3762598" y="155594"/>
                  <a:pt x="3762921" y="143795"/>
                  <a:pt x="3762218" y="133098"/>
                </a:cubicBezTo>
                <a:cubicBezTo>
                  <a:pt x="3757586" y="134001"/>
                  <a:pt x="3751327" y="134001"/>
                  <a:pt x="3743440" y="133098"/>
                </a:cubicBezTo>
                <a:cubicBezTo>
                  <a:pt x="3733330" y="145043"/>
                  <a:pt x="3722632" y="153880"/>
                  <a:pt x="3711346" y="159609"/>
                </a:cubicBezTo>
                <a:cubicBezTo>
                  <a:pt x="3700061" y="165338"/>
                  <a:pt x="3700072" y="160401"/>
                  <a:pt x="3711378" y="144799"/>
                </a:cubicBezTo>
                <a:cubicBezTo>
                  <a:pt x="3722686" y="129197"/>
                  <a:pt x="3732136" y="110071"/>
                  <a:pt x="3739729" y="87420"/>
                </a:cubicBezTo>
                <a:cubicBezTo>
                  <a:pt x="3747322" y="64770"/>
                  <a:pt x="3750682" y="50932"/>
                  <a:pt x="3749807" y="45905"/>
                </a:cubicBezTo>
                <a:cubicBezTo>
                  <a:pt x="3748932" y="40879"/>
                  <a:pt x="3748258" y="35455"/>
                  <a:pt x="3747785" y="29633"/>
                </a:cubicBezTo>
                <a:cubicBezTo>
                  <a:pt x="3747548" y="26722"/>
                  <a:pt x="3749120" y="25421"/>
                  <a:pt x="3752501" y="25731"/>
                </a:cubicBezTo>
                <a:close/>
                <a:moveTo>
                  <a:pt x="2635422" y="25678"/>
                </a:moveTo>
                <a:cubicBezTo>
                  <a:pt x="2641878" y="25282"/>
                  <a:pt x="2648031" y="27912"/>
                  <a:pt x="2653882" y="33569"/>
                </a:cubicBezTo>
                <a:cubicBezTo>
                  <a:pt x="2661683" y="41112"/>
                  <a:pt x="2659672" y="46529"/>
                  <a:pt x="2647848" y="49820"/>
                </a:cubicBezTo>
                <a:cubicBezTo>
                  <a:pt x="2636025" y="53111"/>
                  <a:pt x="2622592" y="55474"/>
                  <a:pt x="2607549" y="56908"/>
                </a:cubicBezTo>
                <a:cubicBezTo>
                  <a:pt x="2622835" y="60952"/>
                  <a:pt x="2629357" y="66448"/>
                  <a:pt x="2627112" y="73396"/>
                </a:cubicBezTo>
                <a:cubicBezTo>
                  <a:pt x="2624868" y="80343"/>
                  <a:pt x="2623746" y="92995"/>
                  <a:pt x="2623746" y="111351"/>
                </a:cubicBezTo>
                <a:cubicBezTo>
                  <a:pt x="2628708" y="110662"/>
                  <a:pt x="2634383" y="109364"/>
                  <a:pt x="2640771" y="107457"/>
                </a:cubicBezTo>
                <a:cubicBezTo>
                  <a:pt x="2647160" y="105550"/>
                  <a:pt x="2654018" y="107981"/>
                  <a:pt x="2661346" y="114749"/>
                </a:cubicBezTo>
                <a:cubicBezTo>
                  <a:pt x="2668674" y="121518"/>
                  <a:pt x="2665777" y="126286"/>
                  <a:pt x="2652656" y="129054"/>
                </a:cubicBezTo>
                <a:lnTo>
                  <a:pt x="2623746" y="133872"/>
                </a:lnTo>
                <a:cubicBezTo>
                  <a:pt x="2623746" y="164388"/>
                  <a:pt x="2624190" y="185884"/>
                  <a:pt x="2625080" y="198360"/>
                </a:cubicBezTo>
                <a:cubicBezTo>
                  <a:pt x="2625969" y="210836"/>
                  <a:pt x="2625499" y="223032"/>
                  <a:pt x="2623671" y="234949"/>
                </a:cubicBezTo>
                <a:cubicBezTo>
                  <a:pt x="2621842" y="246866"/>
                  <a:pt x="2618895" y="256717"/>
                  <a:pt x="2614830" y="264504"/>
                </a:cubicBezTo>
                <a:cubicBezTo>
                  <a:pt x="2610764" y="272291"/>
                  <a:pt x="2605806" y="269695"/>
                  <a:pt x="2599956" y="256717"/>
                </a:cubicBezTo>
                <a:cubicBezTo>
                  <a:pt x="2594105" y="243739"/>
                  <a:pt x="2592309" y="233314"/>
                  <a:pt x="2594567" y="225441"/>
                </a:cubicBezTo>
                <a:cubicBezTo>
                  <a:pt x="2596826" y="217569"/>
                  <a:pt x="2598400" y="206892"/>
                  <a:pt x="2599289" y="193412"/>
                </a:cubicBezTo>
                <a:cubicBezTo>
                  <a:pt x="2600178" y="179933"/>
                  <a:pt x="2600622" y="161176"/>
                  <a:pt x="2600622" y="137141"/>
                </a:cubicBezTo>
                <a:cubicBezTo>
                  <a:pt x="2583514" y="141530"/>
                  <a:pt x="2573570" y="144283"/>
                  <a:pt x="2570788" y="145401"/>
                </a:cubicBezTo>
                <a:cubicBezTo>
                  <a:pt x="2567274" y="182270"/>
                  <a:pt x="2559925" y="208631"/>
                  <a:pt x="2548739" y="224484"/>
                </a:cubicBezTo>
                <a:cubicBezTo>
                  <a:pt x="2537554" y="240337"/>
                  <a:pt x="2525186" y="251340"/>
                  <a:pt x="2511634" y="257492"/>
                </a:cubicBezTo>
                <a:cubicBezTo>
                  <a:pt x="2498083" y="263644"/>
                  <a:pt x="2492741" y="264016"/>
                  <a:pt x="2495609" y="258610"/>
                </a:cubicBezTo>
                <a:cubicBezTo>
                  <a:pt x="2498477" y="253204"/>
                  <a:pt x="2504579" y="245170"/>
                  <a:pt x="2513914" y="234508"/>
                </a:cubicBezTo>
                <a:cubicBezTo>
                  <a:pt x="2523250" y="223846"/>
                  <a:pt x="2530362" y="210517"/>
                  <a:pt x="2535253" y="194520"/>
                </a:cubicBezTo>
                <a:cubicBezTo>
                  <a:pt x="2540143" y="178524"/>
                  <a:pt x="2543935" y="163900"/>
                  <a:pt x="2546631" y="150650"/>
                </a:cubicBezTo>
                <a:cubicBezTo>
                  <a:pt x="2529294" y="155110"/>
                  <a:pt x="2518575" y="157799"/>
                  <a:pt x="2514474" y="158716"/>
                </a:cubicBezTo>
                <a:cubicBezTo>
                  <a:pt x="2510372" y="159634"/>
                  <a:pt x="2503234" y="156382"/>
                  <a:pt x="2493060" y="148961"/>
                </a:cubicBezTo>
                <a:cubicBezTo>
                  <a:pt x="2482886" y="141540"/>
                  <a:pt x="2484635" y="137260"/>
                  <a:pt x="2498309" y="136120"/>
                </a:cubicBezTo>
                <a:cubicBezTo>
                  <a:pt x="2511982" y="134980"/>
                  <a:pt x="2528592" y="132373"/>
                  <a:pt x="2548137" y="128301"/>
                </a:cubicBezTo>
                <a:cubicBezTo>
                  <a:pt x="2548940" y="117961"/>
                  <a:pt x="2549119" y="107755"/>
                  <a:pt x="2548675" y="97681"/>
                </a:cubicBezTo>
                <a:cubicBezTo>
                  <a:pt x="2548230" y="87607"/>
                  <a:pt x="2546474" y="77974"/>
                  <a:pt x="2543405" y="68782"/>
                </a:cubicBezTo>
                <a:cubicBezTo>
                  <a:pt x="2523070" y="58944"/>
                  <a:pt x="2521031" y="52581"/>
                  <a:pt x="2537285" y="49691"/>
                </a:cubicBezTo>
                <a:cubicBezTo>
                  <a:pt x="2553540" y="46802"/>
                  <a:pt x="2570648" y="43116"/>
                  <a:pt x="2588609" y="38635"/>
                </a:cubicBezTo>
                <a:cubicBezTo>
                  <a:pt x="2606570" y="34154"/>
                  <a:pt x="2619989" y="30303"/>
                  <a:pt x="2628865" y="27084"/>
                </a:cubicBezTo>
                <a:cubicBezTo>
                  <a:pt x="2631085" y="26279"/>
                  <a:pt x="2633270" y="25811"/>
                  <a:pt x="2635422" y="25678"/>
                </a:cubicBezTo>
                <a:close/>
                <a:moveTo>
                  <a:pt x="5743852" y="19329"/>
                </a:moveTo>
                <a:cubicBezTo>
                  <a:pt x="5745453" y="19089"/>
                  <a:pt x="5747508" y="19204"/>
                  <a:pt x="5750018" y="19674"/>
                </a:cubicBezTo>
                <a:cubicBezTo>
                  <a:pt x="5760055" y="21552"/>
                  <a:pt x="5768630" y="24603"/>
                  <a:pt x="5775744" y="28826"/>
                </a:cubicBezTo>
                <a:cubicBezTo>
                  <a:pt x="5782856" y="33049"/>
                  <a:pt x="5784838" y="38581"/>
                  <a:pt x="5781691" y="45421"/>
                </a:cubicBezTo>
                <a:cubicBezTo>
                  <a:pt x="5778543" y="52262"/>
                  <a:pt x="5776970" y="75134"/>
                  <a:pt x="5776970" y="114039"/>
                </a:cubicBezTo>
                <a:cubicBezTo>
                  <a:pt x="5778662" y="114168"/>
                  <a:pt x="5783576" y="112853"/>
                  <a:pt x="5791715" y="110092"/>
                </a:cubicBezTo>
                <a:cubicBezTo>
                  <a:pt x="5799853" y="107332"/>
                  <a:pt x="5806402" y="109038"/>
                  <a:pt x="5811365" y="115212"/>
                </a:cubicBezTo>
                <a:cubicBezTo>
                  <a:pt x="5816326" y="121385"/>
                  <a:pt x="5814480" y="125888"/>
                  <a:pt x="5805826" y="128720"/>
                </a:cubicBezTo>
                <a:cubicBezTo>
                  <a:pt x="5797171" y="131552"/>
                  <a:pt x="5787488" y="134116"/>
                  <a:pt x="5776776" y="136410"/>
                </a:cubicBezTo>
                <a:cubicBezTo>
                  <a:pt x="5776002" y="156443"/>
                  <a:pt x="5775615" y="173731"/>
                  <a:pt x="5775615" y="188271"/>
                </a:cubicBezTo>
                <a:cubicBezTo>
                  <a:pt x="5787460" y="181976"/>
                  <a:pt x="5798971" y="176355"/>
                  <a:pt x="5810150" y="171407"/>
                </a:cubicBezTo>
                <a:cubicBezTo>
                  <a:pt x="5821327" y="166460"/>
                  <a:pt x="5825874" y="167406"/>
                  <a:pt x="5823787" y="174247"/>
                </a:cubicBezTo>
                <a:cubicBezTo>
                  <a:pt x="5821700" y="181087"/>
                  <a:pt x="5806829" y="192667"/>
                  <a:pt x="5779174" y="208986"/>
                </a:cubicBezTo>
                <a:cubicBezTo>
                  <a:pt x="5751519" y="225305"/>
                  <a:pt x="5734806" y="236308"/>
                  <a:pt x="5729034" y="241993"/>
                </a:cubicBezTo>
                <a:cubicBezTo>
                  <a:pt x="5723262" y="247679"/>
                  <a:pt x="5715386" y="245632"/>
                  <a:pt x="5705405" y="235852"/>
                </a:cubicBezTo>
                <a:cubicBezTo>
                  <a:pt x="5695424" y="226072"/>
                  <a:pt x="5692499" y="220447"/>
                  <a:pt x="5696629" y="218977"/>
                </a:cubicBezTo>
                <a:cubicBezTo>
                  <a:pt x="5700759" y="217508"/>
                  <a:pt x="5704576" y="216558"/>
                  <a:pt x="5708083" y="216127"/>
                </a:cubicBezTo>
                <a:cubicBezTo>
                  <a:pt x="5711589" y="215697"/>
                  <a:pt x="5718300" y="213324"/>
                  <a:pt x="5728216" y="209007"/>
                </a:cubicBezTo>
                <a:cubicBezTo>
                  <a:pt x="5738132" y="204691"/>
                  <a:pt x="5745780" y="200611"/>
                  <a:pt x="5751157" y="196768"/>
                </a:cubicBezTo>
                <a:lnTo>
                  <a:pt x="5751157" y="142541"/>
                </a:lnTo>
                <a:cubicBezTo>
                  <a:pt x="5749164" y="143401"/>
                  <a:pt x="5745378" y="144516"/>
                  <a:pt x="5739800" y="145885"/>
                </a:cubicBezTo>
                <a:cubicBezTo>
                  <a:pt x="5734222" y="147255"/>
                  <a:pt x="5728593" y="147696"/>
                  <a:pt x="5722914" y="147208"/>
                </a:cubicBezTo>
                <a:cubicBezTo>
                  <a:pt x="5717236" y="146721"/>
                  <a:pt x="5711750" y="143415"/>
                  <a:pt x="5706458" y="137292"/>
                </a:cubicBezTo>
                <a:cubicBezTo>
                  <a:pt x="5701167" y="131169"/>
                  <a:pt x="5702874" y="127806"/>
                  <a:pt x="5711578" y="127204"/>
                </a:cubicBezTo>
                <a:cubicBezTo>
                  <a:pt x="5720282" y="126601"/>
                  <a:pt x="5733476" y="124285"/>
                  <a:pt x="5751157" y="120256"/>
                </a:cubicBezTo>
                <a:cubicBezTo>
                  <a:pt x="5751157" y="110003"/>
                  <a:pt x="5750716" y="94942"/>
                  <a:pt x="5749834" y="75073"/>
                </a:cubicBezTo>
                <a:cubicBezTo>
                  <a:pt x="5748952" y="55205"/>
                  <a:pt x="5746252" y="40535"/>
                  <a:pt x="5741736" y="31063"/>
                </a:cubicBezTo>
                <a:cubicBezTo>
                  <a:pt x="5738348" y="23960"/>
                  <a:pt x="5739053" y="20048"/>
                  <a:pt x="5743852" y="19329"/>
                </a:cubicBezTo>
                <a:close/>
                <a:moveTo>
                  <a:pt x="5029478" y="19329"/>
                </a:moveTo>
                <a:cubicBezTo>
                  <a:pt x="5031078" y="19089"/>
                  <a:pt x="5033133" y="19204"/>
                  <a:pt x="5035642" y="19674"/>
                </a:cubicBezTo>
                <a:cubicBezTo>
                  <a:pt x="5045680" y="21552"/>
                  <a:pt x="5054256" y="24603"/>
                  <a:pt x="5061368" y="28826"/>
                </a:cubicBezTo>
                <a:cubicBezTo>
                  <a:pt x="5068481" y="33049"/>
                  <a:pt x="5070464" y="38581"/>
                  <a:pt x="5067316" y="45421"/>
                </a:cubicBezTo>
                <a:cubicBezTo>
                  <a:pt x="5064168" y="52262"/>
                  <a:pt x="5062595" y="75134"/>
                  <a:pt x="5062595" y="114039"/>
                </a:cubicBezTo>
                <a:cubicBezTo>
                  <a:pt x="5064287" y="114168"/>
                  <a:pt x="5069202" y="112853"/>
                  <a:pt x="5077340" y="110092"/>
                </a:cubicBezTo>
                <a:cubicBezTo>
                  <a:pt x="5085478" y="107332"/>
                  <a:pt x="5092028" y="109038"/>
                  <a:pt x="5096990" y="115212"/>
                </a:cubicBezTo>
                <a:cubicBezTo>
                  <a:pt x="5101951" y="121385"/>
                  <a:pt x="5100105" y="125888"/>
                  <a:pt x="5091450" y="128720"/>
                </a:cubicBezTo>
                <a:cubicBezTo>
                  <a:pt x="5082796" y="131552"/>
                  <a:pt x="5073113" y="134116"/>
                  <a:pt x="5062401" y="136410"/>
                </a:cubicBezTo>
                <a:cubicBezTo>
                  <a:pt x="5061627" y="156443"/>
                  <a:pt x="5061239" y="173731"/>
                  <a:pt x="5061239" y="188271"/>
                </a:cubicBezTo>
                <a:cubicBezTo>
                  <a:pt x="5073085" y="181976"/>
                  <a:pt x="5084596" y="176355"/>
                  <a:pt x="5095774" y="171407"/>
                </a:cubicBezTo>
                <a:cubicBezTo>
                  <a:pt x="5106952" y="166460"/>
                  <a:pt x="5111498" y="167406"/>
                  <a:pt x="5109411" y="174247"/>
                </a:cubicBezTo>
                <a:cubicBezTo>
                  <a:pt x="5107325" y="181087"/>
                  <a:pt x="5092454" y="192667"/>
                  <a:pt x="5064799" y="208986"/>
                </a:cubicBezTo>
                <a:cubicBezTo>
                  <a:pt x="5037144" y="225305"/>
                  <a:pt x="5020431" y="236308"/>
                  <a:pt x="5014659" y="241993"/>
                </a:cubicBezTo>
                <a:cubicBezTo>
                  <a:pt x="5008887" y="247679"/>
                  <a:pt x="5001011" y="245632"/>
                  <a:pt x="4991030" y="235852"/>
                </a:cubicBezTo>
                <a:cubicBezTo>
                  <a:pt x="4981049" y="226072"/>
                  <a:pt x="4978124" y="220447"/>
                  <a:pt x="4982254" y="218977"/>
                </a:cubicBezTo>
                <a:cubicBezTo>
                  <a:pt x="4986384" y="217508"/>
                  <a:pt x="4990201" y="216558"/>
                  <a:pt x="4993708" y="216127"/>
                </a:cubicBezTo>
                <a:cubicBezTo>
                  <a:pt x="4997214" y="215697"/>
                  <a:pt x="5003925" y="213324"/>
                  <a:pt x="5013841" y="209007"/>
                </a:cubicBezTo>
                <a:cubicBezTo>
                  <a:pt x="5023757" y="204691"/>
                  <a:pt x="5031405" y="200611"/>
                  <a:pt x="5036782" y="196768"/>
                </a:cubicBezTo>
                <a:lnTo>
                  <a:pt x="5036782" y="142541"/>
                </a:lnTo>
                <a:cubicBezTo>
                  <a:pt x="5034789" y="143401"/>
                  <a:pt x="5031003" y="144516"/>
                  <a:pt x="5025425" y="145885"/>
                </a:cubicBezTo>
                <a:cubicBezTo>
                  <a:pt x="5019847" y="147255"/>
                  <a:pt x="5014218" y="147696"/>
                  <a:pt x="5008539" y="147208"/>
                </a:cubicBezTo>
                <a:cubicBezTo>
                  <a:pt x="5002860" y="146721"/>
                  <a:pt x="4997375" y="143415"/>
                  <a:pt x="4992084" y="137292"/>
                </a:cubicBezTo>
                <a:cubicBezTo>
                  <a:pt x="4986792" y="131169"/>
                  <a:pt x="4988499" y="127806"/>
                  <a:pt x="4997203" y="127204"/>
                </a:cubicBezTo>
                <a:cubicBezTo>
                  <a:pt x="5005908" y="126601"/>
                  <a:pt x="5019101" y="124285"/>
                  <a:pt x="5036782" y="120256"/>
                </a:cubicBezTo>
                <a:cubicBezTo>
                  <a:pt x="5036782" y="110003"/>
                  <a:pt x="5036341" y="94942"/>
                  <a:pt x="5035459" y="75073"/>
                </a:cubicBezTo>
                <a:cubicBezTo>
                  <a:pt x="5034577" y="55205"/>
                  <a:pt x="5031878" y="40535"/>
                  <a:pt x="5027361" y="31063"/>
                </a:cubicBezTo>
                <a:cubicBezTo>
                  <a:pt x="5023973" y="23960"/>
                  <a:pt x="5024679" y="20048"/>
                  <a:pt x="5029478" y="19329"/>
                </a:cubicBezTo>
                <a:close/>
                <a:moveTo>
                  <a:pt x="1167366" y="18681"/>
                </a:moveTo>
                <a:cubicBezTo>
                  <a:pt x="1171536" y="19583"/>
                  <a:pt x="1177644" y="22441"/>
                  <a:pt x="1185693" y="27256"/>
                </a:cubicBezTo>
                <a:cubicBezTo>
                  <a:pt x="1201790" y="36885"/>
                  <a:pt x="1205131" y="43166"/>
                  <a:pt x="1195717" y="46099"/>
                </a:cubicBezTo>
                <a:cubicBezTo>
                  <a:pt x="1186302" y="49032"/>
                  <a:pt x="1170761" y="55137"/>
                  <a:pt x="1149093" y="64415"/>
                </a:cubicBezTo>
                <a:cubicBezTo>
                  <a:pt x="1163491" y="68904"/>
                  <a:pt x="1169546" y="73790"/>
                  <a:pt x="1167258" y="79074"/>
                </a:cubicBezTo>
                <a:cubicBezTo>
                  <a:pt x="1164971" y="84359"/>
                  <a:pt x="1163419" y="93318"/>
                  <a:pt x="1162602" y="105951"/>
                </a:cubicBezTo>
                <a:cubicBezTo>
                  <a:pt x="1166904" y="105220"/>
                  <a:pt x="1172801" y="103460"/>
                  <a:pt x="1180294" y="100671"/>
                </a:cubicBezTo>
                <a:cubicBezTo>
                  <a:pt x="1187787" y="97882"/>
                  <a:pt x="1195258" y="99574"/>
                  <a:pt x="1202708" y="105747"/>
                </a:cubicBezTo>
                <a:cubicBezTo>
                  <a:pt x="1210157" y="111921"/>
                  <a:pt x="1208347" y="116398"/>
                  <a:pt x="1197276" y="119180"/>
                </a:cubicBezTo>
                <a:cubicBezTo>
                  <a:pt x="1186206" y="121962"/>
                  <a:pt x="1174576" y="124565"/>
                  <a:pt x="1162386" y="126989"/>
                </a:cubicBezTo>
                <a:lnTo>
                  <a:pt x="1161246" y="150521"/>
                </a:lnTo>
                <a:cubicBezTo>
                  <a:pt x="1167269" y="150521"/>
                  <a:pt x="1175522" y="152776"/>
                  <a:pt x="1186005" y="157286"/>
                </a:cubicBezTo>
                <a:cubicBezTo>
                  <a:pt x="1196488" y="161796"/>
                  <a:pt x="1201152" y="169464"/>
                  <a:pt x="1199997" y="180291"/>
                </a:cubicBezTo>
                <a:cubicBezTo>
                  <a:pt x="1198843" y="191118"/>
                  <a:pt x="1189497" y="191261"/>
                  <a:pt x="1171958" y="180721"/>
                </a:cubicBezTo>
                <a:lnTo>
                  <a:pt x="1161246" y="166847"/>
                </a:lnTo>
                <a:cubicBezTo>
                  <a:pt x="1161246" y="210054"/>
                  <a:pt x="1159583" y="242227"/>
                  <a:pt x="1156256" y="263364"/>
                </a:cubicBezTo>
                <a:cubicBezTo>
                  <a:pt x="1152929" y="284501"/>
                  <a:pt x="1147279" y="288639"/>
                  <a:pt x="1139306" y="275775"/>
                </a:cubicBezTo>
                <a:cubicBezTo>
                  <a:pt x="1131333" y="262912"/>
                  <a:pt x="1128246" y="252501"/>
                  <a:pt x="1130046" y="244542"/>
                </a:cubicBezTo>
                <a:cubicBezTo>
                  <a:pt x="1131846" y="236584"/>
                  <a:pt x="1133419" y="226983"/>
                  <a:pt x="1134767" y="215740"/>
                </a:cubicBezTo>
                <a:cubicBezTo>
                  <a:pt x="1136115" y="204497"/>
                  <a:pt x="1137241" y="184600"/>
                  <a:pt x="1138144" y="156049"/>
                </a:cubicBezTo>
                <a:cubicBezTo>
                  <a:pt x="1117609" y="191355"/>
                  <a:pt x="1096952" y="215253"/>
                  <a:pt x="1076173" y="227743"/>
                </a:cubicBezTo>
                <a:cubicBezTo>
                  <a:pt x="1055394" y="240233"/>
                  <a:pt x="1051185" y="239258"/>
                  <a:pt x="1063546" y="224817"/>
                </a:cubicBezTo>
                <a:cubicBezTo>
                  <a:pt x="1075908" y="210377"/>
                  <a:pt x="1088750" y="194054"/>
                  <a:pt x="1102071" y="175849"/>
                </a:cubicBezTo>
                <a:cubicBezTo>
                  <a:pt x="1115394" y="157644"/>
                  <a:pt x="1123819" y="144297"/>
                  <a:pt x="1127346" y="135808"/>
                </a:cubicBezTo>
                <a:cubicBezTo>
                  <a:pt x="1109665" y="141888"/>
                  <a:pt x="1097060" y="146556"/>
                  <a:pt x="1089531" y="149811"/>
                </a:cubicBezTo>
                <a:cubicBezTo>
                  <a:pt x="1082002" y="153066"/>
                  <a:pt x="1072925" y="149492"/>
                  <a:pt x="1062299" y="139088"/>
                </a:cubicBezTo>
                <a:cubicBezTo>
                  <a:pt x="1051673" y="128684"/>
                  <a:pt x="1052099" y="123941"/>
                  <a:pt x="1063579" y="124859"/>
                </a:cubicBezTo>
                <a:cubicBezTo>
                  <a:pt x="1075058" y="125777"/>
                  <a:pt x="1099913" y="121561"/>
                  <a:pt x="1138144" y="112211"/>
                </a:cubicBezTo>
                <a:cubicBezTo>
                  <a:pt x="1138144" y="101097"/>
                  <a:pt x="1137929" y="92543"/>
                  <a:pt x="1137499" y="86549"/>
                </a:cubicBezTo>
                <a:cubicBezTo>
                  <a:pt x="1137069" y="80555"/>
                  <a:pt x="1136165" y="75823"/>
                  <a:pt x="1134789" y="72352"/>
                </a:cubicBezTo>
                <a:cubicBezTo>
                  <a:pt x="1125052" y="76827"/>
                  <a:pt x="1115752" y="79297"/>
                  <a:pt x="1106890" y="79763"/>
                </a:cubicBezTo>
                <a:cubicBezTo>
                  <a:pt x="1098027" y="80229"/>
                  <a:pt x="1099239" y="76507"/>
                  <a:pt x="1110525" y="68599"/>
                </a:cubicBezTo>
                <a:cubicBezTo>
                  <a:pt x="1121811" y="60690"/>
                  <a:pt x="1132846" y="52427"/>
                  <a:pt x="1143629" y="43808"/>
                </a:cubicBezTo>
                <a:cubicBezTo>
                  <a:pt x="1154413" y="35190"/>
                  <a:pt x="1160096" y="27869"/>
                  <a:pt x="1160676" y="21846"/>
                </a:cubicBezTo>
                <a:cubicBezTo>
                  <a:pt x="1160967" y="18835"/>
                  <a:pt x="1163197" y="17780"/>
                  <a:pt x="1167366" y="18681"/>
                </a:cubicBezTo>
                <a:close/>
                <a:moveTo>
                  <a:pt x="890167" y="14898"/>
                </a:moveTo>
                <a:cubicBezTo>
                  <a:pt x="904700" y="12604"/>
                  <a:pt x="914334" y="15031"/>
                  <a:pt x="919066" y="22180"/>
                </a:cubicBezTo>
                <a:cubicBezTo>
                  <a:pt x="923798" y="29328"/>
                  <a:pt x="918159" y="35200"/>
                  <a:pt x="902148" y="39797"/>
                </a:cubicBezTo>
                <a:cubicBezTo>
                  <a:pt x="886137" y="44393"/>
                  <a:pt x="869850" y="47264"/>
                  <a:pt x="853287" y="48411"/>
                </a:cubicBezTo>
                <a:cubicBezTo>
                  <a:pt x="866781" y="54320"/>
                  <a:pt x="871955" y="59364"/>
                  <a:pt x="868807" y="63544"/>
                </a:cubicBezTo>
                <a:cubicBezTo>
                  <a:pt x="865659" y="67724"/>
                  <a:pt x="864085" y="92658"/>
                  <a:pt x="864085" y="138346"/>
                </a:cubicBezTo>
                <a:cubicBezTo>
                  <a:pt x="912942" y="133915"/>
                  <a:pt x="944792" y="131007"/>
                  <a:pt x="959634" y="129624"/>
                </a:cubicBezTo>
                <a:cubicBezTo>
                  <a:pt x="974476" y="128240"/>
                  <a:pt x="985884" y="131631"/>
                  <a:pt x="993857" y="139798"/>
                </a:cubicBezTo>
                <a:cubicBezTo>
                  <a:pt x="1001830" y="147965"/>
                  <a:pt x="1002784" y="153615"/>
                  <a:pt x="996718" y="156748"/>
                </a:cubicBezTo>
                <a:cubicBezTo>
                  <a:pt x="990652" y="159881"/>
                  <a:pt x="980177" y="160993"/>
                  <a:pt x="965291" y="160082"/>
                </a:cubicBezTo>
                <a:cubicBezTo>
                  <a:pt x="950406" y="159172"/>
                  <a:pt x="933223" y="158498"/>
                  <a:pt x="913742" y="158060"/>
                </a:cubicBezTo>
                <a:cubicBezTo>
                  <a:pt x="894261" y="157623"/>
                  <a:pt x="877709" y="158164"/>
                  <a:pt x="864085" y="159684"/>
                </a:cubicBezTo>
                <a:cubicBezTo>
                  <a:pt x="864946" y="211581"/>
                  <a:pt x="863763" y="249719"/>
                  <a:pt x="860536" y="274098"/>
                </a:cubicBezTo>
                <a:cubicBezTo>
                  <a:pt x="857310" y="298476"/>
                  <a:pt x="852567" y="312565"/>
                  <a:pt x="846307" y="316365"/>
                </a:cubicBezTo>
                <a:cubicBezTo>
                  <a:pt x="840048" y="320166"/>
                  <a:pt x="836918" y="309891"/>
                  <a:pt x="836918" y="285541"/>
                </a:cubicBezTo>
                <a:lnTo>
                  <a:pt x="836918" y="161448"/>
                </a:lnTo>
                <a:cubicBezTo>
                  <a:pt x="801426" y="165033"/>
                  <a:pt x="776259" y="168400"/>
                  <a:pt x="761417" y="171547"/>
                </a:cubicBezTo>
                <a:cubicBezTo>
                  <a:pt x="746575" y="174695"/>
                  <a:pt x="735192" y="176498"/>
                  <a:pt x="727269" y="176957"/>
                </a:cubicBezTo>
                <a:cubicBezTo>
                  <a:pt x="719346" y="177416"/>
                  <a:pt x="711122" y="172895"/>
                  <a:pt x="702597" y="163395"/>
                </a:cubicBezTo>
                <a:cubicBezTo>
                  <a:pt x="694071" y="153894"/>
                  <a:pt x="695857" y="149600"/>
                  <a:pt x="707953" y="150510"/>
                </a:cubicBezTo>
                <a:cubicBezTo>
                  <a:pt x="720049" y="151421"/>
                  <a:pt x="763037" y="148399"/>
                  <a:pt x="836918" y="141444"/>
                </a:cubicBezTo>
                <a:cubicBezTo>
                  <a:pt x="836918" y="89446"/>
                  <a:pt x="835842" y="59482"/>
                  <a:pt x="833691" y="51552"/>
                </a:cubicBezTo>
                <a:cubicBezTo>
                  <a:pt x="831038" y="51021"/>
                  <a:pt x="825847" y="50756"/>
                  <a:pt x="818118" y="50756"/>
                </a:cubicBezTo>
                <a:cubicBezTo>
                  <a:pt x="810145" y="50756"/>
                  <a:pt x="802286" y="48096"/>
                  <a:pt x="794543" y="42776"/>
                </a:cubicBezTo>
                <a:cubicBezTo>
                  <a:pt x="786799" y="37455"/>
                  <a:pt x="787559" y="33842"/>
                  <a:pt x="796823" y="31934"/>
                </a:cubicBezTo>
                <a:cubicBezTo>
                  <a:pt x="806086" y="30027"/>
                  <a:pt x="815390" y="28407"/>
                  <a:pt x="824732" y="27073"/>
                </a:cubicBezTo>
                <a:cubicBezTo>
                  <a:pt x="834075" y="25740"/>
                  <a:pt x="843683" y="23951"/>
                  <a:pt x="853556" y="21706"/>
                </a:cubicBezTo>
                <a:cubicBezTo>
                  <a:pt x="863429" y="19462"/>
                  <a:pt x="875633" y="17193"/>
                  <a:pt x="890167" y="14898"/>
                </a:cubicBezTo>
                <a:close/>
                <a:moveTo>
                  <a:pt x="1602988" y="9905"/>
                </a:moveTo>
                <a:cubicBezTo>
                  <a:pt x="1606157" y="9552"/>
                  <a:pt x="1610238" y="10933"/>
                  <a:pt x="1615232" y="14049"/>
                </a:cubicBezTo>
                <a:cubicBezTo>
                  <a:pt x="1625220" y="20280"/>
                  <a:pt x="1632387" y="26618"/>
                  <a:pt x="1636732" y="33064"/>
                </a:cubicBezTo>
                <a:cubicBezTo>
                  <a:pt x="1641077" y="39510"/>
                  <a:pt x="1639378" y="43597"/>
                  <a:pt x="1631634" y="45325"/>
                </a:cubicBezTo>
                <a:cubicBezTo>
                  <a:pt x="1623890" y="47053"/>
                  <a:pt x="1609769" y="51315"/>
                  <a:pt x="1589269" y="58113"/>
                </a:cubicBezTo>
                <a:cubicBezTo>
                  <a:pt x="1568770" y="64910"/>
                  <a:pt x="1543492" y="72933"/>
                  <a:pt x="1513435" y="82183"/>
                </a:cubicBezTo>
                <a:cubicBezTo>
                  <a:pt x="1512617" y="95992"/>
                  <a:pt x="1511348" y="109773"/>
                  <a:pt x="1509628" y="123525"/>
                </a:cubicBezTo>
                <a:cubicBezTo>
                  <a:pt x="1517486" y="123525"/>
                  <a:pt x="1529291" y="122432"/>
                  <a:pt x="1545044" y="120245"/>
                </a:cubicBezTo>
                <a:cubicBezTo>
                  <a:pt x="1560797" y="118058"/>
                  <a:pt x="1578410" y="115380"/>
                  <a:pt x="1597884" y="112211"/>
                </a:cubicBezTo>
                <a:cubicBezTo>
                  <a:pt x="1617358" y="109042"/>
                  <a:pt x="1633226" y="105407"/>
                  <a:pt x="1645487" y="101305"/>
                </a:cubicBezTo>
                <a:cubicBezTo>
                  <a:pt x="1657748" y="97204"/>
                  <a:pt x="1668764" y="98057"/>
                  <a:pt x="1678537" y="103865"/>
                </a:cubicBezTo>
                <a:cubicBezTo>
                  <a:pt x="1688310" y="109673"/>
                  <a:pt x="1691020" y="115075"/>
                  <a:pt x="1686668" y="120073"/>
                </a:cubicBezTo>
                <a:cubicBezTo>
                  <a:pt x="1682316" y="125071"/>
                  <a:pt x="1673905" y="128035"/>
                  <a:pt x="1661437" y="128968"/>
                </a:cubicBezTo>
                <a:cubicBezTo>
                  <a:pt x="1648968" y="129900"/>
                  <a:pt x="1632093" y="131721"/>
                  <a:pt x="1610812" y="134431"/>
                </a:cubicBezTo>
                <a:cubicBezTo>
                  <a:pt x="1589531" y="137141"/>
                  <a:pt x="1572136" y="139396"/>
                  <a:pt x="1558628" y="141196"/>
                </a:cubicBezTo>
                <a:cubicBezTo>
                  <a:pt x="1545119" y="142996"/>
                  <a:pt x="1533705" y="143896"/>
                  <a:pt x="1524383" y="143896"/>
                </a:cubicBezTo>
                <a:cubicBezTo>
                  <a:pt x="1515077" y="143896"/>
                  <a:pt x="1509563" y="141644"/>
                  <a:pt x="1507842" y="137141"/>
                </a:cubicBezTo>
                <a:lnTo>
                  <a:pt x="1497407" y="180884"/>
                </a:lnTo>
                <a:lnTo>
                  <a:pt x="1499292" y="180936"/>
                </a:lnTo>
                <a:cubicBezTo>
                  <a:pt x="1507817" y="182342"/>
                  <a:pt x="1514672" y="183693"/>
                  <a:pt x="1519856" y="184991"/>
                </a:cubicBezTo>
                <a:cubicBezTo>
                  <a:pt x="1525040" y="186289"/>
                  <a:pt x="1536913" y="186045"/>
                  <a:pt x="1555477" y="184260"/>
                </a:cubicBezTo>
                <a:cubicBezTo>
                  <a:pt x="1574040" y="182474"/>
                  <a:pt x="1589133" y="180506"/>
                  <a:pt x="1600756" y="178355"/>
                </a:cubicBezTo>
                <a:cubicBezTo>
                  <a:pt x="1612379" y="176204"/>
                  <a:pt x="1621610" y="172820"/>
                  <a:pt x="1628451" y="168202"/>
                </a:cubicBezTo>
                <a:cubicBezTo>
                  <a:pt x="1635291" y="163585"/>
                  <a:pt x="1643511" y="163660"/>
                  <a:pt x="1653112" y="168428"/>
                </a:cubicBezTo>
                <a:cubicBezTo>
                  <a:pt x="1662713" y="173196"/>
                  <a:pt x="1670894" y="178764"/>
                  <a:pt x="1677655" y="185131"/>
                </a:cubicBezTo>
                <a:cubicBezTo>
                  <a:pt x="1684417" y="191498"/>
                  <a:pt x="1683614" y="197689"/>
                  <a:pt x="1675246" y="203705"/>
                </a:cubicBezTo>
                <a:cubicBezTo>
                  <a:pt x="1666879" y="209721"/>
                  <a:pt x="1657561" y="224746"/>
                  <a:pt x="1647294" y="248780"/>
                </a:cubicBezTo>
                <a:cubicBezTo>
                  <a:pt x="1658995" y="262547"/>
                  <a:pt x="1658070" y="269430"/>
                  <a:pt x="1644519" y="269430"/>
                </a:cubicBezTo>
                <a:cubicBezTo>
                  <a:pt x="1634796" y="269430"/>
                  <a:pt x="1620689" y="270104"/>
                  <a:pt x="1602197" y="271452"/>
                </a:cubicBezTo>
                <a:cubicBezTo>
                  <a:pt x="1583705" y="272800"/>
                  <a:pt x="1561575" y="273890"/>
                  <a:pt x="1535805" y="274721"/>
                </a:cubicBezTo>
                <a:cubicBezTo>
                  <a:pt x="1528980" y="294583"/>
                  <a:pt x="1522247" y="291292"/>
                  <a:pt x="1515607" y="264848"/>
                </a:cubicBezTo>
                <a:cubicBezTo>
                  <a:pt x="1508968" y="238405"/>
                  <a:pt x="1504981" y="221609"/>
                  <a:pt x="1503648" y="214460"/>
                </a:cubicBezTo>
                <a:cubicBezTo>
                  <a:pt x="1502314" y="207312"/>
                  <a:pt x="1499123" y="199586"/>
                  <a:pt x="1494076" y="191283"/>
                </a:cubicBezTo>
                <a:lnTo>
                  <a:pt x="1493304" y="189650"/>
                </a:lnTo>
                <a:lnTo>
                  <a:pt x="1473092" y="230561"/>
                </a:lnTo>
                <a:cubicBezTo>
                  <a:pt x="1461584" y="247597"/>
                  <a:pt x="1445645" y="262159"/>
                  <a:pt x="1425275" y="274248"/>
                </a:cubicBezTo>
                <a:cubicBezTo>
                  <a:pt x="1404905" y="286337"/>
                  <a:pt x="1402420" y="283422"/>
                  <a:pt x="1417821" y="265504"/>
                </a:cubicBezTo>
                <a:cubicBezTo>
                  <a:pt x="1433223" y="247586"/>
                  <a:pt x="1445609" y="229930"/>
                  <a:pt x="1454980" y="212535"/>
                </a:cubicBezTo>
                <a:cubicBezTo>
                  <a:pt x="1464352" y="195140"/>
                  <a:pt x="1471049" y="177273"/>
                  <a:pt x="1475071" y="158931"/>
                </a:cubicBezTo>
                <a:cubicBezTo>
                  <a:pt x="1479094" y="140590"/>
                  <a:pt x="1481331" y="123074"/>
                  <a:pt x="1481782" y="106382"/>
                </a:cubicBezTo>
                <a:cubicBezTo>
                  <a:pt x="1482234" y="89690"/>
                  <a:pt x="1480660" y="76446"/>
                  <a:pt x="1477061" y="66652"/>
                </a:cubicBezTo>
                <a:cubicBezTo>
                  <a:pt x="1473462" y="56858"/>
                  <a:pt x="1476025" y="53144"/>
                  <a:pt x="1484751" y="55510"/>
                </a:cubicBezTo>
                <a:cubicBezTo>
                  <a:pt x="1493477" y="57876"/>
                  <a:pt x="1500063" y="59676"/>
                  <a:pt x="1504508" y="60909"/>
                </a:cubicBezTo>
                <a:cubicBezTo>
                  <a:pt x="1508954" y="62142"/>
                  <a:pt x="1515528" y="61913"/>
                  <a:pt x="1524233" y="60221"/>
                </a:cubicBezTo>
                <a:cubicBezTo>
                  <a:pt x="1532938" y="58528"/>
                  <a:pt x="1546439" y="52674"/>
                  <a:pt x="1564737" y="42657"/>
                </a:cubicBezTo>
                <a:cubicBezTo>
                  <a:pt x="1583035" y="32641"/>
                  <a:pt x="1593529" y="23811"/>
                  <a:pt x="1596217" y="16167"/>
                </a:cubicBezTo>
                <a:cubicBezTo>
                  <a:pt x="1597562" y="12346"/>
                  <a:pt x="1599818" y="10258"/>
                  <a:pt x="1602988" y="9905"/>
                </a:cubicBezTo>
                <a:close/>
                <a:moveTo>
                  <a:pt x="2350316" y="7870"/>
                </a:moveTo>
                <a:cubicBezTo>
                  <a:pt x="2354726" y="8146"/>
                  <a:pt x="2359417" y="9478"/>
                  <a:pt x="2364389" y="11865"/>
                </a:cubicBezTo>
                <a:cubicBezTo>
                  <a:pt x="2374334" y="16641"/>
                  <a:pt x="2382440" y="22499"/>
                  <a:pt x="2388707" y="29439"/>
                </a:cubicBezTo>
                <a:cubicBezTo>
                  <a:pt x="2394974" y="36380"/>
                  <a:pt x="2396526" y="43174"/>
                  <a:pt x="2393364" y="49820"/>
                </a:cubicBezTo>
                <a:cubicBezTo>
                  <a:pt x="2390202" y="56467"/>
                  <a:pt x="2389291" y="81627"/>
                  <a:pt x="2390632" y="125300"/>
                </a:cubicBezTo>
                <a:cubicBezTo>
                  <a:pt x="2391973" y="168973"/>
                  <a:pt x="2393780" y="201923"/>
                  <a:pt x="2396053" y="224151"/>
                </a:cubicBezTo>
                <a:cubicBezTo>
                  <a:pt x="2398326" y="246378"/>
                  <a:pt x="2398286" y="264533"/>
                  <a:pt x="2395934" y="278615"/>
                </a:cubicBezTo>
                <a:cubicBezTo>
                  <a:pt x="2393583" y="292697"/>
                  <a:pt x="2389367" y="302111"/>
                  <a:pt x="2383286" y="306858"/>
                </a:cubicBezTo>
                <a:cubicBezTo>
                  <a:pt x="2377206" y="311604"/>
                  <a:pt x="2372987" y="309934"/>
                  <a:pt x="2370627" y="301846"/>
                </a:cubicBezTo>
                <a:cubicBezTo>
                  <a:pt x="2368269" y="293758"/>
                  <a:pt x="2363948" y="283820"/>
                  <a:pt x="2357667" y="272033"/>
                </a:cubicBezTo>
                <a:cubicBezTo>
                  <a:pt x="2332343" y="271201"/>
                  <a:pt x="2275548" y="272965"/>
                  <a:pt x="2187284" y="277324"/>
                </a:cubicBezTo>
                <a:cubicBezTo>
                  <a:pt x="2186051" y="294561"/>
                  <a:pt x="2180587" y="296551"/>
                  <a:pt x="2170893" y="283293"/>
                </a:cubicBezTo>
                <a:cubicBezTo>
                  <a:pt x="2161199" y="270036"/>
                  <a:pt x="2158152" y="256484"/>
                  <a:pt x="2161752" y="242639"/>
                </a:cubicBezTo>
                <a:cubicBezTo>
                  <a:pt x="2165351" y="228793"/>
                  <a:pt x="2167825" y="208860"/>
                  <a:pt x="2169173" y="182840"/>
                </a:cubicBezTo>
                <a:cubicBezTo>
                  <a:pt x="2170521" y="156820"/>
                  <a:pt x="2171195" y="128516"/>
                  <a:pt x="2171195" y="97928"/>
                </a:cubicBezTo>
                <a:cubicBezTo>
                  <a:pt x="2171195" y="68244"/>
                  <a:pt x="2168495" y="48892"/>
                  <a:pt x="2163096" y="39872"/>
                </a:cubicBezTo>
                <a:cubicBezTo>
                  <a:pt x="2157697" y="30852"/>
                  <a:pt x="2158174" y="26342"/>
                  <a:pt x="2164526" y="26342"/>
                </a:cubicBezTo>
                <a:cubicBezTo>
                  <a:pt x="2169531" y="26342"/>
                  <a:pt x="2174945" y="27012"/>
                  <a:pt x="2180767" y="28353"/>
                </a:cubicBezTo>
                <a:cubicBezTo>
                  <a:pt x="2186589" y="29694"/>
                  <a:pt x="2196885" y="30156"/>
                  <a:pt x="2211656" y="29740"/>
                </a:cubicBezTo>
                <a:cubicBezTo>
                  <a:pt x="2226426" y="29325"/>
                  <a:pt x="2249241" y="26883"/>
                  <a:pt x="2280101" y="22416"/>
                </a:cubicBezTo>
                <a:cubicBezTo>
                  <a:pt x="2310962" y="17949"/>
                  <a:pt x="2330238" y="13880"/>
                  <a:pt x="2337932" y="10209"/>
                </a:cubicBezTo>
                <a:cubicBezTo>
                  <a:pt x="2341779" y="8374"/>
                  <a:pt x="2345907" y="7594"/>
                  <a:pt x="2350316" y="7870"/>
                </a:cubicBezTo>
                <a:close/>
                <a:moveTo>
                  <a:pt x="1967469" y="7174"/>
                </a:moveTo>
                <a:cubicBezTo>
                  <a:pt x="1969358" y="7116"/>
                  <a:pt x="1971692" y="7501"/>
                  <a:pt x="1974472" y="8327"/>
                </a:cubicBezTo>
                <a:cubicBezTo>
                  <a:pt x="1985593" y="11632"/>
                  <a:pt x="1993942" y="15479"/>
                  <a:pt x="1999521" y="19867"/>
                </a:cubicBezTo>
                <a:cubicBezTo>
                  <a:pt x="2005099" y="24255"/>
                  <a:pt x="2005755" y="29074"/>
                  <a:pt x="2001489" y="34322"/>
                </a:cubicBezTo>
                <a:cubicBezTo>
                  <a:pt x="1997223" y="39571"/>
                  <a:pt x="1992182" y="48003"/>
                  <a:pt x="1986367" y="59618"/>
                </a:cubicBezTo>
                <a:cubicBezTo>
                  <a:pt x="1980552" y="71234"/>
                  <a:pt x="1971980" y="83079"/>
                  <a:pt x="1960652" y="95153"/>
                </a:cubicBezTo>
                <a:cubicBezTo>
                  <a:pt x="1989002" y="94365"/>
                  <a:pt x="2006529" y="91468"/>
                  <a:pt x="2013234" y="86463"/>
                </a:cubicBezTo>
                <a:cubicBezTo>
                  <a:pt x="2019938" y="81458"/>
                  <a:pt x="2027706" y="80885"/>
                  <a:pt x="2036540" y="84742"/>
                </a:cubicBezTo>
                <a:cubicBezTo>
                  <a:pt x="2045374" y="88600"/>
                  <a:pt x="2052483" y="93422"/>
                  <a:pt x="2057868" y="99208"/>
                </a:cubicBezTo>
                <a:cubicBezTo>
                  <a:pt x="2063252" y="104994"/>
                  <a:pt x="2063657" y="110379"/>
                  <a:pt x="2059083" y="115362"/>
                </a:cubicBezTo>
                <a:cubicBezTo>
                  <a:pt x="2054508" y="120345"/>
                  <a:pt x="2051336" y="132162"/>
                  <a:pt x="2049565" y="150811"/>
                </a:cubicBezTo>
                <a:cubicBezTo>
                  <a:pt x="2047794" y="169461"/>
                  <a:pt x="2046234" y="188218"/>
                  <a:pt x="2044886" y="207082"/>
                </a:cubicBezTo>
                <a:cubicBezTo>
                  <a:pt x="2043538" y="225947"/>
                  <a:pt x="2039559" y="242219"/>
                  <a:pt x="2032948" y="255900"/>
                </a:cubicBezTo>
                <a:cubicBezTo>
                  <a:pt x="2026337" y="269580"/>
                  <a:pt x="2016080" y="279981"/>
                  <a:pt x="2002177" y="287101"/>
                </a:cubicBezTo>
                <a:cubicBezTo>
                  <a:pt x="1988275" y="294221"/>
                  <a:pt x="1980796" y="292432"/>
                  <a:pt x="1979742" y="281734"/>
                </a:cubicBezTo>
                <a:cubicBezTo>
                  <a:pt x="1978688" y="271036"/>
                  <a:pt x="1972966" y="258861"/>
                  <a:pt x="1962577" y="245209"/>
                </a:cubicBezTo>
                <a:cubicBezTo>
                  <a:pt x="1952187" y="231557"/>
                  <a:pt x="1953593" y="227929"/>
                  <a:pt x="1966793" y="234325"/>
                </a:cubicBezTo>
                <a:cubicBezTo>
                  <a:pt x="1979993" y="240721"/>
                  <a:pt x="1989210" y="244320"/>
                  <a:pt x="1994444" y="245123"/>
                </a:cubicBezTo>
                <a:cubicBezTo>
                  <a:pt x="1999679" y="245926"/>
                  <a:pt x="2004550" y="241119"/>
                  <a:pt x="2009060" y="230701"/>
                </a:cubicBezTo>
                <a:cubicBezTo>
                  <a:pt x="2013571" y="220282"/>
                  <a:pt x="2016725" y="204505"/>
                  <a:pt x="2018525" y="183367"/>
                </a:cubicBezTo>
                <a:cubicBezTo>
                  <a:pt x="2020325" y="162230"/>
                  <a:pt x="2021225" y="144548"/>
                  <a:pt x="2021225" y="130323"/>
                </a:cubicBezTo>
                <a:cubicBezTo>
                  <a:pt x="2021225" y="117488"/>
                  <a:pt x="2019988" y="110243"/>
                  <a:pt x="2017514" y="108587"/>
                </a:cubicBezTo>
                <a:cubicBezTo>
                  <a:pt x="2015041" y="106930"/>
                  <a:pt x="2008892" y="107335"/>
                  <a:pt x="1999069" y="109802"/>
                </a:cubicBezTo>
                <a:lnTo>
                  <a:pt x="1970934" y="116857"/>
                </a:lnTo>
                <a:cubicBezTo>
                  <a:pt x="1964108" y="117789"/>
                  <a:pt x="1958042" y="115552"/>
                  <a:pt x="1952736" y="110146"/>
                </a:cubicBezTo>
                <a:cubicBezTo>
                  <a:pt x="1939012" y="125734"/>
                  <a:pt x="1924726" y="137729"/>
                  <a:pt x="1909876" y="146133"/>
                </a:cubicBezTo>
                <a:cubicBezTo>
                  <a:pt x="1906164" y="148234"/>
                  <a:pt x="1903369" y="149512"/>
                  <a:pt x="1901492" y="149968"/>
                </a:cubicBezTo>
                <a:lnTo>
                  <a:pt x="1899829" y="149335"/>
                </a:lnTo>
                <a:lnTo>
                  <a:pt x="1899511" y="154898"/>
                </a:lnTo>
                <a:cubicBezTo>
                  <a:pt x="1899305" y="162230"/>
                  <a:pt x="1899426" y="171293"/>
                  <a:pt x="1899874" y="182087"/>
                </a:cubicBezTo>
                <a:cubicBezTo>
                  <a:pt x="1900771" y="203676"/>
                  <a:pt x="1900061" y="220024"/>
                  <a:pt x="1897745" y="231131"/>
                </a:cubicBezTo>
                <a:cubicBezTo>
                  <a:pt x="1895429" y="242237"/>
                  <a:pt x="1892317" y="251171"/>
                  <a:pt x="1888409" y="257933"/>
                </a:cubicBezTo>
                <a:cubicBezTo>
                  <a:pt x="1884502" y="264694"/>
                  <a:pt x="1880318" y="264794"/>
                  <a:pt x="1875858" y="258234"/>
                </a:cubicBezTo>
                <a:cubicBezTo>
                  <a:pt x="1871398" y="251673"/>
                  <a:pt x="1867985" y="246224"/>
                  <a:pt x="1865619" y="241886"/>
                </a:cubicBezTo>
                <a:cubicBezTo>
                  <a:pt x="1863253" y="237548"/>
                  <a:pt x="1860941" y="235203"/>
                  <a:pt x="1858682" y="234852"/>
                </a:cubicBezTo>
                <a:cubicBezTo>
                  <a:pt x="1856424" y="234501"/>
                  <a:pt x="1845199" y="235974"/>
                  <a:pt x="1825008" y="239272"/>
                </a:cubicBezTo>
                <a:cubicBezTo>
                  <a:pt x="1820304" y="259377"/>
                  <a:pt x="1814937" y="264877"/>
                  <a:pt x="1808907" y="255771"/>
                </a:cubicBezTo>
                <a:cubicBezTo>
                  <a:pt x="1802877" y="246665"/>
                  <a:pt x="1799862" y="234540"/>
                  <a:pt x="1799862" y="219397"/>
                </a:cubicBezTo>
                <a:cubicBezTo>
                  <a:pt x="1799862" y="205128"/>
                  <a:pt x="1799421" y="187400"/>
                  <a:pt x="1798539" y="166213"/>
                </a:cubicBezTo>
                <a:cubicBezTo>
                  <a:pt x="1797657" y="145025"/>
                  <a:pt x="1794510" y="129688"/>
                  <a:pt x="1789096" y="120202"/>
                </a:cubicBezTo>
                <a:cubicBezTo>
                  <a:pt x="1783683" y="110716"/>
                  <a:pt x="1784604" y="105973"/>
                  <a:pt x="1791860" y="105973"/>
                </a:cubicBezTo>
                <a:cubicBezTo>
                  <a:pt x="1796650" y="105973"/>
                  <a:pt x="1802250" y="106410"/>
                  <a:pt x="1808660" y="107285"/>
                </a:cubicBezTo>
                <a:cubicBezTo>
                  <a:pt x="1815543" y="98638"/>
                  <a:pt x="1823222" y="85266"/>
                  <a:pt x="1831697" y="67168"/>
                </a:cubicBezTo>
                <a:cubicBezTo>
                  <a:pt x="1840172" y="49071"/>
                  <a:pt x="1842836" y="34813"/>
                  <a:pt x="1839688" y="24395"/>
                </a:cubicBezTo>
                <a:cubicBezTo>
                  <a:pt x="1836541" y="13977"/>
                  <a:pt x="1844467" y="12891"/>
                  <a:pt x="1863468" y="21136"/>
                </a:cubicBezTo>
                <a:cubicBezTo>
                  <a:pt x="1879673" y="28966"/>
                  <a:pt x="1884681" y="35860"/>
                  <a:pt x="1878493" y="41818"/>
                </a:cubicBezTo>
                <a:cubicBezTo>
                  <a:pt x="1872305" y="47777"/>
                  <a:pt x="1865641" y="56112"/>
                  <a:pt x="1858499" y="66824"/>
                </a:cubicBezTo>
                <a:cubicBezTo>
                  <a:pt x="1851358" y="77536"/>
                  <a:pt x="1840416" y="91023"/>
                  <a:pt x="1825675" y="107285"/>
                </a:cubicBezTo>
                <a:cubicBezTo>
                  <a:pt x="1843026" y="104790"/>
                  <a:pt x="1855086" y="100567"/>
                  <a:pt x="1861855" y="94616"/>
                </a:cubicBezTo>
                <a:cubicBezTo>
                  <a:pt x="1868623" y="88664"/>
                  <a:pt x="1875951" y="87610"/>
                  <a:pt x="1883838" y="91454"/>
                </a:cubicBezTo>
                <a:cubicBezTo>
                  <a:pt x="1891726" y="95297"/>
                  <a:pt x="1898627" y="99298"/>
                  <a:pt x="1904542" y="103456"/>
                </a:cubicBezTo>
                <a:cubicBezTo>
                  <a:pt x="1910457" y="107615"/>
                  <a:pt x="1911795" y="112494"/>
                  <a:pt x="1908554" y="118094"/>
                </a:cubicBezTo>
                <a:cubicBezTo>
                  <a:pt x="1905313" y="123694"/>
                  <a:pt x="1902832" y="130362"/>
                  <a:pt x="1901111" y="138099"/>
                </a:cubicBezTo>
                <a:cubicBezTo>
                  <a:pt x="1900681" y="140033"/>
                  <a:pt x="1900332" y="142400"/>
                  <a:pt x="1900066" y="145200"/>
                </a:cubicBezTo>
                <a:lnTo>
                  <a:pt x="1900045" y="145572"/>
                </a:lnTo>
                <a:lnTo>
                  <a:pt x="1901234" y="142838"/>
                </a:lnTo>
                <a:cubicBezTo>
                  <a:pt x="1903025" y="140005"/>
                  <a:pt x="1905734" y="136349"/>
                  <a:pt x="1909360" y="131871"/>
                </a:cubicBezTo>
                <a:cubicBezTo>
                  <a:pt x="1923865" y="113961"/>
                  <a:pt x="1937137" y="93486"/>
                  <a:pt x="1949176" y="70449"/>
                </a:cubicBezTo>
                <a:cubicBezTo>
                  <a:pt x="1961215" y="47411"/>
                  <a:pt x="1965660" y="30472"/>
                  <a:pt x="1962512" y="19631"/>
                </a:cubicBezTo>
                <a:cubicBezTo>
                  <a:pt x="1960152" y="11500"/>
                  <a:pt x="1961804" y="7348"/>
                  <a:pt x="1967469" y="7174"/>
                </a:cubicBezTo>
                <a:close/>
                <a:moveTo>
                  <a:pt x="2737988" y="6832"/>
                </a:moveTo>
                <a:cubicBezTo>
                  <a:pt x="2742218" y="8080"/>
                  <a:pt x="2748405" y="11837"/>
                  <a:pt x="2756551" y="18103"/>
                </a:cubicBezTo>
                <a:cubicBezTo>
                  <a:pt x="2769686" y="29920"/>
                  <a:pt x="2772597" y="37749"/>
                  <a:pt x="2765284" y="41593"/>
                </a:cubicBezTo>
                <a:cubicBezTo>
                  <a:pt x="2757970" y="45436"/>
                  <a:pt x="2746907" y="55212"/>
                  <a:pt x="2732093" y="70922"/>
                </a:cubicBezTo>
                <a:cubicBezTo>
                  <a:pt x="2717280" y="86632"/>
                  <a:pt x="2703589" y="97774"/>
                  <a:pt x="2691019" y="104349"/>
                </a:cubicBezTo>
                <a:cubicBezTo>
                  <a:pt x="2678450" y="110924"/>
                  <a:pt x="2672660" y="111999"/>
                  <a:pt x="2673650" y="107576"/>
                </a:cubicBezTo>
                <a:cubicBezTo>
                  <a:pt x="2674639" y="103152"/>
                  <a:pt x="2679006" y="97064"/>
                  <a:pt x="2686750" y="89313"/>
                </a:cubicBezTo>
                <a:cubicBezTo>
                  <a:pt x="2694493" y="81562"/>
                  <a:pt x="2703004" y="71062"/>
                  <a:pt x="2712282" y="57811"/>
                </a:cubicBezTo>
                <a:cubicBezTo>
                  <a:pt x="2721561" y="44561"/>
                  <a:pt x="2726870" y="35269"/>
                  <a:pt x="2728211" y="29934"/>
                </a:cubicBezTo>
                <a:cubicBezTo>
                  <a:pt x="2729552" y="24599"/>
                  <a:pt x="2730538" y="18161"/>
                  <a:pt x="2731168" y="10618"/>
                </a:cubicBezTo>
                <a:cubicBezTo>
                  <a:pt x="2731484" y="6846"/>
                  <a:pt x="2733757" y="5584"/>
                  <a:pt x="2737988" y="6832"/>
                </a:cubicBezTo>
                <a:close/>
                <a:moveTo>
                  <a:pt x="3428745" y="6737"/>
                </a:moveTo>
                <a:cubicBezTo>
                  <a:pt x="3436761" y="6311"/>
                  <a:pt x="3443844" y="8827"/>
                  <a:pt x="3449996" y="14285"/>
                </a:cubicBezTo>
                <a:cubicBezTo>
                  <a:pt x="3458199" y="21563"/>
                  <a:pt x="3459525" y="26528"/>
                  <a:pt x="3453975" y="29181"/>
                </a:cubicBezTo>
                <a:cubicBezTo>
                  <a:pt x="3448426" y="31834"/>
                  <a:pt x="3441725" y="33619"/>
                  <a:pt x="3433874" y="34537"/>
                </a:cubicBezTo>
                <a:cubicBezTo>
                  <a:pt x="3426023" y="35455"/>
                  <a:pt x="3415698" y="36574"/>
                  <a:pt x="3402899" y="37893"/>
                </a:cubicBezTo>
                <a:cubicBezTo>
                  <a:pt x="3390100" y="39212"/>
                  <a:pt x="3372107" y="41227"/>
                  <a:pt x="3348919" y="43937"/>
                </a:cubicBezTo>
                <a:cubicBezTo>
                  <a:pt x="3357910" y="47035"/>
                  <a:pt x="3361714" y="50656"/>
                  <a:pt x="3360330" y="54800"/>
                </a:cubicBezTo>
                <a:cubicBezTo>
                  <a:pt x="3358946" y="58944"/>
                  <a:pt x="3357839" y="66545"/>
                  <a:pt x="3357007" y="77601"/>
                </a:cubicBezTo>
                <a:cubicBezTo>
                  <a:pt x="3371175" y="75952"/>
                  <a:pt x="3381403" y="73514"/>
                  <a:pt x="3387691" y="70287"/>
                </a:cubicBezTo>
                <a:cubicBezTo>
                  <a:pt x="3393980" y="67061"/>
                  <a:pt x="3400712" y="66889"/>
                  <a:pt x="3407889" y="69771"/>
                </a:cubicBezTo>
                <a:cubicBezTo>
                  <a:pt x="3415067" y="72654"/>
                  <a:pt x="3421879" y="76672"/>
                  <a:pt x="3428324" y="81828"/>
                </a:cubicBezTo>
                <a:cubicBezTo>
                  <a:pt x="3434770" y="86983"/>
                  <a:pt x="3435968" y="93160"/>
                  <a:pt x="3431916" y="100359"/>
                </a:cubicBezTo>
                <a:cubicBezTo>
                  <a:pt x="3427865" y="107558"/>
                  <a:pt x="3426672" y="128315"/>
                  <a:pt x="3428335" y="162631"/>
                </a:cubicBezTo>
                <a:lnTo>
                  <a:pt x="3436659" y="162782"/>
                </a:lnTo>
                <a:cubicBezTo>
                  <a:pt x="3450398" y="160961"/>
                  <a:pt x="3462859" y="158680"/>
                  <a:pt x="3474044" y="155941"/>
                </a:cubicBezTo>
                <a:cubicBezTo>
                  <a:pt x="3485230" y="153202"/>
                  <a:pt x="3495290" y="157261"/>
                  <a:pt x="3504223" y="168116"/>
                </a:cubicBezTo>
                <a:cubicBezTo>
                  <a:pt x="3513158" y="178972"/>
                  <a:pt x="3508604" y="184400"/>
                  <a:pt x="3490564" y="184400"/>
                </a:cubicBezTo>
                <a:cubicBezTo>
                  <a:pt x="3475393" y="184400"/>
                  <a:pt x="3454721" y="185217"/>
                  <a:pt x="3428550" y="186852"/>
                </a:cubicBezTo>
                <a:cubicBezTo>
                  <a:pt x="3428550" y="205551"/>
                  <a:pt x="3428995" y="221992"/>
                  <a:pt x="3429884" y="236175"/>
                </a:cubicBezTo>
                <a:cubicBezTo>
                  <a:pt x="3430773" y="250357"/>
                  <a:pt x="3430264" y="262443"/>
                  <a:pt x="3428356" y="272431"/>
                </a:cubicBezTo>
                <a:cubicBezTo>
                  <a:pt x="3426450" y="282419"/>
                  <a:pt x="3421312" y="292062"/>
                  <a:pt x="3412944" y="301362"/>
                </a:cubicBezTo>
                <a:cubicBezTo>
                  <a:pt x="3404577" y="310662"/>
                  <a:pt x="3397995" y="310378"/>
                  <a:pt x="3393198" y="300512"/>
                </a:cubicBezTo>
                <a:cubicBezTo>
                  <a:pt x="3388401" y="290646"/>
                  <a:pt x="3380020" y="280949"/>
                  <a:pt x="3368052" y="271420"/>
                </a:cubicBezTo>
                <a:cubicBezTo>
                  <a:pt x="3356086" y="261891"/>
                  <a:pt x="3357609" y="258700"/>
                  <a:pt x="3372623" y="261848"/>
                </a:cubicBezTo>
                <a:cubicBezTo>
                  <a:pt x="3387637" y="264995"/>
                  <a:pt x="3396410" y="264716"/>
                  <a:pt x="3398941" y="261009"/>
                </a:cubicBezTo>
                <a:cubicBezTo>
                  <a:pt x="3401472" y="257302"/>
                  <a:pt x="3402512" y="248092"/>
                  <a:pt x="3402060" y="233379"/>
                </a:cubicBezTo>
                <a:cubicBezTo>
                  <a:pt x="3401608" y="218666"/>
                  <a:pt x="3401382" y="203687"/>
                  <a:pt x="3401382" y="188444"/>
                </a:cubicBezTo>
                <a:cubicBezTo>
                  <a:pt x="3357932" y="192014"/>
                  <a:pt x="3321916" y="195900"/>
                  <a:pt x="3293336" y="200102"/>
                </a:cubicBezTo>
                <a:cubicBezTo>
                  <a:pt x="3292548" y="215073"/>
                  <a:pt x="3291469" y="229428"/>
                  <a:pt x="3290099" y="243166"/>
                </a:cubicBezTo>
                <a:cubicBezTo>
                  <a:pt x="3288730" y="256904"/>
                  <a:pt x="3285338" y="268763"/>
                  <a:pt x="3279924" y="278744"/>
                </a:cubicBezTo>
                <a:cubicBezTo>
                  <a:pt x="3274511" y="288725"/>
                  <a:pt x="3268883" y="287918"/>
                  <a:pt x="3263039" y="276324"/>
                </a:cubicBezTo>
                <a:cubicBezTo>
                  <a:pt x="3257196" y="264730"/>
                  <a:pt x="3256295" y="253426"/>
                  <a:pt x="3260339" y="242413"/>
                </a:cubicBezTo>
                <a:cubicBezTo>
                  <a:pt x="3264383" y="231400"/>
                  <a:pt x="3267309" y="218357"/>
                  <a:pt x="3269116" y="203286"/>
                </a:cubicBezTo>
                <a:cubicBezTo>
                  <a:pt x="3252954" y="205910"/>
                  <a:pt x="3240410" y="207918"/>
                  <a:pt x="3231483" y="209309"/>
                </a:cubicBezTo>
                <a:cubicBezTo>
                  <a:pt x="3222556" y="210700"/>
                  <a:pt x="3213999" y="207322"/>
                  <a:pt x="3205811" y="199177"/>
                </a:cubicBezTo>
                <a:cubicBezTo>
                  <a:pt x="3197623" y="191032"/>
                  <a:pt x="3198956" y="186959"/>
                  <a:pt x="3209812" y="186959"/>
                </a:cubicBezTo>
                <a:cubicBezTo>
                  <a:pt x="3217742" y="186959"/>
                  <a:pt x="3237990" y="184873"/>
                  <a:pt x="3270557" y="180700"/>
                </a:cubicBezTo>
                <a:cubicBezTo>
                  <a:pt x="3271389" y="157010"/>
                  <a:pt x="3271804" y="139314"/>
                  <a:pt x="3271804" y="127612"/>
                </a:cubicBezTo>
                <a:cubicBezTo>
                  <a:pt x="3271804" y="115796"/>
                  <a:pt x="3269782" y="105632"/>
                  <a:pt x="3265738" y="97122"/>
                </a:cubicBezTo>
                <a:cubicBezTo>
                  <a:pt x="3261694" y="88611"/>
                  <a:pt x="3262749" y="84821"/>
                  <a:pt x="3268900" y="85753"/>
                </a:cubicBezTo>
                <a:cubicBezTo>
                  <a:pt x="3275052" y="86685"/>
                  <a:pt x="3280036" y="87359"/>
                  <a:pt x="3283850" y="87775"/>
                </a:cubicBezTo>
                <a:cubicBezTo>
                  <a:pt x="3287665" y="88191"/>
                  <a:pt x="3303002" y="86384"/>
                  <a:pt x="3329861" y="82355"/>
                </a:cubicBezTo>
                <a:cubicBezTo>
                  <a:pt x="3329861" y="65448"/>
                  <a:pt x="3328535" y="53567"/>
                  <a:pt x="3325881" y="46712"/>
                </a:cubicBezTo>
                <a:cubicBezTo>
                  <a:pt x="3310537" y="48447"/>
                  <a:pt x="3299029" y="49992"/>
                  <a:pt x="3291357" y="51348"/>
                </a:cubicBezTo>
                <a:cubicBezTo>
                  <a:pt x="3283686" y="52703"/>
                  <a:pt x="3276322" y="53843"/>
                  <a:pt x="3269266" y="54768"/>
                </a:cubicBezTo>
                <a:cubicBezTo>
                  <a:pt x="3262211" y="55693"/>
                  <a:pt x="3254349" y="52384"/>
                  <a:pt x="3245680" y="44841"/>
                </a:cubicBezTo>
                <a:cubicBezTo>
                  <a:pt x="3237011" y="37298"/>
                  <a:pt x="3238854" y="33243"/>
                  <a:pt x="3251208" y="32677"/>
                </a:cubicBezTo>
                <a:cubicBezTo>
                  <a:pt x="3263563" y="32110"/>
                  <a:pt x="3281158" y="30479"/>
                  <a:pt x="3303995" y="27783"/>
                </a:cubicBezTo>
                <a:cubicBezTo>
                  <a:pt x="3326832" y="25087"/>
                  <a:pt x="3349066" y="21936"/>
                  <a:pt x="3370698" y="18329"/>
                </a:cubicBezTo>
                <a:cubicBezTo>
                  <a:pt x="3392330" y="14723"/>
                  <a:pt x="3408904" y="11328"/>
                  <a:pt x="3420419" y="8144"/>
                </a:cubicBezTo>
                <a:cubicBezTo>
                  <a:pt x="3423298" y="7348"/>
                  <a:pt x="3426073" y="6879"/>
                  <a:pt x="3428745" y="6737"/>
                </a:cubicBezTo>
                <a:close/>
                <a:moveTo>
                  <a:pt x="4352479" y="3939"/>
                </a:moveTo>
                <a:cubicBezTo>
                  <a:pt x="4356322" y="2655"/>
                  <a:pt x="4363324" y="4584"/>
                  <a:pt x="4373484" y="9725"/>
                </a:cubicBezTo>
                <a:cubicBezTo>
                  <a:pt x="4383644" y="14866"/>
                  <a:pt x="4387146" y="20469"/>
                  <a:pt x="4383992" y="26535"/>
                </a:cubicBezTo>
                <a:cubicBezTo>
                  <a:pt x="4380837" y="32601"/>
                  <a:pt x="4379259" y="54571"/>
                  <a:pt x="4379259" y="92443"/>
                </a:cubicBezTo>
                <a:lnTo>
                  <a:pt x="4401286" y="88507"/>
                </a:lnTo>
                <a:cubicBezTo>
                  <a:pt x="4411840" y="85739"/>
                  <a:pt x="4419358" y="86940"/>
                  <a:pt x="4423839" y="92110"/>
                </a:cubicBezTo>
                <a:cubicBezTo>
                  <a:pt x="4428321" y="97279"/>
                  <a:pt x="4425958" y="101571"/>
                  <a:pt x="4416752" y="104984"/>
                </a:cubicBezTo>
                <a:cubicBezTo>
                  <a:pt x="4407545" y="108396"/>
                  <a:pt x="4394603" y="111300"/>
                  <a:pt x="4377926" y="113695"/>
                </a:cubicBezTo>
                <a:lnTo>
                  <a:pt x="4377926" y="118600"/>
                </a:lnTo>
                <a:cubicBezTo>
                  <a:pt x="4391706" y="120220"/>
                  <a:pt x="4402573" y="123812"/>
                  <a:pt x="4410524" y="129376"/>
                </a:cubicBezTo>
                <a:cubicBezTo>
                  <a:pt x="4418476" y="134940"/>
                  <a:pt x="4420939" y="142125"/>
                  <a:pt x="4417913" y="150930"/>
                </a:cubicBezTo>
                <a:cubicBezTo>
                  <a:pt x="4414888" y="159734"/>
                  <a:pt x="4408363" y="159276"/>
                  <a:pt x="4398339" y="149553"/>
                </a:cubicBezTo>
                <a:cubicBezTo>
                  <a:pt x="4388315" y="139830"/>
                  <a:pt x="4381511" y="132997"/>
                  <a:pt x="4377926" y="129054"/>
                </a:cubicBezTo>
                <a:cubicBezTo>
                  <a:pt x="4377926" y="137371"/>
                  <a:pt x="4376617" y="145975"/>
                  <a:pt x="4374000" y="154866"/>
                </a:cubicBezTo>
                <a:cubicBezTo>
                  <a:pt x="4371383" y="163757"/>
                  <a:pt x="4367081" y="164252"/>
                  <a:pt x="4361094" y="156350"/>
                </a:cubicBezTo>
                <a:cubicBezTo>
                  <a:pt x="4355107" y="148449"/>
                  <a:pt x="4352787" y="141673"/>
                  <a:pt x="4354135" y="136023"/>
                </a:cubicBezTo>
                <a:cubicBezTo>
                  <a:pt x="4355483" y="130373"/>
                  <a:pt x="4356121" y="125347"/>
                  <a:pt x="4356050" y="120944"/>
                </a:cubicBezTo>
                <a:cubicBezTo>
                  <a:pt x="4338153" y="148305"/>
                  <a:pt x="4319073" y="166395"/>
                  <a:pt x="4298811" y="175215"/>
                </a:cubicBezTo>
                <a:cubicBezTo>
                  <a:pt x="4278548" y="184034"/>
                  <a:pt x="4273719" y="183446"/>
                  <a:pt x="4284323" y="173451"/>
                </a:cubicBezTo>
                <a:cubicBezTo>
                  <a:pt x="4294928" y="163456"/>
                  <a:pt x="4305784" y="152683"/>
                  <a:pt x="4316890" y="141132"/>
                </a:cubicBezTo>
                <a:cubicBezTo>
                  <a:pt x="4327997" y="129581"/>
                  <a:pt x="4335687" y="121052"/>
                  <a:pt x="4339960" y="115545"/>
                </a:cubicBezTo>
                <a:cubicBezTo>
                  <a:pt x="4331012" y="119933"/>
                  <a:pt x="4323669" y="122608"/>
                  <a:pt x="4317933" y="123568"/>
                </a:cubicBezTo>
                <a:cubicBezTo>
                  <a:pt x="4312197" y="124529"/>
                  <a:pt x="4305210" y="121156"/>
                  <a:pt x="4296972" y="113448"/>
                </a:cubicBezTo>
                <a:cubicBezTo>
                  <a:pt x="4288733" y="105740"/>
                  <a:pt x="4290174" y="102345"/>
                  <a:pt x="4301295" y="103263"/>
                </a:cubicBezTo>
                <a:cubicBezTo>
                  <a:pt x="4312416" y="104180"/>
                  <a:pt x="4330703" y="102180"/>
                  <a:pt x="4356157" y="97261"/>
                </a:cubicBezTo>
                <a:lnTo>
                  <a:pt x="4356157" y="50691"/>
                </a:lnTo>
                <a:cubicBezTo>
                  <a:pt x="4356157" y="32623"/>
                  <a:pt x="4354583" y="20634"/>
                  <a:pt x="4351436" y="14726"/>
                </a:cubicBezTo>
                <a:cubicBezTo>
                  <a:pt x="4348288" y="8818"/>
                  <a:pt x="4348636" y="5222"/>
                  <a:pt x="4352479" y="3939"/>
                </a:cubicBezTo>
                <a:close/>
                <a:moveTo>
                  <a:pt x="3638103" y="3939"/>
                </a:moveTo>
                <a:cubicBezTo>
                  <a:pt x="3641947" y="2655"/>
                  <a:pt x="3648948" y="4584"/>
                  <a:pt x="3659108" y="9725"/>
                </a:cubicBezTo>
                <a:cubicBezTo>
                  <a:pt x="3669269" y="14866"/>
                  <a:pt x="3672771" y="20469"/>
                  <a:pt x="3669616" y="26535"/>
                </a:cubicBezTo>
                <a:cubicBezTo>
                  <a:pt x="3666462" y="32601"/>
                  <a:pt x="3664884" y="54571"/>
                  <a:pt x="3664884" y="92443"/>
                </a:cubicBezTo>
                <a:lnTo>
                  <a:pt x="3686910" y="88507"/>
                </a:lnTo>
                <a:cubicBezTo>
                  <a:pt x="3697465" y="85739"/>
                  <a:pt x="3704983" y="86940"/>
                  <a:pt x="3709464" y="92110"/>
                </a:cubicBezTo>
                <a:cubicBezTo>
                  <a:pt x="3713946" y="97279"/>
                  <a:pt x="3711583" y="101571"/>
                  <a:pt x="3702376" y="104984"/>
                </a:cubicBezTo>
                <a:cubicBezTo>
                  <a:pt x="3693170" y="108396"/>
                  <a:pt x="3680228" y="111300"/>
                  <a:pt x="3663550" y="113695"/>
                </a:cubicBezTo>
                <a:lnTo>
                  <a:pt x="3663550" y="118600"/>
                </a:lnTo>
                <a:cubicBezTo>
                  <a:pt x="3677331" y="120220"/>
                  <a:pt x="3688198" y="123812"/>
                  <a:pt x="3696149" y="129376"/>
                </a:cubicBezTo>
                <a:cubicBezTo>
                  <a:pt x="3704101" y="134940"/>
                  <a:pt x="3706564" y="142125"/>
                  <a:pt x="3703538" y="150930"/>
                </a:cubicBezTo>
                <a:cubicBezTo>
                  <a:pt x="3700512" y="159734"/>
                  <a:pt x="3693987" y="159276"/>
                  <a:pt x="3683963" y="149553"/>
                </a:cubicBezTo>
                <a:cubicBezTo>
                  <a:pt x="3673940" y="139830"/>
                  <a:pt x="3667135" y="132997"/>
                  <a:pt x="3663550" y="129054"/>
                </a:cubicBezTo>
                <a:cubicBezTo>
                  <a:pt x="3663550" y="137371"/>
                  <a:pt x="3662242" y="145975"/>
                  <a:pt x="3659625" y="154866"/>
                </a:cubicBezTo>
                <a:cubicBezTo>
                  <a:pt x="3657008" y="163757"/>
                  <a:pt x="3652706" y="164252"/>
                  <a:pt x="3646718" y="156350"/>
                </a:cubicBezTo>
                <a:cubicBezTo>
                  <a:pt x="3640732" y="148449"/>
                  <a:pt x="3638412" y="141673"/>
                  <a:pt x="3639760" y="136023"/>
                </a:cubicBezTo>
                <a:cubicBezTo>
                  <a:pt x="3641108" y="130373"/>
                  <a:pt x="3641746" y="125347"/>
                  <a:pt x="3641674" y="120944"/>
                </a:cubicBezTo>
                <a:cubicBezTo>
                  <a:pt x="3623778" y="148305"/>
                  <a:pt x="3604698" y="166395"/>
                  <a:pt x="3584435" y="175215"/>
                </a:cubicBezTo>
                <a:cubicBezTo>
                  <a:pt x="3564173" y="184034"/>
                  <a:pt x="3559343" y="183446"/>
                  <a:pt x="3569948" y="173451"/>
                </a:cubicBezTo>
                <a:cubicBezTo>
                  <a:pt x="3580553" y="163456"/>
                  <a:pt x="3591408" y="152683"/>
                  <a:pt x="3602515" y="141132"/>
                </a:cubicBezTo>
                <a:cubicBezTo>
                  <a:pt x="3613622" y="129581"/>
                  <a:pt x="3621312" y="121052"/>
                  <a:pt x="3625584" y="115545"/>
                </a:cubicBezTo>
                <a:cubicBezTo>
                  <a:pt x="3616636" y="119933"/>
                  <a:pt x="3609294" y="122608"/>
                  <a:pt x="3603558" y="123568"/>
                </a:cubicBezTo>
                <a:cubicBezTo>
                  <a:pt x="3597822" y="124529"/>
                  <a:pt x="3590835" y="121156"/>
                  <a:pt x="3582596" y="113448"/>
                </a:cubicBezTo>
                <a:cubicBezTo>
                  <a:pt x="3574358" y="105740"/>
                  <a:pt x="3575799" y="102345"/>
                  <a:pt x="3586920" y="103263"/>
                </a:cubicBezTo>
                <a:cubicBezTo>
                  <a:pt x="3598041" y="104180"/>
                  <a:pt x="3616328" y="102180"/>
                  <a:pt x="3641782" y="97261"/>
                </a:cubicBezTo>
                <a:lnTo>
                  <a:pt x="3641782" y="50691"/>
                </a:lnTo>
                <a:cubicBezTo>
                  <a:pt x="3641782" y="32623"/>
                  <a:pt x="3640208" y="20634"/>
                  <a:pt x="3637060" y="14726"/>
                </a:cubicBezTo>
                <a:cubicBezTo>
                  <a:pt x="3633913" y="8818"/>
                  <a:pt x="3634261" y="5222"/>
                  <a:pt x="3638103" y="3939"/>
                </a:cubicBezTo>
                <a:close/>
                <a:moveTo>
                  <a:pt x="1259656" y="3444"/>
                </a:moveTo>
                <a:cubicBezTo>
                  <a:pt x="1266884" y="4398"/>
                  <a:pt x="1274785" y="6836"/>
                  <a:pt x="1283361" y="10758"/>
                </a:cubicBezTo>
                <a:cubicBezTo>
                  <a:pt x="1291936" y="14680"/>
                  <a:pt x="1293804" y="18949"/>
                  <a:pt x="1288964" y="23567"/>
                </a:cubicBezTo>
                <a:cubicBezTo>
                  <a:pt x="1284124" y="28185"/>
                  <a:pt x="1274842" y="35857"/>
                  <a:pt x="1261119" y="46583"/>
                </a:cubicBezTo>
                <a:cubicBezTo>
                  <a:pt x="1267974" y="46583"/>
                  <a:pt x="1275244" y="45945"/>
                  <a:pt x="1282930" y="44669"/>
                </a:cubicBezTo>
                <a:cubicBezTo>
                  <a:pt x="1290617" y="43392"/>
                  <a:pt x="1297916" y="40911"/>
                  <a:pt x="1304828" y="37226"/>
                </a:cubicBezTo>
                <a:cubicBezTo>
                  <a:pt x="1311740" y="33541"/>
                  <a:pt x="1317892" y="33429"/>
                  <a:pt x="1323284" y="36893"/>
                </a:cubicBezTo>
                <a:cubicBezTo>
                  <a:pt x="1328676" y="40356"/>
                  <a:pt x="1333838" y="44407"/>
                  <a:pt x="1338771" y="49046"/>
                </a:cubicBezTo>
                <a:cubicBezTo>
                  <a:pt x="1343704" y="53685"/>
                  <a:pt x="1342714" y="57951"/>
                  <a:pt x="1335803" y="61845"/>
                </a:cubicBezTo>
                <a:cubicBezTo>
                  <a:pt x="1328891" y="65738"/>
                  <a:pt x="1317816" y="75077"/>
                  <a:pt x="1302580" y="89862"/>
                </a:cubicBezTo>
                <a:cubicBezTo>
                  <a:pt x="1287343" y="104647"/>
                  <a:pt x="1272182" y="117295"/>
                  <a:pt x="1257096" y="127806"/>
                </a:cubicBezTo>
                <a:cubicBezTo>
                  <a:pt x="1242011" y="138317"/>
                  <a:pt x="1227860" y="145201"/>
                  <a:pt x="1214646" y="148456"/>
                </a:cubicBezTo>
                <a:cubicBezTo>
                  <a:pt x="1201431" y="151711"/>
                  <a:pt x="1200575" y="148574"/>
                  <a:pt x="1212075" y="139045"/>
                </a:cubicBezTo>
                <a:cubicBezTo>
                  <a:pt x="1223576" y="129516"/>
                  <a:pt x="1234475" y="120141"/>
                  <a:pt x="1244771" y="110920"/>
                </a:cubicBezTo>
                <a:cubicBezTo>
                  <a:pt x="1225870" y="96222"/>
                  <a:pt x="1218260" y="87220"/>
                  <a:pt x="1221938" y="83914"/>
                </a:cubicBezTo>
                <a:cubicBezTo>
                  <a:pt x="1225616" y="80609"/>
                  <a:pt x="1232306" y="79949"/>
                  <a:pt x="1242007" y="81935"/>
                </a:cubicBezTo>
                <a:cubicBezTo>
                  <a:pt x="1251708" y="83921"/>
                  <a:pt x="1257527" y="89675"/>
                  <a:pt x="1259463" y="99197"/>
                </a:cubicBezTo>
                <a:cubicBezTo>
                  <a:pt x="1273459" y="84843"/>
                  <a:pt x="1283282" y="74532"/>
                  <a:pt x="1288932" y="68265"/>
                </a:cubicBezTo>
                <a:cubicBezTo>
                  <a:pt x="1294582" y="61999"/>
                  <a:pt x="1295342" y="59299"/>
                  <a:pt x="1291212" y="60167"/>
                </a:cubicBezTo>
                <a:cubicBezTo>
                  <a:pt x="1287082" y="61034"/>
                  <a:pt x="1281597" y="62608"/>
                  <a:pt x="1274757" y="64888"/>
                </a:cubicBezTo>
                <a:cubicBezTo>
                  <a:pt x="1267916" y="67168"/>
                  <a:pt x="1260753" y="65612"/>
                  <a:pt x="1253268" y="60221"/>
                </a:cubicBezTo>
                <a:cubicBezTo>
                  <a:pt x="1245538" y="67921"/>
                  <a:pt x="1235439" y="74120"/>
                  <a:pt x="1222970" y="78816"/>
                </a:cubicBezTo>
                <a:cubicBezTo>
                  <a:pt x="1210501" y="83513"/>
                  <a:pt x="1208161" y="81380"/>
                  <a:pt x="1215947" y="72417"/>
                </a:cubicBezTo>
                <a:cubicBezTo>
                  <a:pt x="1223734" y="63454"/>
                  <a:pt x="1231610" y="53040"/>
                  <a:pt x="1239576" y="41173"/>
                </a:cubicBezTo>
                <a:cubicBezTo>
                  <a:pt x="1247542" y="29307"/>
                  <a:pt x="1251073" y="19813"/>
                  <a:pt x="1250170" y="12694"/>
                </a:cubicBezTo>
                <a:cubicBezTo>
                  <a:pt x="1249267" y="5574"/>
                  <a:pt x="1252429" y="2490"/>
                  <a:pt x="1259656" y="3444"/>
                </a:cubicBezTo>
                <a:close/>
                <a:moveTo>
                  <a:pt x="5883488" y="745"/>
                </a:moveTo>
                <a:cubicBezTo>
                  <a:pt x="5889812" y="1705"/>
                  <a:pt x="5897488" y="4308"/>
                  <a:pt x="5906516" y="8553"/>
                </a:cubicBezTo>
                <a:cubicBezTo>
                  <a:pt x="5915542" y="12797"/>
                  <a:pt x="5918389" y="17408"/>
                  <a:pt x="5915055" y="22384"/>
                </a:cubicBezTo>
                <a:cubicBezTo>
                  <a:pt x="5911721" y="27360"/>
                  <a:pt x="5907086" y="35864"/>
                  <a:pt x="5901149" y="47895"/>
                </a:cubicBezTo>
                <a:cubicBezTo>
                  <a:pt x="5910770" y="46289"/>
                  <a:pt x="5919637" y="44088"/>
                  <a:pt x="5927746" y="41291"/>
                </a:cubicBezTo>
                <a:cubicBezTo>
                  <a:pt x="5935856" y="38495"/>
                  <a:pt x="5942900" y="40080"/>
                  <a:pt x="5948880" y="46045"/>
                </a:cubicBezTo>
                <a:cubicBezTo>
                  <a:pt x="5954860" y="52011"/>
                  <a:pt x="5955111" y="56288"/>
                  <a:pt x="5949633" y="58876"/>
                </a:cubicBezTo>
                <a:cubicBezTo>
                  <a:pt x="5944154" y="61465"/>
                  <a:pt x="5936776" y="63691"/>
                  <a:pt x="5927498" y="65555"/>
                </a:cubicBezTo>
                <a:lnTo>
                  <a:pt x="5896050" y="71815"/>
                </a:lnTo>
                <a:cubicBezTo>
                  <a:pt x="5892824" y="80706"/>
                  <a:pt x="5890028" y="87130"/>
                  <a:pt x="5887662" y="91088"/>
                </a:cubicBezTo>
                <a:cubicBezTo>
                  <a:pt x="5899564" y="88679"/>
                  <a:pt x="5907548" y="85829"/>
                  <a:pt x="5911614" y="82538"/>
                </a:cubicBezTo>
                <a:cubicBezTo>
                  <a:pt x="5915679" y="79246"/>
                  <a:pt x="5921934" y="79304"/>
                  <a:pt x="5930381" y="82710"/>
                </a:cubicBezTo>
                <a:cubicBezTo>
                  <a:pt x="5938828" y="86115"/>
                  <a:pt x="5945740" y="90690"/>
                  <a:pt x="5951117" y="96433"/>
                </a:cubicBezTo>
                <a:cubicBezTo>
                  <a:pt x="5956494" y="102176"/>
                  <a:pt x="5957136" y="107522"/>
                  <a:pt x="5953042" y="112469"/>
                </a:cubicBezTo>
                <a:cubicBezTo>
                  <a:pt x="5948948" y="117416"/>
                  <a:pt x="5946464" y="127275"/>
                  <a:pt x="5945590" y="142046"/>
                </a:cubicBezTo>
                <a:cubicBezTo>
                  <a:pt x="5944714" y="156816"/>
                  <a:pt x="5943846" y="178076"/>
                  <a:pt x="5942986" y="205824"/>
                </a:cubicBezTo>
                <a:cubicBezTo>
                  <a:pt x="5956710" y="203200"/>
                  <a:pt x="5968064" y="201196"/>
                  <a:pt x="5977048" y="199812"/>
                </a:cubicBezTo>
                <a:cubicBezTo>
                  <a:pt x="5986032" y="198428"/>
                  <a:pt x="5994299" y="202088"/>
                  <a:pt x="6001849" y="210793"/>
                </a:cubicBezTo>
                <a:cubicBezTo>
                  <a:pt x="6009400" y="219497"/>
                  <a:pt x="6009166" y="224473"/>
                  <a:pt x="6001150" y="225721"/>
                </a:cubicBezTo>
                <a:cubicBezTo>
                  <a:pt x="5993134" y="226969"/>
                  <a:pt x="5982587" y="227366"/>
                  <a:pt x="5969508" y="226915"/>
                </a:cubicBezTo>
                <a:cubicBezTo>
                  <a:pt x="5956430" y="226463"/>
                  <a:pt x="5939236" y="227352"/>
                  <a:pt x="5917927" y="229582"/>
                </a:cubicBezTo>
                <a:cubicBezTo>
                  <a:pt x="5896616" y="231812"/>
                  <a:pt x="5876720" y="234275"/>
                  <a:pt x="5858236" y="236971"/>
                </a:cubicBezTo>
                <a:lnTo>
                  <a:pt x="5856818" y="237214"/>
                </a:lnTo>
                <a:lnTo>
                  <a:pt x="5857192" y="237337"/>
                </a:lnTo>
                <a:cubicBezTo>
                  <a:pt x="5865044" y="241251"/>
                  <a:pt x="5871342" y="245575"/>
                  <a:pt x="5876089" y="250307"/>
                </a:cubicBezTo>
                <a:cubicBezTo>
                  <a:pt x="5881094" y="255513"/>
                  <a:pt x="5880427" y="260299"/>
                  <a:pt x="5874089" y="264665"/>
                </a:cubicBezTo>
                <a:cubicBezTo>
                  <a:pt x="5867750" y="269032"/>
                  <a:pt x="5858880" y="276001"/>
                  <a:pt x="5847480" y="285573"/>
                </a:cubicBezTo>
                <a:cubicBezTo>
                  <a:pt x="5836080" y="295145"/>
                  <a:pt x="5822352" y="302721"/>
                  <a:pt x="5806299" y="308299"/>
                </a:cubicBezTo>
                <a:cubicBezTo>
                  <a:pt x="5790244" y="313877"/>
                  <a:pt x="5787528" y="311884"/>
                  <a:pt x="5798146" y="302319"/>
                </a:cubicBezTo>
                <a:cubicBezTo>
                  <a:pt x="5808765" y="292754"/>
                  <a:pt x="5818230" y="282942"/>
                  <a:pt x="5826540" y="272882"/>
                </a:cubicBezTo>
                <a:cubicBezTo>
                  <a:pt x="5834850" y="262823"/>
                  <a:pt x="5840074" y="253405"/>
                  <a:pt x="5842210" y="244628"/>
                </a:cubicBezTo>
                <a:lnTo>
                  <a:pt x="5844296" y="239368"/>
                </a:lnTo>
                <a:lnTo>
                  <a:pt x="5818828" y="243747"/>
                </a:lnTo>
                <a:cubicBezTo>
                  <a:pt x="5811042" y="245568"/>
                  <a:pt x="5802542" y="242632"/>
                  <a:pt x="5793328" y="234938"/>
                </a:cubicBezTo>
                <a:cubicBezTo>
                  <a:pt x="5784114" y="227245"/>
                  <a:pt x="5786735" y="223398"/>
                  <a:pt x="5801190" y="223398"/>
                </a:cubicBezTo>
                <a:cubicBezTo>
                  <a:pt x="5812777" y="223398"/>
                  <a:pt x="5824486" y="222659"/>
                  <a:pt x="5836317" y="221182"/>
                </a:cubicBezTo>
                <a:cubicBezTo>
                  <a:pt x="5837134" y="206498"/>
                  <a:pt x="5837542" y="185662"/>
                  <a:pt x="5837542" y="158673"/>
                </a:cubicBezTo>
                <a:cubicBezTo>
                  <a:pt x="5837542" y="132646"/>
                  <a:pt x="5835295" y="115552"/>
                  <a:pt x="5830799" y="107393"/>
                </a:cubicBezTo>
                <a:cubicBezTo>
                  <a:pt x="5826304" y="99233"/>
                  <a:pt x="5827866" y="95856"/>
                  <a:pt x="5835488" y="97261"/>
                </a:cubicBezTo>
                <a:cubicBezTo>
                  <a:pt x="5843110" y="98667"/>
                  <a:pt x="5847642" y="99341"/>
                  <a:pt x="5849083" y="99283"/>
                </a:cubicBezTo>
                <a:cubicBezTo>
                  <a:pt x="5850524" y="99226"/>
                  <a:pt x="5856328" y="98523"/>
                  <a:pt x="5866496" y="97175"/>
                </a:cubicBezTo>
                <a:cubicBezTo>
                  <a:pt x="5867930" y="92931"/>
                  <a:pt x="5869980" y="85560"/>
                  <a:pt x="5872647" y="75063"/>
                </a:cubicBezTo>
                <a:cubicBezTo>
                  <a:pt x="5864301" y="76855"/>
                  <a:pt x="5857830" y="78203"/>
                  <a:pt x="5853234" y="79107"/>
                </a:cubicBezTo>
                <a:cubicBezTo>
                  <a:pt x="5848638" y="80010"/>
                  <a:pt x="5842174" y="77554"/>
                  <a:pt x="5833842" y="71739"/>
                </a:cubicBezTo>
                <a:cubicBezTo>
                  <a:pt x="5825511" y="65924"/>
                  <a:pt x="5826293" y="61848"/>
                  <a:pt x="5836188" y="59511"/>
                </a:cubicBezTo>
                <a:cubicBezTo>
                  <a:pt x="5846082" y="57173"/>
                  <a:pt x="5859311" y="54872"/>
                  <a:pt x="5875874" y="52606"/>
                </a:cubicBezTo>
                <a:cubicBezTo>
                  <a:pt x="5877322" y="47515"/>
                  <a:pt x="5878494" y="40227"/>
                  <a:pt x="5879391" y="30741"/>
                </a:cubicBezTo>
                <a:cubicBezTo>
                  <a:pt x="5880287" y="21255"/>
                  <a:pt x="5879613" y="13644"/>
                  <a:pt x="5877369" y="7907"/>
                </a:cubicBezTo>
                <a:cubicBezTo>
                  <a:pt x="5875124" y="2171"/>
                  <a:pt x="5877164" y="-216"/>
                  <a:pt x="5883488" y="745"/>
                </a:cubicBezTo>
                <a:close/>
                <a:moveTo>
                  <a:pt x="5169114" y="745"/>
                </a:moveTo>
                <a:cubicBezTo>
                  <a:pt x="5175438" y="1705"/>
                  <a:pt x="5183113" y="4308"/>
                  <a:pt x="5192140" y="8553"/>
                </a:cubicBezTo>
                <a:cubicBezTo>
                  <a:pt x="5201168" y="12797"/>
                  <a:pt x="5204014" y="17408"/>
                  <a:pt x="5200680" y="22384"/>
                </a:cubicBezTo>
                <a:cubicBezTo>
                  <a:pt x="5197346" y="27360"/>
                  <a:pt x="5192710" y="35864"/>
                  <a:pt x="5186774" y="47895"/>
                </a:cubicBezTo>
                <a:cubicBezTo>
                  <a:pt x="5196396" y="46289"/>
                  <a:pt x="5205261" y="44088"/>
                  <a:pt x="5213371" y="41291"/>
                </a:cubicBezTo>
                <a:cubicBezTo>
                  <a:pt x="5221480" y="38495"/>
                  <a:pt x="5228525" y="40080"/>
                  <a:pt x="5234505" y="46045"/>
                </a:cubicBezTo>
                <a:cubicBezTo>
                  <a:pt x="5240485" y="52011"/>
                  <a:pt x="5240736" y="56288"/>
                  <a:pt x="5235258" y="58876"/>
                </a:cubicBezTo>
                <a:cubicBezTo>
                  <a:pt x="5229780" y="61465"/>
                  <a:pt x="5222402" y="63691"/>
                  <a:pt x="5213124" y="65555"/>
                </a:cubicBezTo>
                <a:lnTo>
                  <a:pt x="5181676" y="71815"/>
                </a:lnTo>
                <a:cubicBezTo>
                  <a:pt x="5178449" y="80706"/>
                  <a:pt x="5175653" y="87130"/>
                  <a:pt x="5173287" y="91088"/>
                </a:cubicBezTo>
                <a:cubicBezTo>
                  <a:pt x="5185189" y="88679"/>
                  <a:pt x="5193173" y="85829"/>
                  <a:pt x="5197238" y="82538"/>
                </a:cubicBezTo>
                <a:cubicBezTo>
                  <a:pt x="5201304" y="79246"/>
                  <a:pt x="5207560" y="79304"/>
                  <a:pt x="5216006" y="82710"/>
                </a:cubicBezTo>
                <a:cubicBezTo>
                  <a:pt x="5224453" y="86115"/>
                  <a:pt x="5231365" y="90690"/>
                  <a:pt x="5236742" y="96433"/>
                </a:cubicBezTo>
                <a:cubicBezTo>
                  <a:pt x="5242120" y="102176"/>
                  <a:pt x="5242761" y="107522"/>
                  <a:pt x="5238667" y="112469"/>
                </a:cubicBezTo>
                <a:cubicBezTo>
                  <a:pt x="5234573" y="117416"/>
                  <a:pt x="5232089" y="127275"/>
                  <a:pt x="5231214" y="142046"/>
                </a:cubicBezTo>
                <a:cubicBezTo>
                  <a:pt x="5230340" y="156816"/>
                  <a:pt x="5229472" y="178076"/>
                  <a:pt x="5228611" y="205824"/>
                </a:cubicBezTo>
                <a:cubicBezTo>
                  <a:pt x="5242335" y="203200"/>
                  <a:pt x="5253689" y="201196"/>
                  <a:pt x="5262672" y="199812"/>
                </a:cubicBezTo>
                <a:cubicBezTo>
                  <a:pt x="5271657" y="198428"/>
                  <a:pt x="5279924" y="202088"/>
                  <a:pt x="5287474" y="210793"/>
                </a:cubicBezTo>
                <a:cubicBezTo>
                  <a:pt x="5295024" y="219497"/>
                  <a:pt x="5294791" y="224473"/>
                  <a:pt x="5286775" y="225721"/>
                </a:cubicBezTo>
                <a:cubicBezTo>
                  <a:pt x="5278759" y="226969"/>
                  <a:pt x="5268212" y="227366"/>
                  <a:pt x="5255133" y="226915"/>
                </a:cubicBezTo>
                <a:cubicBezTo>
                  <a:pt x="5242055" y="226463"/>
                  <a:pt x="5224861" y="227352"/>
                  <a:pt x="5203552" y="229582"/>
                </a:cubicBezTo>
                <a:cubicBezTo>
                  <a:pt x="5182243" y="231812"/>
                  <a:pt x="5162345" y="234275"/>
                  <a:pt x="5143861" y="236971"/>
                </a:cubicBezTo>
                <a:lnTo>
                  <a:pt x="5142443" y="237215"/>
                </a:lnTo>
                <a:lnTo>
                  <a:pt x="5142817" y="237337"/>
                </a:lnTo>
                <a:cubicBezTo>
                  <a:pt x="5150668" y="241251"/>
                  <a:pt x="5156968" y="245575"/>
                  <a:pt x="5161714" y="250307"/>
                </a:cubicBezTo>
                <a:cubicBezTo>
                  <a:pt x="5166719" y="255513"/>
                  <a:pt x="5166052" y="260299"/>
                  <a:pt x="5159714" y="264665"/>
                </a:cubicBezTo>
                <a:cubicBezTo>
                  <a:pt x="5153376" y="269032"/>
                  <a:pt x="5144506" y="276001"/>
                  <a:pt x="5133105" y="285573"/>
                </a:cubicBezTo>
                <a:cubicBezTo>
                  <a:pt x="5121705" y="295145"/>
                  <a:pt x="5107978" y="302721"/>
                  <a:pt x="5091924" y="308299"/>
                </a:cubicBezTo>
                <a:cubicBezTo>
                  <a:pt x="5075870" y="313877"/>
                  <a:pt x="5073153" y="311884"/>
                  <a:pt x="5083771" y="302319"/>
                </a:cubicBezTo>
                <a:cubicBezTo>
                  <a:pt x="5094390" y="292754"/>
                  <a:pt x="5103855" y="282942"/>
                  <a:pt x="5112165" y="272882"/>
                </a:cubicBezTo>
                <a:cubicBezTo>
                  <a:pt x="5120475" y="262823"/>
                  <a:pt x="5125699" y="253405"/>
                  <a:pt x="5127835" y="244628"/>
                </a:cubicBezTo>
                <a:lnTo>
                  <a:pt x="5129922" y="239368"/>
                </a:lnTo>
                <a:lnTo>
                  <a:pt x="5104454" y="243747"/>
                </a:lnTo>
                <a:cubicBezTo>
                  <a:pt x="5096667" y="245568"/>
                  <a:pt x="5088167" y="242632"/>
                  <a:pt x="5078953" y="234938"/>
                </a:cubicBezTo>
                <a:cubicBezTo>
                  <a:pt x="5069739" y="227245"/>
                  <a:pt x="5072360" y="223398"/>
                  <a:pt x="5086815" y="223398"/>
                </a:cubicBezTo>
                <a:cubicBezTo>
                  <a:pt x="5098402" y="223398"/>
                  <a:pt x="5110111" y="222659"/>
                  <a:pt x="5121942" y="221182"/>
                </a:cubicBezTo>
                <a:cubicBezTo>
                  <a:pt x="5122759" y="206498"/>
                  <a:pt x="5123168" y="185662"/>
                  <a:pt x="5123168" y="158673"/>
                </a:cubicBezTo>
                <a:cubicBezTo>
                  <a:pt x="5123168" y="132646"/>
                  <a:pt x="5120920" y="115552"/>
                  <a:pt x="5116424" y="107393"/>
                </a:cubicBezTo>
                <a:cubicBezTo>
                  <a:pt x="5111928" y="99233"/>
                  <a:pt x="5113491" y="95856"/>
                  <a:pt x="5121113" y="97261"/>
                </a:cubicBezTo>
                <a:cubicBezTo>
                  <a:pt x="5128735" y="98667"/>
                  <a:pt x="5133266" y="99341"/>
                  <a:pt x="5134708" y="99283"/>
                </a:cubicBezTo>
                <a:cubicBezTo>
                  <a:pt x="5136149" y="99226"/>
                  <a:pt x="5141954" y="98523"/>
                  <a:pt x="5152121" y="97175"/>
                </a:cubicBezTo>
                <a:cubicBezTo>
                  <a:pt x="5153555" y="92931"/>
                  <a:pt x="5155605" y="85560"/>
                  <a:pt x="5158272" y="75063"/>
                </a:cubicBezTo>
                <a:cubicBezTo>
                  <a:pt x="5149926" y="76855"/>
                  <a:pt x="5143455" y="78203"/>
                  <a:pt x="5138859" y="79107"/>
                </a:cubicBezTo>
                <a:cubicBezTo>
                  <a:pt x="5134263" y="80010"/>
                  <a:pt x="5127800" y="77554"/>
                  <a:pt x="5119468" y="71739"/>
                </a:cubicBezTo>
                <a:cubicBezTo>
                  <a:pt x="5111136" y="65924"/>
                  <a:pt x="5111918" y="61848"/>
                  <a:pt x="5121812" y="59511"/>
                </a:cubicBezTo>
                <a:cubicBezTo>
                  <a:pt x="5131707" y="57173"/>
                  <a:pt x="5144936" y="54872"/>
                  <a:pt x="5161499" y="52606"/>
                </a:cubicBezTo>
                <a:cubicBezTo>
                  <a:pt x="5162948" y="47515"/>
                  <a:pt x="5164120" y="40227"/>
                  <a:pt x="5165016" y="30741"/>
                </a:cubicBezTo>
                <a:cubicBezTo>
                  <a:pt x="5165912" y="21255"/>
                  <a:pt x="5165238" y="13644"/>
                  <a:pt x="5162994" y="7907"/>
                </a:cubicBezTo>
                <a:cubicBezTo>
                  <a:pt x="5160750" y="2171"/>
                  <a:pt x="5162790" y="-216"/>
                  <a:pt x="5169114" y="745"/>
                </a:cubicBezTo>
                <a:close/>
                <a:moveTo>
                  <a:pt x="470763" y="35"/>
                </a:moveTo>
                <a:cubicBezTo>
                  <a:pt x="472922" y="-105"/>
                  <a:pt x="475684" y="182"/>
                  <a:pt x="479051" y="895"/>
                </a:cubicBezTo>
                <a:cubicBezTo>
                  <a:pt x="492516" y="3749"/>
                  <a:pt x="501992" y="8001"/>
                  <a:pt x="507477" y="13651"/>
                </a:cubicBezTo>
                <a:cubicBezTo>
                  <a:pt x="512962" y="19301"/>
                  <a:pt x="514557" y="24836"/>
                  <a:pt x="512263" y="30257"/>
                </a:cubicBezTo>
                <a:cubicBezTo>
                  <a:pt x="509968" y="35677"/>
                  <a:pt x="508158" y="45920"/>
                  <a:pt x="506831" y="60984"/>
                </a:cubicBezTo>
                <a:cubicBezTo>
                  <a:pt x="505505" y="76049"/>
                  <a:pt x="504411" y="98236"/>
                  <a:pt x="503551" y="127548"/>
                </a:cubicBezTo>
                <a:cubicBezTo>
                  <a:pt x="535515" y="123088"/>
                  <a:pt x="557162" y="120105"/>
                  <a:pt x="568491" y="118600"/>
                </a:cubicBezTo>
                <a:cubicBezTo>
                  <a:pt x="570986" y="103370"/>
                  <a:pt x="570434" y="90478"/>
                  <a:pt x="566834" y="79924"/>
                </a:cubicBezTo>
                <a:cubicBezTo>
                  <a:pt x="563235" y="69370"/>
                  <a:pt x="567057" y="65770"/>
                  <a:pt x="578300" y="69126"/>
                </a:cubicBezTo>
                <a:cubicBezTo>
                  <a:pt x="589542" y="72481"/>
                  <a:pt x="597892" y="76812"/>
                  <a:pt x="603348" y="82118"/>
                </a:cubicBezTo>
                <a:cubicBezTo>
                  <a:pt x="608805" y="87424"/>
                  <a:pt x="609694" y="92361"/>
                  <a:pt x="606015" y="96928"/>
                </a:cubicBezTo>
                <a:cubicBezTo>
                  <a:pt x="602337" y="101495"/>
                  <a:pt x="599620" y="109268"/>
                  <a:pt x="597863" y="120245"/>
                </a:cubicBezTo>
                <a:cubicBezTo>
                  <a:pt x="596106" y="131223"/>
                  <a:pt x="592733" y="142860"/>
                  <a:pt x="587742" y="155156"/>
                </a:cubicBezTo>
                <a:cubicBezTo>
                  <a:pt x="582752" y="167453"/>
                  <a:pt x="577120" y="169912"/>
                  <a:pt x="570846" y="162534"/>
                </a:cubicBezTo>
                <a:cubicBezTo>
                  <a:pt x="564572" y="155156"/>
                  <a:pt x="563235" y="147144"/>
                  <a:pt x="566834" y="138497"/>
                </a:cubicBezTo>
                <a:cubicBezTo>
                  <a:pt x="537681" y="142082"/>
                  <a:pt x="516543" y="145416"/>
                  <a:pt x="503422" y="148499"/>
                </a:cubicBezTo>
                <a:cubicBezTo>
                  <a:pt x="502576" y="187805"/>
                  <a:pt x="501723" y="216816"/>
                  <a:pt x="500862" y="235530"/>
                </a:cubicBezTo>
                <a:cubicBezTo>
                  <a:pt x="530618" y="232031"/>
                  <a:pt x="553125" y="229471"/>
                  <a:pt x="568383" y="227850"/>
                </a:cubicBezTo>
                <a:cubicBezTo>
                  <a:pt x="570047" y="210140"/>
                  <a:pt x="569079" y="196643"/>
                  <a:pt x="565479" y="187357"/>
                </a:cubicBezTo>
                <a:cubicBezTo>
                  <a:pt x="561880" y="178072"/>
                  <a:pt x="566182" y="175573"/>
                  <a:pt x="578385" y="179861"/>
                </a:cubicBezTo>
                <a:cubicBezTo>
                  <a:pt x="590589" y="184149"/>
                  <a:pt x="598490" y="188185"/>
                  <a:pt x="602090" y="191971"/>
                </a:cubicBezTo>
                <a:cubicBezTo>
                  <a:pt x="605689" y="195757"/>
                  <a:pt x="606338" y="200134"/>
                  <a:pt x="604036" y="205103"/>
                </a:cubicBezTo>
                <a:cubicBezTo>
                  <a:pt x="601735" y="210072"/>
                  <a:pt x="599695" y="220110"/>
                  <a:pt x="597917" y="235218"/>
                </a:cubicBezTo>
                <a:cubicBezTo>
                  <a:pt x="596139" y="250325"/>
                  <a:pt x="594540" y="261202"/>
                  <a:pt x="593120" y="267849"/>
                </a:cubicBezTo>
                <a:cubicBezTo>
                  <a:pt x="591700" y="274496"/>
                  <a:pt x="588717" y="280468"/>
                  <a:pt x="584172" y="285767"/>
                </a:cubicBezTo>
                <a:cubicBezTo>
                  <a:pt x="579626" y="291066"/>
                  <a:pt x="575152" y="290503"/>
                  <a:pt x="570749" y="284078"/>
                </a:cubicBezTo>
                <a:cubicBezTo>
                  <a:pt x="566347" y="277654"/>
                  <a:pt x="564375" y="271674"/>
                  <a:pt x="564834" y="266139"/>
                </a:cubicBezTo>
                <a:cubicBezTo>
                  <a:pt x="565293" y="260604"/>
                  <a:pt x="566411" y="254050"/>
                  <a:pt x="568190" y="246478"/>
                </a:cubicBezTo>
                <a:cubicBezTo>
                  <a:pt x="528310" y="252774"/>
                  <a:pt x="497582" y="257933"/>
                  <a:pt x="476007" y="261955"/>
                </a:cubicBezTo>
                <a:cubicBezTo>
                  <a:pt x="454432" y="265977"/>
                  <a:pt x="438203" y="269731"/>
                  <a:pt x="427318" y="273216"/>
                </a:cubicBezTo>
                <a:cubicBezTo>
                  <a:pt x="416434" y="276700"/>
                  <a:pt x="407224" y="280766"/>
                  <a:pt x="399688" y="285412"/>
                </a:cubicBezTo>
                <a:cubicBezTo>
                  <a:pt x="392153" y="290058"/>
                  <a:pt x="386184" y="287603"/>
                  <a:pt x="381781" y="278045"/>
                </a:cubicBezTo>
                <a:cubicBezTo>
                  <a:pt x="377379" y="268487"/>
                  <a:pt x="377250" y="261543"/>
                  <a:pt x="381394" y="257212"/>
                </a:cubicBezTo>
                <a:cubicBezTo>
                  <a:pt x="385538" y="252881"/>
                  <a:pt x="389586" y="245571"/>
                  <a:pt x="393536" y="235282"/>
                </a:cubicBezTo>
                <a:cubicBezTo>
                  <a:pt x="397487" y="224993"/>
                  <a:pt x="396989" y="213912"/>
                  <a:pt x="392042" y="202038"/>
                </a:cubicBezTo>
                <a:cubicBezTo>
                  <a:pt x="387094" y="190164"/>
                  <a:pt x="389780" y="185432"/>
                  <a:pt x="400097" y="187841"/>
                </a:cubicBezTo>
                <a:cubicBezTo>
                  <a:pt x="410415" y="190250"/>
                  <a:pt x="417865" y="193839"/>
                  <a:pt x="422446" y="198607"/>
                </a:cubicBezTo>
                <a:cubicBezTo>
                  <a:pt x="427028" y="203375"/>
                  <a:pt x="428150" y="208283"/>
                  <a:pt x="425813" y="213331"/>
                </a:cubicBezTo>
                <a:cubicBezTo>
                  <a:pt x="423475" y="218379"/>
                  <a:pt x="421450" y="224979"/>
                  <a:pt x="419736" y="233131"/>
                </a:cubicBezTo>
                <a:cubicBezTo>
                  <a:pt x="418022" y="241284"/>
                  <a:pt x="417166" y="246607"/>
                  <a:pt x="417166" y="249103"/>
                </a:cubicBezTo>
                <a:cubicBezTo>
                  <a:pt x="417166" y="248142"/>
                  <a:pt x="423045" y="246787"/>
                  <a:pt x="434804" y="245037"/>
                </a:cubicBezTo>
                <a:cubicBezTo>
                  <a:pt x="446563" y="243288"/>
                  <a:pt x="460430" y="241610"/>
                  <a:pt x="476405" y="240004"/>
                </a:cubicBezTo>
                <a:lnTo>
                  <a:pt x="476405" y="152005"/>
                </a:lnTo>
                <a:cubicBezTo>
                  <a:pt x="438948" y="159921"/>
                  <a:pt x="416051" y="166847"/>
                  <a:pt x="407712" y="172784"/>
                </a:cubicBezTo>
                <a:cubicBezTo>
                  <a:pt x="399373" y="178721"/>
                  <a:pt x="392988" y="176953"/>
                  <a:pt x="388557" y="167482"/>
                </a:cubicBezTo>
                <a:cubicBezTo>
                  <a:pt x="384126" y="158010"/>
                  <a:pt x="384162" y="150252"/>
                  <a:pt x="388664" y="144208"/>
                </a:cubicBezTo>
                <a:cubicBezTo>
                  <a:pt x="393167" y="138163"/>
                  <a:pt x="395419" y="129484"/>
                  <a:pt x="395419" y="118169"/>
                </a:cubicBezTo>
                <a:cubicBezTo>
                  <a:pt x="395419" y="107084"/>
                  <a:pt x="394067" y="97552"/>
                  <a:pt x="391364" y="89571"/>
                </a:cubicBezTo>
                <a:cubicBezTo>
                  <a:pt x="388661" y="81591"/>
                  <a:pt x="391493" y="78562"/>
                  <a:pt x="399860" y="80483"/>
                </a:cubicBezTo>
                <a:cubicBezTo>
                  <a:pt x="408228" y="82405"/>
                  <a:pt x="415455" y="85477"/>
                  <a:pt x="421543" y="89700"/>
                </a:cubicBezTo>
                <a:cubicBezTo>
                  <a:pt x="427630" y="93924"/>
                  <a:pt x="429297" y="99040"/>
                  <a:pt x="426544" y="105048"/>
                </a:cubicBezTo>
                <a:cubicBezTo>
                  <a:pt x="423791" y="111057"/>
                  <a:pt x="421980" y="117313"/>
                  <a:pt x="421113" y="123816"/>
                </a:cubicBezTo>
                <a:cubicBezTo>
                  <a:pt x="420245" y="130319"/>
                  <a:pt x="419596" y="134589"/>
                  <a:pt x="419166" y="136625"/>
                </a:cubicBezTo>
                <a:cubicBezTo>
                  <a:pt x="418736" y="138662"/>
                  <a:pt x="419661" y="139708"/>
                  <a:pt x="421941" y="139766"/>
                </a:cubicBezTo>
                <a:cubicBezTo>
                  <a:pt x="424221" y="139823"/>
                  <a:pt x="442376" y="137292"/>
                  <a:pt x="476405" y="132173"/>
                </a:cubicBezTo>
                <a:lnTo>
                  <a:pt x="476405" y="56091"/>
                </a:lnTo>
                <a:cubicBezTo>
                  <a:pt x="476405" y="38036"/>
                  <a:pt x="473480" y="23610"/>
                  <a:pt x="467629" y="12812"/>
                </a:cubicBezTo>
                <a:cubicBezTo>
                  <a:pt x="463241" y="4713"/>
                  <a:pt x="464285" y="454"/>
                  <a:pt x="470763" y="3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99" name="Group 748"/>
          <p:cNvGrpSpPr/>
          <p:nvPr/>
        </p:nvGrpSpPr>
        <p:grpSpPr bwMode="auto">
          <a:xfrm>
            <a:off x="4174659" y="2710890"/>
            <a:ext cx="576262" cy="865188"/>
            <a:chOff x="1801" y="1570"/>
            <a:chExt cx="363" cy="545"/>
          </a:xfrm>
        </p:grpSpPr>
        <p:sp>
          <p:nvSpPr>
            <p:cNvPr id="100" name="Line 731"/>
            <p:cNvSpPr>
              <a:spLocks noChangeShapeType="1"/>
            </p:cNvSpPr>
            <p:nvPr/>
          </p:nvSpPr>
          <p:spPr bwMode="auto">
            <a:xfrm>
              <a:off x="1801" y="1570"/>
              <a:ext cx="0" cy="5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Line 732"/>
            <p:cNvSpPr>
              <a:spLocks noChangeShapeType="1"/>
            </p:cNvSpPr>
            <p:nvPr/>
          </p:nvSpPr>
          <p:spPr bwMode="auto">
            <a:xfrm>
              <a:off x="1801" y="1933"/>
              <a:ext cx="3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Line 736"/>
            <p:cNvSpPr>
              <a:spLocks noChangeShapeType="1"/>
            </p:cNvSpPr>
            <p:nvPr/>
          </p:nvSpPr>
          <p:spPr bwMode="auto">
            <a:xfrm>
              <a:off x="1801" y="1570"/>
              <a:ext cx="363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3" name="Group 777"/>
          <p:cNvGrpSpPr/>
          <p:nvPr/>
        </p:nvGrpSpPr>
        <p:grpSpPr bwMode="auto">
          <a:xfrm>
            <a:off x="6792448" y="2702955"/>
            <a:ext cx="576263" cy="873125"/>
            <a:chOff x="4246" y="1565"/>
            <a:chExt cx="363" cy="550"/>
          </a:xfrm>
        </p:grpSpPr>
        <p:sp>
          <p:nvSpPr>
            <p:cNvPr id="104" name="Line 750"/>
            <p:cNvSpPr>
              <a:spLocks noChangeShapeType="1"/>
            </p:cNvSpPr>
            <p:nvPr/>
          </p:nvSpPr>
          <p:spPr bwMode="auto">
            <a:xfrm>
              <a:off x="4246" y="1570"/>
              <a:ext cx="0" cy="5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Line 751"/>
            <p:cNvSpPr>
              <a:spLocks noChangeShapeType="1"/>
            </p:cNvSpPr>
            <p:nvPr/>
          </p:nvSpPr>
          <p:spPr bwMode="auto">
            <a:xfrm>
              <a:off x="4246" y="1933"/>
              <a:ext cx="3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Line 752"/>
            <p:cNvSpPr>
              <a:spLocks noChangeShapeType="1"/>
            </p:cNvSpPr>
            <p:nvPr/>
          </p:nvSpPr>
          <p:spPr bwMode="auto">
            <a:xfrm>
              <a:off x="4246" y="1565"/>
              <a:ext cx="363" cy="36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3" name="Group 777"/>
          <p:cNvGrpSpPr/>
          <p:nvPr/>
        </p:nvGrpSpPr>
        <p:grpSpPr bwMode="auto">
          <a:xfrm>
            <a:off x="4463584" y="2702955"/>
            <a:ext cx="576262" cy="873125"/>
            <a:chOff x="4246" y="1565"/>
            <a:chExt cx="363" cy="550"/>
          </a:xfrm>
        </p:grpSpPr>
        <p:sp>
          <p:nvSpPr>
            <p:cNvPr id="114" name="Line 750"/>
            <p:cNvSpPr>
              <a:spLocks noChangeShapeType="1"/>
            </p:cNvSpPr>
            <p:nvPr/>
          </p:nvSpPr>
          <p:spPr bwMode="auto">
            <a:xfrm>
              <a:off x="4246" y="1570"/>
              <a:ext cx="0" cy="54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5" name="Line 751"/>
            <p:cNvSpPr>
              <a:spLocks noChangeShapeType="1"/>
            </p:cNvSpPr>
            <p:nvPr/>
          </p:nvSpPr>
          <p:spPr bwMode="auto">
            <a:xfrm>
              <a:off x="4246" y="1933"/>
              <a:ext cx="363" cy="0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6" name="Line 752"/>
            <p:cNvSpPr>
              <a:spLocks noChangeShapeType="1"/>
            </p:cNvSpPr>
            <p:nvPr/>
          </p:nvSpPr>
          <p:spPr bwMode="auto">
            <a:xfrm>
              <a:off x="4246" y="1565"/>
              <a:ext cx="363" cy="36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17" name="Group 777"/>
          <p:cNvGrpSpPr/>
          <p:nvPr/>
        </p:nvGrpSpPr>
        <p:grpSpPr bwMode="auto">
          <a:xfrm>
            <a:off x="4752509" y="2702955"/>
            <a:ext cx="576262" cy="873125"/>
            <a:chOff x="4246" y="1565"/>
            <a:chExt cx="363" cy="550"/>
          </a:xfrm>
        </p:grpSpPr>
        <p:sp>
          <p:nvSpPr>
            <p:cNvPr id="118" name="Line 750"/>
            <p:cNvSpPr>
              <a:spLocks noChangeShapeType="1"/>
            </p:cNvSpPr>
            <p:nvPr/>
          </p:nvSpPr>
          <p:spPr bwMode="auto">
            <a:xfrm>
              <a:off x="4246" y="1570"/>
              <a:ext cx="0" cy="54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9" name="Line 751"/>
            <p:cNvSpPr>
              <a:spLocks noChangeShapeType="1"/>
            </p:cNvSpPr>
            <p:nvPr/>
          </p:nvSpPr>
          <p:spPr bwMode="auto">
            <a:xfrm>
              <a:off x="4246" y="1933"/>
              <a:ext cx="363" cy="0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0" name="Line 752"/>
            <p:cNvSpPr>
              <a:spLocks noChangeShapeType="1"/>
            </p:cNvSpPr>
            <p:nvPr/>
          </p:nvSpPr>
          <p:spPr bwMode="auto">
            <a:xfrm>
              <a:off x="4246" y="1565"/>
              <a:ext cx="363" cy="36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1" name="Group 777"/>
          <p:cNvGrpSpPr/>
          <p:nvPr/>
        </p:nvGrpSpPr>
        <p:grpSpPr bwMode="auto">
          <a:xfrm>
            <a:off x="5043023" y="2702955"/>
            <a:ext cx="576263" cy="873125"/>
            <a:chOff x="4246" y="1565"/>
            <a:chExt cx="363" cy="550"/>
          </a:xfrm>
        </p:grpSpPr>
        <p:sp>
          <p:nvSpPr>
            <p:cNvPr id="122" name="Line 750"/>
            <p:cNvSpPr>
              <a:spLocks noChangeShapeType="1"/>
            </p:cNvSpPr>
            <p:nvPr/>
          </p:nvSpPr>
          <p:spPr bwMode="auto">
            <a:xfrm>
              <a:off x="4246" y="1570"/>
              <a:ext cx="0" cy="54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3" name="Line 751"/>
            <p:cNvSpPr>
              <a:spLocks noChangeShapeType="1"/>
            </p:cNvSpPr>
            <p:nvPr/>
          </p:nvSpPr>
          <p:spPr bwMode="auto">
            <a:xfrm>
              <a:off x="4246" y="1933"/>
              <a:ext cx="363" cy="0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4" name="Line 752"/>
            <p:cNvSpPr>
              <a:spLocks noChangeShapeType="1"/>
            </p:cNvSpPr>
            <p:nvPr/>
          </p:nvSpPr>
          <p:spPr bwMode="auto">
            <a:xfrm>
              <a:off x="4246" y="1565"/>
              <a:ext cx="363" cy="36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5" name="Group 777"/>
          <p:cNvGrpSpPr/>
          <p:nvPr/>
        </p:nvGrpSpPr>
        <p:grpSpPr bwMode="auto">
          <a:xfrm>
            <a:off x="5333955" y="2699539"/>
            <a:ext cx="576262" cy="873125"/>
            <a:chOff x="4246" y="1565"/>
            <a:chExt cx="363" cy="550"/>
          </a:xfrm>
        </p:grpSpPr>
        <p:sp>
          <p:nvSpPr>
            <p:cNvPr id="126" name="Line 750"/>
            <p:cNvSpPr>
              <a:spLocks noChangeShapeType="1"/>
            </p:cNvSpPr>
            <p:nvPr/>
          </p:nvSpPr>
          <p:spPr bwMode="auto">
            <a:xfrm>
              <a:off x="4246" y="1570"/>
              <a:ext cx="0" cy="54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7" name="Line 751"/>
            <p:cNvSpPr>
              <a:spLocks noChangeShapeType="1"/>
            </p:cNvSpPr>
            <p:nvPr/>
          </p:nvSpPr>
          <p:spPr bwMode="auto">
            <a:xfrm>
              <a:off x="4246" y="1933"/>
              <a:ext cx="363" cy="0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8" name="Line 752"/>
            <p:cNvSpPr>
              <a:spLocks noChangeShapeType="1"/>
            </p:cNvSpPr>
            <p:nvPr/>
          </p:nvSpPr>
          <p:spPr bwMode="auto">
            <a:xfrm>
              <a:off x="4246" y="1565"/>
              <a:ext cx="363" cy="36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9" name="Group 777"/>
          <p:cNvGrpSpPr/>
          <p:nvPr/>
        </p:nvGrpSpPr>
        <p:grpSpPr bwMode="auto">
          <a:xfrm>
            <a:off x="5622134" y="2703401"/>
            <a:ext cx="576263" cy="873125"/>
            <a:chOff x="4246" y="1565"/>
            <a:chExt cx="363" cy="550"/>
          </a:xfrm>
        </p:grpSpPr>
        <p:sp>
          <p:nvSpPr>
            <p:cNvPr id="130" name="Line 750"/>
            <p:cNvSpPr>
              <a:spLocks noChangeShapeType="1"/>
            </p:cNvSpPr>
            <p:nvPr/>
          </p:nvSpPr>
          <p:spPr bwMode="auto">
            <a:xfrm>
              <a:off x="4246" y="1570"/>
              <a:ext cx="0" cy="54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1" name="Line 751"/>
            <p:cNvSpPr>
              <a:spLocks noChangeShapeType="1"/>
            </p:cNvSpPr>
            <p:nvPr/>
          </p:nvSpPr>
          <p:spPr bwMode="auto">
            <a:xfrm>
              <a:off x="4246" y="1933"/>
              <a:ext cx="363" cy="0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2" name="Line 752"/>
            <p:cNvSpPr>
              <a:spLocks noChangeShapeType="1"/>
            </p:cNvSpPr>
            <p:nvPr/>
          </p:nvSpPr>
          <p:spPr bwMode="auto">
            <a:xfrm>
              <a:off x="4246" y="1565"/>
              <a:ext cx="363" cy="36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3" name="Group 777"/>
          <p:cNvGrpSpPr/>
          <p:nvPr/>
        </p:nvGrpSpPr>
        <p:grpSpPr bwMode="auto">
          <a:xfrm>
            <a:off x="5914559" y="2702955"/>
            <a:ext cx="576262" cy="873125"/>
            <a:chOff x="4246" y="1565"/>
            <a:chExt cx="363" cy="550"/>
          </a:xfrm>
        </p:grpSpPr>
        <p:sp>
          <p:nvSpPr>
            <p:cNvPr id="134" name="Line 750"/>
            <p:cNvSpPr>
              <a:spLocks noChangeShapeType="1"/>
            </p:cNvSpPr>
            <p:nvPr/>
          </p:nvSpPr>
          <p:spPr bwMode="auto">
            <a:xfrm>
              <a:off x="4246" y="1570"/>
              <a:ext cx="0" cy="54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5" name="Line 751"/>
            <p:cNvSpPr>
              <a:spLocks noChangeShapeType="1"/>
            </p:cNvSpPr>
            <p:nvPr/>
          </p:nvSpPr>
          <p:spPr bwMode="auto">
            <a:xfrm>
              <a:off x="4246" y="1933"/>
              <a:ext cx="363" cy="0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6" name="Line 752"/>
            <p:cNvSpPr>
              <a:spLocks noChangeShapeType="1"/>
            </p:cNvSpPr>
            <p:nvPr/>
          </p:nvSpPr>
          <p:spPr bwMode="auto">
            <a:xfrm>
              <a:off x="4246" y="1565"/>
              <a:ext cx="363" cy="36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7" name="Group 777"/>
          <p:cNvGrpSpPr/>
          <p:nvPr/>
        </p:nvGrpSpPr>
        <p:grpSpPr bwMode="auto">
          <a:xfrm>
            <a:off x="6205073" y="2702955"/>
            <a:ext cx="576263" cy="873125"/>
            <a:chOff x="4246" y="1565"/>
            <a:chExt cx="363" cy="550"/>
          </a:xfrm>
        </p:grpSpPr>
        <p:sp>
          <p:nvSpPr>
            <p:cNvPr id="138" name="Line 750"/>
            <p:cNvSpPr>
              <a:spLocks noChangeShapeType="1"/>
            </p:cNvSpPr>
            <p:nvPr/>
          </p:nvSpPr>
          <p:spPr bwMode="auto">
            <a:xfrm>
              <a:off x="4246" y="1570"/>
              <a:ext cx="0" cy="54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9" name="Line 751"/>
            <p:cNvSpPr>
              <a:spLocks noChangeShapeType="1"/>
            </p:cNvSpPr>
            <p:nvPr/>
          </p:nvSpPr>
          <p:spPr bwMode="auto">
            <a:xfrm>
              <a:off x="4246" y="1933"/>
              <a:ext cx="363" cy="0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0" name="Line 752"/>
            <p:cNvSpPr>
              <a:spLocks noChangeShapeType="1"/>
            </p:cNvSpPr>
            <p:nvPr/>
          </p:nvSpPr>
          <p:spPr bwMode="auto">
            <a:xfrm>
              <a:off x="4246" y="1565"/>
              <a:ext cx="363" cy="36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1" name="Group 777"/>
          <p:cNvGrpSpPr/>
          <p:nvPr/>
        </p:nvGrpSpPr>
        <p:grpSpPr bwMode="auto">
          <a:xfrm>
            <a:off x="6495584" y="2702955"/>
            <a:ext cx="576262" cy="873125"/>
            <a:chOff x="4246" y="1565"/>
            <a:chExt cx="363" cy="550"/>
          </a:xfrm>
        </p:grpSpPr>
        <p:sp>
          <p:nvSpPr>
            <p:cNvPr id="142" name="Line 750"/>
            <p:cNvSpPr>
              <a:spLocks noChangeShapeType="1"/>
            </p:cNvSpPr>
            <p:nvPr/>
          </p:nvSpPr>
          <p:spPr bwMode="auto">
            <a:xfrm>
              <a:off x="4246" y="1570"/>
              <a:ext cx="0" cy="54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3" name="Line 751"/>
            <p:cNvSpPr>
              <a:spLocks noChangeShapeType="1"/>
            </p:cNvSpPr>
            <p:nvPr/>
          </p:nvSpPr>
          <p:spPr bwMode="auto">
            <a:xfrm>
              <a:off x="4246" y="1933"/>
              <a:ext cx="363" cy="0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4" name="Line 752"/>
            <p:cNvSpPr>
              <a:spLocks noChangeShapeType="1"/>
            </p:cNvSpPr>
            <p:nvPr/>
          </p:nvSpPr>
          <p:spPr bwMode="auto">
            <a:xfrm>
              <a:off x="4246" y="1565"/>
              <a:ext cx="363" cy="36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5" name="Group 777"/>
          <p:cNvGrpSpPr/>
          <p:nvPr/>
        </p:nvGrpSpPr>
        <p:grpSpPr bwMode="auto">
          <a:xfrm>
            <a:off x="6790859" y="2702955"/>
            <a:ext cx="576262" cy="873125"/>
            <a:chOff x="4246" y="1565"/>
            <a:chExt cx="363" cy="550"/>
          </a:xfrm>
        </p:grpSpPr>
        <p:sp>
          <p:nvSpPr>
            <p:cNvPr id="146" name="Line 750"/>
            <p:cNvSpPr>
              <a:spLocks noChangeShapeType="1"/>
            </p:cNvSpPr>
            <p:nvPr/>
          </p:nvSpPr>
          <p:spPr bwMode="auto">
            <a:xfrm>
              <a:off x="4246" y="1570"/>
              <a:ext cx="0" cy="54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7" name="Line 751"/>
            <p:cNvSpPr>
              <a:spLocks noChangeShapeType="1"/>
            </p:cNvSpPr>
            <p:nvPr/>
          </p:nvSpPr>
          <p:spPr bwMode="auto">
            <a:xfrm>
              <a:off x="4246" y="1933"/>
              <a:ext cx="363" cy="0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8" name="Line 752"/>
            <p:cNvSpPr>
              <a:spLocks noChangeShapeType="1"/>
            </p:cNvSpPr>
            <p:nvPr/>
          </p:nvSpPr>
          <p:spPr bwMode="auto">
            <a:xfrm>
              <a:off x="4246" y="1565"/>
              <a:ext cx="363" cy="36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49" name="Group 777"/>
          <p:cNvGrpSpPr/>
          <p:nvPr/>
        </p:nvGrpSpPr>
        <p:grpSpPr bwMode="auto">
          <a:xfrm>
            <a:off x="6790859" y="4147580"/>
            <a:ext cx="576262" cy="873125"/>
            <a:chOff x="4246" y="1565"/>
            <a:chExt cx="363" cy="550"/>
          </a:xfrm>
        </p:grpSpPr>
        <p:sp>
          <p:nvSpPr>
            <p:cNvPr id="150" name="Line 750"/>
            <p:cNvSpPr>
              <a:spLocks noChangeShapeType="1"/>
            </p:cNvSpPr>
            <p:nvPr/>
          </p:nvSpPr>
          <p:spPr bwMode="auto">
            <a:xfrm>
              <a:off x="4246" y="1570"/>
              <a:ext cx="0" cy="54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1" name="Line 751"/>
            <p:cNvSpPr>
              <a:spLocks noChangeShapeType="1"/>
            </p:cNvSpPr>
            <p:nvPr/>
          </p:nvSpPr>
          <p:spPr bwMode="auto">
            <a:xfrm>
              <a:off x="4246" y="1933"/>
              <a:ext cx="363" cy="0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2" name="Line 752"/>
            <p:cNvSpPr>
              <a:spLocks noChangeShapeType="1"/>
            </p:cNvSpPr>
            <p:nvPr/>
          </p:nvSpPr>
          <p:spPr bwMode="auto">
            <a:xfrm>
              <a:off x="4246" y="1565"/>
              <a:ext cx="363" cy="36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3" name="Group 748"/>
          <p:cNvGrpSpPr/>
          <p:nvPr/>
        </p:nvGrpSpPr>
        <p:grpSpPr bwMode="auto">
          <a:xfrm>
            <a:off x="6792448" y="2709305"/>
            <a:ext cx="576263" cy="865187"/>
            <a:chOff x="1801" y="1570"/>
            <a:chExt cx="363" cy="545"/>
          </a:xfrm>
        </p:grpSpPr>
        <p:sp>
          <p:nvSpPr>
            <p:cNvPr id="154" name="Line 731"/>
            <p:cNvSpPr>
              <a:spLocks noChangeShapeType="1"/>
            </p:cNvSpPr>
            <p:nvPr/>
          </p:nvSpPr>
          <p:spPr bwMode="auto">
            <a:xfrm>
              <a:off x="1801" y="1570"/>
              <a:ext cx="0" cy="5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5" name="Line 732"/>
            <p:cNvSpPr>
              <a:spLocks noChangeShapeType="1"/>
            </p:cNvSpPr>
            <p:nvPr/>
          </p:nvSpPr>
          <p:spPr bwMode="auto">
            <a:xfrm>
              <a:off x="1801" y="1933"/>
              <a:ext cx="3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6" name="Line 736"/>
            <p:cNvSpPr>
              <a:spLocks noChangeShapeType="1"/>
            </p:cNvSpPr>
            <p:nvPr/>
          </p:nvSpPr>
          <p:spPr bwMode="auto">
            <a:xfrm>
              <a:off x="1801" y="1570"/>
              <a:ext cx="363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7" name="Group 748"/>
          <p:cNvGrpSpPr/>
          <p:nvPr/>
        </p:nvGrpSpPr>
        <p:grpSpPr bwMode="auto">
          <a:xfrm>
            <a:off x="6792448" y="4157105"/>
            <a:ext cx="576263" cy="865187"/>
            <a:chOff x="1801" y="1570"/>
            <a:chExt cx="363" cy="545"/>
          </a:xfrm>
        </p:grpSpPr>
        <p:sp>
          <p:nvSpPr>
            <p:cNvPr id="158" name="Line 731"/>
            <p:cNvSpPr>
              <a:spLocks noChangeShapeType="1"/>
            </p:cNvSpPr>
            <p:nvPr/>
          </p:nvSpPr>
          <p:spPr bwMode="auto">
            <a:xfrm>
              <a:off x="1801" y="1570"/>
              <a:ext cx="0" cy="54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9" name="Line 732"/>
            <p:cNvSpPr>
              <a:spLocks noChangeShapeType="1"/>
            </p:cNvSpPr>
            <p:nvPr/>
          </p:nvSpPr>
          <p:spPr bwMode="auto">
            <a:xfrm>
              <a:off x="1801" y="1933"/>
              <a:ext cx="3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0" name="Line 736"/>
            <p:cNvSpPr>
              <a:spLocks noChangeShapeType="1"/>
            </p:cNvSpPr>
            <p:nvPr/>
          </p:nvSpPr>
          <p:spPr bwMode="auto">
            <a:xfrm>
              <a:off x="1801" y="1570"/>
              <a:ext cx="363" cy="3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1" name="Group 777"/>
          <p:cNvGrpSpPr/>
          <p:nvPr/>
        </p:nvGrpSpPr>
        <p:grpSpPr bwMode="auto">
          <a:xfrm>
            <a:off x="6790859" y="2991880"/>
            <a:ext cx="576262" cy="873125"/>
            <a:chOff x="4246" y="1565"/>
            <a:chExt cx="363" cy="550"/>
          </a:xfrm>
        </p:grpSpPr>
        <p:sp>
          <p:nvSpPr>
            <p:cNvPr id="162" name="Line 750"/>
            <p:cNvSpPr>
              <a:spLocks noChangeShapeType="1"/>
            </p:cNvSpPr>
            <p:nvPr/>
          </p:nvSpPr>
          <p:spPr bwMode="auto">
            <a:xfrm>
              <a:off x="4246" y="1570"/>
              <a:ext cx="0" cy="54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3" name="Line 751"/>
            <p:cNvSpPr>
              <a:spLocks noChangeShapeType="1"/>
            </p:cNvSpPr>
            <p:nvPr/>
          </p:nvSpPr>
          <p:spPr bwMode="auto">
            <a:xfrm>
              <a:off x="4246" y="1933"/>
              <a:ext cx="363" cy="0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4" name="Line 752"/>
            <p:cNvSpPr>
              <a:spLocks noChangeShapeType="1"/>
            </p:cNvSpPr>
            <p:nvPr/>
          </p:nvSpPr>
          <p:spPr bwMode="auto">
            <a:xfrm>
              <a:off x="4246" y="1565"/>
              <a:ext cx="363" cy="36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5" name="Group 777"/>
          <p:cNvGrpSpPr/>
          <p:nvPr/>
        </p:nvGrpSpPr>
        <p:grpSpPr bwMode="auto">
          <a:xfrm>
            <a:off x="6790859" y="3277630"/>
            <a:ext cx="576262" cy="873125"/>
            <a:chOff x="4246" y="1565"/>
            <a:chExt cx="363" cy="550"/>
          </a:xfrm>
        </p:grpSpPr>
        <p:sp>
          <p:nvSpPr>
            <p:cNvPr id="166" name="Line 750"/>
            <p:cNvSpPr>
              <a:spLocks noChangeShapeType="1"/>
            </p:cNvSpPr>
            <p:nvPr/>
          </p:nvSpPr>
          <p:spPr bwMode="auto">
            <a:xfrm>
              <a:off x="4246" y="1570"/>
              <a:ext cx="0" cy="54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7" name="Line 751"/>
            <p:cNvSpPr>
              <a:spLocks noChangeShapeType="1"/>
            </p:cNvSpPr>
            <p:nvPr/>
          </p:nvSpPr>
          <p:spPr bwMode="auto">
            <a:xfrm>
              <a:off x="4246" y="1933"/>
              <a:ext cx="363" cy="0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8" name="Line 752"/>
            <p:cNvSpPr>
              <a:spLocks noChangeShapeType="1"/>
            </p:cNvSpPr>
            <p:nvPr/>
          </p:nvSpPr>
          <p:spPr bwMode="auto">
            <a:xfrm>
              <a:off x="4246" y="1565"/>
              <a:ext cx="363" cy="36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69" name="Group 777"/>
          <p:cNvGrpSpPr/>
          <p:nvPr/>
        </p:nvGrpSpPr>
        <p:grpSpPr bwMode="auto">
          <a:xfrm>
            <a:off x="6790859" y="3569730"/>
            <a:ext cx="576262" cy="873125"/>
            <a:chOff x="4246" y="1565"/>
            <a:chExt cx="363" cy="550"/>
          </a:xfrm>
        </p:grpSpPr>
        <p:sp>
          <p:nvSpPr>
            <p:cNvPr id="170" name="Line 750"/>
            <p:cNvSpPr>
              <a:spLocks noChangeShapeType="1"/>
            </p:cNvSpPr>
            <p:nvPr/>
          </p:nvSpPr>
          <p:spPr bwMode="auto">
            <a:xfrm>
              <a:off x="4246" y="1570"/>
              <a:ext cx="0" cy="54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1" name="Line 751"/>
            <p:cNvSpPr>
              <a:spLocks noChangeShapeType="1"/>
            </p:cNvSpPr>
            <p:nvPr/>
          </p:nvSpPr>
          <p:spPr bwMode="auto">
            <a:xfrm>
              <a:off x="4246" y="1933"/>
              <a:ext cx="363" cy="0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2" name="Line 752"/>
            <p:cNvSpPr>
              <a:spLocks noChangeShapeType="1"/>
            </p:cNvSpPr>
            <p:nvPr/>
          </p:nvSpPr>
          <p:spPr bwMode="auto">
            <a:xfrm>
              <a:off x="4246" y="1565"/>
              <a:ext cx="363" cy="36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73" name="Group 777"/>
          <p:cNvGrpSpPr/>
          <p:nvPr/>
        </p:nvGrpSpPr>
        <p:grpSpPr bwMode="auto">
          <a:xfrm>
            <a:off x="6790859" y="3858655"/>
            <a:ext cx="576262" cy="873125"/>
            <a:chOff x="4246" y="1565"/>
            <a:chExt cx="363" cy="550"/>
          </a:xfrm>
        </p:grpSpPr>
        <p:sp>
          <p:nvSpPr>
            <p:cNvPr id="174" name="Line 750"/>
            <p:cNvSpPr>
              <a:spLocks noChangeShapeType="1"/>
            </p:cNvSpPr>
            <p:nvPr/>
          </p:nvSpPr>
          <p:spPr bwMode="auto">
            <a:xfrm>
              <a:off x="4246" y="1570"/>
              <a:ext cx="0" cy="54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5" name="Line 751"/>
            <p:cNvSpPr>
              <a:spLocks noChangeShapeType="1"/>
            </p:cNvSpPr>
            <p:nvPr/>
          </p:nvSpPr>
          <p:spPr bwMode="auto">
            <a:xfrm>
              <a:off x="4246" y="1933"/>
              <a:ext cx="363" cy="0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6" name="Line 752"/>
            <p:cNvSpPr>
              <a:spLocks noChangeShapeType="1"/>
            </p:cNvSpPr>
            <p:nvPr/>
          </p:nvSpPr>
          <p:spPr bwMode="auto">
            <a:xfrm>
              <a:off x="4246" y="1565"/>
              <a:ext cx="363" cy="365"/>
            </a:xfrm>
            <a:prstGeom prst="line">
              <a:avLst/>
            </a:prstGeom>
            <a:noFill/>
            <a:ln w="19050">
              <a:solidFill>
                <a:srgbClr val="6600FF"/>
              </a:solidFill>
              <a:prstDash val="sys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7" name="Group 763"/>
          <p:cNvGrpSpPr/>
          <p:nvPr/>
        </p:nvGrpSpPr>
        <p:grpSpPr bwMode="auto">
          <a:xfrm>
            <a:off x="4872633" y="2803561"/>
            <a:ext cx="2001838" cy="506413"/>
            <a:chOff x="2318" y="1637"/>
            <a:chExt cx="1261" cy="319"/>
          </a:xfrm>
        </p:grpSpPr>
        <p:sp>
          <p:nvSpPr>
            <p:cNvPr id="109" name="Text Box 760"/>
            <p:cNvSpPr txBox="1">
              <a:spLocks noChangeArrowheads="1"/>
            </p:cNvSpPr>
            <p:nvPr/>
          </p:nvSpPr>
          <p:spPr bwMode="auto">
            <a:xfrm>
              <a:off x="2318" y="1637"/>
              <a:ext cx="1261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平移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(  )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格</a:t>
              </a:r>
            </a:p>
          </p:txBody>
        </p:sp>
        <p:sp>
          <p:nvSpPr>
            <p:cNvPr id="108" name="Line 759"/>
            <p:cNvSpPr>
              <a:spLocks noChangeShapeType="1"/>
            </p:cNvSpPr>
            <p:nvPr/>
          </p:nvSpPr>
          <p:spPr bwMode="auto">
            <a:xfrm>
              <a:off x="2356" y="1913"/>
              <a:ext cx="1043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7" name="TextBox 1"/>
          <p:cNvSpPr txBox="1">
            <a:spLocks noChangeArrowheads="1"/>
          </p:cNvSpPr>
          <p:nvPr/>
        </p:nvSpPr>
        <p:spPr bwMode="auto">
          <a:xfrm>
            <a:off x="5721946" y="2803562"/>
            <a:ext cx="503238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0" name="Group 769"/>
          <p:cNvGrpSpPr/>
          <p:nvPr/>
        </p:nvGrpSpPr>
        <p:grpSpPr bwMode="auto">
          <a:xfrm>
            <a:off x="6949611" y="3576079"/>
            <a:ext cx="1506538" cy="576262"/>
            <a:chOff x="3549" y="2115"/>
            <a:chExt cx="949" cy="363"/>
          </a:xfrm>
        </p:grpSpPr>
        <p:sp>
          <p:nvSpPr>
            <p:cNvPr id="111" name="Line 764"/>
            <p:cNvSpPr>
              <a:spLocks noChangeShapeType="1"/>
            </p:cNvSpPr>
            <p:nvPr/>
          </p:nvSpPr>
          <p:spPr bwMode="auto">
            <a:xfrm>
              <a:off x="3550" y="2115"/>
              <a:ext cx="0" cy="36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2" name="Text Box 766"/>
            <p:cNvSpPr txBox="1">
              <a:spLocks noChangeArrowheads="1"/>
            </p:cNvSpPr>
            <p:nvPr/>
          </p:nvSpPr>
          <p:spPr bwMode="auto">
            <a:xfrm>
              <a:off x="3549" y="2130"/>
              <a:ext cx="949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平移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5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格</a:t>
              </a:r>
            </a:p>
          </p:txBody>
        </p:sp>
      </p:grpSp>
      <p:sp>
        <p:nvSpPr>
          <p:cNvPr id="86" name="文本框 85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87" name="图片 8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483" y="3411065"/>
            <a:ext cx="3893034" cy="3289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2791194" y="1875937"/>
            <a:ext cx="6740195" cy="328446"/>
          </a:xfrm>
          <a:custGeom>
            <a:avLst/>
            <a:gdLst/>
            <a:ahLst/>
            <a:cxnLst/>
            <a:rect l="l" t="t" r="r" b="b"/>
            <a:pathLst>
              <a:path w="6740195" h="328446">
                <a:moveTo>
                  <a:pt x="6152116" y="239039"/>
                </a:moveTo>
                <a:cubicBezTo>
                  <a:pt x="6155713" y="239627"/>
                  <a:pt x="6160527" y="241213"/>
                  <a:pt x="6166561" y="243798"/>
                </a:cubicBezTo>
                <a:cubicBezTo>
                  <a:pt x="6178628" y="248968"/>
                  <a:pt x="6188972" y="255159"/>
                  <a:pt x="6197590" y="262372"/>
                </a:cubicBezTo>
                <a:cubicBezTo>
                  <a:pt x="6206208" y="269585"/>
                  <a:pt x="6209646" y="278724"/>
                  <a:pt x="6207904" y="289787"/>
                </a:cubicBezTo>
                <a:cubicBezTo>
                  <a:pt x="6206162" y="300851"/>
                  <a:pt x="6199518" y="301851"/>
                  <a:pt x="6187974" y="292788"/>
                </a:cubicBezTo>
                <a:cubicBezTo>
                  <a:pt x="6176431" y="283725"/>
                  <a:pt x="6165883" y="273988"/>
                  <a:pt x="6156332" y="263577"/>
                </a:cubicBezTo>
                <a:cubicBezTo>
                  <a:pt x="6146452" y="250857"/>
                  <a:pt x="6142670" y="243088"/>
                  <a:pt x="6144986" y="240270"/>
                </a:cubicBezTo>
                <a:cubicBezTo>
                  <a:pt x="6146144" y="238861"/>
                  <a:pt x="6148521" y="238451"/>
                  <a:pt x="6152116" y="239039"/>
                </a:cubicBezTo>
                <a:close/>
                <a:moveTo>
                  <a:pt x="6035026" y="232247"/>
                </a:moveTo>
                <a:cubicBezTo>
                  <a:pt x="6041959" y="234219"/>
                  <a:pt x="6047326" y="236631"/>
                  <a:pt x="6051126" y="239485"/>
                </a:cubicBezTo>
                <a:cubicBezTo>
                  <a:pt x="6055700" y="242568"/>
                  <a:pt x="6055783" y="246376"/>
                  <a:pt x="6051374" y="250907"/>
                </a:cubicBezTo>
                <a:cubicBezTo>
                  <a:pt x="6046964" y="255439"/>
                  <a:pt x="6041550" y="260698"/>
                  <a:pt x="6035133" y="266685"/>
                </a:cubicBezTo>
                <a:cubicBezTo>
                  <a:pt x="6028716" y="272672"/>
                  <a:pt x="6019728" y="280057"/>
                  <a:pt x="6008170" y="288841"/>
                </a:cubicBezTo>
                <a:cubicBezTo>
                  <a:pt x="5996612" y="297624"/>
                  <a:pt x="5984225" y="303643"/>
                  <a:pt x="5971011" y="306898"/>
                </a:cubicBezTo>
                <a:cubicBezTo>
                  <a:pt x="5957796" y="310154"/>
                  <a:pt x="5953806" y="309247"/>
                  <a:pt x="5959040" y="304177"/>
                </a:cubicBezTo>
                <a:cubicBezTo>
                  <a:pt x="5964274" y="299108"/>
                  <a:pt x="5970498" y="293867"/>
                  <a:pt x="5977711" y="288453"/>
                </a:cubicBezTo>
                <a:cubicBezTo>
                  <a:pt x="5984924" y="283040"/>
                  <a:pt x="5994020" y="275289"/>
                  <a:pt x="6004997" y="265201"/>
                </a:cubicBezTo>
                <a:cubicBezTo>
                  <a:pt x="6015974" y="255112"/>
                  <a:pt x="6021990" y="246605"/>
                  <a:pt x="6023044" y="239679"/>
                </a:cubicBezTo>
                <a:cubicBezTo>
                  <a:pt x="6024098" y="232752"/>
                  <a:pt x="6028092" y="230275"/>
                  <a:pt x="6035026" y="232247"/>
                </a:cubicBezTo>
                <a:close/>
                <a:moveTo>
                  <a:pt x="6694579" y="230021"/>
                </a:moveTo>
                <a:cubicBezTo>
                  <a:pt x="6691207" y="230211"/>
                  <a:pt x="6687928" y="231491"/>
                  <a:pt x="6684740" y="233860"/>
                </a:cubicBezTo>
                <a:cubicBezTo>
                  <a:pt x="6678366" y="238600"/>
                  <a:pt x="6675179" y="244917"/>
                  <a:pt x="6675179" y="252811"/>
                </a:cubicBezTo>
                <a:cubicBezTo>
                  <a:pt x="6675179" y="260705"/>
                  <a:pt x="6678728" y="266631"/>
                  <a:pt x="6685826" y="270589"/>
                </a:cubicBezTo>
                <a:cubicBezTo>
                  <a:pt x="6692925" y="274547"/>
                  <a:pt x="6699872" y="274346"/>
                  <a:pt x="6706670" y="269987"/>
                </a:cubicBezTo>
                <a:cubicBezTo>
                  <a:pt x="6713467" y="265613"/>
                  <a:pt x="6716662" y="259303"/>
                  <a:pt x="6716253" y="251058"/>
                </a:cubicBezTo>
                <a:cubicBezTo>
                  <a:pt x="6715844" y="242812"/>
                  <a:pt x="6712084" y="236700"/>
                  <a:pt x="6704970" y="232720"/>
                </a:cubicBezTo>
                <a:cubicBezTo>
                  <a:pt x="6701414" y="230730"/>
                  <a:pt x="6697950" y="229831"/>
                  <a:pt x="6694579" y="230021"/>
                </a:cubicBezTo>
                <a:close/>
                <a:moveTo>
                  <a:pt x="2911555" y="225396"/>
                </a:moveTo>
                <a:cubicBezTo>
                  <a:pt x="2906356" y="226299"/>
                  <a:pt x="2888313" y="228838"/>
                  <a:pt x="2857424" y="233011"/>
                </a:cubicBezTo>
                <a:cubicBezTo>
                  <a:pt x="2858256" y="247265"/>
                  <a:pt x="2859467" y="259518"/>
                  <a:pt x="2861059" y="269772"/>
                </a:cubicBezTo>
                <a:cubicBezTo>
                  <a:pt x="2877636" y="268969"/>
                  <a:pt x="2895368" y="267334"/>
                  <a:pt x="2914254" y="264867"/>
                </a:cubicBezTo>
                <a:cubicBezTo>
                  <a:pt x="2915874" y="254327"/>
                  <a:pt x="2917129" y="244888"/>
                  <a:pt x="2918018" y="236549"/>
                </a:cubicBezTo>
                <a:cubicBezTo>
                  <a:pt x="2918907" y="228210"/>
                  <a:pt x="2916753" y="224492"/>
                  <a:pt x="2911555" y="225396"/>
                </a:cubicBezTo>
                <a:close/>
                <a:moveTo>
                  <a:pt x="5409811" y="222911"/>
                </a:moveTo>
                <a:cubicBezTo>
                  <a:pt x="5413332" y="222327"/>
                  <a:pt x="5419623" y="223216"/>
                  <a:pt x="5428686" y="225579"/>
                </a:cubicBezTo>
                <a:cubicBezTo>
                  <a:pt x="5446812" y="230304"/>
                  <a:pt x="5458761" y="236997"/>
                  <a:pt x="5464533" y="245659"/>
                </a:cubicBezTo>
                <a:cubicBezTo>
                  <a:pt x="5470305" y="254320"/>
                  <a:pt x="5472603" y="263907"/>
                  <a:pt x="5471427" y="274418"/>
                </a:cubicBezTo>
                <a:cubicBezTo>
                  <a:pt x="5470251" y="284929"/>
                  <a:pt x="5464118" y="286385"/>
                  <a:pt x="5453025" y="278785"/>
                </a:cubicBezTo>
                <a:cubicBezTo>
                  <a:pt x="5441933" y="271184"/>
                  <a:pt x="5432831" y="263383"/>
                  <a:pt x="5425718" y="255381"/>
                </a:cubicBezTo>
                <a:cubicBezTo>
                  <a:pt x="5417659" y="244913"/>
                  <a:pt x="5411607" y="236147"/>
                  <a:pt x="5407563" y="229085"/>
                </a:cubicBezTo>
                <a:cubicBezTo>
                  <a:pt x="5405541" y="225554"/>
                  <a:pt x="5406290" y="223496"/>
                  <a:pt x="5409811" y="222911"/>
                </a:cubicBezTo>
                <a:close/>
                <a:moveTo>
                  <a:pt x="5310471" y="219013"/>
                </a:moveTo>
                <a:cubicBezTo>
                  <a:pt x="5312382" y="220160"/>
                  <a:pt x="5314151" y="224184"/>
                  <a:pt x="5315778" y="231085"/>
                </a:cubicBezTo>
                <a:cubicBezTo>
                  <a:pt x="5319034" y="244888"/>
                  <a:pt x="5315696" y="259988"/>
                  <a:pt x="5305766" y="276386"/>
                </a:cubicBezTo>
                <a:cubicBezTo>
                  <a:pt x="5295835" y="292784"/>
                  <a:pt x="5288159" y="296753"/>
                  <a:pt x="5282739" y="288292"/>
                </a:cubicBezTo>
                <a:cubicBezTo>
                  <a:pt x="5277318" y="279831"/>
                  <a:pt x="5276056" y="273063"/>
                  <a:pt x="5278953" y="267986"/>
                </a:cubicBezTo>
                <a:cubicBezTo>
                  <a:pt x="5281850" y="262910"/>
                  <a:pt x="5285456" y="256901"/>
                  <a:pt x="5289772" y="249961"/>
                </a:cubicBezTo>
                <a:cubicBezTo>
                  <a:pt x="5295078" y="242002"/>
                  <a:pt x="5299925" y="233416"/>
                  <a:pt x="5304313" y="224202"/>
                </a:cubicBezTo>
                <a:cubicBezTo>
                  <a:pt x="5306507" y="219595"/>
                  <a:pt x="5308560" y="217865"/>
                  <a:pt x="5310471" y="219013"/>
                </a:cubicBezTo>
                <a:close/>
                <a:moveTo>
                  <a:pt x="6697060" y="207101"/>
                </a:moveTo>
                <a:cubicBezTo>
                  <a:pt x="6702582" y="207223"/>
                  <a:pt x="6708226" y="208496"/>
                  <a:pt x="6713994" y="210919"/>
                </a:cubicBezTo>
                <a:cubicBezTo>
                  <a:pt x="6725531" y="215766"/>
                  <a:pt x="6733192" y="223446"/>
                  <a:pt x="6736978" y="233957"/>
                </a:cubicBezTo>
                <a:cubicBezTo>
                  <a:pt x="6740764" y="244468"/>
                  <a:pt x="6741208" y="254865"/>
                  <a:pt x="6738312" y="265147"/>
                </a:cubicBezTo>
                <a:cubicBezTo>
                  <a:pt x="6735416" y="275429"/>
                  <a:pt x="6729994" y="283298"/>
                  <a:pt x="6722050" y="288755"/>
                </a:cubicBezTo>
                <a:cubicBezTo>
                  <a:pt x="6714106" y="294211"/>
                  <a:pt x="6704666" y="296939"/>
                  <a:pt x="6693732" y="296939"/>
                </a:cubicBezTo>
                <a:cubicBezTo>
                  <a:pt x="6682798" y="296939"/>
                  <a:pt x="6672896" y="292501"/>
                  <a:pt x="6664026" y="283624"/>
                </a:cubicBezTo>
                <a:cubicBezTo>
                  <a:pt x="6655157" y="274748"/>
                  <a:pt x="6650722" y="265204"/>
                  <a:pt x="6650722" y="254994"/>
                </a:cubicBezTo>
                <a:cubicBezTo>
                  <a:pt x="6650722" y="244784"/>
                  <a:pt x="6653110" y="235854"/>
                  <a:pt x="6657884" y="228203"/>
                </a:cubicBezTo>
                <a:cubicBezTo>
                  <a:pt x="6662660" y="220552"/>
                  <a:pt x="6670322" y="214547"/>
                  <a:pt x="6680868" y="210188"/>
                </a:cubicBezTo>
                <a:cubicBezTo>
                  <a:pt x="6686142" y="208008"/>
                  <a:pt x="6691540" y="206979"/>
                  <a:pt x="6697060" y="207101"/>
                </a:cubicBezTo>
                <a:close/>
                <a:moveTo>
                  <a:pt x="3273989" y="207005"/>
                </a:moveTo>
                <a:cubicBezTo>
                  <a:pt x="3270002" y="206675"/>
                  <a:pt x="3261989" y="207184"/>
                  <a:pt x="3249951" y="208532"/>
                </a:cubicBezTo>
                <a:cubicBezTo>
                  <a:pt x="3237912" y="209880"/>
                  <a:pt x="3214226" y="212647"/>
                  <a:pt x="3178892" y="216835"/>
                </a:cubicBezTo>
                <a:cubicBezTo>
                  <a:pt x="3181487" y="238947"/>
                  <a:pt x="3183595" y="255245"/>
                  <a:pt x="3185216" y="265728"/>
                </a:cubicBezTo>
                <a:cubicBezTo>
                  <a:pt x="3209436" y="264882"/>
                  <a:pt x="3238432" y="262767"/>
                  <a:pt x="3272203" y="259382"/>
                </a:cubicBezTo>
                <a:cubicBezTo>
                  <a:pt x="3274698" y="245243"/>
                  <a:pt x="3276616" y="233061"/>
                  <a:pt x="3277957" y="222836"/>
                </a:cubicBezTo>
                <a:cubicBezTo>
                  <a:pt x="3279298" y="212612"/>
                  <a:pt x="3277975" y="207334"/>
                  <a:pt x="3273989" y="207005"/>
                </a:cubicBezTo>
                <a:close/>
                <a:moveTo>
                  <a:pt x="1647378" y="202444"/>
                </a:moveTo>
                <a:cubicBezTo>
                  <a:pt x="1638674" y="202444"/>
                  <a:pt x="1613951" y="204990"/>
                  <a:pt x="1573211" y="210081"/>
                </a:cubicBezTo>
                <a:cubicBezTo>
                  <a:pt x="1574071" y="229096"/>
                  <a:pt x="1575311" y="248096"/>
                  <a:pt x="1576932" y="267083"/>
                </a:cubicBezTo>
                <a:cubicBezTo>
                  <a:pt x="1601568" y="265376"/>
                  <a:pt x="1626061" y="262845"/>
                  <a:pt x="1650411" y="259490"/>
                </a:cubicBezTo>
                <a:cubicBezTo>
                  <a:pt x="1653738" y="243687"/>
                  <a:pt x="1655850" y="230229"/>
                  <a:pt x="1656746" y="219115"/>
                </a:cubicBezTo>
                <a:cubicBezTo>
                  <a:pt x="1657642" y="208001"/>
                  <a:pt x="1654520" y="202444"/>
                  <a:pt x="1647378" y="202444"/>
                </a:cubicBezTo>
                <a:close/>
                <a:moveTo>
                  <a:pt x="6027690" y="191657"/>
                </a:moveTo>
                <a:cubicBezTo>
                  <a:pt x="6032114" y="192668"/>
                  <a:pt x="6036736" y="195088"/>
                  <a:pt x="6041554" y="198917"/>
                </a:cubicBezTo>
                <a:cubicBezTo>
                  <a:pt x="6047103" y="204753"/>
                  <a:pt x="6047796" y="208937"/>
                  <a:pt x="6043630" y="211468"/>
                </a:cubicBezTo>
                <a:cubicBezTo>
                  <a:pt x="6039464" y="213999"/>
                  <a:pt x="6035836" y="216810"/>
                  <a:pt x="6032746" y="219900"/>
                </a:cubicBezTo>
                <a:cubicBezTo>
                  <a:pt x="6029655" y="222990"/>
                  <a:pt x="6022732" y="227576"/>
                  <a:pt x="6011977" y="233656"/>
                </a:cubicBezTo>
                <a:cubicBezTo>
                  <a:pt x="6001222" y="239736"/>
                  <a:pt x="5990428" y="243931"/>
                  <a:pt x="5979594" y="246239"/>
                </a:cubicBezTo>
                <a:cubicBezTo>
                  <a:pt x="5968759" y="248548"/>
                  <a:pt x="5967136" y="246455"/>
                  <a:pt x="5974721" y="239958"/>
                </a:cubicBezTo>
                <a:cubicBezTo>
                  <a:pt x="5982307" y="233462"/>
                  <a:pt x="5991126" y="226066"/>
                  <a:pt x="6001178" y="217770"/>
                </a:cubicBezTo>
                <a:cubicBezTo>
                  <a:pt x="6011232" y="209475"/>
                  <a:pt x="6017058" y="202796"/>
                  <a:pt x="6018656" y="197734"/>
                </a:cubicBezTo>
                <a:cubicBezTo>
                  <a:pt x="6020255" y="192672"/>
                  <a:pt x="6023266" y="190646"/>
                  <a:pt x="6027690" y="191657"/>
                </a:cubicBezTo>
                <a:close/>
                <a:moveTo>
                  <a:pt x="1252293" y="171983"/>
                </a:moveTo>
                <a:cubicBezTo>
                  <a:pt x="1250869" y="171711"/>
                  <a:pt x="1249223" y="171744"/>
                  <a:pt x="1247355" y="172083"/>
                </a:cubicBezTo>
                <a:cubicBezTo>
                  <a:pt x="1239883" y="173438"/>
                  <a:pt x="1227852" y="176044"/>
                  <a:pt x="1211261" y="179902"/>
                </a:cubicBezTo>
                <a:cubicBezTo>
                  <a:pt x="1213899" y="196350"/>
                  <a:pt x="1215591" y="209213"/>
                  <a:pt x="1216337" y="218491"/>
                </a:cubicBezTo>
                <a:cubicBezTo>
                  <a:pt x="1229358" y="216770"/>
                  <a:pt x="1242988" y="213924"/>
                  <a:pt x="1257228" y="209951"/>
                </a:cubicBezTo>
                <a:cubicBezTo>
                  <a:pt x="1258877" y="200200"/>
                  <a:pt x="1259512" y="191112"/>
                  <a:pt x="1259132" y="182687"/>
                </a:cubicBezTo>
                <a:cubicBezTo>
                  <a:pt x="1258847" y="176368"/>
                  <a:pt x="1256567" y="172800"/>
                  <a:pt x="1252293" y="171983"/>
                </a:cubicBezTo>
                <a:close/>
                <a:moveTo>
                  <a:pt x="4289246" y="158906"/>
                </a:moveTo>
                <a:cubicBezTo>
                  <a:pt x="4291564" y="159217"/>
                  <a:pt x="4294369" y="159852"/>
                  <a:pt x="4297661" y="160811"/>
                </a:cubicBezTo>
                <a:cubicBezTo>
                  <a:pt x="4310825" y="164647"/>
                  <a:pt x="4320300" y="170459"/>
                  <a:pt x="4326086" y="178245"/>
                </a:cubicBezTo>
                <a:cubicBezTo>
                  <a:pt x="4331873" y="186032"/>
                  <a:pt x="4333299" y="195611"/>
                  <a:pt x="4330367" y="206983"/>
                </a:cubicBezTo>
                <a:cubicBezTo>
                  <a:pt x="4327434" y="218355"/>
                  <a:pt x="4318188" y="215673"/>
                  <a:pt x="4302629" y="198938"/>
                </a:cubicBezTo>
                <a:cubicBezTo>
                  <a:pt x="4290942" y="182748"/>
                  <a:pt x="4283901" y="171387"/>
                  <a:pt x="4281506" y="164855"/>
                </a:cubicBezTo>
                <a:cubicBezTo>
                  <a:pt x="4279710" y="159956"/>
                  <a:pt x="4282290" y="157973"/>
                  <a:pt x="4289246" y="158906"/>
                </a:cubicBezTo>
                <a:close/>
                <a:moveTo>
                  <a:pt x="6019640" y="150853"/>
                </a:moveTo>
                <a:lnTo>
                  <a:pt x="6005578" y="153616"/>
                </a:lnTo>
                <a:cubicBezTo>
                  <a:pt x="5991259" y="156484"/>
                  <a:pt x="5982981" y="157918"/>
                  <a:pt x="5980744" y="157918"/>
                </a:cubicBezTo>
                <a:cubicBezTo>
                  <a:pt x="5979970" y="170968"/>
                  <a:pt x="5977754" y="185957"/>
                  <a:pt x="5974097" y="202885"/>
                </a:cubicBezTo>
                <a:lnTo>
                  <a:pt x="5971992" y="208055"/>
                </a:lnTo>
                <a:lnTo>
                  <a:pt x="5981551" y="196895"/>
                </a:lnTo>
                <a:cubicBezTo>
                  <a:pt x="5987050" y="192306"/>
                  <a:pt x="5993080" y="186294"/>
                  <a:pt x="5999641" y="178858"/>
                </a:cubicBezTo>
                <a:cubicBezTo>
                  <a:pt x="6006202" y="171423"/>
                  <a:pt x="6010124" y="166214"/>
                  <a:pt x="6011407" y="163231"/>
                </a:cubicBezTo>
                <a:cubicBezTo>
                  <a:pt x="6012691" y="160248"/>
                  <a:pt x="6014017" y="156789"/>
                  <a:pt x="6015386" y="152852"/>
                </a:cubicBezTo>
                <a:close/>
                <a:moveTo>
                  <a:pt x="1260944" y="143377"/>
                </a:moveTo>
                <a:cubicBezTo>
                  <a:pt x="1264397" y="142947"/>
                  <a:pt x="1268105" y="143578"/>
                  <a:pt x="1272070" y="145270"/>
                </a:cubicBezTo>
                <a:cubicBezTo>
                  <a:pt x="1280000" y="148654"/>
                  <a:pt x="1287371" y="153071"/>
                  <a:pt x="1294183" y="158520"/>
                </a:cubicBezTo>
                <a:cubicBezTo>
                  <a:pt x="1300994" y="163970"/>
                  <a:pt x="1301392" y="168799"/>
                  <a:pt x="1295377" y="173007"/>
                </a:cubicBezTo>
                <a:cubicBezTo>
                  <a:pt x="1289361" y="177216"/>
                  <a:pt x="1284267" y="189094"/>
                  <a:pt x="1280094" y="208639"/>
                </a:cubicBezTo>
                <a:cubicBezTo>
                  <a:pt x="1289099" y="221187"/>
                  <a:pt x="1287891" y="228009"/>
                  <a:pt x="1276469" y="229106"/>
                </a:cubicBezTo>
                <a:cubicBezTo>
                  <a:pt x="1265047" y="230203"/>
                  <a:pt x="1245240" y="232882"/>
                  <a:pt x="1217047" y="237141"/>
                </a:cubicBezTo>
                <a:cubicBezTo>
                  <a:pt x="1211583" y="249115"/>
                  <a:pt x="1206755" y="250957"/>
                  <a:pt x="1202560" y="242669"/>
                </a:cubicBezTo>
                <a:cubicBezTo>
                  <a:pt x="1198365" y="234380"/>
                  <a:pt x="1194292" y="222108"/>
                  <a:pt x="1190342" y="205854"/>
                </a:cubicBezTo>
                <a:cubicBezTo>
                  <a:pt x="1186391" y="189599"/>
                  <a:pt x="1181888" y="177973"/>
                  <a:pt x="1176834" y="170975"/>
                </a:cubicBezTo>
                <a:cubicBezTo>
                  <a:pt x="1171778" y="163977"/>
                  <a:pt x="1173782" y="160478"/>
                  <a:pt x="1182846" y="160478"/>
                </a:cubicBezTo>
                <a:cubicBezTo>
                  <a:pt x="1189514" y="160478"/>
                  <a:pt x="1195221" y="160922"/>
                  <a:pt x="1199968" y="161811"/>
                </a:cubicBezTo>
                <a:cubicBezTo>
                  <a:pt x="1204714" y="162700"/>
                  <a:pt x="1212996" y="161872"/>
                  <a:pt x="1224812" y="159327"/>
                </a:cubicBezTo>
                <a:cubicBezTo>
                  <a:pt x="1236629" y="156782"/>
                  <a:pt x="1245476" y="152956"/>
                  <a:pt x="1251356" y="147851"/>
                </a:cubicBezTo>
                <a:cubicBezTo>
                  <a:pt x="1254296" y="145299"/>
                  <a:pt x="1257492" y="143807"/>
                  <a:pt x="1260944" y="143377"/>
                </a:cubicBezTo>
                <a:close/>
                <a:moveTo>
                  <a:pt x="6130026" y="142968"/>
                </a:moveTo>
                <a:cubicBezTo>
                  <a:pt x="6137024" y="143972"/>
                  <a:pt x="6142964" y="145883"/>
                  <a:pt x="6147847" y="148701"/>
                </a:cubicBezTo>
                <a:cubicBezTo>
                  <a:pt x="6152730" y="151519"/>
                  <a:pt x="6154479" y="155025"/>
                  <a:pt x="6153096" y="159219"/>
                </a:cubicBezTo>
                <a:cubicBezTo>
                  <a:pt x="6151712" y="163414"/>
                  <a:pt x="6149650" y="177575"/>
                  <a:pt x="6146911" y="201702"/>
                </a:cubicBezTo>
                <a:cubicBezTo>
                  <a:pt x="6144172" y="225830"/>
                  <a:pt x="6136708" y="244694"/>
                  <a:pt x="6124519" y="258296"/>
                </a:cubicBezTo>
                <a:cubicBezTo>
                  <a:pt x="6112330" y="271898"/>
                  <a:pt x="6100381" y="281276"/>
                  <a:pt x="6088672" y="286431"/>
                </a:cubicBezTo>
                <a:cubicBezTo>
                  <a:pt x="6076964" y="291587"/>
                  <a:pt x="6065072" y="295075"/>
                  <a:pt x="6052997" y="296896"/>
                </a:cubicBezTo>
                <a:cubicBezTo>
                  <a:pt x="6040923" y="298717"/>
                  <a:pt x="6043816" y="294587"/>
                  <a:pt x="6061677" y="284506"/>
                </a:cubicBezTo>
                <a:cubicBezTo>
                  <a:pt x="6079538" y="274425"/>
                  <a:pt x="6093046" y="263064"/>
                  <a:pt x="6102202" y="250423"/>
                </a:cubicBezTo>
                <a:cubicBezTo>
                  <a:pt x="6111358" y="237782"/>
                  <a:pt x="6117278" y="225647"/>
                  <a:pt x="6119958" y="214017"/>
                </a:cubicBezTo>
                <a:cubicBezTo>
                  <a:pt x="6122640" y="202387"/>
                  <a:pt x="6124204" y="190553"/>
                  <a:pt x="6124648" y="178514"/>
                </a:cubicBezTo>
                <a:cubicBezTo>
                  <a:pt x="6125092" y="166476"/>
                  <a:pt x="6123741" y="157079"/>
                  <a:pt x="6120594" y="150325"/>
                </a:cubicBezTo>
                <a:cubicBezTo>
                  <a:pt x="6117446" y="143571"/>
                  <a:pt x="6120590" y="141118"/>
                  <a:pt x="6130026" y="142968"/>
                </a:cubicBezTo>
                <a:close/>
                <a:moveTo>
                  <a:pt x="6375852" y="140027"/>
                </a:moveTo>
                <a:cubicBezTo>
                  <a:pt x="6375622" y="139726"/>
                  <a:pt x="6375368" y="139788"/>
                  <a:pt x="6375092" y="140215"/>
                </a:cubicBezTo>
                <a:cubicBezTo>
                  <a:pt x="6360925" y="143011"/>
                  <a:pt x="6348398" y="145155"/>
                  <a:pt x="6337514" y="146647"/>
                </a:cubicBezTo>
                <a:lnTo>
                  <a:pt x="6337514" y="192851"/>
                </a:lnTo>
                <a:cubicBezTo>
                  <a:pt x="6346720" y="192019"/>
                  <a:pt x="6360164" y="189588"/>
                  <a:pt x="6377846" y="185559"/>
                </a:cubicBezTo>
                <a:cubicBezTo>
                  <a:pt x="6377846" y="173499"/>
                  <a:pt x="6377664" y="162500"/>
                  <a:pt x="6377298" y="152562"/>
                </a:cubicBezTo>
                <a:cubicBezTo>
                  <a:pt x="6377023" y="145109"/>
                  <a:pt x="6376542" y="140930"/>
                  <a:pt x="6375852" y="140027"/>
                </a:cubicBezTo>
                <a:close/>
                <a:moveTo>
                  <a:pt x="2376455" y="133055"/>
                </a:moveTo>
                <a:cubicBezTo>
                  <a:pt x="2380065" y="132906"/>
                  <a:pt x="2385343" y="134422"/>
                  <a:pt x="2392287" y="137602"/>
                </a:cubicBezTo>
                <a:cubicBezTo>
                  <a:pt x="2406175" y="143961"/>
                  <a:pt x="2410334" y="149271"/>
                  <a:pt x="2404763" y="153530"/>
                </a:cubicBezTo>
                <a:cubicBezTo>
                  <a:pt x="2399192" y="157789"/>
                  <a:pt x="2392527" y="161453"/>
                  <a:pt x="2384769" y="164522"/>
                </a:cubicBezTo>
                <a:cubicBezTo>
                  <a:pt x="2391566" y="164522"/>
                  <a:pt x="2398779" y="163672"/>
                  <a:pt x="2406408" y="161973"/>
                </a:cubicBezTo>
                <a:cubicBezTo>
                  <a:pt x="2414037" y="160273"/>
                  <a:pt x="2420544" y="157796"/>
                  <a:pt x="2425929" y="154541"/>
                </a:cubicBezTo>
                <a:cubicBezTo>
                  <a:pt x="2431314" y="151286"/>
                  <a:pt x="2436770" y="150648"/>
                  <a:pt x="2442298" y="152626"/>
                </a:cubicBezTo>
                <a:cubicBezTo>
                  <a:pt x="2447827" y="154605"/>
                  <a:pt x="2453792" y="158624"/>
                  <a:pt x="2460195" y="164683"/>
                </a:cubicBezTo>
                <a:cubicBezTo>
                  <a:pt x="2466598" y="170742"/>
                  <a:pt x="2466401" y="175929"/>
                  <a:pt x="2459603" y="180246"/>
                </a:cubicBezTo>
                <a:cubicBezTo>
                  <a:pt x="2452806" y="184562"/>
                  <a:pt x="2446744" y="190051"/>
                  <a:pt x="2441416" y="196712"/>
                </a:cubicBezTo>
                <a:cubicBezTo>
                  <a:pt x="2436089" y="203373"/>
                  <a:pt x="2423488" y="217774"/>
                  <a:pt x="2403612" y="239915"/>
                </a:cubicBezTo>
                <a:cubicBezTo>
                  <a:pt x="2383737" y="262057"/>
                  <a:pt x="2364395" y="278860"/>
                  <a:pt x="2345588" y="290325"/>
                </a:cubicBezTo>
                <a:cubicBezTo>
                  <a:pt x="2326781" y="301790"/>
                  <a:pt x="2308562" y="309358"/>
                  <a:pt x="2290930" y="313029"/>
                </a:cubicBezTo>
                <a:cubicBezTo>
                  <a:pt x="2273299" y="316700"/>
                  <a:pt x="2271463" y="314137"/>
                  <a:pt x="2285424" y="305339"/>
                </a:cubicBezTo>
                <a:cubicBezTo>
                  <a:pt x="2299384" y="296541"/>
                  <a:pt x="2314348" y="285933"/>
                  <a:pt x="2330316" y="273514"/>
                </a:cubicBezTo>
                <a:cubicBezTo>
                  <a:pt x="2346283" y="261096"/>
                  <a:pt x="2358533" y="250814"/>
                  <a:pt x="2367066" y="242669"/>
                </a:cubicBezTo>
                <a:cubicBezTo>
                  <a:pt x="2359896" y="238639"/>
                  <a:pt x="2352252" y="231222"/>
                  <a:pt x="2344136" y="220416"/>
                </a:cubicBezTo>
                <a:cubicBezTo>
                  <a:pt x="2336019" y="209611"/>
                  <a:pt x="2336037" y="203663"/>
                  <a:pt x="2344190" y="202573"/>
                </a:cubicBezTo>
                <a:cubicBezTo>
                  <a:pt x="2352342" y="201484"/>
                  <a:pt x="2360176" y="203660"/>
                  <a:pt x="2367690" y="209102"/>
                </a:cubicBezTo>
                <a:cubicBezTo>
                  <a:pt x="2375204" y="214544"/>
                  <a:pt x="2380030" y="221273"/>
                  <a:pt x="2382166" y="229289"/>
                </a:cubicBezTo>
                <a:cubicBezTo>
                  <a:pt x="2393208" y="214046"/>
                  <a:pt x="2401576" y="202699"/>
                  <a:pt x="2407269" y="195249"/>
                </a:cubicBezTo>
                <a:cubicBezTo>
                  <a:pt x="2412962" y="187799"/>
                  <a:pt x="2416457" y="182863"/>
                  <a:pt x="2417755" y="180439"/>
                </a:cubicBezTo>
                <a:cubicBezTo>
                  <a:pt x="2419053" y="178016"/>
                  <a:pt x="2416744" y="177467"/>
                  <a:pt x="2410829" y="178794"/>
                </a:cubicBezTo>
                <a:cubicBezTo>
                  <a:pt x="2404913" y="180120"/>
                  <a:pt x="2399095" y="181020"/>
                  <a:pt x="2393373" y="181493"/>
                </a:cubicBezTo>
                <a:cubicBezTo>
                  <a:pt x="2387651" y="181967"/>
                  <a:pt x="2382059" y="179952"/>
                  <a:pt x="2376595" y="175449"/>
                </a:cubicBezTo>
                <a:cubicBezTo>
                  <a:pt x="2362513" y="186907"/>
                  <a:pt x="2347054" y="195170"/>
                  <a:pt x="2330219" y="200240"/>
                </a:cubicBezTo>
                <a:cubicBezTo>
                  <a:pt x="2313384" y="205309"/>
                  <a:pt x="2311623" y="202391"/>
                  <a:pt x="2324938" y="191485"/>
                </a:cubicBezTo>
                <a:cubicBezTo>
                  <a:pt x="2338253" y="180579"/>
                  <a:pt x="2349058" y="170760"/>
                  <a:pt x="2357354" y="162026"/>
                </a:cubicBezTo>
                <a:cubicBezTo>
                  <a:pt x="2365650" y="153293"/>
                  <a:pt x="2370074" y="145449"/>
                  <a:pt x="2370626" y="138494"/>
                </a:cubicBezTo>
                <a:cubicBezTo>
                  <a:pt x="2370902" y="135017"/>
                  <a:pt x="2372845" y="133204"/>
                  <a:pt x="2376455" y="133055"/>
                </a:cubicBezTo>
                <a:close/>
                <a:moveTo>
                  <a:pt x="4213114" y="131579"/>
                </a:moveTo>
                <a:cubicBezTo>
                  <a:pt x="4208188" y="132016"/>
                  <a:pt x="4195651" y="134242"/>
                  <a:pt x="4175503" y="138258"/>
                </a:cubicBezTo>
                <a:lnTo>
                  <a:pt x="4176687" y="176653"/>
                </a:lnTo>
                <a:cubicBezTo>
                  <a:pt x="4184617" y="175908"/>
                  <a:pt x="4191217" y="174144"/>
                  <a:pt x="4196487" y="171362"/>
                </a:cubicBezTo>
                <a:cubicBezTo>
                  <a:pt x="4201757" y="168580"/>
                  <a:pt x="4207450" y="170197"/>
                  <a:pt x="4213566" y="176213"/>
                </a:cubicBezTo>
                <a:cubicBezTo>
                  <a:pt x="4219682" y="182228"/>
                  <a:pt x="4217925" y="187204"/>
                  <a:pt x="4208296" y="191141"/>
                </a:cubicBezTo>
                <a:cubicBezTo>
                  <a:pt x="4198666" y="195077"/>
                  <a:pt x="4188187" y="197045"/>
                  <a:pt x="4176859" y="197045"/>
                </a:cubicBezTo>
                <a:lnTo>
                  <a:pt x="4178020" y="231978"/>
                </a:lnTo>
                <a:cubicBezTo>
                  <a:pt x="4182552" y="232107"/>
                  <a:pt x="4189306" y="230340"/>
                  <a:pt x="4198283" y="226676"/>
                </a:cubicBezTo>
                <a:cubicBezTo>
                  <a:pt x="4207260" y="223012"/>
                  <a:pt x="4213279" y="223205"/>
                  <a:pt x="4216341" y="227257"/>
                </a:cubicBezTo>
                <a:cubicBezTo>
                  <a:pt x="4219402" y="231308"/>
                  <a:pt x="4221657" y="231050"/>
                  <a:pt x="4223106" y="226482"/>
                </a:cubicBezTo>
                <a:cubicBezTo>
                  <a:pt x="4224554" y="221915"/>
                  <a:pt x="4225504" y="206399"/>
                  <a:pt x="4225956" y="179934"/>
                </a:cubicBezTo>
                <a:cubicBezTo>
                  <a:pt x="4226408" y="153469"/>
                  <a:pt x="4225612" y="138684"/>
                  <a:pt x="4223568" y="135580"/>
                </a:cubicBezTo>
                <a:cubicBezTo>
                  <a:pt x="4221525" y="132475"/>
                  <a:pt x="4218040" y="131141"/>
                  <a:pt x="4213114" y="131579"/>
                </a:cubicBezTo>
                <a:close/>
                <a:moveTo>
                  <a:pt x="3648126" y="127812"/>
                </a:moveTo>
                <a:cubicBezTo>
                  <a:pt x="3651770" y="128502"/>
                  <a:pt x="3655453" y="130012"/>
                  <a:pt x="3659174" y="132342"/>
                </a:cubicBezTo>
                <a:cubicBezTo>
                  <a:pt x="3666616" y="137003"/>
                  <a:pt x="3667183" y="141509"/>
                  <a:pt x="3660873" y="145861"/>
                </a:cubicBezTo>
                <a:cubicBezTo>
                  <a:pt x="3654563" y="150214"/>
                  <a:pt x="3644669" y="153279"/>
                  <a:pt x="3631189" y="155057"/>
                </a:cubicBezTo>
                <a:cubicBezTo>
                  <a:pt x="3640194" y="159101"/>
                  <a:pt x="3644246" y="163134"/>
                  <a:pt x="3643342" y="167157"/>
                </a:cubicBezTo>
                <a:cubicBezTo>
                  <a:pt x="3642439" y="171179"/>
                  <a:pt x="3641987" y="174789"/>
                  <a:pt x="3641987" y="177987"/>
                </a:cubicBezTo>
                <a:cubicBezTo>
                  <a:pt x="3655410" y="175291"/>
                  <a:pt x="3669388" y="172595"/>
                  <a:pt x="3683921" y="169899"/>
                </a:cubicBezTo>
                <a:cubicBezTo>
                  <a:pt x="3698455" y="167203"/>
                  <a:pt x="3709949" y="171279"/>
                  <a:pt x="3718402" y="182128"/>
                </a:cubicBezTo>
                <a:cubicBezTo>
                  <a:pt x="3726856" y="192976"/>
                  <a:pt x="3723203" y="197726"/>
                  <a:pt x="3707443" y="196378"/>
                </a:cubicBezTo>
                <a:cubicBezTo>
                  <a:pt x="3691683" y="195030"/>
                  <a:pt x="3670316" y="196006"/>
                  <a:pt x="3643342" y="199304"/>
                </a:cubicBezTo>
                <a:cubicBezTo>
                  <a:pt x="3645106" y="225546"/>
                  <a:pt x="3646443" y="246688"/>
                  <a:pt x="3647354" y="262727"/>
                </a:cubicBezTo>
                <a:cubicBezTo>
                  <a:pt x="3648265" y="278767"/>
                  <a:pt x="3647282" y="290873"/>
                  <a:pt x="3644407" y="299047"/>
                </a:cubicBezTo>
                <a:cubicBezTo>
                  <a:pt x="3641532" y="307221"/>
                  <a:pt x="3636172" y="314761"/>
                  <a:pt x="3628328" y="321665"/>
                </a:cubicBezTo>
                <a:cubicBezTo>
                  <a:pt x="3620484" y="328570"/>
                  <a:pt x="3613991" y="327599"/>
                  <a:pt x="3608850" y="318751"/>
                </a:cubicBezTo>
                <a:cubicBezTo>
                  <a:pt x="3603709" y="309903"/>
                  <a:pt x="3594650" y="301327"/>
                  <a:pt x="3581672" y="293024"/>
                </a:cubicBezTo>
                <a:cubicBezTo>
                  <a:pt x="3568694" y="284721"/>
                  <a:pt x="3569852" y="281470"/>
                  <a:pt x="3585146" y="283269"/>
                </a:cubicBezTo>
                <a:cubicBezTo>
                  <a:pt x="3600440" y="285069"/>
                  <a:pt x="3609897" y="285865"/>
                  <a:pt x="3613518" y="285657"/>
                </a:cubicBezTo>
                <a:cubicBezTo>
                  <a:pt x="3617139" y="285449"/>
                  <a:pt x="3619165" y="277644"/>
                  <a:pt x="3619595" y="262243"/>
                </a:cubicBezTo>
                <a:cubicBezTo>
                  <a:pt x="3620025" y="246842"/>
                  <a:pt x="3619430" y="226909"/>
                  <a:pt x="3617809" y="202444"/>
                </a:cubicBezTo>
                <a:cubicBezTo>
                  <a:pt x="3594234" y="205126"/>
                  <a:pt x="3575587" y="207421"/>
                  <a:pt x="3561869" y="209330"/>
                </a:cubicBezTo>
                <a:lnTo>
                  <a:pt x="3560553" y="209558"/>
                </a:lnTo>
                <a:lnTo>
                  <a:pt x="3574235" y="216566"/>
                </a:lnTo>
                <a:cubicBezTo>
                  <a:pt x="3578297" y="219391"/>
                  <a:pt x="3581780" y="222664"/>
                  <a:pt x="3584684" y="226385"/>
                </a:cubicBezTo>
                <a:cubicBezTo>
                  <a:pt x="3590491" y="233828"/>
                  <a:pt x="3590742" y="242274"/>
                  <a:pt x="3585436" y="251725"/>
                </a:cubicBezTo>
                <a:cubicBezTo>
                  <a:pt x="3580131" y="261175"/>
                  <a:pt x="3574319" y="261472"/>
                  <a:pt x="3568002" y="252617"/>
                </a:cubicBezTo>
                <a:cubicBezTo>
                  <a:pt x="3561686" y="243762"/>
                  <a:pt x="3556261" y="234344"/>
                  <a:pt x="3551730" y="224363"/>
                </a:cubicBezTo>
                <a:cubicBezTo>
                  <a:pt x="3550550" y="220911"/>
                  <a:pt x="3549844" y="218011"/>
                  <a:pt x="3549612" y="215662"/>
                </a:cubicBezTo>
                <a:lnTo>
                  <a:pt x="3550192" y="211353"/>
                </a:lnTo>
                <a:lnTo>
                  <a:pt x="3535500" y="213899"/>
                </a:lnTo>
                <a:cubicBezTo>
                  <a:pt x="3527778" y="216172"/>
                  <a:pt x="3518600" y="213318"/>
                  <a:pt x="3507967" y="205337"/>
                </a:cubicBezTo>
                <a:cubicBezTo>
                  <a:pt x="3497334" y="197357"/>
                  <a:pt x="3498252" y="193066"/>
                  <a:pt x="3510720" y="192464"/>
                </a:cubicBezTo>
                <a:cubicBezTo>
                  <a:pt x="3523189" y="191861"/>
                  <a:pt x="3537748" y="190660"/>
                  <a:pt x="3554397" y="188861"/>
                </a:cubicBezTo>
                <a:cubicBezTo>
                  <a:pt x="3571046" y="187061"/>
                  <a:pt x="3591194" y="184949"/>
                  <a:pt x="3614841" y="182526"/>
                </a:cubicBezTo>
                <a:cubicBezTo>
                  <a:pt x="3613981" y="173090"/>
                  <a:pt x="3612260" y="165332"/>
                  <a:pt x="3609679" y="159252"/>
                </a:cubicBezTo>
                <a:cubicBezTo>
                  <a:pt x="3598178" y="161059"/>
                  <a:pt x="3588118" y="162410"/>
                  <a:pt x="3579500" y="163306"/>
                </a:cubicBezTo>
                <a:cubicBezTo>
                  <a:pt x="3570881" y="164203"/>
                  <a:pt x="3562467" y="161030"/>
                  <a:pt x="3554257" y="153788"/>
                </a:cubicBezTo>
                <a:cubicBezTo>
                  <a:pt x="3546048" y="146546"/>
                  <a:pt x="3547370" y="142925"/>
                  <a:pt x="3558226" y="142925"/>
                </a:cubicBezTo>
                <a:cubicBezTo>
                  <a:pt x="3567016" y="142925"/>
                  <a:pt x="3580339" y="141226"/>
                  <a:pt x="3598192" y="137827"/>
                </a:cubicBezTo>
                <a:cubicBezTo>
                  <a:pt x="3617135" y="133310"/>
                  <a:pt x="3630174" y="130102"/>
                  <a:pt x="3637309" y="128201"/>
                </a:cubicBezTo>
                <a:cubicBezTo>
                  <a:pt x="3640876" y="127251"/>
                  <a:pt x="3644481" y="127121"/>
                  <a:pt x="3648126" y="127812"/>
                </a:cubicBezTo>
                <a:close/>
                <a:moveTo>
                  <a:pt x="5395904" y="126478"/>
                </a:moveTo>
                <a:cubicBezTo>
                  <a:pt x="5399314" y="127182"/>
                  <a:pt x="5402888" y="128714"/>
                  <a:pt x="5406627" y="131073"/>
                </a:cubicBezTo>
                <a:cubicBezTo>
                  <a:pt x="5414106" y="135791"/>
                  <a:pt x="5414024" y="140513"/>
                  <a:pt x="5406380" y="145238"/>
                </a:cubicBezTo>
                <a:cubicBezTo>
                  <a:pt x="5398737" y="149963"/>
                  <a:pt x="5389509" y="153107"/>
                  <a:pt x="5378696" y="154670"/>
                </a:cubicBezTo>
                <a:cubicBezTo>
                  <a:pt x="5385895" y="157151"/>
                  <a:pt x="5388820" y="160868"/>
                  <a:pt x="5387472" y="165823"/>
                </a:cubicBezTo>
                <a:cubicBezTo>
                  <a:pt x="5386125" y="170778"/>
                  <a:pt x="5385450" y="174832"/>
                  <a:pt x="5385450" y="177987"/>
                </a:cubicBezTo>
                <a:cubicBezTo>
                  <a:pt x="5393151" y="175521"/>
                  <a:pt x="5401533" y="172882"/>
                  <a:pt x="5410596" y="170071"/>
                </a:cubicBezTo>
                <a:cubicBezTo>
                  <a:pt x="5419659" y="167261"/>
                  <a:pt x="5427632" y="169125"/>
                  <a:pt x="5434515" y="175664"/>
                </a:cubicBezTo>
                <a:cubicBezTo>
                  <a:pt x="5441399" y="182203"/>
                  <a:pt x="5437627" y="187825"/>
                  <a:pt x="5423201" y="192528"/>
                </a:cubicBezTo>
                <a:cubicBezTo>
                  <a:pt x="5408775" y="197232"/>
                  <a:pt x="5396191" y="200731"/>
                  <a:pt x="5385450" y="203025"/>
                </a:cubicBezTo>
                <a:cubicBezTo>
                  <a:pt x="5385450" y="227246"/>
                  <a:pt x="5386125" y="247319"/>
                  <a:pt x="5387472" y="263243"/>
                </a:cubicBezTo>
                <a:cubicBezTo>
                  <a:pt x="5388820" y="279168"/>
                  <a:pt x="5385103" y="293713"/>
                  <a:pt x="5376319" y="306877"/>
                </a:cubicBezTo>
                <a:cubicBezTo>
                  <a:pt x="5367536" y="320041"/>
                  <a:pt x="5360674" y="321690"/>
                  <a:pt x="5355734" y="311824"/>
                </a:cubicBezTo>
                <a:cubicBezTo>
                  <a:pt x="5350794" y="301958"/>
                  <a:pt x="5343462" y="292935"/>
                  <a:pt x="5333739" y="284754"/>
                </a:cubicBezTo>
                <a:cubicBezTo>
                  <a:pt x="5324017" y="276573"/>
                  <a:pt x="5323315" y="273167"/>
                  <a:pt x="5331631" y="274536"/>
                </a:cubicBezTo>
                <a:cubicBezTo>
                  <a:pt x="5339949" y="275906"/>
                  <a:pt x="5346331" y="276806"/>
                  <a:pt x="5350776" y="277236"/>
                </a:cubicBezTo>
                <a:cubicBezTo>
                  <a:pt x="5355221" y="277666"/>
                  <a:pt x="5357810" y="275805"/>
                  <a:pt x="5358541" y="271654"/>
                </a:cubicBezTo>
                <a:cubicBezTo>
                  <a:pt x="5359272" y="267502"/>
                  <a:pt x="5359638" y="259253"/>
                  <a:pt x="5359638" y="246906"/>
                </a:cubicBezTo>
                <a:lnTo>
                  <a:pt x="5359638" y="206510"/>
                </a:lnTo>
                <a:cubicBezTo>
                  <a:pt x="5346632" y="209206"/>
                  <a:pt x="5337210" y="210554"/>
                  <a:pt x="5331373" y="210554"/>
                </a:cubicBezTo>
                <a:cubicBezTo>
                  <a:pt x="5325279" y="210554"/>
                  <a:pt x="5318794" y="208360"/>
                  <a:pt x="5311918" y="203972"/>
                </a:cubicBezTo>
                <a:cubicBezTo>
                  <a:pt x="5305041" y="199583"/>
                  <a:pt x="5306353" y="196436"/>
                  <a:pt x="5315854" y="194529"/>
                </a:cubicBezTo>
                <a:cubicBezTo>
                  <a:pt x="5325355" y="192621"/>
                  <a:pt x="5339949" y="189208"/>
                  <a:pt x="5359638" y="184290"/>
                </a:cubicBezTo>
                <a:cubicBezTo>
                  <a:pt x="5359638" y="172660"/>
                  <a:pt x="5358749" y="164765"/>
                  <a:pt x="5356971" y="160607"/>
                </a:cubicBezTo>
                <a:cubicBezTo>
                  <a:pt x="5349715" y="160607"/>
                  <a:pt x="5342946" y="157692"/>
                  <a:pt x="5336665" y="151863"/>
                </a:cubicBezTo>
                <a:cubicBezTo>
                  <a:pt x="5330384" y="146034"/>
                  <a:pt x="5331259" y="142226"/>
                  <a:pt x="5339289" y="140441"/>
                </a:cubicBezTo>
                <a:cubicBezTo>
                  <a:pt x="5347320" y="138656"/>
                  <a:pt x="5355602" y="136418"/>
                  <a:pt x="5364134" y="133730"/>
                </a:cubicBezTo>
                <a:cubicBezTo>
                  <a:pt x="5372666" y="131041"/>
                  <a:pt x="5380012" y="128746"/>
                  <a:pt x="5386171" y="126846"/>
                </a:cubicBezTo>
                <a:cubicBezTo>
                  <a:pt x="5389251" y="125896"/>
                  <a:pt x="5392495" y="125774"/>
                  <a:pt x="5395904" y="126478"/>
                </a:cubicBezTo>
                <a:close/>
                <a:moveTo>
                  <a:pt x="6437537" y="124695"/>
                </a:moveTo>
                <a:cubicBezTo>
                  <a:pt x="6430539" y="126854"/>
                  <a:pt x="6416994" y="129610"/>
                  <a:pt x="6396904" y="132966"/>
                </a:cubicBezTo>
                <a:cubicBezTo>
                  <a:pt x="6405006" y="135605"/>
                  <a:pt x="6407710" y="139688"/>
                  <a:pt x="6405014" y="145216"/>
                </a:cubicBezTo>
                <a:cubicBezTo>
                  <a:pt x="6402318" y="150744"/>
                  <a:pt x="6400970" y="162571"/>
                  <a:pt x="6400970" y="180697"/>
                </a:cubicBezTo>
                <a:lnTo>
                  <a:pt x="6437602" y="173319"/>
                </a:lnTo>
                <a:cubicBezTo>
                  <a:pt x="6439208" y="165375"/>
                  <a:pt x="6440900" y="158291"/>
                  <a:pt x="6442678" y="152067"/>
                </a:cubicBezTo>
                <a:cubicBezTo>
                  <a:pt x="6444456" y="145844"/>
                  <a:pt x="6445794" y="139186"/>
                  <a:pt x="6446690" y="132095"/>
                </a:cubicBezTo>
                <a:cubicBezTo>
                  <a:pt x="6447586" y="125004"/>
                  <a:pt x="6444536" y="122537"/>
                  <a:pt x="6437537" y="124695"/>
                </a:cubicBezTo>
                <a:close/>
                <a:moveTo>
                  <a:pt x="5205528" y="112633"/>
                </a:moveTo>
                <a:cubicBezTo>
                  <a:pt x="5209539" y="111838"/>
                  <a:pt x="5216172" y="112653"/>
                  <a:pt x="5225425" y="115080"/>
                </a:cubicBezTo>
                <a:cubicBezTo>
                  <a:pt x="5243930" y="119934"/>
                  <a:pt x="5251821" y="129410"/>
                  <a:pt x="5249096" y="143506"/>
                </a:cubicBezTo>
                <a:cubicBezTo>
                  <a:pt x="5246372" y="157603"/>
                  <a:pt x="5237223" y="159273"/>
                  <a:pt x="5221649" y="148518"/>
                </a:cubicBezTo>
                <a:cubicBezTo>
                  <a:pt x="5210579" y="137447"/>
                  <a:pt x="5203814" y="127893"/>
                  <a:pt x="5201355" y="119855"/>
                </a:cubicBezTo>
                <a:cubicBezTo>
                  <a:pt x="5200125" y="115837"/>
                  <a:pt x="5201516" y="113429"/>
                  <a:pt x="5205528" y="112633"/>
                </a:cubicBezTo>
                <a:close/>
                <a:moveTo>
                  <a:pt x="189271" y="110660"/>
                </a:moveTo>
                <a:cubicBezTo>
                  <a:pt x="184410" y="112366"/>
                  <a:pt x="177913" y="113958"/>
                  <a:pt x="169782" y="115435"/>
                </a:cubicBezTo>
                <a:lnTo>
                  <a:pt x="168685" y="134149"/>
                </a:lnTo>
                <a:lnTo>
                  <a:pt x="168685" y="160456"/>
                </a:lnTo>
                <a:cubicBezTo>
                  <a:pt x="171740" y="159797"/>
                  <a:pt x="178881" y="158262"/>
                  <a:pt x="190109" y="155853"/>
                </a:cubicBezTo>
                <a:lnTo>
                  <a:pt x="190109" y="129481"/>
                </a:lnTo>
                <a:cubicBezTo>
                  <a:pt x="190109" y="122584"/>
                  <a:pt x="189830" y="116310"/>
                  <a:pt x="189271" y="110660"/>
                </a:cubicBezTo>
                <a:close/>
                <a:moveTo>
                  <a:pt x="2608881" y="102572"/>
                </a:moveTo>
                <a:lnTo>
                  <a:pt x="2541554" y="202315"/>
                </a:lnTo>
                <a:lnTo>
                  <a:pt x="2608881" y="202315"/>
                </a:lnTo>
                <a:close/>
                <a:moveTo>
                  <a:pt x="5978609" y="99547"/>
                </a:moveTo>
                <a:cubicBezTo>
                  <a:pt x="5981276" y="99054"/>
                  <a:pt x="5985885" y="100306"/>
                  <a:pt x="5992435" y="103303"/>
                </a:cubicBezTo>
                <a:cubicBezTo>
                  <a:pt x="6005535" y="109298"/>
                  <a:pt x="6010296" y="116521"/>
                  <a:pt x="6006718" y="124975"/>
                </a:cubicBezTo>
                <a:cubicBezTo>
                  <a:pt x="6003140" y="133429"/>
                  <a:pt x="5997228" y="134637"/>
                  <a:pt x="5988982" y="128599"/>
                </a:cubicBezTo>
                <a:cubicBezTo>
                  <a:pt x="5983046" y="121673"/>
                  <a:pt x="5978862" y="114227"/>
                  <a:pt x="5976432" y="106261"/>
                </a:cubicBezTo>
                <a:cubicBezTo>
                  <a:pt x="5975216" y="102278"/>
                  <a:pt x="5975942" y="100040"/>
                  <a:pt x="5978609" y="99547"/>
                </a:cubicBezTo>
                <a:close/>
                <a:moveTo>
                  <a:pt x="236475" y="97141"/>
                </a:moveTo>
                <a:cubicBezTo>
                  <a:pt x="234087" y="98023"/>
                  <a:pt x="226340" y="99790"/>
                  <a:pt x="213233" y="102443"/>
                </a:cubicBezTo>
                <a:cubicBezTo>
                  <a:pt x="218625" y="107046"/>
                  <a:pt x="219948" y="111796"/>
                  <a:pt x="217202" y="116693"/>
                </a:cubicBezTo>
                <a:cubicBezTo>
                  <a:pt x="214456" y="121591"/>
                  <a:pt x="212229" y="133023"/>
                  <a:pt x="210523" y="150992"/>
                </a:cubicBezTo>
                <a:cubicBezTo>
                  <a:pt x="217750" y="150203"/>
                  <a:pt x="224555" y="148747"/>
                  <a:pt x="230936" y="146625"/>
                </a:cubicBezTo>
                <a:cubicBezTo>
                  <a:pt x="234320" y="131396"/>
                  <a:pt x="236687" y="119121"/>
                  <a:pt x="238034" y="109799"/>
                </a:cubicBezTo>
                <a:cubicBezTo>
                  <a:pt x="239383" y="100478"/>
                  <a:pt x="238862" y="96259"/>
                  <a:pt x="236475" y="97141"/>
                </a:cubicBezTo>
                <a:close/>
                <a:moveTo>
                  <a:pt x="1875258" y="92212"/>
                </a:moveTo>
                <a:cubicBezTo>
                  <a:pt x="1878141" y="91171"/>
                  <a:pt x="1883181" y="92577"/>
                  <a:pt x="1890380" y="96431"/>
                </a:cubicBezTo>
                <a:cubicBezTo>
                  <a:pt x="1904778" y="104139"/>
                  <a:pt x="1912453" y="113130"/>
                  <a:pt x="1913407" y="123405"/>
                </a:cubicBezTo>
                <a:cubicBezTo>
                  <a:pt x="1914360" y="133679"/>
                  <a:pt x="1911328" y="140201"/>
                  <a:pt x="1904308" y="142968"/>
                </a:cubicBezTo>
                <a:cubicBezTo>
                  <a:pt x="1897288" y="145736"/>
                  <a:pt x="1891241" y="141767"/>
                  <a:pt x="1886164" y="131062"/>
                </a:cubicBezTo>
                <a:cubicBezTo>
                  <a:pt x="1881088" y="120357"/>
                  <a:pt x="1876728" y="110896"/>
                  <a:pt x="1873086" y="102679"/>
                </a:cubicBezTo>
                <a:cubicBezTo>
                  <a:pt x="1871652" y="96743"/>
                  <a:pt x="1872376" y="93254"/>
                  <a:pt x="1875258" y="92212"/>
                </a:cubicBezTo>
                <a:close/>
                <a:moveTo>
                  <a:pt x="3492394" y="90446"/>
                </a:moveTo>
                <a:cubicBezTo>
                  <a:pt x="3496244" y="90542"/>
                  <a:pt x="3502019" y="92950"/>
                  <a:pt x="3509720" y="97668"/>
                </a:cubicBezTo>
                <a:cubicBezTo>
                  <a:pt x="3520518" y="106788"/>
                  <a:pt x="3523021" y="113524"/>
                  <a:pt x="3517227" y="117877"/>
                </a:cubicBezTo>
                <a:cubicBezTo>
                  <a:pt x="3511434" y="122229"/>
                  <a:pt x="3500829" y="135820"/>
                  <a:pt x="3485414" y="158649"/>
                </a:cubicBezTo>
                <a:cubicBezTo>
                  <a:pt x="3488095" y="166063"/>
                  <a:pt x="3489207" y="175646"/>
                  <a:pt x="3488748" y="187398"/>
                </a:cubicBezTo>
                <a:cubicBezTo>
                  <a:pt x="3488289" y="199150"/>
                  <a:pt x="3488285" y="216189"/>
                  <a:pt x="3488737" y="238517"/>
                </a:cubicBezTo>
                <a:cubicBezTo>
                  <a:pt x="3489189" y="260845"/>
                  <a:pt x="3486500" y="278412"/>
                  <a:pt x="3480670" y="291217"/>
                </a:cubicBezTo>
                <a:cubicBezTo>
                  <a:pt x="3474841" y="304023"/>
                  <a:pt x="3468976" y="304407"/>
                  <a:pt x="3463075" y="292368"/>
                </a:cubicBezTo>
                <a:cubicBezTo>
                  <a:pt x="3457174" y="280330"/>
                  <a:pt x="3456246" y="267667"/>
                  <a:pt x="3460289" y="254381"/>
                </a:cubicBezTo>
                <a:cubicBezTo>
                  <a:pt x="3464333" y="241095"/>
                  <a:pt x="3465997" y="214784"/>
                  <a:pt x="3465280" y="175449"/>
                </a:cubicBezTo>
                <a:cubicBezTo>
                  <a:pt x="3462670" y="184483"/>
                  <a:pt x="3456959" y="192937"/>
                  <a:pt x="3448147" y="200810"/>
                </a:cubicBezTo>
                <a:cubicBezTo>
                  <a:pt x="3439335" y="208682"/>
                  <a:pt x="3428920" y="215422"/>
                  <a:pt x="3416903" y="221029"/>
                </a:cubicBezTo>
                <a:cubicBezTo>
                  <a:pt x="3404886" y="226636"/>
                  <a:pt x="3402595" y="224690"/>
                  <a:pt x="3410031" y="215189"/>
                </a:cubicBezTo>
                <a:cubicBezTo>
                  <a:pt x="3417466" y="205689"/>
                  <a:pt x="3424478" y="197203"/>
                  <a:pt x="3431068" y="189732"/>
                </a:cubicBezTo>
                <a:cubicBezTo>
                  <a:pt x="3437657" y="182261"/>
                  <a:pt x="3446795" y="169767"/>
                  <a:pt x="3458483" y="152250"/>
                </a:cubicBezTo>
                <a:cubicBezTo>
                  <a:pt x="3470170" y="134733"/>
                  <a:pt x="3477781" y="122440"/>
                  <a:pt x="3481316" y="115371"/>
                </a:cubicBezTo>
                <a:cubicBezTo>
                  <a:pt x="3484851" y="108301"/>
                  <a:pt x="3486618" y="102206"/>
                  <a:pt x="3486618" y="97087"/>
                </a:cubicBezTo>
                <a:cubicBezTo>
                  <a:pt x="3486618" y="92562"/>
                  <a:pt x="3488543" y="90349"/>
                  <a:pt x="3492394" y="90446"/>
                </a:cubicBezTo>
                <a:close/>
                <a:moveTo>
                  <a:pt x="2909178" y="89655"/>
                </a:moveTo>
                <a:cubicBezTo>
                  <a:pt x="2907787" y="89261"/>
                  <a:pt x="2903259" y="89963"/>
                  <a:pt x="2895594" y="91763"/>
                </a:cubicBezTo>
                <a:cubicBezTo>
                  <a:pt x="2887929" y="93563"/>
                  <a:pt x="2881092" y="93115"/>
                  <a:pt x="2875084" y="90419"/>
                </a:cubicBezTo>
                <a:cubicBezTo>
                  <a:pt x="2869721" y="98650"/>
                  <a:pt x="2864737" y="105282"/>
                  <a:pt x="2860134" y="110316"/>
                </a:cubicBezTo>
                <a:cubicBezTo>
                  <a:pt x="2865999" y="113442"/>
                  <a:pt x="2875908" y="119357"/>
                  <a:pt x="2889861" y="128062"/>
                </a:cubicBezTo>
                <a:cubicBezTo>
                  <a:pt x="2897075" y="118525"/>
                  <a:pt x="2902445" y="109839"/>
                  <a:pt x="2905973" y="102002"/>
                </a:cubicBezTo>
                <a:cubicBezTo>
                  <a:pt x="2909500" y="94165"/>
                  <a:pt x="2910569" y="90049"/>
                  <a:pt x="2909178" y="89655"/>
                </a:cubicBezTo>
                <a:close/>
                <a:moveTo>
                  <a:pt x="3957357" y="78669"/>
                </a:moveTo>
                <a:cubicBezTo>
                  <a:pt x="3961049" y="77962"/>
                  <a:pt x="3967714" y="79692"/>
                  <a:pt x="3977350" y="83858"/>
                </a:cubicBezTo>
                <a:cubicBezTo>
                  <a:pt x="3990586" y="88189"/>
                  <a:pt x="3995404" y="94126"/>
                  <a:pt x="3991805" y="101669"/>
                </a:cubicBezTo>
                <a:cubicBezTo>
                  <a:pt x="3988206" y="109211"/>
                  <a:pt x="3987080" y="126255"/>
                  <a:pt x="3988428" y="152799"/>
                </a:cubicBezTo>
                <a:cubicBezTo>
                  <a:pt x="3989776" y="179342"/>
                  <a:pt x="3987356" y="197178"/>
                  <a:pt x="3981168" y="206305"/>
                </a:cubicBezTo>
                <a:cubicBezTo>
                  <a:pt x="3974980" y="215433"/>
                  <a:pt x="3969553" y="214203"/>
                  <a:pt x="3964885" y="202616"/>
                </a:cubicBezTo>
                <a:cubicBezTo>
                  <a:pt x="3960217" y="191030"/>
                  <a:pt x="3958561" y="182196"/>
                  <a:pt x="3959916" y="176116"/>
                </a:cubicBezTo>
                <a:cubicBezTo>
                  <a:pt x="3961271" y="170035"/>
                  <a:pt x="3961949" y="156742"/>
                  <a:pt x="3961949" y="136236"/>
                </a:cubicBezTo>
                <a:cubicBezTo>
                  <a:pt x="3961949" y="115299"/>
                  <a:pt x="3959697" y="99252"/>
                  <a:pt x="3955195" y="88096"/>
                </a:cubicBezTo>
                <a:cubicBezTo>
                  <a:pt x="3952943" y="82517"/>
                  <a:pt x="3953664" y="79375"/>
                  <a:pt x="3957357" y="78669"/>
                </a:cubicBezTo>
                <a:close/>
                <a:moveTo>
                  <a:pt x="2011209" y="73641"/>
                </a:moveTo>
                <a:cubicBezTo>
                  <a:pt x="2015271" y="73655"/>
                  <a:pt x="2021815" y="76229"/>
                  <a:pt x="2030842" y="81363"/>
                </a:cubicBezTo>
                <a:cubicBezTo>
                  <a:pt x="2048897" y="91630"/>
                  <a:pt x="2052876" y="99209"/>
                  <a:pt x="2042781" y="104099"/>
                </a:cubicBezTo>
                <a:cubicBezTo>
                  <a:pt x="2032685" y="108989"/>
                  <a:pt x="2023859" y="114765"/>
                  <a:pt x="2016301" y="121426"/>
                </a:cubicBezTo>
                <a:cubicBezTo>
                  <a:pt x="2008744" y="128087"/>
                  <a:pt x="1998692" y="134934"/>
                  <a:pt x="1986144" y="141968"/>
                </a:cubicBezTo>
                <a:cubicBezTo>
                  <a:pt x="1973596" y="149002"/>
                  <a:pt x="1972087" y="145833"/>
                  <a:pt x="1981616" y="132461"/>
                </a:cubicBezTo>
                <a:cubicBezTo>
                  <a:pt x="1991145" y="119088"/>
                  <a:pt x="1998118" y="108710"/>
                  <a:pt x="2002535" y="101324"/>
                </a:cubicBezTo>
                <a:cubicBezTo>
                  <a:pt x="2006952" y="93939"/>
                  <a:pt x="2008264" y="87257"/>
                  <a:pt x="2006471" y="81277"/>
                </a:cubicBezTo>
                <a:cubicBezTo>
                  <a:pt x="2005568" y="76172"/>
                  <a:pt x="2007147" y="73626"/>
                  <a:pt x="2011209" y="73641"/>
                </a:cubicBezTo>
                <a:close/>
                <a:moveTo>
                  <a:pt x="251209" y="69328"/>
                </a:moveTo>
                <a:cubicBezTo>
                  <a:pt x="254781" y="69235"/>
                  <a:pt x="258634" y="70263"/>
                  <a:pt x="262771" y="72414"/>
                </a:cubicBezTo>
                <a:cubicBezTo>
                  <a:pt x="271046" y="76717"/>
                  <a:pt x="278130" y="81090"/>
                  <a:pt x="284024" y="85536"/>
                </a:cubicBezTo>
                <a:cubicBezTo>
                  <a:pt x="289917" y="89981"/>
                  <a:pt x="288914" y="95262"/>
                  <a:pt x="281012" y="101378"/>
                </a:cubicBezTo>
                <a:cubicBezTo>
                  <a:pt x="273111" y="107494"/>
                  <a:pt x="264464" y="121759"/>
                  <a:pt x="255071" y="144173"/>
                </a:cubicBezTo>
                <a:cubicBezTo>
                  <a:pt x="263173" y="155416"/>
                  <a:pt x="263252" y="161639"/>
                  <a:pt x="255307" y="162844"/>
                </a:cubicBezTo>
                <a:cubicBezTo>
                  <a:pt x="247363" y="164048"/>
                  <a:pt x="236274" y="166164"/>
                  <a:pt x="222042" y="169189"/>
                </a:cubicBezTo>
                <a:cubicBezTo>
                  <a:pt x="207809" y="172215"/>
                  <a:pt x="189938" y="175872"/>
                  <a:pt x="168427" y="180160"/>
                </a:cubicBezTo>
                <a:cubicBezTo>
                  <a:pt x="166778" y="205571"/>
                  <a:pt x="168492" y="223141"/>
                  <a:pt x="173568" y="232871"/>
                </a:cubicBezTo>
                <a:cubicBezTo>
                  <a:pt x="178645" y="242601"/>
                  <a:pt x="188579" y="248935"/>
                  <a:pt x="203371" y="251875"/>
                </a:cubicBezTo>
                <a:cubicBezTo>
                  <a:pt x="218162" y="254815"/>
                  <a:pt x="235106" y="255227"/>
                  <a:pt x="254199" y="253112"/>
                </a:cubicBezTo>
                <a:cubicBezTo>
                  <a:pt x="273294" y="250997"/>
                  <a:pt x="284934" y="245565"/>
                  <a:pt x="289121" y="236818"/>
                </a:cubicBezTo>
                <a:cubicBezTo>
                  <a:pt x="293309" y="228070"/>
                  <a:pt x="297948" y="215178"/>
                  <a:pt x="303039" y="198142"/>
                </a:cubicBezTo>
                <a:cubicBezTo>
                  <a:pt x="308129" y="181106"/>
                  <a:pt x="311069" y="182658"/>
                  <a:pt x="311858" y="202799"/>
                </a:cubicBezTo>
                <a:cubicBezTo>
                  <a:pt x="312646" y="222940"/>
                  <a:pt x="314851" y="237478"/>
                  <a:pt x="318472" y="246411"/>
                </a:cubicBezTo>
                <a:cubicBezTo>
                  <a:pt x="322093" y="255345"/>
                  <a:pt x="318673" y="262386"/>
                  <a:pt x="308212" y="267535"/>
                </a:cubicBezTo>
                <a:cubicBezTo>
                  <a:pt x="297751" y="272683"/>
                  <a:pt x="281955" y="276397"/>
                  <a:pt x="260825" y="278677"/>
                </a:cubicBezTo>
                <a:cubicBezTo>
                  <a:pt x="239694" y="280957"/>
                  <a:pt x="218808" y="279996"/>
                  <a:pt x="198165" y="275795"/>
                </a:cubicBezTo>
                <a:cubicBezTo>
                  <a:pt x="177522" y="271593"/>
                  <a:pt x="163372" y="262537"/>
                  <a:pt x="155715" y="248627"/>
                </a:cubicBezTo>
                <a:cubicBezTo>
                  <a:pt x="148057" y="234717"/>
                  <a:pt x="144902" y="213027"/>
                  <a:pt x="146250" y="183558"/>
                </a:cubicBezTo>
                <a:cubicBezTo>
                  <a:pt x="147598" y="154089"/>
                  <a:pt x="147612" y="135192"/>
                  <a:pt x="146293" y="126868"/>
                </a:cubicBezTo>
                <a:cubicBezTo>
                  <a:pt x="144974" y="118543"/>
                  <a:pt x="143400" y="111492"/>
                  <a:pt x="141571" y="105712"/>
                </a:cubicBezTo>
                <a:cubicBezTo>
                  <a:pt x="139743" y="99933"/>
                  <a:pt x="142005" y="97044"/>
                  <a:pt x="148358" y="97044"/>
                </a:cubicBezTo>
                <a:cubicBezTo>
                  <a:pt x="151958" y="97044"/>
                  <a:pt x="155700" y="97037"/>
                  <a:pt x="159586" y="97022"/>
                </a:cubicBezTo>
                <a:cubicBezTo>
                  <a:pt x="163472" y="97008"/>
                  <a:pt x="172428" y="95470"/>
                  <a:pt x="186453" y="92408"/>
                </a:cubicBezTo>
                <a:cubicBezTo>
                  <a:pt x="200477" y="89347"/>
                  <a:pt x="211630" y="86511"/>
                  <a:pt x="219912" y="83901"/>
                </a:cubicBezTo>
                <a:cubicBezTo>
                  <a:pt x="228194" y="81291"/>
                  <a:pt x="235339" y="77649"/>
                  <a:pt x="241347" y="72974"/>
                </a:cubicBezTo>
                <a:cubicBezTo>
                  <a:pt x="244351" y="70636"/>
                  <a:pt x="247639" y="69421"/>
                  <a:pt x="251209" y="69328"/>
                </a:cubicBezTo>
                <a:close/>
                <a:moveTo>
                  <a:pt x="6056132" y="62297"/>
                </a:moveTo>
                <a:cubicBezTo>
                  <a:pt x="6059574" y="62707"/>
                  <a:pt x="6062576" y="64147"/>
                  <a:pt x="6065140" y="66617"/>
                </a:cubicBezTo>
                <a:cubicBezTo>
                  <a:pt x="6070266" y="71558"/>
                  <a:pt x="6070141" y="75594"/>
                  <a:pt x="6064763" y="78728"/>
                </a:cubicBezTo>
                <a:cubicBezTo>
                  <a:pt x="6059386" y="81861"/>
                  <a:pt x="6053076" y="84080"/>
                  <a:pt x="6045834" y="85385"/>
                </a:cubicBezTo>
                <a:cubicBezTo>
                  <a:pt x="6055729" y="90519"/>
                  <a:pt x="6058508" y="95542"/>
                  <a:pt x="6054170" y="100453"/>
                </a:cubicBezTo>
                <a:cubicBezTo>
                  <a:pt x="6049832" y="105365"/>
                  <a:pt x="6043454" y="114116"/>
                  <a:pt x="6035036" y="126707"/>
                </a:cubicBezTo>
                <a:cubicBezTo>
                  <a:pt x="6038120" y="126033"/>
                  <a:pt x="6043368" y="124738"/>
                  <a:pt x="6050782" y="122824"/>
                </a:cubicBezTo>
                <a:cubicBezTo>
                  <a:pt x="6058196" y="120909"/>
                  <a:pt x="6064624" y="122820"/>
                  <a:pt x="6070066" y="128556"/>
                </a:cubicBezTo>
                <a:cubicBezTo>
                  <a:pt x="6075508" y="134292"/>
                  <a:pt x="6074239" y="138322"/>
                  <a:pt x="6066258" y="140645"/>
                </a:cubicBezTo>
                <a:cubicBezTo>
                  <a:pt x="6058278" y="142968"/>
                  <a:pt x="6049749" y="144994"/>
                  <a:pt x="6040672" y="146722"/>
                </a:cubicBezTo>
                <a:lnTo>
                  <a:pt x="6021535" y="150481"/>
                </a:lnTo>
                <a:lnTo>
                  <a:pt x="6033272" y="154326"/>
                </a:lnTo>
                <a:cubicBezTo>
                  <a:pt x="6042550" y="159144"/>
                  <a:pt x="6044637" y="164206"/>
                  <a:pt x="6039532" y="169512"/>
                </a:cubicBezTo>
                <a:cubicBezTo>
                  <a:pt x="6034426" y="174818"/>
                  <a:pt x="6026888" y="181547"/>
                  <a:pt x="6016914" y="189699"/>
                </a:cubicBezTo>
                <a:cubicBezTo>
                  <a:pt x="6006940" y="197852"/>
                  <a:pt x="5996418" y="204040"/>
                  <a:pt x="5985347" y="208263"/>
                </a:cubicBezTo>
                <a:cubicBezTo>
                  <a:pt x="5979812" y="210374"/>
                  <a:pt x="5975850" y="211507"/>
                  <a:pt x="5973463" y="211662"/>
                </a:cubicBezTo>
                <a:lnTo>
                  <a:pt x="5971382" y="209553"/>
                </a:lnTo>
                <a:lnTo>
                  <a:pt x="5954674" y="250574"/>
                </a:lnTo>
                <a:cubicBezTo>
                  <a:pt x="5945381" y="265437"/>
                  <a:pt x="5934152" y="276429"/>
                  <a:pt x="5920988" y="283549"/>
                </a:cubicBezTo>
                <a:cubicBezTo>
                  <a:pt x="5907824" y="290669"/>
                  <a:pt x="5903583" y="290852"/>
                  <a:pt x="5908265" y="284098"/>
                </a:cubicBezTo>
                <a:cubicBezTo>
                  <a:pt x="5912948" y="277343"/>
                  <a:pt x="5918160" y="269549"/>
                  <a:pt x="5923903" y="260716"/>
                </a:cubicBezTo>
                <a:cubicBezTo>
                  <a:pt x="5929646" y="251882"/>
                  <a:pt x="5934956" y="242382"/>
                  <a:pt x="5939832" y="232215"/>
                </a:cubicBezTo>
                <a:cubicBezTo>
                  <a:pt x="5944707" y="222047"/>
                  <a:pt x="5948496" y="211532"/>
                  <a:pt x="5951200" y="200670"/>
                </a:cubicBezTo>
                <a:cubicBezTo>
                  <a:pt x="5953903" y="189807"/>
                  <a:pt x="5955477" y="180109"/>
                  <a:pt x="5955921" y="171577"/>
                </a:cubicBezTo>
                <a:cubicBezTo>
                  <a:pt x="5956366" y="163045"/>
                  <a:pt x="5955240" y="155236"/>
                  <a:pt x="5952544" y="148152"/>
                </a:cubicBezTo>
                <a:cubicBezTo>
                  <a:pt x="5949848" y="141068"/>
                  <a:pt x="5950773" y="137526"/>
                  <a:pt x="5955318" y="137526"/>
                </a:cubicBezTo>
                <a:cubicBezTo>
                  <a:pt x="5957484" y="137526"/>
                  <a:pt x="5961417" y="137971"/>
                  <a:pt x="5967118" y="138860"/>
                </a:cubicBezTo>
                <a:cubicBezTo>
                  <a:pt x="5972818" y="139749"/>
                  <a:pt x="5979912" y="139555"/>
                  <a:pt x="5988402" y="138279"/>
                </a:cubicBezTo>
                <a:cubicBezTo>
                  <a:pt x="5996891" y="137003"/>
                  <a:pt x="6006750" y="134766"/>
                  <a:pt x="6017978" y="131568"/>
                </a:cubicBezTo>
                <a:cubicBezTo>
                  <a:pt x="6021176" y="123580"/>
                  <a:pt x="6023668" y="115449"/>
                  <a:pt x="6025454" y="107175"/>
                </a:cubicBezTo>
                <a:cubicBezTo>
                  <a:pt x="6027239" y="98901"/>
                  <a:pt x="6027701" y="93315"/>
                  <a:pt x="6026840" y="90419"/>
                </a:cubicBezTo>
                <a:cubicBezTo>
                  <a:pt x="6013002" y="94893"/>
                  <a:pt x="6000899" y="97811"/>
                  <a:pt x="5990531" y="99173"/>
                </a:cubicBezTo>
                <a:cubicBezTo>
                  <a:pt x="5980163" y="100536"/>
                  <a:pt x="5970788" y="98765"/>
                  <a:pt x="5962406" y="93860"/>
                </a:cubicBezTo>
                <a:cubicBezTo>
                  <a:pt x="5954024" y="88956"/>
                  <a:pt x="5955778" y="85575"/>
                  <a:pt x="5967666" y="83718"/>
                </a:cubicBezTo>
                <a:cubicBezTo>
                  <a:pt x="5979554" y="81861"/>
                  <a:pt x="5993170" y="78961"/>
                  <a:pt x="6008514" y="75017"/>
                </a:cubicBezTo>
                <a:cubicBezTo>
                  <a:pt x="6023858" y="71074"/>
                  <a:pt x="6035850" y="67453"/>
                  <a:pt x="6044490" y="64155"/>
                </a:cubicBezTo>
                <a:cubicBezTo>
                  <a:pt x="6048810" y="62505"/>
                  <a:pt x="6052690" y="61886"/>
                  <a:pt x="6056132" y="62297"/>
                </a:cubicBezTo>
                <a:close/>
                <a:moveTo>
                  <a:pt x="3644665" y="44978"/>
                </a:moveTo>
                <a:cubicBezTo>
                  <a:pt x="3642048" y="44684"/>
                  <a:pt x="3633727" y="45659"/>
                  <a:pt x="3619702" y="47903"/>
                </a:cubicBezTo>
                <a:cubicBezTo>
                  <a:pt x="3605678" y="50148"/>
                  <a:pt x="3589265" y="53213"/>
                  <a:pt x="3570465" y="57099"/>
                </a:cubicBezTo>
                <a:cubicBezTo>
                  <a:pt x="3572258" y="62419"/>
                  <a:pt x="3573721" y="66721"/>
                  <a:pt x="3574853" y="70005"/>
                </a:cubicBezTo>
                <a:cubicBezTo>
                  <a:pt x="3588333" y="67381"/>
                  <a:pt x="3599257" y="64925"/>
                  <a:pt x="3607624" y="62638"/>
                </a:cubicBezTo>
                <a:cubicBezTo>
                  <a:pt x="3615992" y="60351"/>
                  <a:pt x="3622689" y="61813"/>
                  <a:pt x="3627715" y="67026"/>
                </a:cubicBezTo>
                <a:cubicBezTo>
                  <a:pt x="3632741" y="72239"/>
                  <a:pt x="3627661" y="77215"/>
                  <a:pt x="3612475" y="81954"/>
                </a:cubicBezTo>
                <a:cubicBezTo>
                  <a:pt x="3597289" y="86694"/>
                  <a:pt x="3585530" y="88619"/>
                  <a:pt x="3577198" y="87730"/>
                </a:cubicBezTo>
                <a:cubicBezTo>
                  <a:pt x="3579794" y="95316"/>
                  <a:pt x="3581729" y="101109"/>
                  <a:pt x="3583006" y="105110"/>
                </a:cubicBezTo>
                <a:cubicBezTo>
                  <a:pt x="3605147" y="101625"/>
                  <a:pt x="3624406" y="98657"/>
                  <a:pt x="3640783" y="96205"/>
                </a:cubicBezTo>
                <a:cubicBezTo>
                  <a:pt x="3643278" y="80373"/>
                  <a:pt x="3645203" y="67951"/>
                  <a:pt x="3646558" y="58938"/>
                </a:cubicBezTo>
                <a:cubicBezTo>
                  <a:pt x="3647913" y="49925"/>
                  <a:pt x="3647282" y="45272"/>
                  <a:pt x="3644665" y="44978"/>
                </a:cubicBezTo>
                <a:close/>
                <a:moveTo>
                  <a:pt x="2615829" y="44387"/>
                </a:moveTo>
                <a:lnTo>
                  <a:pt x="2642781" y="44387"/>
                </a:lnTo>
                <a:lnTo>
                  <a:pt x="2642781" y="202315"/>
                </a:lnTo>
                <a:lnTo>
                  <a:pt x="2675176" y="202315"/>
                </a:lnTo>
                <a:lnTo>
                  <a:pt x="2675176" y="232150"/>
                </a:lnTo>
                <a:lnTo>
                  <a:pt x="2642781" y="232150"/>
                </a:lnTo>
                <a:lnTo>
                  <a:pt x="2642781" y="283431"/>
                </a:lnTo>
                <a:lnTo>
                  <a:pt x="2608881" y="283431"/>
                </a:lnTo>
                <a:lnTo>
                  <a:pt x="2608881" y="232150"/>
                </a:lnTo>
                <a:lnTo>
                  <a:pt x="2504943" y="232150"/>
                </a:lnTo>
                <a:lnTo>
                  <a:pt x="2504943" y="204552"/>
                </a:lnTo>
                <a:close/>
                <a:moveTo>
                  <a:pt x="3923300" y="42203"/>
                </a:moveTo>
                <a:cubicBezTo>
                  <a:pt x="3927032" y="42970"/>
                  <a:pt x="3930637" y="44817"/>
                  <a:pt x="3934115" y="47742"/>
                </a:cubicBezTo>
                <a:cubicBezTo>
                  <a:pt x="3941069" y="53593"/>
                  <a:pt x="3940005" y="58781"/>
                  <a:pt x="3930920" y="63305"/>
                </a:cubicBezTo>
                <a:cubicBezTo>
                  <a:pt x="3921836" y="67829"/>
                  <a:pt x="3906137" y="71511"/>
                  <a:pt x="3883823" y="74350"/>
                </a:cubicBezTo>
                <a:cubicBezTo>
                  <a:pt x="3892815" y="80115"/>
                  <a:pt x="3894156" y="85417"/>
                  <a:pt x="3887846" y="90257"/>
                </a:cubicBezTo>
                <a:cubicBezTo>
                  <a:pt x="3881536" y="95097"/>
                  <a:pt x="3874850" y="101712"/>
                  <a:pt x="3867788" y="110101"/>
                </a:cubicBezTo>
                <a:cubicBezTo>
                  <a:pt x="3860725" y="118490"/>
                  <a:pt x="3855333" y="124028"/>
                  <a:pt x="3851612" y="126717"/>
                </a:cubicBezTo>
                <a:cubicBezTo>
                  <a:pt x="3847891" y="129406"/>
                  <a:pt x="3848901" y="130335"/>
                  <a:pt x="3854645" y="129503"/>
                </a:cubicBezTo>
                <a:cubicBezTo>
                  <a:pt x="3860388" y="128671"/>
                  <a:pt x="3875908" y="126606"/>
                  <a:pt x="3901204" y="123308"/>
                </a:cubicBezTo>
                <a:cubicBezTo>
                  <a:pt x="3899483" y="118332"/>
                  <a:pt x="3897253" y="111129"/>
                  <a:pt x="3894514" y="101701"/>
                </a:cubicBezTo>
                <a:cubicBezTo>
                  <a:pt x="3891775" y="92272"/>
                  <a:pt x="3895199" y="89737"/>
                  <a:pt x="3904785" y="94097"/>
                </a:cubicBezTo>
                <a:cubicBezTo>
                  <a:pt x="3914372" y="98456"/>
                  <a:pt x="3922029" y="103984"/>
                  <a:pt x="3927758" y="110681"/>
                </a:cubicBezTo>
                <a:cubicBezTo>
                  <a:pt x="3933487" y="117378"/>
                  <a:pt x="3936595" y="124462"/>
                  <a:pt x="3937083" y="131934"/>
                </a:cubicBezTo>
                <a:cubicBezTo>
                  <a:pt x="3937571" y="139405"/>
                  <a:pt x="3934928" y="145826"/>
                  <a:pt x="3929156" y="151196"/>
                </a:cubicBezTo>
                <a:cubicBezTo>
                  <a:pt x="3923384" y="156566"/>
                  <a:pt x="3916469" y="152053"/>
                  <a:pt x="3908410" y="137655"/>
                </a:cubicBezTo>
                <a:cubicBezTo>
                  <a:pt x="3893166" y="141068"/>
                  <a:pt x="3882719" y="143083"/>
                  <a:pt x="3877069" y="143700"/>
                </a:cubicBezTo>
                <a:cubicBezTo>
                  <a:pt x="3886964" y="148159"/>
                  <a:pt x="3891011" y="152881"/>
                  <a:pt x="3889212" y="157864"/>
                </a:cubicBezTo>
                <a:cubicBezTo>
                  <a:pt x="3887412" y="162847"/>
                  <a:pt x="3886512" y="170459"/>
                  <a:pt x="3886512" y="180697"/>
                </a:cubicBezTo>
                <a:cubicBezTo>
                  <a:pt x="3887531" y="180798"/>
                  <a:pt x="3892700" y="179471"/>
                  <a:pt x="3902021" y="176718"/>
                </a:cubicBezTo>
                <a:cubicBezTo>
                  <a:pt x="3911342" y="173965"/>
                  <a:pt x="3919186" y="175915"/>
                  <a:pt x="3925554" y="182569"/>
                </a:cubicBezTo>
                <a:cubicBezTo>
                  <a:pt x="3931921" y="189223"/>
                  <a:pt x="3929171" y="194188"/>
                  <a:pt x="3917304" y="197465"/>
                </a:cubicBezTo>
                <a:cubicBezTo>
                  <a:pt x="3905438" y="200741"/>
                  <a:pt x="3894636" y="203506"/>
                  <a:pt x="3884899" y="205757"/>
                </a:cubicBezTo>
                <a:cubicBezTo>
                  <a:pt x="3884182" y="217444"/>
                  <a:pt x="3883823" y="225740"/>
                  <a:pt x="3883823" y="230644"/>
                </a:cubicBezTo>
                <a:cubicBezTo>
                  <a:pt x="3887824" y="229970"/>
                  <a:pt x="3899171" y="227551"/>
                  <a:pt x="3917864" y="223385"/>
                </a:cubicBezTo>
                <a:cubicBezTo>
                  <a:pt x="3936556" y="219219"/>
                  <a:pt x="3947928" y="219552"/>
                  <a:pt x="3951979" y="224385"/>
                </a:cubicBezTo>
                <a:cubicBezTo>
                  <a:pt x="3956030" y="229218"/>
                  <a:pt x="3943891" y="235502"/>
                  <a:pt x="3915562" y="243239"/>
                </a:cubicBezTo>
                <a:cubicBezTo>
                  <a:pt x="3887233" y="250975"/>
                  <a:pt x="3865023" y="257970"/>
                  <a:pt x="3848934" y="264222"/>
                </a:cubicBezTo>
                <a:cubicBezTo>
                  <a:pt x="3832844" y="270474"/>
                  <a:pt x="3821956" y="275017"/>
                  <a:pt x="3816270" y="277849"/>
                </a:cubicBezTo>
                <a:cubicBezTo>
                  <a:pt x="3810584" y="280681"/>
                  <a:pt x="3805017" y="280057"/>
                  <a:pt x="3799568" y="275977"/>
                </a:cubicBezTo>
                <a:cubicBezTo>
                  <a:pt x="3794118" y="271898"/>
                  <a:pt x="3789447" y="265570"/>
                  <a:pt x="3785554" y="256995"/>
                </a:cubicBezTo>
                <a:cubicBezTo>
                  <a:pt x="3781660" y="248419"/>
                  <a:pt x="3785700" y="244590"/>
                  <a:pt x="3797675" y="245508"/>
                </a:cubicBezTo>
                <a:cubicBezTo>
                  <a:pt x="3809649" y="246426"/>
                  <a:pt x="3830213" y="243135"/>
                  <a:pt x="3859366" y="235635"/>
                </a:cubicBezTo>
                <a:lnTo>
                  <a:pt x="3859366" y="210554"/>
                </a:lnTo>
                <a:cubicBezTo>
                  <a:pt x="3851766" y="212332"/>
                  <a:pt x="3845187" y="213676"/>
                  <a:pt x="3839631" y="214587"/>
                </a:cubicBezTo>
                <a:cubicBezTo>
                  <a:pt x="3834074" y="215498"/>
                  <a:pt x="3827875" y="212658"/>
                  <a:pt x="3821035" y="206069"/>
                </a:cubicBezTo>
                <a:cubicBezTo>
                  <a:pt x="3814195" y="199480"/>
                  <a:pt x="3814890" y="195873"/>
                  <a:pt x="3823121" y="195249"/>
                </a:cubicBezTo>
                <a:cubicBezTo>
                  <a:pt x="3831353" y="194625"/>
                  <a:pt x="3843434" y="192320"/>
                  <a:pt x="3859366" y="188334"/>
                </a:cubicBezTo>
                <a:cubicBezTo>
                  <a:pt x="3859366" y="171355"/>
                  <a:pt x="3857703" y="158513"/>
                  <a:pt x="3854376" y="149809"/>
                </a:cubicBezTo>
                <a:cubicBezTo>
                  <a:pt x="3841728" y="155014"/>
                  <a:pt x="3831905" y="159467"/>
                  <a:pt x="3824907" y="163167"/>
                </a:cubicBezTo>
                <a:cubicBezTo>
                  <a:pt x="3817909" y="166866"/>
                  <a:pt x="3812492" y="167268"/>
                  <a:pt x="3808656" y="164371"/>
                </a:cubicBezTo>
                <a:cubicBezTo>
                  <a:pt x="3804820" y="161474"/>
                  <a:pt x="3802414" y="156502"/>
                  <a:pt x="3801439" y="149454"/>
                </a:cubicBezTo>
                <a:cubicBezTo>
                  <a:pt x="3800464" y="142405"/>
                  <a:pt x="3804859" y="136996"/>
                  <a:pt x="3814625" y="133224"/>
                </a:cubicBezTo>
                <a:cubicBezTo>
                  <a:pt x="3824390" y="129453"/>
                  <a:pt x="3833844" y="121476"/>
                  <a:pt x="3842986" y="109294"/>
                </a:cubicBezTo>
                <a:cubicBezTo>
                  <a:pt x="3852128" y="97112"/>
                  <a:pt x="3857136" y="87221"/>
                  <a:pt x="3858011" y="79620"/>
                </a:cubicBezTo>
                <a:cubicBezTo>
                  <a:pt x="3850999" y="81427"/>
                  <a:pt x="3843857" y="82094"/>
                  <a:pt x="3836587" y="81621"/>
                </a:cubicBezTo>
                <a:cubicBezTo>
                  <a:pt x="3829316" y="81148"/>
                  <a:pt x="3822745" y="78398"/>
                  <a:pt x="3816873" y="73372"/>
                </a:cubicBezTo>
                <a:cubicBezTo>
                  <a:pt x="3811000" y="68345"/>
                  <a:pt x="3812416" y="65198"/>
                  <a:pt x="3821121" y="63929"/>
                </a:cubicBezTo>
                <a:cubicBezTo>
                  <a:pt x="3829825" y="62660"/>
                  <a:pt x="3845108" y="59573"/>
                  <a:pt x="3866970" y="54668"/>
                </a:cubicBezTo>
                <a:cubicBezTo>
                  <a:pt x="3888832" y="49764"/>
                  <a:pt x="3903749" y="45921"/>
                  <a:pt x="3911722" y="43139"/>
                </a:cubicBezTo>
                <a:cubicBezTo>
                  <a:pt x="3915709" y="41748"/>
                  <a:pt x="3919568" y="41436"/>
                  <a:pt x="3923300" y="42203"/>
                </a:cubicBezTo>
                <a:close/>
                <a:moveTo>
                  <a:pt x="6190123" y="41985"/>
                </a:moveTo>
                <a:cubicBezTo>
                  <a:pt x="6196350" y="41765"/>
                  <a:pt x="6202392" y="44344"/>
                  <a:pt x="6208248" y="49721"/>
                </a:cubicBezTo>
                <a:cubicBezTo>
                  <a:pt x="6216056" y="56891"/>
                  <a:pt x="6210736" y="62319"/>
                  <a:pt x="6192288" y="66004"/>
                </a:cubicBezTo>
                <a:cubicBezTo>
                  <a:pt x="6173838" y="69690"/>
                  <a:pt x="6155616" y="72967"/>
                  <a:pt x="6137618" y="75835"/>
                </a:cubicBezTo>
                <a:cubicBezTo>
                  <a:pt x="6143026" y="80337"/>
                  <a:pt x="6144255" y="84729"/>
                  <a:pt x="6141308" y="89010"/>
                </a:cubicBezTo>
                <a:cubicBezTo>
                  <a:pt x="6138361" y="93290"/>
                  <a:pt x="6132636" y="100908"/>
                  <a:pt x="6124132" y="111864"/>
                </a:cubicBezTo>
                <a:cubicBezTo>
                  <a:pt x="6141684" y="108480"/>
                  <a:pt x="6153616" y="104934"/>
                  <a:pt x="6159925" y="101228"/>
                </a:cubicBezTo>
                <a:cubicBezTo>
                  <a:pt x="6166235" y="97521"/>
                  <a:pt x="6172566" y="96882"/>
                  <a:pt x="6178918" y="99313"/>
                </a:cubicBezTo>
                <a:cubicBezTo>
                  <a:pt x="6185272" y="101744"/>
                  <a:pt x="6191000" y="104899"/>
                  <a:pt x="6196105" y="108778"/>
                </a:cubicBezTo>
                <a:cubicBezTo>
                  <a:pt x="6201210" y="112657"/>
                  <a:pt x="6202412" y="116428"/>
                  <a:pt x="6199708" y="120092"/>
                </a:cubicBezTo>
                <a:cubicBezTo>
                  <a:pt x="6197005" y="123756"/>
                  <a:pt x="6195654" y="131389"/>
                  <a:pt x="6195654" y="142990"/>
                </a:cubicBezTo>
                <a:lnTo>
                  <a:pt x="6195654" y="195626"/>
                </a:lnTo>
                <a:cubicBezTo>
                  <a:pt x="6195654" y="209765"/>
                  <a:pt x="6193413" y="220735"/>
                  <a:pt x="6188932" y="228536"/>
                </a:cubicBezTo>
                <a:cubicBezTo>
                  <a:pt x="6184450" y="236338"/>
                  <a:pt x="6179252" y="235129"/>
                  <a:pt x="6173337" y="224912"/>
                </a:cubicBezTo>
                <a:cubicBezTo>
                  <a:pt x="6167422" y="214694"/>
                  <a:pt x="6165364" y="206976"/>
                  <a:pt x="6167164" y="201756"/>
                </a:cubicBezTo>
                <a:cubicBezTo>
                  <a:pt x="6168963" y="196536"/>
                  <a:pt x="6169862" y="182791"/>
                  <a:pt x="6169862" y="160521"/>
                </a:cubicBezTo>
                <a:cubicBezTo>
                  <a:pt x="6169862" y="138035"/>
                  <a:pt x="6169286" y="125903"/>
                  <a:pt x="6168132" y="124125"/>
                </a:cubicBezTo>
                <a:cubicBezTo>
                  <a:pt x="6166976" y="122347"/>
                  <a:pt x="6162778" y="121684"/>
                  <a:pt x="6155536" y="122136"/>
                </a:cubicBezTo>
                <a:cubicBezTo>
                  <a:pt x="6148296" y="122587"/>
                  <a:pt x="6131524" y="125280"/>
                  <a:pt x="6105224" y="130213"/>
                </a:cubicBezTo>
                <a:lnTo>
                  <a:pt x="6105224" y="174029"/>
                </a:lnTo>
                <a:cubicBezTo>
                  <a:pt x="6105224" y="190449"/>
                  <a:pt x="6103908" y="205814"/>
                  <a:pt x="6101278" y="220126"/>
                </a:cubicBezTo>
                <a:cubicBezTo>
                  <a:pt x="6098646" y="234437"/>
                  <a:pt x="6094186" y="239980"/>
                  <a:pt x="6087898" y="236753"/>
                </a:cubicBezTo>
                <a:cubicBezTo>
                  <a:pt x="6081610" y="233527"/>
                  <a:pt x="6077949" y="229020"/>
                  <a:pt x="6076916" y="223234"/>
                </a:cubicBezTo>
                <a:cubicBezTo>
                  <a:pt x="6075884" y="217448"/>
                  <a:pt x="6076271" y="210217"/>
                  <a:pt x="6078078" y="201541"/>
                </a:cubicBezTo>
                <a:cubicBezTo>
                  <a:pt x="6079885" y="192865"/>
                  <a:pt x="6081236" y="178654"/>
                  <a:pt x="6082133" y="158907"/>
                </a:cubicBezTo>
                <a:cubicBezTo>
                  <a:pt x="6083030" y="139161"/>
                  <a:pt x="6081900" y="125932"/>
                  <a:pt x="6078745" y="119221"/>
                </a:cubicBezTo>
                <a:cubicBezTo>
                  <a:pt x="6075590" y="112510"/>
                  <a:pt x="6078484" y="110054"/>
                  <a:pt x="6087424" y="111854"/>
                </a:cubicBezTo>
                <a:cubicBezTo>
                  <a:pt x="6096366" y="113653"/>
                  <a:pt x="6102557" y="114381"/>
                  <a:pt x="6105998" y="114037"/>
                </a:cubicBezTo>
                <a:cubicBezTo>
                  <a:pt x="6108121" y="110495"/>
                  <a:pt x="6110072" y="104336"/>
                  <a:pt x="6111850" y="95560"/>
                </a:cubicBezTo>
                <a:cubicBezTo>
                  <a:pt x="6113628" y="86783"/>
                  <a:pt x="6114374" y="81470"/>
                  <a:pt x="6114086" y="79620"/>
                </a:cubicBezTo>
                <a:cubicBezTo>
                  <a:pt x="6105884" y="82316"/>
                  <a:pt x="6099302" y="83664"/>
                  <a:pt x="6094340" y="83664"/>
                </a:cubicBezTo>
                <a:cubicBezTo>
                  <a:pt x="6089838" y="83664"/>
                  <a:pt x="6083750" y="80345"/>
                  <a:pt x="6076078" y="73705"/>
                </a:cubicBezTo>
                <a:cubicBezTo>
                  <a:pt x="6068406" y="67066"/>
                  <a:pt x="6070980" y="63455"/>
                  <a:pt x="6083800" y="62875"/>
                </a:cubicBezTo>
                <a:cubicBezTo>
                  <a:pt x="6096620" y="62294"/>
                  <a:pt x="6114380" y="59555"/>
                  <a:pt x="6137081" y="54658"/>
                </a:cubicBezTo>
                <a:cubicBezTo>
                  <a:pt x="6159782" y="49761"/>
                  <a:pt x="6175366" y="45921"/>
                  <a:pt x="6183834" y="43139"/>
                </a:cubicBezTo>
                <a:cubicBezTo>
                  <a:pt x="6185950" y="42443"/>
                  <a:pt x="6188047" y="42059"/>
                  <a:pt x="6190123" y="41985"/>
                </a:cubicBezTo>
                <a:close/>
                <a:moveTo>
                  <a:pt x="5254009" y="38945"/>
                </a:moveTo>
                <a:cubicBezTo>
                  <a:pt x="5257324" y="39167"/>
                  <a:pt x="5261293" y="39762"/>
                  <a:pt x="5265917" y="40730"/>
                </a:cubicBezTo>
                <a:cubicBezTo>
                  <a:pt x="5284416" y="44602"/>
                  <a:pt x="5292852" y="54077"/>
                  <a:pt x="5291225" y="69156"/>
                </a:cubicBezTo>
                <a:cubicBezTo>
                  <a:pt x="5289597" y="84234"/>
                  <a:pt x="5280437" y="86482"/>
                  <a:pt x="5263745" y="75899"/>
                </a:cubicBezTo>
                <a:cubicBezTo>
                  <a:pt x="5251642" y="64714"/>
                  <a:pt x="5244354" y="55088"/>
                  <a:pt x="5241880" y="47022"/>
                </a:cubicBezTo>
                <a:cubicBezTo>
                  <a:pt x="5240025" y="40972"/>
                  <a:pt x="5244068" y="38280"/>
                  <a:pt x="5254009" y="38945"/>
                </a:cubicBezTo>
                <a:close/>
                <a:moveTo>
                  <a:pt x="2273464" y="29993"/>
                </a:moveTo>
                <a:cubicBezTo>
                  <a:pt x="2277633" y="30895"/>
                  <a:pt x="2283742" y="33753"/>
                  <a:pt x="2291791" y="38568"/>
                </a:cubicBezTo>
                <a:cubicBezTo>
                  <a:pt x="2307888" y="48197"/>
                  <a:pt x="2311229" y="54478"/>
                  <a:pt x="2301815" y="57411"/>
                </a:cubicBezTo>
                <a:cubicBezTo>
                  <a:pt x="2292400" y="60344"/>
                  <a:pt x="2276859" y="66449"/>
                  <a:pt x="2255191" y="75727"/>
                </a:cubicBezTo>
                <a:cubicBezTo>
                  <a:pt x="2269588" y="80216"/>
                  <a:pt x="2275644" y="85102"/>
                  <a:pt x="2273356" y="90386"/>
                </a:cubicBezTo>
                <a:cubicBezTo>
                  <a:pt x="2271069" y="95671"/>
                  <a:pt x="2269517" y="104630"/>
                  <a:pt x="2268699" y="117263"/>
                </a:cubicBezTo>
                <a:cubicBezTo>
                  <a:pt x="2273001" y="116532"/>
                  <a:pt x="2278899" y="114772"/>
                  <a:pt x="2286392" y="111983"/>
                </a:cubicBezTo>
                <a:cubicBezTo>
                  <a:pt x="2293884" y="109194"/>
                  <a:pt x="2301356" y="110886"/>
                  <a:pt x="2308805" y="117059"/>
                </a:cubicBezTo>
                <a:cubicBezTo>
                  <a:pt x="2316255" y="123233"/>
                  <a:pt x="2314445" y="127710"/>
                  <a:pt x="2303374" y="130492"/>
                </a:cubicBezTo>
                <a:cubicBezTo>
                  <a:pt x="2292303" y="133274"/>
                  <a:pt x="2280674" y="135877"/>
                  <a:pt x="2268484" y="138301"/>
                </a:cubicBezTo>
                <a:lnTo>
                  <a:pt x="2267344" y="161833"/>
                </a:lnTo>
                <a:cubicBezTo>
                  <a:pt x="2273367" y="161833"/>
                  <a:pt x="2281620" y="164088"/>
                  <a:pt x="2292103" y="168598"/>
                </a:cubicBezTo>
                <a:cubicBezTo>
                  <a:pt x="2302585" y="173108"/>
                  <a:pt x="2307250" y="180776"/>
                  <a:pt x="2306095" y="191603"/>
                </a:cubicBezTo>
                <a:cubicBezTo>
                  <a:pt x="2304941" y="202430"/>
                  <a:pt x="2295595" y="202573"/>
                  <a:pt x="2278056" y="192033"/>
                </a:cubicBezTo>
                <a:lnTo>
                  <a:pt x="2267344" y="178159"/>
                </a:lnTo>
                <a:cubicBezTo>
                  <a:pt x="2267344" y="221366"/>
                  <a:pt x="2265681" y="253539"/>
                  <a:pt x="2262354" y="274676"/>
                </a:cubicBezTo>
                <a:cubicBezTo>
                  <a:pt x="2259027" y="295814"/>
                  <a:pt x="2253377" y="299951"/>
                  <a:pt x="2245404" y="287087"/>
                </a:cubicBezTo>
                <a:cubicBezTo>
                  <a:pt x="2237431" y="274224"/>
                  <a:pt x="2234344" y="263813"/>
                  <a:pt x="2236144" y="255855"/>
                </a:cubicBezTo>
                <a:cubicBezTo>
                  <a:pt x="2237943" y="247896"/>
                  <a:pt x="2239517" y="238295"/>
                  <a:pt x="2240865" y="227052"/>
                </a:cubicBezTo>
                <a:cubicBezTo>
                  <a:pt x="2242213" y="215809"/>
                  <a:pt x="2243339" y="195912"/>
                  <a:pt x="2244242" y="167361"/>
                </a:cubicBezTo>
                <a:cubicBezTo>
                  <a:pt x="2223707" y="202667"/>
                  <a:pt x="2203050" y="226565"/>
                  <a:pt x="2182271" y="239055"/>
                </a:cubicBezTo>
                <a:cubicBezTo>
                  <a:pt x="2161492" y="251545"/>
                  <a:pt x="2157283" y="250570"/>
                  <a:pt x="2169644" y="236130"/>
                </a:cubicBezTo>
                <a:cubicBezTo>
                  <a:pt x="2182006" y="221689"/>
                  <a:pt x="2194847" y="205366"/>
                  <a:pt x="2208169" y="187161"/>
                </a:cubicBezTo>
                <a:cubicBezTo>
                  <a:pt x="2221491" y="168956"/>
                  <a:pt x="2229916" y="155609"/>
                  <a:pt x="2233444" y="147120"/>
                </a:cubicBezTo>
                <a:cubicBezTo>
                  <a:pt x="2215763" y="153200"/>
                  <a:pt x="2203157" y="157868"/>
                  <a:pt x="2195629" y="161123"/>
                </a:cubicBezTo>
                <a:cubicBezTo>
                  <a:pt x="2188100" y="164378"/>
                  <a:pt x="2179023" y="160804"/>
                  <a:pt x="2168397" y="150400"/>
                </a:cubicBezTo>
                <a:cubicBezTo>
                  <a:pt x="2157771" y="139996"/>
                  <a:pt x="2158197" y="135253"/>
                  <a:pt x="2169677" y="136171"/>
                </a:cubicBezTo>
                <a:cubicBezTo>
                  <a:pt x="2181156" y="137089"/>
                  <a:pt x="2206011" y="132873"/>
                  <a:pt x="2244242" y="123523"/>
                </a:cubicBezTo>
                <a:cubicBezTo>
                  <a:pt x="2244242" y="112409"/>
                  <a:pt x="2244027" y="103855"/>
                  <a:pt x="2243597" y="97861"/>
                </a:cubicBezTo>
                <a:cubicBezTo>
                  <a:pt x="2243167" y="91867"/>
                  <a:pt x="2242263" y="87135"/>
                  <a:pt x="2240887" y="83664"/>
                </a:cubicBezTo>
                <a:cubicBezTo>
                  <a:pt x="2231150" y="88139"/>
                  <a:pt x="2221850" y="90609"/>
                  <a:pt x="2212988" y="91075"/>
                </a:cubicBezTo>
                <a:cubicBezTo>
                  <a:pt x="2204125" y="91541"/>
                  <a:pt x="2205337" y="87819"/>
                  <a:pt x="2216623" y="79911"/>
                </a:cubicBezTo>
                <a:cubicBezTo>
                  <a:pt x="2227909" y="72002"/>
                  <a:pt x="2238944" y="63739"/>
                  <a:pt x="2249727" y="55120"/>
                </a:cubicBezTo>
                <a:cubicBezTo>
                  <a:pt x="2260511" y="46502"/>
                  <a:pt x="2266193" y="39181"/>
                  <a:pt x="2266774" y="33158"/>
                </a:cubicBezTo>
                <a:cubicBezTo>
                  <a:pt x="2267065" y="30147"/>
                  <a:pt x="2269295" y="29092"/>
                  <a:pt x="2273464" y="29993"/>
                </a:cubicBezTo>
                <a:close/>
                <a:moveTo>
                  <a:pt x="1996265" y="26210"/>
                </a:moveTo>
                <a:cubicBezTo>
                  <a:pt x="2010798" y="23916"/>
                  <a:pt x="2020431" y="26343"/>
                  <a:pt x="2025164" y="33492"/>
                </a:cubicBezTo>
                <a:cubicBezTo>
                  <a:pt x="2029896" y="40640"/>
                  <a:pt x="2024257" y="46512"/>
                  <a:pt x="2008246" y="51109"/>
                </a:cubicBezTo>
                <a:cubicBezTo>
                  <a:pt x="1992235" y="55705"/>
                  <a:pt x="1975948" y="58576"/>
                  <a:pt x="1959385" y="59723"/>
                </a:cubicBezTo>
                <a:cubicBezTo>
                  <a:pt x="1972879" y="65632"/>
                  <a:pt x="1978053" y="70676"/>
                  <a:pt x="1974905" y="74856"/>
                </a:cubicBezTo>
                <a:cubicBezTo>
                  <a:pt x="1971757" y="79036"/>
                  <a:pt x="1970183" y="103970"/>
                  <a:pt x="1970183" y="149658"/>
                </a:cubicBezTo>
                <a:cubicBezTo>
                  <a:pt x="2019040" y="145227"/>
                  <a:pt x="2050890" y="142319"/>
                  <a:pt x="2065732" y="140936"/>
                </a:cubicBezTo>
                <a:cubicBezTo>
                  <a:pt x="2080574" y="139552"/>
                  <a:pt x="2091982" y="142943"/>
                  <a:pt x="2099955" y="151110"/>
                </a:cubicBezTo>
                <a:cubicBezTo>
                  <a:pt x="2107928" y="159277"/>
                  <a:pt x="2108882" y="164927"/>
                  <a:pt x="2102816" y="168060"/>
                </a:cubicBezTo>
                <a:cubicBezTo>
                  <a:pt x="2096750" y="171193"/>
                  <a:pt x="2086274" y="172305"/>
                  <a:pt x="2071389" y="171394"/>
                </a:cubicBezTo>
                <a:cubicBezTo>
                  <a:pt x="2056504" y="170484"/>
                  <a:pt x="2039321" y="169810"/>
                  <a:pt x="2019840" y="169372"/>
                </a:cubicBezTo>
                <a:cubicBezTo>
                  <a:pt x="2000359" y="168935"/>
                  <a:pt x="1983807" y="169476"/>
                  <a:pt x="1970183" y="170996"/>
                </a:cubicBezTo>
                <a:cubicBezTo>
                  <a:pt x="1971044" y="222894"/>
                  <a:pt x="1969861" y="261031"/>
                  <a:pt x="1966634" y="285410"/>
                </a:cubicBezTo>
                <a:cubicBezTo>
                  <a:pt x="1963408" y="309788"/>
                  <a:pt x="1958665" y="323877"/>
                  <a:pt x="1952405" y="327677"/>
                </a:cubicBezTo>
                <a:cubicBezTo>
                  <a:pt x="1946146" y="331478"/>
                  <a:pt x="1943016" y="321203"/>
                  <a:pt x="1943016" y="296853"/>
                </a:cubicBezTo>
                <a:lnTo>
                  <a:pt x="1943016" y="172760"/>
                </a:lnTo>
                <a:cubicBezTo>
                  <a:pt x="1907524" y="176345"/>
                  <a:pt x="1882357" y="179712"/>
                  <a:pt x="1867515" y="182859"/>
                </a:cubicBezTo>
                <a:cubicBezTo>
                  <a:pt x="1852673" y="186007"/>
                  <a:pt x="1841290" y="187810"/>
                  <a:pt x="1833367" y="188269"/>
                </a:cubicBezTo>
                <a:cubicBezTo>
                  <a:pt x="1825444" y="188728"/>
                  <a:pt x="1817220" y="184207"/>
                  <a:pt x="1808695" y="174707"/>
                </a:cubicBezTo>
                <a:cubicBezTo>
                  <a:pt x="1800169" y="165206"/>
                  <a:pt x="1801955" y="160912"/>
                  <a:pt x="1814051" y="161822"/>
                </a:cubicBezTo>
                <a:cubicBezTo>
                  <a:pt x="1826147" y="162733"/>
                  <a:pt x="1869135" y="159711"/>
                  <a:pt x="1943016" y="152756"/>
                </a:cubicBezTo>
                <a:cubicBezTo>
                  <a:pt x="1943016" y="100758"/>
                  <a:pt x="1941940" y="70794"/>
                  <a:pt x="1939789" y="62864"/>
                </a:cubicBezTo>
                <a:cubicBezTo>
                  <a:pt x="1937136" y="62333"/>
                  <a:pt x="1931945" y="62068"/>
                  <a:pt x="1924216" y="62068"/>
                </a:cubicBezTo>
                <a:cubicBezTo>
                  <a:pt x="1916243" y="62068"/>
                  <a:pt x="1908384" y="59408"/>
                  <a:pt x="1900641" y="54088"/>
                </a:cubicBezTo>
                <a:cubicBezTo>
                  <a:pt x="1892897" y="48767"/>
                  <a:pt x="1893657" y="45154"/>
                  <a:pt x="1902921" y="43246"/>
                </a:cubicBezTo>
                <a:cubicBezTo>
                  <a:pt x="1912184" y="41339"/>
                  <a:pt x="1921488" y="39719"/>
                  <a:pt x="1930830" y="38385"/>
                </a:cubicBezTo>
                <a:cubicBezTo>
                  <a:pt x="1940173" y="37052"/>
                  <a:pt x="1949781" y="35263"/>
                  <a:pt x="1959654" y="33018"/>
                </a:cubicBezTo>
                <a:cubicBezTo>
                  <a:pt x="1969527" y="30774"/>
                  <a:pt x="1981731" y="28505"/>
                  <a:pt x="1996265" y="26210"/>
                </a:cubicBezTo>
                <a:close/>
                <a:moveTo>
                  <a:pt x="1599634" y="25310"/>
                </a:moveTo>
                <a:cubicBezTo>
                  <a:pt x="1601344" y="25229"/>
                  <a:pt x="1603488" y="25608"/>
                  <a:pt x="1606068" y="26447"/>
                </a:cubicBezTo>
                <a:cubicBezTo>
                  <a:pt x="1616385" y="29803"/>
                  <a:pt x="1624738" y="34352"/>
                  <a:pt x="1631127" y="40095"/>
                </a:cubicBezTo>
                <a:cubicBezTo>
                  <a:pt x="1637516" y="45838"/>
                  <a:pt x="1638577" y="51306"/>
                  <a:pt x="1634311" y="56497"/>
                </a:cubicBezTo>
                <a:cubicBezTo>
                  <a:pt x="1630044" y="61688"/>
                  <a:pt x="1622727" y="74745"/>
                  <a:pt x="1612359" y="95667"/>
                </a:cubicBezTo>
                <a:cubicBezTo>
                  <a:pt x="1636250" y="93903"/>
                  <a:pt x="1654182" y="92358"/>
                  <a:pt x="1666157" y="91032"/>
                </a:cubicBezTo>
                <a:cubicBezTo>
                  <a:pt x="1678131" y="89705"/>
                  <a:pt x="1691048" y="87669"/>
                  <a:pt x="1704907" y="84923"/>
                </a:cubicBezTo>
                <a:cubicBezTo>
                  <a:pt x="1718767" y="82177"/>
                  <a:pt x="1730877" y="86005"/>
                  <a:pt x="1741238" y="96409"/>
                </a:cubicBezTo>
                <a:cubicBezTo>
                  <a:pt x="1751599" y="106813"/>
                  <a:pt x="1745953" y="112015"/>
                  <a:pt x="1724299" y="112015"/>
                </a:cubicBezTo>
                <a:cubicBezTo>
                  <a:pt x="1706474" y="112015"/>
                  <a:pt x="1690374" y="112467"/>
                  <a:pt x="1675998" y="113370"/>
                </a:cubicBezTo>
                <a:cubicBezTo>
                  <a:pt x="1661622" y="114274"/>
                  <a:pt x="1638186" y="116002"/>
                  <a:pt x="1605691" y="118554"/>
                </a:cubicBezTo>
                <a:cubicBezTo>
                  <a:pt x="1596356" y="141498"/>
                  <a:pt x="1583277" y="165547"/>
                  <a:pt x="1566456" y="190700"/>
                </a:cubicBezTo>
                <a:cubicBezTo>
                  <a:pt x="1568034" y="192134"/>
                  <a:pt x="1572798" y="192410"/>
                  <a:pt x="1580750" y="191528"/>
                </a:cubicBezTo>
                <a:cubicBezTo>
                  <a:pt x="1588701" y="190646"/>
                  <a:pt x="1600654" y="188875"/>
                  <a:pt x="1616608" y="186215"/>
                </a:cubicBezTo>
                <a:cubicBezTo>
                  <a:pt x="1632561" y="183555"/>
                  <a:pt x="1644360" y="180396"/>
                  <a:pt x="1652003" y="176740"/>
                </a:cubicBezTo>
                <a:cubicBezTo>
                  <a:pt x="1659646" y="173083"/>
                  <a:pt x="1667268" y="172932"/>
                  <a:pt x="1674868" y="176288"/>
                </a:cubicBezTo>
                <a:cubicBezTo>
                  <a:pt x="1682469" y="179643"/>
                  <a:pt x="1690822" y="184917"/>
                  <a:pt x="1699928" y="192109"/>
                </a:cubicBezTo>
                <a:cubicBezTo>
                  <a:pt x="1709034" y="199300"/>
                  <a:pt x="1709658" y="206148"/>
                  <a:pt x="1701799" y="212651"/>
                </a:cubicBezTo>
                <a:cubicBezTo>
                  <a:pt x="1693941" y="219154"/>
                  <a:pt x="1685272" y="234925"/>
                  <a:pt x="1675793" y="259963"/>
                </a:cubicBezTo>
                <a:cubicBezTo>
                  <a:pt x="1684799" y="268080"/>
                  <a:pt x="1687014" y="273798"/>
                  <a:pt x="1682440" y="277117"/>
                </a:cubicBezTo>
                <a:cubicBezTo>
                  <a:pt x="1677865" y="280437"/>
                  <a:pt x="1671125" y="282097"/>
                  <a:pt x="1662220" y="282097"/>
                </a:cubicBezTo>
                <a:cubicBezTo>
                  <a:pt x="1655193" y="282097"/>
                  <a:pt x="1626492" y="283832"/>
                  <a:pt x="1576114" y="287303"/>
                </a:cubicBezTo>
                <a:cubicBezTo>
                  <a:pt x="1568328" y="302718"/>
                  <a:pt x="1562498" y="304690"/>
                  <a:pt x="1558627" y="293218"/>
                </a:cubicBezTo>
                <a:cubicBezTo>
                  <a:pt x="1554755" y="281746"/>
                  <a:pt x="1552148" y="268162"/>
                  <a:pt x="1550808" y="252467"/>
                </a:cubicBezTo>
                <a:cubicBezTo>
                  <a:pt x="1549467" y="236771"/>
                  <a:pt x="1547599" y="224148"/>
                  <a:pt x="1545204" y="214598"/>
                </a:cubicBezTo>
                <a:cubicBezTo>
                  <a:pt x="1541619" y="223532"/>
                  <a:pt x="1532943" y="234427"/>
                  <a:pt x="1519177" y="247283"/>
                </a:cubicBezTo>
                <a:cubicBezTo>
                  <a:pt x="1505410" y="260139"/>
                  <a:pt x="1490027" y="270277"/>
                  <a:pt x="1473026" y="277698"/>
                </a:cubicBezTo>
                <a:cubicBezTo>
                  <a:pt x="1456026" y="285119"/>
                  <a:pt x="1455495" y="281169"/>
                  <a:pt x="1471434" y="265846"/>
                </a:cubicBezTo>
                <a:cubicBezTo>
                  <a:pt x="1487374" y="250524"/>
                  <a:pt x="1505417" y="229881"/>
                  <a:pt x="1525565" y="203918"/>
                </a:cubicBezTo>
                <a:cubicBezTo>
                  <a:pt x="1545713" y="177955"/>
                  <a:pt x="1562441" y="150920"/>
                  <a:pt x="1575749" y="122813"/>
                </a:cubicBezTo>
                <a:cubicBezTo>
                  <a:pt x="1526361" y="129109"/>
                  <a:pt x="1497856" y="132934"/>
                  <a:pt x="1490234" y="134289"/>
                </a:cubicBezTo>
                <a:cubicBezTo>
                  <a:pt x="1482613" y="135644"/>
                  <a:pt x="1474037" y="131346"/>
                  <a:pt x="1464508" y="121393"/>
                </a:cubicBezTo>
                <a:cubicBezTo>
                  <a:pt x="1454979" y="111441"/>
                  <a:pt x="1455377" y="106921"/>
                  <a:pt x="1465702" y="107831"/>
                </a:cubicBezTo>
                <a:cubicBezTo>
                  <a:pt x="1476027" y="108742"/>
                  <a:pt x="1490364" y="108527"/>
                  <a:pt x="1508712" y="107186"/>
                </a:cubicBezTo>
                <a:cubicBezTo>
                  <a:pt x="1527060" y="105845"/>
                  <a:pt x="1551930" y="103475"/>
                  <a:pt x="1583320" y="100077"/>
                </a:cubicBezTo>
                <a:cubicBezTo>
                  <a:pt x="1595366" y="70349"/>
                  <a:pt x="1599589" y="49807"/>
                  <a:pt x="1595990" y="38450"/>
                </a:cubicBezTo>
                <a:cubicBezTo>
                  <a:pt x="1593290" y="29932"/>
                  <a:pt x="1594505" y="25552"/>
                  <a:pt x="1599634" y="25310"/>
                </a:cubicBezTo>
                <a:close/>
                <a:moveTo>
                  <a:pt x="3494964" y="23142"/>
                </a:moveTo>
                <a:cubicBezTo>
                  <a:pt x="3498721" y="23703"/>
                  <a:pt x="3504206" y="26641"/>
                  <a:pt x="3511419" y="31954"/>
                </a:cubicBezTo>
                <a:cubicBezTo>
                  <a:pt x="3521988" y="44057"/>
                  <a:pt x="3524032" y="51782"/>
                  <a:pt x="3517550" y="55131"/>
                </a:cubicBezTo>
                <a:cubicBezTo>
                  <a:pt x="3511068" y="58479"/>
                  <a:pt x="3504031" y="63721"/>
                  <a:pt x="3496438" y="70855"/>
                </a:cubicBezTo>
                <a:cubicBezTo>
                  <a:pt x="3488844" y="77989"/>
                  <a:pt x="3480291" y="85407"/>
                  <a:pt x="3470776" y="93107"/>
                </a:cubicBezTo>
                <a:cubicBezTo>
                  <a:pt x="3461261" y="100808"/>
                  <a:pt x="3451173" y="106559"/>
                  <a:pt x="3440511" y="110359"/>
                </a:cubicBezTo>
                <a:cubicBezTo>
                  <a:pt x="3429849" y="114159"/>
                  <a:pt x="3429358" y="111083"/>
                  <a:pt x="3439037" y="101131"/>
                </a:cubicBezTo>
                <a:cubicBezTo>
                  <a:pt x="3448717" y="91179"/>
                  <a:pt x="3459293" y="78695"/>
                  <a:pt x="3470765" y="63681"/>
                </a:cubicBezTo>
                <a:cubicBezTo>
                  <a:pt x="3482237" y="48667"/>
                  <a:pt x="3488274" y="36969"/>
                  <a:pt x="3488877" y="28587"/>
                </a:cubicBezTo>
                <a:cubicBezTo>
                  <a:pt x="3489178" y="24396"/>
                  <a:pt x="3491207" y="22581"/>
                  <a:pt x="3494964" y="23142"/>
                </a:cubicBezTo>
                <a:close/>
                <a:moveTo>
                  <a:pt x="3650825" y="22373"/>
                </a:moveTo>
                <a:cubicBezTo>
                  <a:pt x="3654089" y="22508"/>
                  <a:pt x="3657740" y="23407"/>
                  <a:pt x="3661777" y="25070"/>
                </a:cubicBezTo>
                <a:cubicBezTo>
                  <a:pt x="3669850" y="28397"/>
                  <a:pt x="3677347" y="32452"/>
                  <a:pt x="3684266" y="37234"/>
                </a:cubicBezTo>
                <a:cubicBezTo>
                  <a:pt x="3691185" y="42017"/>
                  <a:pt x="3692060" y="47506"/>
                  <a:pt x="3686890" y="53701"/>
                </a:cubicBezTo>
                <a:cubicBezTo>
                  <a:pt x="3681720" y="59895"/>
                  <a:pt x="3676920" y="68539"/>
                  <a:pt x="3672489" y="79631"/>
                </a:cubicBezTo>
                <a:cubicBezTo>
                  <a:pt x="3668058" y="90723"/>
                  <a:pt x="3663300" y="100693"/>
                  <a:pt x="3658217" y="109541"/>
                </a:cubicBezTo>
                <a:cubicBezTo>
                  <a:pt x="3653133" y="118389"/>
                  <a:pt x="3647465" y="119665"/>
                  <a:pt x="3641213" y="113370"/>
                </a:cubicBezTo>
                <a:cubicBezTo>
                  <a:pt x="3634229" y="114231"/>
                  <a:pt x="3615193" y="117256"/>
                  <a:pt x="3584103" y="122447"/>
                </a:cubicBezTo>
                <a:cubicBezTo>
                  <a:pt x="3578553" y="131697"/>
                  <a:pt x="3573211" y="131199"/>
                  <a:pt x="3568078" y="120953"/>
                </a:cubicBezTo>
                <a:cubicBezTo>
                  <a:pt x="3562944" y="110706"/>
                  <a:pt x="3557394" y="97789"/>
                  <a:pt x="3551429" y="82202"/>
                </a:cubicBezTo>
                <a:cubicBezTo>
                  <a:pt x="3545463" y="66614"/>
                  <a:pt x="3540143" y="55292"/>
                  <a:pt x="3535468" y="48237"/>
                </a:cubicBezTo>
                <a:cubicBezTo>
                  <a:pt x="3530793" y="41182"/>
                  <a:pt x="3532084" y="37654"/>
                  <a:pt x="3539340" y="37654"/>
                </a:cubicBezTo>
                <a:cubicBezTo>
                  <a:pt x="3543957" y="37654"/>
                  <a:pt x="3552920" y="38091"/>
                  <a:pt x="3566228" y="38966"/>
                </a:cubicBezTo>
                <a:cubicBezTo>
                  <a:pt x="3595382" y="35438"/>
                  <a:pt x="3614085" y="32803"/>
                  <a:pt x="3622337" y="31061"/>
                </a:cubicBezTo>
                <a:cubicBezTo>
                  <a:pt x="3630590" y="29319"/>
                  <a:pt x="3637208" y="27053"/>
                  <a:pt x="3642191" y="24264"/>
                </a:cubicBezTo>
                <a:cubicBezTo>
                  <a:pt x="3644683" y="22869"/>
                  <a:pt x="3647561" y="22239"/>
                  <a:pt x="3650825" y="22373"/>
                </a:cubicBezTo>
                <a:close/>
                <a:moveTo>
                  <a:pt x="4011383" y="22256"/>
                </a:moveTo>
                <a:cubicBezTo>
                  <a:pt x="4013186" y="22031"/>
                  <a:pt x="4015533" y="22274"/>
                  <a:pt x="4018424" y="22984"/>
                </a:cubicBezTo>
                <a:cubicBezTo>
                  <a:pt x="4029990" y="25823"/>
                  <a:pt x="4039199" y="29688"/>
                  <a:pt x="4046054" y="34578"/>
                </a:cubicBezTo>
                <a:cubicBezTo>
                  <a:pt x="4053081" y="39038"/>
                  <a:pt x="4054777" y="44283"/>
                  <a:pt x="4051141" y="50313"/>
                </a:cubicBezTo>
                <a:cubicBezTo>
                  <a:pt x="4047506" y="56343"/>
                  <a:pt x="4045244" y="71938"/>
                  <a:pt x="4044355" y="97098"/>
                </a:cubicBezTo>
                <a:cubicBezTo>
                  <a:pt x="4043466" y="122257"/>
                  <a:pt x="4043247" y="148095"/>
                  <a:pt x="4043699" y="174610"/>
                </a:cubicBezTo>
                <a:cubicBezTo>
                  <a:pt x="4044151" y="201125"/>
                  <a:pt x="4044828" y="223485"/>
                  <a:pt x="4045732" y="241690"/>
                </a:cubicBezTo>
                <a:cubicBezTo>
                  <a:pt x="4046635" y="259895"/>
                  <a:pt x="4045918" y="274626"/>
                  <a:pt x="4043581" y="285883"/>
                </a:cubicBezTo>
                <a:cubicBezTo>
                  <a:pt x="4041243" y="297140"/>
                  <a:pt x="4036525" y="306296"/>
                  <a:pt x="4029427" y="313352"/>
                </a:cubicBezTo>
                <a:cubicBezTo>
                  <a:pt x="4022328" y="320407"/>
                  <a:pt x="4016158" y="318263"/>
                  <a:pt x="4010917" y="306920"/>
                </a:cubicBezTo>
                <a:cubicBezTo>
                  <a:pt x="4005676" y="295577"/>
                  <a:pt x="3997326" y="283628"/>
                  <a:pt x="3985868" y="271073"/>
                </a:cubicBezTo>
                <a:cubicBezTo>
                  <a:pt x="3974410" y="258518"/>
                  <a:pt x="3975289" y="254040"/>
                  <a:pt x="3988503" y="257640"/>
                </a:cubicBezTo>
                <a:cubicBezTo>
                  <a:pt x="4001718" y="261239"/>
                  <a:pt x="4009214" y="263125"/>
                  <a:pt x="4010992" y="263297"/>
                </a:cubicBezTo>
                <a:cubicBezTo>
                  <a:pt x="4012771" y="263469"/>
                  <a:pt x="4014262" y="260737"/>
                  <a:pt x="4015467" y="255102"/>
                </a:cubicBezTo>
                <a:cubicBezTo>
                  <a:pt x="4016671" y="249466"/>
                  <a:pt x="4017499" y="233193"/>
                  <a:pt x="4017951" y="206284"/>
                </a:cubicBezTo>
                <a:cubicBezTo>
                  <a:pt x="4018403" y="179375"/>
                  <a:pt x="4018629" y="147478"/>
                  <a:pt x="4018629" y="110595"/>
                </a:cubicBezTo>
                <a:cubicBezTo>
                  <a:pt x="4018629" y="73569"/>
                  <a:pt x="4015703" y="49001"/>
                  <a:pt x="4009852" y="36890"/>
                </a:cubicBezTo>
                <a:cubicBezTo>
                  <a:pt x="4005464" y="27807"/>
                  <a:pt x="4005974" y="22929"/>
                  <a:pt x="4011383" y="22256"/>
                </a:cubicBezTo>
                <a:close/>
                <a:moveTo>
                  <a:pt x="6013096" y="21690"/>
                </a:moveTo>
                <a:cubicBezTo>
                  <a:pt x="6018158" y="21836"/>
                  <a:pt x="6024066" y="22518"/>
                  <a:pt x="6030820" y="23737"/>
                </a:cubicBezTo>
                <a:cubicBezTo>
                  <a:pt x="6044328" y="26174"/>
                  <a:pt x="6051334" y="33850"/>
                  <a:pt x="6051836" y="46763"/>
                </a:cubicBezTo>
                <a:cubicBezTo>
                  <a:pt x="6052338" y="59677"/>
                  <a:pt x="6041460" y="60068"/>
                  <a:pt x="6019204" y="47936"/>
                </a:cubicBezTo>
                <a:cubicBezTo>
                  <a:pt x="5999960" y="33079"/>
                  <a:pt x="5993708" y="24723"/>
                  <a:pt x="6000448" y="22865"/>
                </a:cubicBezTo>
                <a:cubicBezTo>
                  <a:pt x="6003818" y="21937"/>
                  <a:pt x="6008034" y="21545"/>
                  <a:pt x="6013096" y="21690"/>
                </a:cubicBezTo>
                <a:close/>
                <a:moveTo>
                  <a:pt x="3252010" y="21217"/>
                </a:moveTo>
                <a:cubicBezTo>
                  <a:pt x="3255180" y="20864"/>
                  <a:pt x="3259261" y="22245"/>
                  <a:pt x="3264255" y="25361"/>
                </a:cubicBezTo>
                <a:cubicBezTo>
                  <a:pt x="3274243" y="31592"/>
                  <a:pt x="3281410" y="37930"/>
                  <a:pt x="3285755" y="44376"/>
                </a:cubicBezTo>
                <a:cubicBezTo>
                  <a:pt x="3290100" y="50822"/>
                  <a:pt x="3288401" y="54909"/>
                  <a:pt x="3280657" y="56637"/>
                </a:cubicBezTo>
                <a:cubicBezTo>
                  <a:pt x="3272913" y="58365"/>
                  <a:pt x="3258792" y="62627"/>
                  <a:pt x="3238292" y="69425"/>
                </a:cubicBezTo>
                <a:cubicBezTo>
                  <a:pt x="3217793" y="76222"/>
                  <a:pt x="3192515" y="84245"/>
                  <a:pt x="3162458" y="93495"/>
                </a:cubicBezTo>
                <a:cubicBezTo>
                  <a:pt x="3161640" y="107304"/>
                  <a:pt x="3160371" y="121085"/>
                  <a:pt x="3158650" y="134837"/>
                </a:cubicBezTo>
                <a:cubicBezTo>
                  <a:pt x="3166509" y="134837"/>
                  <a:pt x="3178314" y="133744"/>
                  <a:pt x="3194067" y="131557"/>
                </a:cubicBezTo>
                <a:cubicBezTo>
                  <a:pt x="3209820" y="129370"/>
                  <a:pt x="3227433" y="126692"/>
                  <a:pt x="3246907" y="123523"/>
                </a:cubicBezTo>
                <a:cubicBezTo>
                  <a:pt x="3266381" y="120354"/>
                  <a:pt x="3282249" y="116719"/>
                  <a:pt x="3294509" y="112617"/>
                </a:cubicBezTo>
                <a:cubicBezTo>
                  <a:pt x="3306770" y="108516"/>
                  <a:pt x="3317787" y="109369"/>
                  <a:pt x="3327560" y="115177"/>
                </a:cubicBezTo>
                <a:cubicBezTo>
                  <a:pt x="3337333" y="120985"/>
                  <a:pt x="3340043" y="126387"/>
                  <a:pt x="3335691" y="131385"/>
                </a:cubicBezTo>
                <a:cubicBezTo>
                  <a:pt x="3331339" y="136383"/>
                  <a:pt x="3322928" y="139347"/>
                  <a:pt x="3310459" y="140280"/>
                </a:cubicBezTo>
                <a:cubicBezTo>
                  <a:pt x="3297991" y="141212"/>
                  <a:pt x="3281116" y="143033"/>
                  <a:pt x="3259835" y="145743"/>
                </a:cubicBezTo>
                <a:cubicBezTo>
                  <a:pt x="3238554" y="148453"/>
                  <a:pt x="3221159" y="150708"/>
                  <a:pt x="3207651" y="152508"/>
                </a:cubicBezTo>
                <a:cubicBezTo>
                  <a:pt x="3194142" y="154308"/>
                  <a:pt x="3182728" y="155208"/>
                  <a:pt x="3173406" y="155208"/>
                </a:cubicBezTo>
                <a:cubicBezTo>
                  <a:pt x="3164100" y="155208"/>
                  <a:pt x="3158586" y="152956"/>
                  <a:pt x="3156865" y="148453"/>
                </a:cubicBezTo>
                <a:lnTo>
                  <a:pt x="3146430" y="192196"/>
                </a:lnTo>
                <a:lnTo>
                  <a:pt x="3148315" y="192248"/>
                </a:lnTo>
                <a:cubicBezTo>
                  <a:pt x="3156840" y="193654"/>
                  <a:pt x="3163694" y="195005"/>
                  <a:pt x="3168878" y="196303"/>
                </a:cubicBezTo>
                <a:cubicBezTo>
                  <a:pt x="3174062" y="197601"/>
                  <a:pt x="3185936" y="197357"/>
                  <a:pt x="3204500" y="195572"/>
                </a:cubicBezTo>
                <a:cubicBezTo>
                  <a:pt x="3223063" y="193786"/>
                  <a:pt x="3238156" y="191818"/>
                  <a:pt x="3249779" y="189667"/>
                </a:cubicBezTo>
                <a:cubicBezTo>
                  <a:pt x="3261402" y="187516"/>
                  <a:pt x="3270633" y="184132"/>
                  <a:pt x="3277473" y="179514"/>
                </a:cubicBezTo>
                <a:cubicBezTo>
                  <a:pt x="3284314" y="174897"/>
                  <a:pt x="3292534" y="174972"/>
                  <a:pt x="3302135" y="179740"/>
                </a:cubicBezTo>
                <a:cubicBezTo>
                  <a:pt x="3311736" y="184508"/>
                  <a:pt x="3319917" y="190076"/>
                  <a:pt x="3326678" y="196443"/>
                </a:cubicBezTo>
                <a:cubicBezTo>
                  <a:pt x="3333440" y="202810"/>
                  <a:pt x="3332636" y="209001"/>
                  <a:pt x="3324269" y="215017"/>
                </a:cubicBezTo>
                <a:cubicBezTo>
                  <a:pt x="3315901" y="221033"/>
                  <a:pt x="3306584" y="236058"/>
                  <a:pt x="3296316" y="260092"/>
                </a:cubicBezTo>
                <a:cubicBezTo>
                  <a:pt x="3308018" y="273859"/>
                  <a:pt x="3307093" y="280742"/>
                  <a:pt x="3293541" y="280742"/>
                </a:cubicBezTo>
                <a:cubicBezTo>
                  <a:pt x="3283819" y="280742"/>
                  <a:pt x="3269712" y="281416"/>
                  <a:pt x="3251220" y="282764"/>
                </a:cubicBezTo>
                <a:cubicBezTo>
                  <a:pt x="3232728" y="284112"/>
                  <a:pt x="3210598" y="285202"/>
                  <a:pt x="3184828" y="286033"/>
                </a:cubicBezTo>
                <a:cubicBezTo>
                  <a:pt x="3178002" y="305895"/>
                  <a:pt x="3171270" y="302604"/>
                  <a:pt x="3164630" y="276160"/>
                </a:cubicBezTo>
                <a:cubicBezTo>
                  <a:pt x="3157991" y="249717"/>
                  <a:pt x="3154004" y="232921"/>
                  <a:pt x="3152670" y="225772"/>
                </a:cubicBezTo>
                <a:cubicBezTo>
                  <a:pt x="3151337" y="218624"/>
                  <a:pt x="3148146" y="210898"/>
                  <a:pt x="3143098" y="202595"/>
                </a:cubicBezTo>
                <a:lnTo>
                  <a:pt x="3142327" y="200962"/>
                </a:lnTo>
                <a:lnTo>
                  <a:pt x="3122115" y="241873"/>
                </a:lnTo>
                <a:cubicBezTo>
                  <a:pt x="3110607" y="258909"/>
                  <a:pt x="3094668" y="273471"/>
                  <a:pt x="3074298" y="285560"/>
                </a:cubicBezTo>
                <a:cubicBezTo>
                  <a:pt x="3053927" y="297649"/>
                  <a:pt x="3051443" y="294734"/>
                  <a:pt x="3066844" y="276816"/>
                </a:cubicBezTo>
                <a:cubicBezTo>
                  <a:pt x="3082246" y="258898"/>
                  <a:pt x="3094632" y="241242"/>
                  <a:pt x="3104003" y="223847"/>
                </a:cubicBezTo>
                <a:cubicBezTo>
                  <a:pt x="3113375" y="206452"/>
                  <a:pt x="3120072" y="188585"/>
                  <a:pt x="3124094" y="170243"/>
                </a:cubicBezTo>
                <a:cubicBezTo>
                  <a:pt x="3128116" y="151902"/>
                  <a:pt x="3130353" y="134386"/>
                  <a:pt x="3130805" y="117694"/>
                </a:cubicBezTo>
                <a:cubicBezTo>
                  <a:pt x="3131257" y="101002"/>
                  <a:pt x="3129683" y="87758"/>
                  <a:pt x="3126084" y="77964"/>
                </a:cubicBezTo>
                <a:cubicBezTo>
                  <a:pt x="3122484" y="68170"/>
                  <a:pt x="3125048" y="64456"/>
                  <a:pt x="3133774" y="66822"/>
                </a:cubicBezTo>
                <a:cubicBezTo>
                  <a:pt x="3142500" y="69188"/>
                  <a:pt x="3149085" y="70988"/>
                  <a:pt x="3153531" y="72221"/>
                </a:cubicBezTo>
                <a:cubicBezTo>
                  <a:pt x="3157976" y="73454"/>
                  <a:pt x="3164551" y="73225"/>
                  <a:pt x="3173256" y="71533"/>
                </a:cubicBezTo>
                <a:cubicBezTo>
                  <a:pt x="3181960" y="69840"/>
                  <a:pt x="3195462" y="63986"/>
                  <a:pt x="3213760" y="53969"/>
                </a:cubicBezTo>
                <a:cubicBezTo>
                  <a:pt x="3232058" y="43953"/>
                  <a:pt x="3242551" y="35123"/>
                  <a:pt x="3245240" y="27479"/>
                </a:cubicBezTo>
                <a:cubicBezTo>
                  <a:pt x="3246584" y="23658"/>
                  <a:pt x="3248841" y="21570"/>
                  <a:pt x="3252010" y="21217"/>
                </a:cubicBezTo>
                <a:close/>
                <a:moveTo>
                  <a:pt x="5682403" y="20432"/>
                </a:moveTo>
                <a:cubicBezTo>
                  <a:pt x="5685566" y="19326"/>
                  <a:pt x="5691886" y="20589"/>
                  <a:pt x="5701362" y="24221"/>
                </a:cubicBezTo>
                <a:cubicBezTo>
                  <a:pt x="5720312" y="31484"/>
                  <a:pt x="5728644" y="38407"/>
                  <a:pt x="5726356" y="44989"/>
                </a:cubicBezTo>
                <a:cubicBezTo>
                  <a:pt x="5724070" y="51571"/>
                  <a:pt x="5722270" y="62530"/>
                  <a:pt x="5720958" y="77867"/>
                </a:cubicBezTo>
                <a:cubicBezTo>
                  <a:pt x="5719646" y="93204"/>
                  <a:pt x="5718989" y="109936"/>
                  <a:pt x="5718989" y="128062"/>
                </a:cubicBezTo>
                <a:cubicBezTo>
                  <a:pt x="5728999" y="126355"/>
                  <a:pt x="5738065" y="124437"/>
                  <a:pt x="5746189" y="122308"/>
                </a:cubicBezTo>
                <a:cubicBezTo>
                  <a:pt x="5754313" y="120178"/>
                  <a:pt x="5763300" y="117454"/>
                  <a:pt x="5773152" y="114134"/>
                </a:cubicBezTo>
                <a:cubicBezTo>
                  <a:pt x="5783004" y="110814"/>
                  <a:pt x="5793085" y="111742"/>
                  <a:pt x="5803396" y="116919"/>
                </a:cubicBezTo>
                <a:cubicBezTo>
                  <a:pt x="5813706" y="122096"/>
                  <a:pt x="5812968" y="127510"/>
                  <a:pt x="5801180" y="133160"/>
                </a:cubicBezTo>
                <a:cubicBezTo>
                  <a:pt x="5789392" y="138810"/>
                  <a:pt x="5775049" y="142549"/>
                  <a:pt x="5758149" y="144377"/>
                </a:cubicBezTo>
                <a:cubicBezTo>
                  <a:pt x="5741248" y="146206"/>
                  <a:pt x="5728110" y="147120"/>
                  <a:pt x="5718731" y="147120"/>
                </a:cubicBezTo>
                <a:cubicBezTo>
                  <a:pt x="5717956" y="163339"/>
                  <a:pt x="5717132" y="196579"/>
                  <a:pt x="5716257" y="246842"/>
                </a:cubicBezTo>
                <a:cubicBezTo>
                  <a:pt x="5740262" y="245078"/>
                  <a:pt x="5759820" y="243529"/>
                  <a:pt x="5774927" y="242195"/>
                </a:cubicBezTo>
                <a:cubicBezTo>
                  <a:pt x="5790034" y="240862"/>
                  <a:pt x="5802058" y="239277"/>
                  <a:pt x="5811000" y="237442"/>
                </a:cubicBezTo>
                <a:cubicBezTo>
                  <a:pt x="5819941" y="235606"/>
                  <a:pt x="5829334" y="236133"/>
                  <a:pt x="5839178" y="239023"/>
                </a:cubicBezTo>
                <a:cubicBezTo>
                  <a:pt x="5849023" y="241912"/>
                  <a:pt x="5857096" y="248236"/>
                  <a:pt x="5863399" y="257995"/>
                </a:cubicBezTo>
                <a:cubicBezTo>
                  <a:pt x="5869702" y="267753"/>
                  <a:pt x="5860215" y="271733"/>
                  <a:pt x="5834940" y="269933"/>
                </a:cubicBezTo>
                <a:cubicBezTo>
                  <a:pt x="5809666" y="268133"/>
                  <a:pt x="5786987" y="267459"/>
                  <a:pt x="5766904" y="267911"/>
                </a:cubicBezTo>
                <a:cubicBezTo>
                  <a:pt x="5746820" y="268363"/>
                  <a:pt x="5724306" y="269704"/>
                  <a:pt x="5699361" y="271933"/>
                </a:cubicBezTo>
                <a:cubicBezTo>
                  <a:pt x="5674416" y="274163"/>
                  <a:pt x="5651289" y="276633"/>
                  <a:pt x="5629980" y="279344"/>
                </a:cubicBezTo>
                <a:cubicBezTo>
                  <a:pt x="5608670" y="282054"/>
                  <a:pt x="5594606" y="284090"/>
                  <a:pt x="5587787" y="285453"/>
                </a:cubicBezTo>
                <a:cubicBezTo>
                  <a:pt x="5580969" y="286815"/>
                  <a:pt x="5572307" y="282750"/>
                  <a:pt x="5561803" y="273256"/>
                </a:cubicBezTo>
                <a:cubicBezTo>
                  <a:pt x="5551299" y="263763"/>
                  <a:pt x="5552370" y="259017"/>
                  <a:pt x="5565018" y="259017"/>
                </a:cubicBezTo>
                <a:cubicBezTo>
                  <a:pt x="5575085" y="259017"/>
                  <a:pt x="5591713" y="258124"/>
                  <a:pt x="5614900" y="256339"/>
                </a:cubicBezTo>
                <a:cubicBezTo>
                  <a:pt x="5638088" y="254553"/>
                  <a:pt x="5663729" y="252413"/>
                  <a:pt x="5691822" y="249918"/>
                </a:cubicBezTo>
                <a:lnTo>
                  <a:pt x="5691822" y="106530"/>
                </a:lnTo>
                <a:cubicBezTo>
                  <a:pt x="5691822" y="67768"/>
                  <a:pt x="5688674" y="42544"/>
                  <a:pt x="5682378" y="30857"/>
                </a:cubicBezTo>
                <a:cubicBezTo>
                  <a:pt x="5679231" y="25013"/>
                  <a:pt x="5679239" y="21538"/>
                  <a:pt x="5682403" y="20432"/>
                </a:cubicBezTo>
                <a:close/>
                <a:moveTo>
                  <a:pt x="4321342" y="18486"/>
                </a:moveTo>
                <a:cubicBezTo>
                  <a:pt x="4323231" y="18428"/>
                  <a:pt x="4325565" y="18813"/>
                  <a:pt x="4328345" y="19639"/>
                </a:cubicBezTo>
                <a:cubicBezTo>
                  <a:pt x="4339466" y="22944"/>
                  <a:pt x="4347815" y="26791"/>
                  <a:pt x="4353394" y="31179"/>
                </a:cubicBezTo>
                <a:cubicBezTo>
                  <a:pt x="4358972" y="35567"/>
                  <a:pt x="4359628" y="40386"/>
                  <a:pt x="4355362" y="45634"/>
                </a:cubicBezTo>
                <a:cubicBezTo>
                  <a:pt x="4351096" y="50883"/>
                  <a:pt x="4346055" y="59315"/>
                  <a:pt x="4340240" y="70930"/>
                </a:cubicBezTo>
                <a:cubicBezTo>
                  <a:pt x="4334425" y="82546"/>
                  <a:pt x="4325853" y="94391"/>
                  <a:pt x="4314525" y="106465"/>
                </a:cubicBezTo>
                <a:cubicBezTo>
                  <a:pt x="4342875" y="105677"/>
                  <a:pt x="4360402" y="102780"/>
                  <a:pt x="4367107" y="97775"/>
                </a:cubicBezTo>
                <a:cubicBezTo>
                  <a:pt x="4373811" y="92770"/>
                  <a:pt x="4381579" y="92197"/>
                  <a:pt x="4390413" y="96054"/>
                </a:cubicBezTo>
                <a:cubicBezTo>
                  <a:pt x="4399247" y="99912"/>
                  <a:pt x="4406356" y="104734"/>
                  <a:pt x="4411741" y="110520"/>
                </a:cubicBezTo>
                <a:cubicBezTo>
                  <a:pt x="4417125" y="116306"/>
                  <a:pt x="4417530" y="121691"/>
                  <a:pt x="4412956" y="126674"/>
                </a:cubicBezTo>
                <a:cubicBezTo>
                  <a:pt x="4408381" y="131657"/>
                  <a:pt x="4405208" y="143474"/>
                  <a:pt x="4403438" y="162123"/>
                </a:cubicBezTo>
                <a:cubicBezTo>
                  <a:pt x="4401666" y="180773"/>
                  <a:pt x="4400107" y="199530"/>
                  <a:pt x="4398759" y="218394"/>
                </a:cubicBezTo>
                <a:cubicBezTo>
                  <a:pt x="4397411" y="237259"/>
                  <a:pt x="4393431" y="253531"/>
                  <a:pt x="4386821" y="267212"/>
                </a:cubicBezTo>
                <a:cubicBezTo>
                  <a:pt x="4380210" y="280893"/>
                  <a:pt x="4369953" y="291293"/>
                  <a:pt x="4356050" y="298413"/>
                </a:cubicBezTo>
                <a:cubicBezTo>
                  <a:pt x="4342147" y="305533"/>
                  <a:pt x="4334669" y="303744"/>
                  <a:pt x="4333615" y="293046"/>
                </a:cubicBezTo>
                <a:cubicBezTo>
                  <a:pt x="4332561" y="282348"/>
                  <a:pt x="4326839" y="270173"/>
                  <a:pt x="4316450" y="256521"/>
                </a:cubicBezTo>
                <a:cubicBezTo>
                  <a:pt x="4306060" y="242869"/>
                  <a:pt x="4307465" y="239241"/>
                  <a:pt x="4320666" y="245637"/>
                </a:cubicBezTo>
                <a:cubicBezTo>
                  <a:pt x="4333866" y="252033"/>
                  <a:pt x="4343083" y="255632"/>
                  <a:pt x="4348317" y="256435"/>
                </a:cubicBezTo>
                <a:cubicBezTo>
                  <a:pt x="4353551" y="257238"/>
                  <a:pt x="4358423" y="252431"/>
                  <a:pt x="4362934" y="242013"/>
                </a:cubicBezTo>
                <a:cubicBezTo>
                  <a:pt x="4367444" y="231594"/>
                  <a:pt x="4370598" y="215817"/>
                  <a:pt x="4372398" y="194679"/>
                </a:cubicBezTo>
                <a:cubicBezTo>
                  <a:pt x="4374198" y="173542"/>
                  <a:pt x="4375098" y="155860"/>
                  <a:pt x="4375098" y="141635"/>
                </a:cubicBezTo>
                <a:cubicBezTo>
                  <a:pt x="4375098" y="128800"/>
                  <a:pt x="4373861" y="121555"/>
                  <a:pt x="4371387" y="119899"/>
                </a:cubicBezTo>
                <a:cubicBezTo>
                  <a:pt x="4368913" y="118242"/>
                  <a:pt x="4362765" y="118647"/>
                  <a:pt x="4352942" y="121114"/>
                </a:cubicBezTo>
                <a:lnTo>
                  <a:pt x="4324807" y="128169"/>
                </a:lnTo>
                <a:cubicBezTo>
                  <a:pt x="4317981" y="129101"/>
                  <a:pt x="4311915" y="126864"/>
                  <a:pt x="4306609" y="121458"/>
                </a:cubicBezTo>
                <a:cubicBezTo>
                  <a:pt x="4292885" y="137046"/>
                  <a:pt x="4278599" y="149041"/>
                  <a:pt x="4263750" y="157445"/>
                </a:cubicBezTo>
                <a:cubicBezTo>
                  <a:pt x="4260037" y="159546"/>
                  <a:pt x="4257242" y="160824"/>
                  <a:pt x="4255365" y="161280"/>
                </a:cubicBezTo>
                <a:lnTo>
                  <a:pt x="4253702" y="160647"/>
                </a:lnTo>
                <a:lnTo>
                  <a:pt x="4253384" y="166210"/>
                </a:lnTo>
                <a:cubicBezTo>
                  <a:pt x="4253178" y="173542"/>
                  <a:pt x="4253299" y="182605"/>
                  <a:pt x="4253747" y="193399"/>
                </a:cubicBezTo>
                <a:cubicBezTo>
                  <a:pt x="4254643" y="214988"/>
                  <a:pt x="4253934" y="231336"/>
                  <a:pt x="4251618" y="242443"/>
                </a:cubicBezTo>
                <a:cubicBezTo>
                  <a:pt x="4249302" y="253549"/>
                  <a:pt x="4246190" y="262483"/>
                  <a:pt x="4242282" y="269245"/>
                </a:cubicBezTo>
                <a:cubicBezTo>
                  <a:pt x="4238374" y="276006"/>
                  <a:pt x="4234191" y="276106"/>
                  <a:pt x="4229731" y="269546"/>
                </a:cubicBezTo>
                <a:cubicBezTo>
                  <a:pt x="4225271" y="262985"/>
                  <a:pt x="4221858" y="257536"/>
                  <a:pt x="4219492" y="253198"/>
                </a:cubicBezTo>
                <a:cubicBezTo>
                  <a:pt x="4217126" y="248860"/>
                  <a:pt x="4214814" y="246515"/>
                  <a:pt x="4212555" y="246164"/>
                </a:cubicBezTo>
                <a:cubicBezTo>
                  <a:pt x="4210296" y="245813"/>
                  <a:pt x="4199072" y="247286"/>
                  <a:pt x="4178881" y="250584"/>
                </a:cubicBezTo>
                <a:cubicBezTo>
                  <a:pt x="4174177" y="270689"/>
                  <a:pt x="4168810" y="276189"/>
                  <a:pt x="4162780" y="267083"/>
                </a:cubicBezTo>
                <a:cubicBezTo>
                  <a:pt x="4156750" y="257977"/>
                  <a:pt x="4153735" y="245852"/>
                  <a:pt x="4153735" y="230709"/>
                </a:cubicBezTo>
                <a:cubicBezTo>
                  <a:pt x="4153735" y="216440"/>
                  <a:pt x="4153294" y="198712"/>
                  <a:pt x="4152412" y="177525"/>
                </a:cubicBezTo>
                <a:cubicBezTo>
                  <a:pt x="4151530" y="156337"/>
                  <a:pt x="4148382" y="141000"/>
                  <a:pt x="4142969" y="131514"/>
                </a:cubicBezTo>
                <a:cubicBezTo>
                  <a:pt x="4137556" y="122028"/>
                  <a:pt x="4138477" y="117285"/>
                  <a:pt x="4145733" y="117285"/>
                </a:cubicBezTo>
                <a:cubicBezTo>
                  <a:pt x="4150523" y="117285"/>
                  <a:pt x="4156123" y="117722"/>
                  <a:pt x="4162533" y="118597"/>
                </a:cubicBezTo>
                <a:cubicBezTo>
                  <a:pt x="4169416" y="109950"/>
                  <a:pt x="4177095" y="96578"/>
                  <a:pt x="4185570" y="78480"/>
                </a:cubicBezTo>
                <a:cubicBezTo>
                  <a:pt x="4194045" y="60383"/>
                  <a:pt x="4196709" y="46125"/>
                  <a:pt x="4193561" y="35707"/>
                </a:cubicBezTo>
                <a:cubicBezTo>
                  <a:pt x="4190414" y="25289"/>
                  <a:pt x="4198340" y="24203"/>
                  <a:pt x="4217341" y="32448"/>
                </a:cubicBezTo>
                <a:cubicBezTo>
                  <a:pt x="4233545" y="40278"/>
                  <a:pt x="4238554" y="47172"/>
                  <a:pt x="4232366" y="53130"/>
                </a:cubicBezTo>
                <a:cubicBezTo>
                  <a:pt x="4226178" y="59089"/>
                  <a:pt x="4219514" y="67424"/>
                  <a:pt x="4212372" y="78136"/>
                </a:cubicBezTo>
                <a:cubicBezTo>
                  <a:pt x="4205231" y="88848"/>
                  <a:pt x="4194289" y="102335"/>
                  <a:pt x="4179547" y="118597"/>
                </a:cubicBezTo>
                <a:cubicBezTo>
                  <a:pt x="4196899" y="116102"/>
                  <a:pt x="4208959" y="111879"/>
                  <a:pt x="4215728" y="105928"/>
                </a:cubicBezTo>
                <a:cubicBezTo>
                  <a:pt x="4222496" y="99976"/>
                  <a:pt x="4229824" y="98922"/>
                  <a:pt x="4237711" y="102766"/>
                </a:cubicBezTo>
                <a:cubicBezTo>
                  <a:pt x="4245598" y="106609"/>
                  <a:pt x="4252500" y="110610"/>
                  <a:pt x="4258415" y="114768"/>
                </a:cubicBezTo>
                <a:cubicBezTo>
                  <a:pt x="4264330" y="118927"/>
                  <a:pt x="4265667" y="123806"/>
                  <a:pt x="4262427" y="129406"/>
                </a:cubicBezTo>
                <a:cubicBezTo>
                  <a:pt x="4259186" y="135006"/>
                  <a:pt x="4256705" y="141674"/>
                  <a:pt x="4254984" y="149411"/>
                </a:cubicBezTo>
                <a:cubicBezTo>
                  <a:pt x="4254554" y="151345"/>
                  <a:pt x="4254205" y="153712"/>
                  <a:pt x="4253939" y="156512"/>
                </a:cubicBezTo>
                <a:lnTo>
                  <a:pt x="4253918" y="156884"/>
                </a:lnTo>
                <a:lnTo>
                  <a:pt x="4255106" y="154150"/>
                </a:lnTo>
                <a:cubicBezTo>
                  <a:pt x="4256898" y="151317"/>
                  <a:pt x="4259607" y="147661"/>
                  <a:pt x="4263233" y="143183"/>
                </a:cubicBezTo>
                <a:cubicBezTo>
                  <a:pt x="4277738" y="125273"/>
                  <a:pt x="4291010" y="104798"/>
                  <a:pt x="4303049" y="81761"/>
                </a:cubicBezTo>
                <a:cubicBezTo>
                  <a:pt x="4315087" y="58723"/>
                  <a:pt x="4319533" y="41784"/>
                  <a:pt x="4316385" y="30943"/>
                </a:cubicBezTo>
                <a:cubicBezTo>
                  <a:pt x="4314024" y="22812"/>
                  <a:pt x="4315677" y="18660"/>
                  <a:pt x="4321342" y="18486"/>
                </a:cubicBezTo>
                <a:close/>
                <a:moveTo>
                  <a:pt x="2873957" y="17901"/>
                </a:moveTo>
                <a:cubicBezTo>
                  <a:pt x="2875416" y="17894"/>
                  <a:pt x="2877194" y="18248"/>
                  <a:pt x="2879289" y="18961"/>
                </a:cubicBezTo>
                <a:cubicBezTo>
                  <a:pt x="2887671" y="21815"/>
                  <a:pt x="2895347" y="25429"/>
                  <a:pt x="2902316" y="29803"/>
                </a:cubicBezTo>
                <a:cubicBezTo>
                  <a:pt x="2909285" y="34176"/>
                  <a:pt x="2909934" y="39267"/>
                  <a:pt x="2904263" y="45075"/>
                </a:cubicBezTo>
                <a:cubicBezTo>
                  <a:pt x="2898591" y="50883"/>
                  <a:pt x="2891532" y="60548"/>
                  <a:pt x="2883086" y="74071"/>
                </a:cubicBezTo>
                <a:cubicBezTo>
                  <a:pt x="2895576" y="73282"/>
                  <a:pt x="2903571" y="72110"/>
                  <a:pt x="2907070" y="70554"/>
                </a:cubicBezTo>
                <a:cubicBezTo>
                  <a:pt x="2910569" y="68998"/>
                  <a:pt x="2913967" y="66270"/>
                  <a:pt x="2917266" y="62369"/>
                </a:cubicBezTo>
                <a:cubicBezTo>
                  <a:pt x="2920564" y="58469"/>
                  <a:pt x="2926038" y="58451"/>
                  <a:pt x="2933689" y="62315"/>
                </a:cubicBezTo>
                <a:cubicBezTo>
                  <a:pt x="2941339" y="66180"/>
                  <a:pt x="2947416" y="70407"/>
                  <a:pt x="2951919" y="74996"/>
                </a:cubicBezTo>
                <a:cubicBezTo>
                  <a:pt x="2956422" y="79585"/>
                  <a:pt x="2955350" y="84227"/>
                  <a:pt x="2948703" y="88924"/>
                </a:cubicBezTo>
                <a:cubicBezTo>
                  <a:pt x="2942056" y="93620"/>
                  <a:pt x="2935736" y="101102"/>
                  <a:pt x="2929742" y="111370"/>
                </a:cubicBezTo>
                <a:lnTo>
                  <a:pt x="2911415" y="141549"/>
                </a:lnTo>
                <a:cubicBezTo>
                  <a:pt x="2919474" y="148360"/>
                  <a:pt x="2933011" y="156186"/>
                  <a:pt x="2952026" y="165027"/>
                </a:cubicBezTo>
                <a:cubicBezTo>
                  <a:pt x="2971041" y="173868"/>
                  <a:pt x="2987924" y="180504"/>
                  <a:pt x="3002672" y="184935"/>
                </a:cubicBezTo>
                <a:cubicBezTo>
                  <a:pt x="3017421" y="189366"/>
                  <a:pt x="3018393" y="192937"/>
                  <a:pt x="3005587" y="195647"/>
                </a:cubicBezTo>
                <a:cubicBezTo>
                  <a:pt x="2992781" y="198357"/>
                  <a:pt x="2979975" y="200168"/>
                  <a:pt x="2967170" y="201078"/>
                </a:cubicBezTo>
                <a:cubicBezTo>
                  <a:pt x="2954364" y="201989"/>
                  <a:pt x="2945060" y="200530"/>
                  <a:pt x="2939260" y="196701"/>
                </a:cubicBezTo>
                <a:cubicBezTo>
                  <a:pt x="2933459" y="192872"/>
                  <a:pt x="2918492" y="180389"/>
                  <a:pt x="2894357" y="159252"/>
                </a:cubicBezTo>
                <a:cubicBezTo>
                  <a:pt x="2880533" y="177478"/>
                  <a:pt x="2866322" y="192062"/>
                  <a:pt x="2851724" y="203004"/>
                </a:cubicBezTo>
                <a:cubicBezTo>
                  <a:pt x="2844467" y="207549"/>
                  <a:pt x="2838272" y="209571"/>
                  <a:pt x="2833139" y="209070"/>
                </a:cubicBezTo>
                <a:lnTo>
                  <a:pt x="2830988" y="209070"/>
                </a:lnTo>
                <a:cubicBezTo>
                  <a:pt x="2838674" y="210977"/>
                  <a:pt x="2844855" y="212572"/>
                  <a:pt x="2849530" y="213856"/>
                </a:cubicBezTo>
                <a:cubicBezTo>
                  <a:pt x="2854205" y="215139"/>
                  <a:pt x="2861016" y="215351"/>
                  <a:pt x="2869964" y="214490"/>
                </a:cubicBezTo>
                <a:cubicBezTo>
                  <a:pt x="2878913" y="213630"/>
                  <a:pt x="2887886" y="212128"/>
                  <a:pt x="2896885" y="209984"/>
                </a:cubicBezTo>
                <a:cubicBezTo>
                  <a:pt x="2905883" y="207840"/>
                  <a:pt x="2912419" y="205122"/>
                  <a:pt x="2916491" y="201831"/>
                </a:cubicBezTo>
                <a:cubicBezTo>
                  <a:pt x="2920564" y="198540"/>
                  <a:pt x="2927436" y="198791"/>
                  <a:pt x="2937109" y="202584"/>
                </a:cubicBezTo>
                <a:cubicBezTo>
                  <a:pt x="2946781" y="206377"/>
                  <a:pt x="2954815" y="210962"/>
                  <a:pt x="2961211" y="216340"/>
                </a:cubicBezTo>
                <a:cubicBezTo>
                  <a:pt x="2967607" y="221718"/>
                  <a:pt x="2967521" y="227465"/>
                  <a:pt x="2960953" y="233581"/>
                </a:cubicBezTo>
                <a:cubicBezTo>
                  <a:pt x="2954385" y="239697"/>
                  <a:pt x="2947323" y="249853"/>
                  <a:pt x="2939765" y="264050"/>
                </a:cubicBezTo>
                <a:cubicBezTo>
                  <a:pt x="2954163" y="277874"/>
                  <a:pt x="2951438" y="284786"/>
                  <a:pt x="2931591" y="284786"/>
                </a:cubicBezTo>
                <a:cubicBezTo>
                  <a:pt x="2915688" y="284786"/>
                  <a:pt x="2892464" y="286485"/>
                  <a:pt x="2861920" y="289884"/>
                </a:cubicBezTo>
                <a:cubicBezTo>
                  <a:pt x="2855237" y="307178"/>
                  <a:pt x="2849192" y="307304"/>
                  <a:pt x="2843786" y="290260"/>
                </a:cubicBezTo>
                <a:cubicBezTo>
                  <a:pt x="2838380" y="273217"/>
                  <a:pt x="2834795" y="259497"/>
                  <a:pt x="2833031" y="249100"/>
                </a:cubicBezTo>
                <a:cubicBezTo>
                  <a:pt x="2831267" y="238704"/>
                  <a:pt x="2828227" y="230049"/>
                  <a:pt x="2823911" y="223137"/>
                </a:cubicBezTo>
                <a:cubicBezTo>
                  <a:pt x="2821860" y="219022"/>
                  <a:pt x="2820835" y="217523"/>
                  <a:pt x="2820835" y="218642"/>
                </a:cubicBezTo>
                <a:cubicBezTo>
                  <a:pt x="2819042" y="220319"/>
                  <a:pt x="2815364" y="222083"/>
                  <a:pt x="2809800" y="223933"/>
                </a:cubicBezTo>
                <a:cubicBezTo>
                  <a:pt x="2793753" y="226715"/>
                  <a:pt x="2792861" y="222854"/>
                  <a:pt x="2807122" y="212350"/>
                </a:cubicBezTo>
                <a:cubicBezTo>
                  <a:pt x="2821383" y="201846"/>
                  <a:pt x="2834318" y="190793"/>
                  <a:pt x="2845927" y="179192"/>
                </a:cubicBezTo>
                <a:cubicBezTo>
                  <a:pt x="2857535" y="167590"/>
                  <a:pt x="2868064" y="155796"/>
                  <a:pt x="2877515" y="143807"/>
                </a:cubicBezTo>
                <a:cubicBezTo>
                  <a:pt x="2870359" y="137311"/>
                  <a:pt x="2861109" y="129861"/>
                  <a:pt x="2849766" y="121458"/>
                </a:cubicBezTo>
                <a:cubicBezTo>
                  <a:pt x="2845536" y="126520"/>
                  <a:pt x="2839656" y="130037"/>
                  <a:pt x="2832128" y="132009"/>
                </a:cubicBezTo>
                <a:cubicBezTo>
                  <a:pt x="2824599" y="133981"/>
                  <a:pt x="2824488" y="129840"/>
                  <a:pt x="2831794" y="119587"/>
                </a:cubicBezTo>
                <a:cubicBezTo>
                  <a:pt x="2839101" y="109333"/>
                  <a:pt x="2846988" y="95961"/>
                  <a:pt x="2855456" y="79470"/>
                </a:cubicBezTo>
                <a:cubicBezTo>
                  <a:pt x="2863924" y="62979"/>
                  <a:pt x="2868817" y="52388"/>
                  <a:pt x="2870137" y="47699"/>
                </a:cubicBezTo>
                <a:cubicBezTo>
                  <a:pt x="2871456" y="43010"/>
                  <a:pt x="2871216" y="36335"/>
                  <a:pt x="2869416" y="27673"/>
                </a:cubicBezTo>
                <a:cubicBezTo>
                  <a:pt x="2868066" y="21177"/>
                  <a:pt x="2869580" y="17919"/>
                  <a:pt x="2873957" y="17901"/>
                </a:cubicBezTo>
                <a:close/>
                <a:moveTo>
                  <a:pt x="2758233" y="14813"/>
                </a:moveTo>
                <a:cubicBezTo>
                  <a:pt x="2759844" y="14693"/>
                  <a:pt x="2761911" y="14928"/>
                  <a:pt x="2764435" y="15520"/>
                </a:cubicBezTo>
                <a:cubicBezTo>
                  <a:pt x="2774530" y="17886"/>
                  <a:pt x="2783106" y="21173"/>
                  <a:pt x="2790161" y="25382"/>
                </a:cubicBezTo>
                <a:cubicBezTo>
                  <a:pt x="2797217" y="29591"/>
                  <a:pt x="2798704" y="35370"/>
                  <a:pt x="2794625" y="42719"/>
                </a:cubicBezTo>
                <a:cubicBezTo>
                  <a:pt x="2790545" y="50069"/>
                  <a:pt x="2788082" y="73117"/>
                  <a:pt x="2787236" y="111864"/>
                </a:cubicBezTo>
                <a:cubicBezTo>
                  <a:pt x="2790878" y="111965"/>
                  <a:pt x="2795811" y="111090"/>
                  <a:pt x="2802035" y="109240"/>
                </a:cubicBezTo>
                <a:cubicBezTo>
                  <a:pt x="2808259" y="107390"/>
                  <a:pt x="2813425" y="108624"/>
                  <a:pt x="2817533" y="112940"/>
                </a:cubicBezTo>
                <a:cubicBezTo>
                  <a:pt x="2821642" y="117256"/>
                  <a:pt x="2821527" y="121272"/>
                  <a:pt x="2817189" y="124986"/>
                </a:cubicBezTo>
                <a:cubicBezTo>
                  <a:pt x="2812851" y="128700"/>
                  <a:pt x="2802802" y="132622"/>
                  <a:pt x="2787042" y="136752"/>
                </a:cubicBezTo>
                <a:lnTo>
                  <a:pt x="2785902" y="165038"/>
                </a:lnTo>
                <a:cubicBezTo>
                  <a:pt x="2791179" y="165683"/>
                  <a:pt x="2798572" y="168014"/>
                  <a:pt x="2808079" y="172029"/>
                </a:cubicBezTo>
                <a:cubicBezTo>
                  <a:pt x="2817587" y="176044"/>
                  <a:pt x="2821760" y="183695"/>
                  <a:pt x="2820598" y="194980"/>
                </a:cubicBezTo>
                <a:cubicBezTo>
                  <a:pt x="2819437" y="206266"/>
                  <a:pt x="2813285" y="208094"/>
                  <a:pt x="2802142" y="200465"/>
                </a:cubicBezTo>
                <a:cubicBezTo>
                  <a:pt x="2791000" y="192836"/>
                  <a:pt x="2785587" y="186749"/>
                  <a:pt x="2785902" y="182203"/>
                </a:cubicBezTo>
                <a:lnTo>
                  <a:pt x="2785902" y="245573"/>
                </a:lnTo>
                <a:cubicBezTo>
                  <a:pt x="2785902" y="264659"/>
                  <a:pt x="2783823" y="282266"/>
                  <a:pt x="2779664" y="298391"/>
                </a:cubicBezTo>
                <a:cubicBezTo>
                  <a:pt x="2775505" y="314517"/>
                  <a:pt x="2769852" y="314983"/>
                  <a:pt x="2762703" y="299789"/>
                </a:cubicBezTo>
                <a:cubicBezTo>
                  <a:pt x="2755555" y="284596"/>
                  <a:pt x="2753332" y="272163"/>
                  <a:pt x="2756035" y="262490"/>
                </a:cubicBezTo>
                <a:cubicBezTo>
                  <a:pt x="2758738" y="252818"/>
                  <a:pt x="2760538" y="242167"/>
                  <a:pt x="2761434" y="230537"/>
                </a:cubicBezTo>
                <a:cubicBezTo>
                  <a:pt x="2762330" y="218907"/>
                  <a:pt x="2763230" y="201899"/>
                  <a:pt x="2764134" y="179514"/>
                </a:cubicBezTo>
                <a:cubicBezTo>
                  <a:pt x="2755515" y="201942"/>
                  <a:pt x="2744771" y="219821"/>
                  <a:pt x="2731900" y="233150"/>
                </a:cubicBezTo>
                <a:cubicBezTo>
                  <a:pt x="2719030" y="246480"/>
                  <a:pt x="2706561" y="255270"/>
                  <a:pt x="2694494" y="259522"/>
                </a:cubicBezTo>
                <a:cubicBezTo>
                  <a:pt x="2682427" y="263774"/>
                  <a:pt x="2682312" y="259389"/>
                  <a:pt x="2694150" y="246368"/>
                </a:cubicBezTo>
                <a:cubicBezTo>
                  <a:pt x="2705988" y="233348"/>
                  <a:pt x="2717933" y="217240"/>
                  <a:pt x="2729986" y="198045"/>
                </a:cubicBezTo>
                <a:cubicBezTo>
                  <a:pt x="2742039" y="178851"/>
                  <a:pt x="2751622" y="160972"/>
                  <a:pt x="2758735" y="144410"/>
                </a:cubicBezTo>
                <a:cubicBezTo>
                  <a:pt x="2744997" y="149787"/>
                  <a:pt x="2733023" y="152705"/>
                  <a:pt x="2722812" y="153164"/>
                </a:cubicBezTo>
                <a:cubicBezTo>
                  <a:pt x="2712602" y="153623"/>
                  <a:pt x="2704339" y="150898"/>
                  <a:pt x="2698022" y="144990"/>
                </a:cubicBezTo>
                <a:cubicBezTo>
                  <a:pt x="2691705" y="139082"/>
                  <a:pt x="2696451" y="134809"/>
                  <a:pt x="2712262" y="132170"/>
                </a:cubicBezTo>
                <a:cubicBezTo>
                  <a:pt x="2728072" y="129532"/>
                  <a:pt x="2745814" y="124935"/>
                  <a:pt x="2765489" y="118382"/>
                </a:cubicBezTo>
                <a:cubicBezTo>
                  <a:pt x="2765489" y="95366"/>
                  <a:pt x="2765048" y="76390"/>
                  <a:pt x="2764166" y="61455"/>
                </a:cubicBezTo>
                <a:cubicBezTo>
                  <a:pt x="2763284" y="46520"/>
                  <a:pt x="2760584" y="34538"/>
                  <a:pt x="2756067" y="25511"/>
                </a:cubicBezTo>
                <a:cubicBezTo>
                  <a:pt x="2752679" y="18741"/>
                  <a:pt x="2753402" y="15175"/>
                  <a:pt x="2758233" y="14813"/>
                </a:cubicBezTo>
                <a:close/>
                <a:moveTo>
                  <a:pt x="2365754" y="14756"/>
                </a:moveTo>
                <a:cubicBezTo>
                  <a:pt x="2372981" y="15710"/>
                  <a:pt x="2380883" y="18148"/>
                  <a:pt x="2389458" y="22070"/>
                </a:cubicBezTo>
                <a:cubicBezTo>
                  <a:pt x="2398034" y="25992"/>
                  <a:pt x="2399902" y="30261"/>
                  <a:pt x="2395062" y="34879"/>
                </a:cubicBezTo>
                <a:cubicBezTo>
                  <a:pt x="2390222" y="39497"/>
                  <a:pt x="2380940" y="47169"/>
                  <a:pt x="2367217" y="57895"/>
                </a:cubicBezTo>
                <a:cubicBezTo>
                  <a:pt x="2374071" y="57895"/>
                  <a:pt x="2381342" y="57257"/>
                  <a:pt x="2389028" y="55981"/>
                </a:cubicBezTo>
                <a:cubicBezTo>
                  <a:pt x="2396714" y="54704"/>
                  <a:pt x="2404014" y="52223"/>
                  <a:pt x="2410926" y="48538"/>
                </a:cubicBezTo>
                <a:cubicBezTo>
                  <a:pt x="2417837" y="44853"/>
                  <a:pt x="2423989" y="44741"/>
                  <a:pt x="2429381" y="48205"/>
                </a:cubicBezTo>
                <a:cubicBezTo>
                  <a:pt x="2434773" y="51668"/>
                  <a:pt x="2439936" y="55719"/>
                  <a:pt x="2444869" y="60358"/>
                </a:cubicBezTo>
                <a:cubicBezTo>
                  <a:pt x="2449802" y="64997"/>
                  <a:pt x="2448812" y="69263"/>
                  <a:pt x="2441900" y="73157"/>
                </a:cubicBezTo>
                <a:cubicBezTo>
                  <a:pt x="2434988" y="77050"/>
                  <a:pt x="2423914" y="86389"/>
                  <a:pt x="2408678" y="101174"/>
                </a:cubicBezTo>
                <a:cubicBezTo>
                  <a:pt x="2393441" y="115959"/>
                  <a:pt x="2378280" y="128607"/>
                  <a:pt x="2363194" y="139118"/>
                </a:cubicBezTo>
                <a:cubicBezTo>
                  <a:pt x="2348108" y="149629"/>
                  <a:pt x="2333958" y="156513"/>
                  <a:pt x="2320744" y="159768"/>
                </a:cubicBezTo>
                <a:cubicBezTo>
                  <a:pt x="2307529" y="163023"/>
                  <a:pt x="2306672" y="159886"/>
                  <a:pt x="2318173" y="150357"/>
                </a:cubicBezTo>
                <a:cubicBezTo>
                  <a:pt x="2329674" y="140828"/>
                  <a:pt x="2340572" y="131453"/>
                  <a:pt x="2350869" y="122232"/>
                </a:cubicBezTo>
                <a:cubicBezTo>
                  <a:pt x="2331968" y="107534"/>
                  <a:pt x="2324357" y="98532"/>
                  <a:pt x="2328036" y="95226"/>
                </a:cubicBezTo>
                <a:cubicBezTo>
                  <a:pt x="2331714" y="91921"/>
                  <a:pt x="2338404" y="91261"/>
                  <a:pt x="2348105" y="93247"/>
                </a:cubicBezTo>
                <a:cubicBezTo>
                  <a:pt x="2357806" y="95233"/>
                  <a:pt x="2363624" y="100987"/>
                  <a:pt x="2365560" y="110509"/>
                </a:cubicBezTo>
                <a:cubicBezTo>
                  <a:pt x="2379556" y="96155"/>
                  <a:pt x="2389379" y="85844"/>
                  <a:pt x="2395029" y="79577"/>
                </a:cubicBezTo>
                <a:cubicBezTo>
                  <a:pt x="2400679" y="73311"/>
                  <a:pt x="2401440" y="70611"/>
                  <a:pt x="2397310" y="71479"/>
                </a:cubicBezTo>
                <a:cubicBezTo>
                  <a:pt x="2393180" y="72346"/>
                  <a:pt x="2387694" y="73920"/>
                  <a:pt x="2380854" y="76200"/>
                </a:cubicBezTo>
                <a:cubicBezTo>
                  <a:pt x="2374014" y="78480"/>
                  <a:pt x="2366851" y="76924"/>
                  <a:pt x="2359365" y="71533"/>
                </a:cubicBezTo>
                <a:cubicBezTo>
                  <a:pt x="2351636" y="79233"/>
                  <a:pt x="2341537" y="85432"/>
                  <a:pt x="2329068" y="90128"/>
                </a:cubicBezTo>
                <a:cubicBezTo>
                  <a:pt x="2316599" y="94825"/>
                  <a:pt x="2314258" y="92692"/>
                  <a:pt x="2322045" y="83729"/>
                </a:cubicBezTo>
                <a:cubicBezTo>
                  <a:pt x="2329832" y="74766"/>
                  <a:pt x="2337708" y="64352"/>
                  <a:pt x="2345674" y="52485"/>
                </a:cubicBezTo>
                <a:cubicBezTo>
                  <a:pt x="2353640" y="40619"/>
                  <a:pt x="2357171" y="31125"/>
                  <a:pt x="2356268" y="24006"/>
                </a:cubicBezTo>
                <a:cubicBezTo>
                  <a:pt x="2355364" y="16886"/>
                  <a:pt x="2358526" y="13802"/>
                  <a:pt x="2365754" y="14756"/>
                </a:cubicBezTo>
                <a:close/>
                <a:moveTo>
                  <a:pt x="83537" y="13401"/>
                </a:moveTo>
                <a:cubicBezTo>
                  <a:pt x="91675" y="14355"/>
                  <a:pt x="100476" y="17183"/>
                  <a:pt x="109940" y="21887"/>
                </a:cubicBezTo>
                <a:cubicBezTo>
                  <a:pt x="119405" y="26590"/>
                  <a:pt x="122094" y="32212"/>
                  <a:pt x="118007" y="38751"/>
                </a:cubicBezTo>
                <a:cubicBezTo>
                  <a:pt x="113920" y="45290"/>
                  <a:pt x="111468" y="62907"/>
                  <a:pt x="110650" y="91602"/>
                </a:cubicBezTo>
                <a:cubicBezTo>
                  <a:pt x="121621" y="86210"/>
                  <a:pt x="129762" y="85306"/>
                  <a:pt x="135076" y="88891"/>
                </a:cubicBezTo>
                <a:cubicBezTo>
                  <a:pt x="140388" y="92476"/>
                  <a:pt x="141202" y="96420"/>
                  <a:pt x="137517" y="100722"/>
                </a:cubicBezTo>
                <a:cubicBezTo>
                  <a:pt x="133831" y="105024"/>
                  <a:pt x="124876" y="111363"/>
                  <a:pt x="110650" y="119737"/>
                </a:cubicBezTo>
                <a:lnTo>
                  <a:pt x="110650" y="149658"/>
                </a:lnTo>
                <a:cubicBezTo>
                  <a:pt x="115254" y="144639"/>
                  <a:pt x="121126" y="140007"/>
                  <a:pt x="128267" y="135762"/>
                </a:cubicBezTo>
                <a:cubicBezTo>
                  <a:pt x="135409" y="131518"/>
                  <a:pt x="137958" y="132514"/>
                  <a:pt x="135914" y="138752"/>
                </a:cubicBezTo>
                <a:cubicBezTo>
                  <a:pt x="133871" y="144990"/>
                  <a:pt x="125449" y="155086"/>
                  <a:pt x="110650" y="169039"/>
                </a:cubicBezTo>
                <a:cubicBezTo>
                  <a:pt x="110650" y="205305"/>
                  <a:pt x="110865" y="230860"/>
                  <a:pt x="111296" y="245702"/>
                </a:cubicBezTo>
                <a:cubicBezTo>
                  <a:pt x="111726" y="260544"/>
                  <a:pt x="110761" y="271751"/>
                  <a:pt x="108403" y="279322"/>
                </a:cubicBezTo>
                <a:cubicBezTo>
                  <a:pt x="106044" y="286894"/>
                  <a:pt x="101838" y="294197"/>
                  <a:pt x="95787" y="301231"/>
                </a:cubicBezTo>
                <a:cubicBezTo>
                  <a:pt x="89735" y="308264"/>
                  <a:pt x="84268" y="306809"/>
                  <a:pt x="79385" y="296864"/>
                </a:cubicBezTo>
                <a:cubicBezTo>
                  <a:pt x="74502" y="286919"/>
                  <a:pt x="67665" y="277444"/>
                  <a:pt x="58875" y="268438"/>
                </a:cubicBezTo>
                <a:cubicBezTo>
                  <a:pt x="50084" y="259432"/>
                  <a:pt x="50884" y="255829"/>
                  <a:pt x="61274" y="257629"/>
                </a:cubicBezTo>
                <a:cubicBezTo>
                  <a:pt x="71663" y="259429"/>
                  <a:pt x="77851" y="260408"/>
                  <a:pt x="79837" y="260565"/>
                </a:cubicBezTo>
                <a:cubicBezTo>
                  <a:pt x="81823" y="260723"/>
                  <a:pt x="83153" y="259784"/>
                  <a:pt x="83827" y="257747"/>
                </a:cubicBezTo>
                <a:cubicBezTo>
                  <a:pt x="84501" y="255711"/>
                  <a:pt x="85064" y="247096"/>
                  <a:pt x="85515" y="231903"/>
                </a:cubicBezTo>
                <a:cubicBezTo>
                  <a:pt x="85967" y="216709"/>
                  <a:pt x="86193" y="201491"/>
                  <a:pt x="86193" y="186247"/>
                </a:cubicBezTo>
                <a:cubicBezTo>
                  <a:pt x="67494" y="203470"/>
                  <a:pt x="53042" y="217674"/>
                  <a:pt x="42839" y="228859"/>
                </a:cubicBezTo>
                <a:cubicBezTo>
                  <a:pt x="32636" y="240044"/>
                  <a:pt x="24706" y="243895"/>
                  <a:pt x="19049" y="240410"/>
                </a:cubicBezTo>
                <a:cubicBezTo>
                  <a:pt x="13391" y="236925"/>
                  <a:pt x="8093" y="232143"/>
                  <a:pt x="3153" y="226063"/>
                </a:cubicBezTo>
                <a:cubicBezTo>
                  <a:pt x="-1788" y="219982"/>
                  <a:pt x="-920" y="216336"/>
                  <a:pt x="5755" y="215125"/>
                </a:cubicBezTo>
                <a:cubicBezTo>
                  <a:pt x="12431" y="213913"/>
                  <a:pt x="19382" y="211393"/>
                  <a:pt x="26610" y="207564"/>
                </a:cubicBezTo>
                <a:cubicBezTo>
                  <a:pt x="33837" y="203735"/>
                  <a:pt x="53698" y="189094"/>
                  <a:pt x="86193" y="163640"/>
                </a:cubicBezTo>
                <a:lnTo>
                  <a:pt x="86193" y="125523"/>
                </a:lnTo>
                <a:cubicBezTo>
                  <a:pt x="70046" y="130012"/>
                  <a:pt x="56333" y="130600"/>
                  <a:pt x="45055" y="127287"/>
                </a:cubicBezTo>
                <a:cubicBezTo>
                  <a:pt x="33776" y="123975"/>
                  <a:pt x="35461" y="119970"/>
                  <a:pt x="50110" y="115274"/>
                </a:cubicBezTo>
                <a:cubicBezTo>
                  <a:pt x="64758" y="110577"/>
                  <a:pt x="76786" y="105877"/>
                  <a:pt x="86193" y="101174"/>
                </a:cubicBezTo>
                <a:cubicBezTo>
                  <a:pt x="86193" y="83363"/>
                  <a:pt x="85752" y="68543"/>
                  <a:pt x="84870" y="56712"/>
                </a:cubicBezTo>
                <a:cubicBezTo>
                  <a:pt x="83988" y="44881"/>
                  <a:pt x="81511" y="34467"/>
                  <a:pt x="77438" y="25468"/>
                </a:cubicBezTo>
                <a:cubicBezTo>
                  <a:pt x="73366" y="16470"/>
                  <a:pt x="75398" y="12447"/>
                  <a:pt x="83537" y="13401"/>
                </a:cubicBezTo>
                <a:close/>
                <a:moveTo>
                  <a:pt x="1218550" y="8433"/>
                </a:moveTo>
                <a:cubicBezTo>
                  <a:pt x="1220355" y="8434"/>
                  <a:pt x="1222535" y="8792"/>
                  <a:pt x="1225092" y="9508"/>
                </a:cubicBezTo>
                <a:cubicBezTo>
                  <a:pt x="1235316" y="12368"/>
                  <a:pt x="1244118" y="16990"/>
                  <a:pt x="1251496" y="23371"/>
                </a:cubicBezTo>
                <a:cubicBezTo>
                  <a:pt x="1258874" y="29752"/>
                  <a:pt x="1259383" y="35625"/>
                  <a:pt x="1253023" y="40988"/>
                </a:cubicBezTo>
                <a:cubicBezTo>
                  <a:pt x="1246663" y="46351"/>
                  <a:pt x="1240006" y="52725"/>
                  <a:pt x="1233051" y="60111"/>
                </a:cubicBezTo>
                <a:cubicBezTo>
                  <a:pt x="1226096" y="67496"/>
                  <a:pt x="1209382" y="85192"/>
                  <a:pt x="1182910" y="113198"/>
                </a:cubicBezTo>
                <a:cubicBezTo>
                  <a:pt x="1258655" y="101582"/>
                  <a:pt x="1303102" y="93505"/>
                  <a:pt x="1316252" y="88967"/>
                </a:cubicBezTo>
                <a:cubicBezTo>
                  <a:pt x="1329403" y="84428"/>
                  <a:pt x="1339781" y="84596"/>
                  <a:pt x="1347389" y="89472"/>
                </a:cubicBezTo>
                <a:cubicBezTo>
                  <a:pt x="1354996" y="94348"/>
                  <a:pt x="1362105" y="100295"/>
                  <a:pt x="1368716" y="107315"/>
                </a:cubicBezTo>
                <a:cubicBezTo>
                  <a:pt x="1375327" y="114334"/>
                  <a:pt x="1376367" y="120322"/>
                  <a:pt x="1371835" y="125276"/>
                </a:cubicBezTo>
                <a:cubicBezTo>
                  <a:pt x="1367304" y="130231"/>
                  <a:pt x="1364590" y="147819"/>
                  <a:pt x="1363693" y="178041"/>
                </a:cubicBezTo>
                <a:cubicBezTo>
                  <a:pt x="1362797" y="208263"/>
                  <a:pt x="1361442" y="230831"/>
                  <a:pt x="1359628" y="245745"/>
                </a:cubicBezTo>
                <a:cubicBezTo>
                  <a:pt x="1357814" y="260659"/>
                  <a:pt x="1355258" y="273066"/>
                  <a:pt x="1351959" y="282968"/>
                </a:cubicBezTo>
                <a:cubicBezTo>
                  <a:pt x="1348661" y="292870"/>
                  <a:pt x="1341968" y="302173"/>
                  <a:pt x="1331880" y="310878"/>
                </a:cubicBezTo>
                <a:cubicBezTo>
                  <a:pt x="1321791" y="319582"/>
                  <a:pt x="1315388" y="318643"/>
                  <a:pt x="1312671" y="308060"/>
                </a:cubicBezTo>
                <a:cubicBezTo>
                  <a:pt x="1309953" y="297477"/>
                  <a:pt x="1302920" y="285302"/>
                  <a:pt x="1291569" y="271536"/>
                </a:cubicBezTo>
                <a:cubicBezTo>
                  <a:pt x="1280219" y="257769"/>
                  <a:pt x="1279592" y="252972"/>
                  <a:pt x="1289687" y="257145"/>
                </a:cubicBezTo>
                <a:cubicBezTo>
                  <a:pt x="1299783" y="261318"/>
                  <a:pt x="1308043" y="264244"/>
                  <a:pt x="1314467" y="265921"/>
                </a:cubicBezTo>
                <a:cubicBezTo>
                  <a:pt x="1320892" y="267599"/>
                  <a:pt x="1325742" y="262340"/>
                  <a:pt x="1329019" y="250144"/>
                </a:cubicBezTo>
                <a:cubicBezTo>
                  <a:pt x="1332296" y="237947"/>
                  <a:pt x="1334382" y="214132"/>
                  <a:pt x="1335278" y="178697"/>
                </a:cubicBezTo>
                <a:cubicBezTo>
                  <a:pt x="1336175" y="143262"/>
                  <a:pt x="1334540" y="122842"/>
                  <a:pt x="1330374" y="117436"/>
                </a:cubicBezTo>
                <a:cubicBezTo>
                  <a:pt x="1326208" y="112029"/>
                  <a:pt x="1315747" y="110674"/>
                  <a:pt x="1298990" y="113370"/>
                </a:cubicBezTo>
                <a:cubicBezTo>
                  <a:pt x="1282234" y="116066"/>
                  <a:pt x="1230942" y="123968"/>
                  <a:pt x="1145117" y="137074"/>
                </a:cubicBezTo>
                <a:cubicBezTo>
                  <a:pt x="1147784" y="164264"/>
                  <a:pt x="1150017" y="188445"/>
                  <a:pt x="1151817" y="209618"/>
                </a:cubicBezTo>
                <a:cubicBezTo>
                  <a:pt x="1153616" y="230791"/>
                  <a:pt x="1154742" y="246221"/>
                  <a:pt x="1155194" y="255908"/>
                </a:cubicBezTo>
                <a:cubicBezTo>
                  <a:pt x="1155646" y="265595"/>
                  <a:pt x="1154344" y="275981"/>
                  <a:pt x="1151290" y="287066"/>
                </a:cubicBezTo>
                <a:cubicBezTo>
                  <a:pt x="1148235" y="298151"/>
                  <a:pt x="1143044" y="298413"/>
                  <a:pt x="1135716" y="287851"/>
                </a:cubicBezTo>
                <a:cubicBezTo>
                  <a:pt x="1128389" y="277290"/>
                  <a:pt x="1125399" y="267786"/>
                  <a:pt x="1126746" y="259339"/>
                </a:cubicBezTo>
                <a:cubicBezTo>
                  <a:pt x="1128094" y="250893"/>
                  <a:pt x="1128094" y="234635"/>
                  <a:pt x="1126746" y="210564"/>
                </a:cubicBezTo>
                <a:cubicBezTo>
                  <a:pt x="1125399" y="186494"/>
                  <a:pt x="1123642" y="168390"/>
                  <a:pt x="1121477" y="156251"/>
                </a:cubicBezTo>
                <a:cubicBezTo>
                  <a:pt x="1119311" y="144112"/>
                  <a:pt x="1115934" y="133902"/>
                  <a:pt x="1111345" y="125620"/>
                </a:cubicBezTo>
                <a:cubicBezTo>
                  <a:pt x="1106757" y="117339"/>
                  <a:pt x="1108255" y="113671"/>
                  <a:pt x="1115841" y="114618"/>
                </a:cubicBezTo>
                <a:cubicBezTo>
                  <a:pt x="1123427" y="115564"/>
                  <a:pt x="1129349" y="116464"/>
                  <a:pt x="1133608" y="117317"/>
                </a:cubicBezTo>
                <a:cubicBezTo>
                  <a:pt x="1137867" y="118171"/>
                  <a:pt x="1147533" y="117830"/>
                  <a:pt x="1162604" y="116296"/>
                </a:cubicBezTo>
                <a:cubicBezTo>
                  <a:pt x="1180687" y="93925"/>
                  <a:pt x="1193966" y="74103"/>
                  <a:pt x="1202441" y="56830"/>
                </a:cubicBezTo>
                <a:cubicBezTo>
                  <a:pt x="1210917" y="39557"/>
                  <a:pt x="1214254" y="26637"/>
                  <a:pt x="1212454" y="18069"/>
                </a:cubicBezTo>
                <a:cubicBezTo>
                  <a:pt x="1211105" y="11642"/>
                  <a:pt x="1213137" y="8431"/>
                  <a:pt x="1218550" y="8433"/>
                </a:cubicBezTo>
                <a:close/>
                <a:moveTo>
                  <a:pt x="5358821" y="7045"/>
                </a:moveTo>
                <a:cubicBezTo>
                  <a:pt x="5362764" y="5826"/>
                  <a:pt x="5370440" y="9081"/>
                  <a:pt x="5381848" y="16810"/>
                </a:cubicBezTo>
                <a:cubicBezTo>
                  <a:pt x="5393255" y="24540"/>
                  <a:pt x="5397256" y="30147"/>
                  <a:pt x="5393850" y="33631"/>
                </a:cubicBezTo>
                <a:cubicBezTo>
                  <a:pt x="5390445" y="37116"/>
                  <a:pt x="5386297" y="43834"/>
                  <a:pt x="5381406" y="53787"/>
                </a:cubicBezTo>
                <a:cubicBezTo>
                  <a:pt x="5407706" y="81521"/>
                  <a:pt x="5429737" y="102045"/>
                  <a:pt x="5447497" y="115360"/>
                </a:cubicBezTo>
                <a:cubicBezTo>
                  <a:pt x="5465258" y="128675"/>
                  <a:pt x="5483204" y="138627"/>
                  <a:pt x="5501337" y="145216"/>
                </a:cubicBezTo>
                <a:cubicBezTo>
                  <a:pt x="5519471" y="151806"/>
                  <a:pt x="5523658" y="156470"/>
                  <a:pt x="5513899" y="159209"/>
                </a:cubicBezTo>
                <a:cubicBezTo>
                  <a:pt x="5504141" y="161948"/>
                  <a:pt x="5492343" y="163317"/>
                  <a:pt x="5478504" y="163317"/>
                </a:cubicBezTo>
                <a:cubicBezTo>
                  <a:pt x="5464107" y="163317"/>
                  <a:pt x="5453954" y="161349"/>
                  <a:pt x="5448045" y="157413"/>
                </a:cubicBezTo>
                <a:cubicBezTo>
                  <a:pt x="5442138" y="153476"/>
                  <a:pt x="5435918" y="147310"/>
                  <a:pt x="5429385" y="138914"/>
                </a:cubicBezTo>
                <a:cubicBezTo>
                  <a:pt x="5422853" y="130517"/>
                  <a:pt x="5403576" y="105806"/>
                  <a:pt x="5371555" y="64778"/>
                </a:cubicBezTo>
                <a:cubicBezTo>
                  <a:pt x="5361531" y="89573"/>
                  <a:pt x="5348500" y="111821"/>
                  <a:pt x="5332460" y="131525"/>
                </a:cubicBezTo>
                <a:cubicBezTo>
                  <a:pt x="5316420" y="151228"/>
                  <a:pt x="5301643" y="164375"/>
                  <a:pt x="5288127" y="170964"/>
                </a:cubicBezTo>
                <a:cubicBezTo>
                  <a:pt x="5281369" y="174259"/>
                  <a:pt x="5276301" y="176274"/>
                  <a:pt x="5272922" y="177011"/>
                </a:cubicBezTo>
                <a:lnTo>
                  <a:pt x="5270391" y="177108"/>
                </a:lnTo>
                <a:lnTo>
                  <a:pt x="5257798" y="228182"/>
                </a:lnTo>
                <a:cubicBezTo>
                  <a:pt x="5252011" y="248208"/>
                  <a:pt x="5249118" y="264351"/>
                  <a:pt x="5249118" y="276612"/>
                </a:cubicBezTo>
                <a:cubicBezTo>
                  <a:pt x="5249118" y="291956"/>
                  <a:pt x="5241220" y="292831"/>
                  <a:pt x="5225425" y="279236"/>
                </a:cubicBezTo>
                <a:cubicBezTo>
                  <a:pt x="5209629" y="265642"/>
                  <a:pt x="5204983" y="257034"/>
                  <a:pt x="5211486" y="253413"/>
                </a:cubicBezTo>
                <a:cubicBezTo>
                  <a:pt x="5217989" y="249792"/>
                  <a:pt x="5225883" y="238252"/>
                  <a:pt x="5235169" y="218792"/>
                </a:cubicBezTo>
                <a:cubicBezTo>
                  <a:pt x="5244454" y="199333"/>
                  <a:pt x="5253825" y="181146"/>
                  <a:pt x="5263283" y="164231"/>
                </a:cubicBezTo>
                <a:cubicBezTo>
                  <a:pt x="5271558" y="149431"/>
                  <a:pt x="5274802" y="149264"/>
                  <a:pt x="5273015" y="163729"/>
                </a:cubicBezTo>
                <a:lnTo>
                  <a:pt x="5272331" y="168243"/>
                </a:lnTo>
                <a:lnTo>
                  <a:pt x="5282986" y="156778"/>
                </a:lnTo>
                <a:cubicBezTo>
                  <a:pt x="5293075" y="146697"/>
                  <a:pt x="5304127" y="132973"/>
                  <a:pt x="5316144" y="115607"/>
                </a:cubicBezTo>
                <a:cubicBezTo>
                  <a:pt x="5328161" y="98241"/>
                  <a:pt x="5338192" y="79369"/>
                  <a:pt x="5346237" y="58992"/>
                </a:cubicBezTo>
                <a:cubicBezTo>
                  <a:pt x="5354282" y="38615"/>
                  <a:pt x="5357405" y="25167"/>
                  <a:pt x="5355605" y="18649"/>
                </a:cubicBezTo>
                <a:cubicBezTo>
                  <a:pt x="5353805" y="12132"/>
                  <a:pt x="5354877" y="8264"/>
                  <a:pt x="5358821" y="7045"/>
                </a:cubicBezTo>
                <a:close/>
                <a:moveTo>
                  <a:pt x="6381949" y="124"/>
                </a:moveTo>
                <a:cubicBezTo>
                  <a:pt x="6384232" y="-364"/>
                  <a:pt x="6387884" y="599"/>
                  <a:pt x="6392903" y="3011"/>
                </a:cubicBezTo>
                <a:cubicBezTo>
                  <a:pt x="6402942" y="7837"/>
                  <a:pt x="6409944" y="12501"/>
                  <a:pt x="6413908" y="17004"/>
                </a:cubicBezTo>
                <a:cubicBezTo>
                  <a:pt x="6417873" y="21507"/>
                  <a:pt x="6417181" y="25902"/>
                  <a:pt x="6411832" y="30190"/>
                </a:cubicBezTo>
                <a:cubicBezTo>
                  <a:pt x="6406484" y="34477"/>
                  <a:pt x="6399263" y="41461"/>
                  <a:pt x="6390172" y="51141"/>
                </a:cubicBezTo>
                <a:cubicBezTo>
                  <a:pt x="6392566" y="51141"/>
                  <a:pt x="6398044" y="50503"/>
                  <a:pt x="6406605" y="49226"/>
                </a:cubicBezTo>
                <a:cubicBezTo>
                  <a:pt x="6415166" y="47950"/>
                  <a:pt x="6422860" y="45473"/>
                  <a:pt x="6429686" y="41795"/>
                </a:cubicBezTo>
                <a:cubicBezTo>
                  <a:pt x="6436512" y="38116"/>
                  <a:pt x="6443276" y="37955"/>
                  <a:pt x="6449981" y="41311"/>
                </a:cubicBezTo>
                <a:cubicBezTo>
                  <a:pt x="6456685" y="44666"/>
                  <a:pt x="6463012" y="48778"/>
                  <a:pt x="6468964" y="53647"/>
                </a:cubicBezTo>
                <a:cubicBezTo>
                  <a:pt x="6474915" y="58515"/>
                  <a:pt x="6475517" y="61964"/>
                  <a:pt x="6470770" y="63993"/>
                </a:cubicBezTo>
                <a:cubicBezTo>
                  <a:pt x="6466024" y="66022"/>
                  <a:pt x="6458398" y="71414"/>
                  <a:pt x="6447894" y="80169"/>
                </a:cubicBezTo>
                <a:cubicBezTo>
                  <a:pt x="6437390" y="88924"/>
                  <a:pt x="6424896" y="100385"/>
                  <a:pt x="6410412" y="114553"/>
                </a:cubicBezTo>
                <a:cubicBezTo>
                  <a:pt x="6426201" y="111169"/>
                  <a:pt x="6437042" y="107849"/>
                  <a:pt x="6442936" y="104594"/>
                </a:cubicBezTo>
                <a:cubicBezTo>
                  <a:pt x="6448830" y="101339"/>
                  <a:pt x="6455240" y="101102"/>
                  <a:pt x="6462166" y="103884"/>
                </a:cubicBezTo>
                <a:cubicBezTo>
                  <a:pt x="6469092" y="106666"/>
                  <a:pt x="6477496" y="110233"/>
                  <a:pt x="6487376" y="114585"/>
                </a:cubicBezTo>
                <a:cubicBezTo>
                  <a:pt x="6497257" y="118938"/>
                  <a:pt x="6497354" y="125186"/>
                  <a:pt x="6487667" y="133332"/>
                </a:cubicBezTo>
                <a:cubicBezTo>
                  <a:pt x="6477980" y="141477"/>
                  <a:pt x="6469322" y="154433"/>
                  <a:pt x="6461693" y="172201"/>
                </a:cubicBezTo>
                <a:cubicBezTo>
                  <a:pt x="6469796" y="180231"/>
                  <a:pt x="6469824" y="185480"/>
                  <a:pt x="6461779" y="187946"/>
                </a:cubicBezTo>
                <a:cubicBezTo>
                  <a:pt x="6453734" y="190413"/>
                  <a:pt x="6412148" y="198228"/>
                  <a:pt x="6337020" y="211393"/>
                </a:cubicBezTo>
                <a:cubicBezTo>
                  <a:pt x="6332861" y="239858"/>
                  <a:pt x="6336424" y="257833"/>
                  <a:pt x="6347710" y="265319"/>
                </a:cubicBezTo>
                <a:cubicBezTo>
                  <a:pt x="6358996" y="272805"/>
                  <a:pt x="6378520" y="276547"/>
                  <a:pt x="6406282" y="276547"/>
                </a:cubicBezTo>
                <a:cubicBezTo>
                  <a:pt x="6434877" y="276547"/>
                  <a:pt x="6458822" y="274791"/>
                  <a:pt x="6478116" y="271277"/>
                </a:cubicBezTo>
                <a:cubicBezTo>
                  <a:pt x="6497411" y="267764"/>
                  <a:pt x="6510787" y="264147"/>
                  <a:pt x="6518244" y="260425"/>
                </a:cubicBezTo>
                <a:cubicBezTo>
                  <a:pt x="6525701" y="256704"/>
                  <a:pt x="6530519" y="251803"/>
                  <a:pt x="6532698" y="245723"/>
                </a:cubicBezTo>
                <a:cubicBezTo>
                  <a:pt x="6534878" y="239643"/>
                  <a:pt x="6539338" y="228185"/>
                  <a:pt x="6546078" y="211350"/>
                </a:cubicBezTo>
                <a:cubicBezTo>
                  <a:pt x="6552818" y="194514"/>
                  <a:pt x="6556188" y="192872"/>
                  <a:pt x="6556188" y="206424"/>
                </a:cubicBezTo>
                <a:cubicBezTo>
                  <a:pt x="6556188" y="216562"/>
                  <a:pt x="6556622" y="225765"/>
                  <a:pt x="6557490" y="234032"/>
                </a:cubicBezTo>
                <a:cubicBezTo>
                  <a:pt x="6558357" y="242299"/>
                  <a:pt x="6560382" y="250613"/>
                  <a:pt x="6563566" y="258974"/>
                </a:cubicBezTo>
                <a:cubicBezTo>
                  <a:pt x="6566750" y="267334"/>
                  <a:pt x="6563624" y="274830"/>
                  <a:pt x="6554188" y="281463"/>
                </a:cubicBezTo>
                <a:cubicBezTo>
                  <a:pt x="6544752" y="288095"/>
                  <a:pt x="6526428" y="293673"/>
                  <a:pt x="6499218" y="298198"/>
                </a:cubicBezTo>
                <a:cubicBezTo>
                  <a:pt x="6472008" y="302722"/>
                  <a:pt x="6448300" y="305443"/>
                  <a:pt x="6428094" y="306361"/>
                </a:cubicBezTo>
                <a:cubicBezTo>
                  <a:pt x="6407889" y="307279"/>
                  <a:pt x="6387028" y="305637"/>
                  <a:pt x="6365510" y="301435"/>
                </a:cubicBezTo>
                <a:cubicBezTo>
                  <a:pt x="6343992" y="297233"/>
                  <a:pt x="6329649" y="287460"/>
                  <a:pt x="6322478" y="272116"/>
                </a:cubicBezTo>
                <a:cubicBezTo>
                  <a:pt x="6315308" y="256772"/>
                  <a:pt x="6312398" y="239062"/>
                  <a:pt x="6313745" y="218986"/>
                </a:cubicBezTo>
                <a:cubicBezTo>
                  <a:pt x="6315094" y="198909"/>
                  <a:pt x="6315548" y="183196"/>
                  <a:pt x="6315112" y="171846"/>
                </a:cubicBezTo>
                <a:cubicBezTo>
                  <a:pt x="6314674" y="160496"/>
                  <a:pt x="6312874" y="150361"/>
                  <a:pt x="6309712" y="141441"/>
                </a:cubicBezTo>
                <a:cubicBezTo>
                  <a:pt x="6306550" y="132521"/>
                  <a:pt x="6308092" y="128513"/>
                  <a:pt x="6314337" y="129417"/>
                </a:cubicBezTo>
                <a:cubicBezTo>
                  <a:pt x="6320582" y="130320"/>
                  <a:pt x="6325584" y="130772"/>
                  <a:pt x="6329340" y="130772"/>
                </a:cubicBezTo>
                <a:cubicBezTo>
                  <a:pt x="6332682" y="130772"/>
                  <a:pt x="6351969" y="127338"/>
                  <a:pt x="6387203" y="120469"/>
                </a:cubicBezTo>
                <a:cubicBezTo>
                  <a:pt x="6402762" y="99704"/>
                  <a:pt x="6412968" y="85005"/>
                  <a:pt x="6417823" y="76372"/>
                </a:cubicBezTo>
                <a:cubicBezTo>
                  <a:pt x="6422678" y="67740"/>
                  <a:pt x="6422494" y="63875"/>
                  <a:pt x="6417274" y="64778"/>
                </a:cubicBezTo>
                <a:cubicBezTo>
                  <a:pt x="6412055" y="65682"/>
                  <a:pt x="6405620" y="66582"/>
                  <a:pt x="6397969" y="67478"/>
                </a:cubicBezTo>
                <a:cubicBezTo>
                  <a:pt x="6390318" y="68374"/>
                  <a:pt x="6384694" y="67474"/>
                  <a:pt x="6381094" y="64778"/>
                </a:cubicBezTo>
                <a:cubicBezTo>
                  <a:pt x="6358796" y="85127"/>
                  <a:pt x="6342558" y="97187"/>
                  <a:pt x="6332384" y="100959"/>
                </a:cubicBezTo>
                <a:cubicBezTo>
                  <a:pt x="6322210" y="104730"/>
                  <a:pt x="6322612" y="100084"/>
                  <a:pt x="6333588" y="87020"/>
                </a:cubicBezTo>
                <a:cubicBezTo>
                  <a:pt x="6344566" y="73956"/>
                  <a:pt x="6354045" y="61663"/>
                  <a:pt x="6362026" y="50141"/>
                </a:cubicBezTo>
                <a:cubicBezTo>
                  <a:pt x="6370006" y="38618"/>
                  <a:pt x="6375089" y="30064"/>
                  <a:pt x="6377276" y="24479"/>
                </a:cubicBezTo>
                <a:cubicBezTo>
                  <a:pt x="6379463" y="18893"/>
                  <a:pt x="6380104" y="12713"/>
                  <a:pt x="6379201" y="5937"/>
                </a:cubicBezTo>
                <a:cubicBezTo>
                  <a:pt x="6378750" y="2549"/>
                  <a:pt x="6379666" y="611"/>
                  <a:pt x="6381949" y="1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5" name="Group 341"/>
          <p:cNvGraphicFramePr>
            <a:graphicFrameLocks noGrp="1"/>
          </p:cNvGraphicFramePr>
          <p:nvPr/>
        </p:nvGraphicFramePr>
        <p:xfrm>
          <a:off x="2417391" y="2940983"/>
          <a:ext cx="7496175" cy="1871663"/>
        </p:xfrm>
        <a:graphic>
          <a:graphicData uri="http://schemas.openxmlformats.org/drawingml/2006/table">
            <a:tbl>
              <a:tblPr/>
              <a:tblGrid>
                <a:gridCol w="37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62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73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762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7623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7306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7623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7465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746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6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0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6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" name="Group 375"/>
          <p:cNvGrpSpPr/>
          <p:nvPr/>
        </p:nvGrpSpPr>
        <p:grpSpPr bwMode="auto">
          <a:xfrm>
            <a:off x="2417391" y="3309283"/>
            <a:ext cx="1127125" cy="1128713"/>
            <a:chOff x="567" y="2074"/>
            <a:chExt cx="710" cy="711"/>
          </a:xfrm>
        </p:grpSpPr>
        <p:sp>
          <p:nvSpPr>
            <p:cNvPr id="7" name="AutoShape 346"/>
            <p:cNvSpPr>
              <a:spLocks noChangeArrowheads="1"/>
            </p:cNvSpPr>
            <p:nvPr/>
          </p:nvSpPr>
          <p:spPr bwMode="auto">
            <a:xfrm rot="5400000">
              <a:off x="691" y="2186"/>
              <a:ext cx="459" cy="235"/>
            </a:xfrm>
            <a:prstGeom prst="triangle">
              <a:avLst>
                <a:gd name="adj" fmla="val 50324"/>
              </a:avLst>
            </a:prstGeom>
            <a:noFill/>
            <a:ln w="19050" algn="ctr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AutoShape 347"/>
            <p:cNvSpPr>
              <a:spLocks noChangeArrowheads="1"/>
            </p:cNvSpPr>
            <p:nvPr/>
          </p:nvSpPr>
          <p:spPr bwMode="auto">
            <a:xfrm>
              <a:off x="567" y="2543"/>
              <a:ext cx="710" cy="2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46 w 21600"/>
                <a:gd name="T13" fmla="*/ 5445 h 21600"/>
                <a:gd name="T14" fmla="*/ 16154 w 21600"/>
                <a:gd name="T15" fmla="*/ 161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301" y="21600"/>
                  </a:lnTo>
                  <a:lnTo>
                    <a:pt x="1429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algn="ctr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Group 357"/>
          <p:cNvGrpSpPr/>
          <p:nvPr/>
        </p:nvGrpSpPr>
        <p:grpSpPr bwMode="auto">
          <a:xfrm>
            <a:off x="4289053" y="3317221"/>
            <a:ext cx="1127125" cy="1120775"/>
            <a:chOff x="1746" y="2079"/>
            <a:chExt cx="710" cy="706"/>
          </a:xfrm>
        </p:grpSpPr>
        <p:sp>
          <p:nvSpPr>
            <p:cNvPr id="10" name="AutoShape 350"/>
            <p:cNvSpPr>
              <a:spLocks noChangeArrowheads="1"/>
            </p:cNvSpPr>
            <p:nvPr/>
          </p:nvSpPr>
          <p:spPr bwMode="auto">
            <a:xfrm rot="5400000">
              <a:off x="1871" y="2191"/>
              <a:ext cx="459" cy="235"/>
            </a:xfrm>
            <a:prstGeom prst="triangle">
              <a:avLst>
                <a:gd name="adj" fmla="val 50324"/>
              </a:avLst>
            </a:prstGeom>
            <a:solidFill>
              <a:srgbClr val="F8C9C9"/>
            </a:solidFill>
            <a:ln w="19050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AutoShape 351"/>
            <p:cNvSpPr>
              <a:spLocks noChangeArrowheads="1"/>
            </p:cNvSpPr>
            <p:nvPr/>
          </p:nvSpPr>
          <p:spPr bwMode="auto">
            <a:xfrm>
              <a:off x="1746" y="2543"/>
              <a:ext cx="710" cy="2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46 w 21600"/>
                <a:gd name="T13" fmla="*/ 5445 h 21600"/>
                <a:gd name="T14" fmla="*/ 16154 w 21600"/>
                <a:gd name="T15" fmla="*/ 161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301" y="21600"/>
                  </a:lnTo>
                  <a:lnTo>
                    <a:pt x="1429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9C9"/>
            </a:solidFill>
            <a:ln w="19050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Group 376"/>
          <p:cNvGrpSpPr/>
          <p:nvPr/>
        </p:nvGrpSpPr>
        <p:grpSpPr bwMode="auto">
          <a:xfrm>
            <a:off x="5789241" y="3309283"/>
            <a:ext cx="1127125" cy="1128713"/>
            <a:chOff x="567" y="2074"/>
            <a:chExt cx="710" cy="711"/>
          </a:xfrm>
        </p:grpSpPr>
        <p:sp>
          <p:nvSpPr>
            <p:cNvPr id="13" name="AutoShape 377"/>
            <p:cNvSpPr>
              <a:spLocks noChangeArrowheads="1"/>
            </p:cNvSpPr>
            <p:nvPr/>
          </p:nvSpPr>
          <p:spPr bwMode="auto">
            <a:xfrm rot="5400000">
              <a:off x="691" y="2186"/>
              <a:ext cx="459" cy="235"/>
            </a:xfrm>
            <a:prstGeom prst="triangle">
              <a:avLst>
                <a:gd name="adj" fmla="val 50324"/>
              </a:avLst>
            </a:prstGeom>
            <a:noFill/>
            <a:ln w="19050" algn="ctr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AutoShape 378"/>
            <p:cNvSpPr>
              <a:spLocks noChangeArrowheads="1"/>
            </p:cNvSpPr>
            <p:nvPr/>
          </p:nvSpPr>
          <p:spPr bwMode="auto">
            <a:xfrm>
              <a:off x="567" y="2543"/>
              <a:ext cx="710" cy="2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46 w 21600"/>
                <a:gd name="T13" fmla="*/ 5445 h 21600"/>
                <a:gd name="T14" fmla="*/ 16154 w 21600"/>
                <a:gd name="T15" fmla="*/ 161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301" y="21600"/>
                  </a:lnTo>
                  <a:lnTo>
                    <a:pt x="1429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algn="ctr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Group 379"/>
          <p:cNvGrpSpPr/>
          <p:nvPr/>
        </p:nvGrpSpPr>
        <p:grpSpPr bwMode="auto">
          <a:xfrm>
            <a:off x="6914778" y="3309283"/>
            <a:ext cx="1127125" cy="1128713"/>
            <a:chOff x="567" y="2074"/>
            <a:chExt cx="710" cy="711"/>
          </a:xfrm>
        </p:grpSpPr>
        <p:sp>
          <p:nvSpPr>
            <p:cNvPr id="16" name="AutoShape 380"/>
            <p:cNvSpPr>
              <a:spLocks noChangeArrowheads="1"/>
            </p:cNvSpPr>
            <p:nvPr/>
          </p:nvSpPr>
          <p:spPr bwMode="auto">
            <a:xfrm rot="5400000">
              <a:off x="691" y="2186"/>
              <a:ext cx="459" cy="235"/>
            </a:xfrm>
            <a:prstGeom prst="triangle">
              <a:avLst>
                <a:gd name="adj" fmla="val 50324"/>
              </a:avLst>
            </a:prstGeom>
            <a:noFill/>
            <a:ln w="19050" algn="ctr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AutoShape 381"/>
            <p:cNvSpPr>
              <a:spLocks noChangeArrowheads="1"/>
            </p:cNvSpPr>
            <p:nvPr/>
          </p:nvSpPr>
          <p:spPr bwMode="auto">
            <a:xfrm>
              <a:off x="567" y="2543"/>
              <a:ext cx="710" cy="2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46 w 21600"/>
                <a:gd name="T13" fmla="*/ 5445 h 21600"/>
                <a:gd name="T14" fmla="*/ 16154 w 21600"/>
                <a:gd name="T15" fmla="*/ 161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301" y="21600"/>
                  </a:lnTo>
                  <a:lnTo>
                    <a:pt x="1429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algn="ctr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Group 382"/>
          <p:cNvGrpSpPr/>
          <p:nvPr/>
        </p:nvGrpSpPr>
        <p:grpSpPr bwMode="auto">
          <a:xfrm>
            <a:off x="3215056" y="1721353"/>
            <a:ext cx="550863" cy="536575"/>
            <a:chOff x="1746" y="2079"/>
            <a:chExt cx="710" cy="706"/>
          </a:xfrm>
        </p:grpSpPr>
        <p:sp>
          <p:nvSpPr>
            <p:cNvPr id="19" name="AutoShape 383"/>
            <p:cNvSpPr>
              <a:spLocks noChangeArrowheads="1"/>
            </p:cNvSpPr>
            <p:nvPr/>
          </p:nvSpPr>
          <p:spPr bwMode="auto">
            <a:xfrm rot="5400000">
              <a:off x="1871" y="2191"/>
              <a:ext cx="459" cy="235"/>
            </a:xfrm>
            <a:prstGeom prst="triangle">
              <a:avLst>
                <a:gd name="adj" fmla="val 50324"/>
              </a:avLst>
            </a:prstGeom>
            <a:solidFill>
              <a:srgbClr val="F8C9C9"/>
            </a:solidFill>
            <a:ln w="19050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AutoShape 384"/>
            <p:cNvSpPr>
              <a:spLocks noChangeArrowheads="1"/>
            </p:cNvSpPr>
            <p:nvPr/>
          </p:nvSpPr>
          <p:spPr bwMode="auto">
            <a:xfrm>
              <a:off x="1746" y="2543"/>
              <a:ext cx="710" cy="2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46 w 21600"/>
                <a:gd name="T13" fmla="*/ 5445 h 21600"/>
                <a:gd name="T14" fmla="*/ 16154 w 21600"/>
                <a:gd name="T15" fmla="*/ 161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301" y="21600"/>
                  </a:lnTo>
                  <a:lnTo>
                    <a:pt x="1429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9C9"/>
            </a:solidFill>
            <a:ln w="19050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3" name="Group 385"/>
          <p:cNvGrpSpPr/>
          <p:nvPr/>
        </p:nvGrpSpPr>
        <p:grpSpPr bwMode="auto">
          <a:xfrm>
            <a:off x="7281071" y="1694998"/>
            <a:ext cx="550863" cy="552450"/>
            <a:chOff x="567" y="2074"/>
            <a:chExt cx="710" cy="711"/>
          </a:xfrm>
        </p:grpSpPr>
        <p:sp>
          <p:nvSpPr>
            <p:cNvPr id="24" name="AutoShape 386"/>
            <p:cNvSpPr>
              <a:spLocks noChangeArrowheads="1"/>
            </p:cNvSpPr>
            <p:nvPr/>
          </p:nvSpPr>
          <p:spPr bwMode="auto">
            <a:xfrm rot="5400000">
              <a:off x="691" y="2186"/>
              <a:ext cx="459" cy="235"/>
            </a:xfrm>
            <a:prstGeom prst="triangle">
              <a:avLst>
                <a:gd name="adj" fmla="val 50324"/>
              </a:avLst>
            </a:prstGeom>
            <a:noFill/>
            <a:ln w="19050" algn="ctr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AutoShape 387"/>
            <p:cNvSpPr>
              <a:spLocks noChangeArrowheads="1"/>
            </p:cNvSpPr>
            <p:nvPr/>
          </p:nvSpPr>
          <p:spPr bwMode="auto">
            <a:xfrm>
              <a:off x="567" y="2543"/>
              <a:ext cx="710" cy="2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46 w 21600"/>
                <a:gd name="T13" fmla="*/ 5445 h 21600"/>
                <a:gd name="T14" fmla="*/ 16154 w 21600"/>
                <a:gd name="T15" fmla="*/ 161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301" y="21600"/>
                  </a:lnTo>
                  <a:lnTo>
                    <a:pt x="1429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algn="ctr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" name="Group 376"/>
          <p:cNvGrpSpPr/>
          <p:nvPr/>
        </p:nvGrpSpPr>
        <p:grpSpPr bwMode="auto">
          <a:xfrm>
            <a:off x="4658941" y="3309283"/>
            <a:ext cx="1127125" cy="1128713"/>
            <a:chOff x="567" y="2074"/>
            <a:chExt cx="710" cy="711"/>
          </a:xfrm>
        </p:grpSpPr>
        <p:sp>
          <p:nvSpPr>
            <p:cNvPr id="27" name="AutoShape 377"/>
            <p:cNvSpPr>
              <a:spLocks noChangeArrowheads="1"/>
            </p:cNvSpPr>
            <p:nvPr/>
          </p:nvSpPr>
          <p:spPr bwMode="auto">
            <a:xfrm rot="5400000">
              <a:off x="691" y="2186"/>
              <a:ext cx="459" cy="235"/>
            </a:xfrm>
            <a:prstGeom prst="triangle">
              <a:avLst>
                <a:gd name="adj" fmla="val 50324"/>
              </a:avLst>
            </a:prstGeom>
            <a:noFill/>
            <a:ln w="19050" algn="ctr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AutoShape 378"/>
            <p:cNvSpPr>
              <a:spLocks noChangeArrowheads="1"/>
            </p:cNvSpPr>
            <p:nvPr/>
          </p:nvSpPr>
          <p:spPr bwMode="auto">
            <a:xfrm>
              <a:off x="567" y="2543"/>
              <a:ext cx="710" cy="2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46 w 21600"/>
                <a:gd name="T13" fmla="*/ 5445 h 21600"/>
                <a:gd name="T14" fmla="*/ 16154 w 21600"/>
                <a:gd name="T15" fmla="*/ 161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301" y="21600"/>
                  </a:lnTo>
                  <a:lnTo>
                    <a:pt x="1429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algn="ctr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9" name="Group 376"/>
          <p:cNvGrpSpPr/>
          <p:nvPr/>
        </p:nvGrpSpPr>
        <p:grpSpPr bwMode="auto">
          <a:xfrm>
            <a:off x="5039941" y="3309283"/>
            <a:ext cx="1127125" cy="1128713"/>
            <a:chOff x="567" y="2074"/>
            <a:chExt cx="710" cy="711"/>
          </a:xfrm>
        </p:grpSpPr>
        <p:sp>
          <p:nvSpPr>
            <p:cNvPr id="30" name="AutoShape 377"/>
            <p:cNvSpPr>
              <a:spLocks noChangeArrowheads="1"/>
            </p:cNvSpPr>
            <p:nvPr/>
          </p:nvSpPr>
          <p:spPr bwMode="auto">
            <a:xfrm rot="5400000">
              <a:off x="691" y="2186"/>
              <a:ext cx="459" cy="235"/>
            </a:xfrm>
            <a:prstGeom prst="triangle">
              <a:avLst>
                <a:gd name="adj" fmla="val 50324"/>
              </a:avLst>
            </a:prstGeom>
            <a:noFill/>
            <a:ln w="19050" algn="ctr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AutoShape 378"/>
            <p:cNvSpPr>
              <a:spLocks noChangeArrowheads="1"/>
            </p:cNvSpPr>
            <p:nvPr/>
          </p:nvSpPr>
          <p:spPr bwMode="auto">
            <a:xfrm>
              <a:off x="567" y="2543"/>
              <a:ext cx="710" cy="2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46 w 21600"/>
                <a:gd name="T13" fmla="*/ 5445 h 21600"/>
                <a:gd name="T14" fmla="*/ 16154 w 21600"/>
                <a:gd name="T15" fmla="*/ 161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301" y="21600"/>
                  </a:lnTo>
                  <a:lnTo>
                    <a:pt x="1429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algn="ctr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2" name="Group 376"/>
          <p:cNvGrpSpPr/>
          <p:nvPr/>
        </p:nvGrpSpPr>
        <p:grpSpPr bwMode="auto">
          <a:xfrm>
            <a:off x="5408241" y="3309283"/>
            <a:ext cx="1127125" cy="1128713"/>
            <a:chOff x="567" y="2074"/>
            <a:chExt cx="710" cy="711"/>
          </a:xfrm>
        </p:grpSpPr>
        <p:sp>
          <p:nvSpPr>
            <p:cNvPr id="33" name="AutoShape 377"/>
            <p:cNvSpPr>
              <a:spLocks noChangeArrowheads="1"/>
            </p:cNvSpPr>
            <p:nvPr/>
          </p:nvSpPr>
          <p:spPr bwMode="auto">
            <a:xfrm rot="5400000">
              <a:off x="691" y="2186"/>
              <a:ext cx="459" cy="235"/>
            </a:xfrm>
            <a:prstGeom prst="triangle">
              <a:avLst>
                <a:gd name="adj" fmla="val 50324"/>
              </a:avLst>
            </a:prstGeom>
            <a:noFill/>
            <a:ln w="19050" algn="ctr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AutoShape 378"/>
            <p:cNvSpPr>
              <a:spLocks noChangeArrowheads="1"/>
            </p:cNvSpPr>
            <p:nvPr/>
          </p:nvSpPr>
          <p:spPr bwMode="auto">
            <a:xfrm>
              <a:off x="567" y="2543"/>
              <a:ext cx="710" cy="2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46 w 21600"/>
                <a:gd name="T13" fmla="*/ 5445 h 21600"/>
                <a:gd name="T14" fmla="*/ 16154 w 21600"/>
                <a:gd name="T15" fmla="*/ 161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301" y="21600"/>
                  </a:lnTo>
                  <a:lnTo>
                    <a:pt x="1429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algn="ctr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5" name="Group 376"/>
          <p:cNvGrpSpPr/>
          <p:nvPr/>
        </p:nvGrpSpPr>
        <p:grpSpPr bwMode="auto">
          <a:xfrm>
            <a:off x="5789241" y="3309283"/>
            <a:ext cx="1127125" cy="1128713"/>
            <a:chOff x="567" y="2074"/>
            <a:chExt cx="710" cy="711"/>
          </a:xfrm>
        </p:grpSpPr>
        <p:sp>
          <p:nvSpPr>
            <p:cNvPr id="36" name="AutoShape 377"/>
            <p:cNvSpPr>
              <a:spLocks noChangeArrowheads="1"/>
            </p:cNvSpPr>
            <p:nvPr/>
          </p:nvSpPr>
          <p:spPr bwMode="auto">
            <a:xfrm rot="5400000">
              <a:off x="691" y="2186"/>
              <a:ext cx="459" cy="235"/>
            </a:xfrm>
            <a:prstGeom prst="triangle">
              <a:avLst>
                <a:gd name="adj" fmla="val 50324"/>
              </a:avLst>
            </a:prstGeom>
            <a:noFill/>
            <a:ln w="19050" algn="ctr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AutoShape 378"/>
            <p:cNvSpPr>
              <a:spLocks noChangeArrowheads="1"/>
            </p:cNvSpPr>
            <p:nvPr/>
          </p:nvSpPr>
          <p:spPr bwMode="auto">
            <a:xfrm>
              <a:off x="567" y="2543"/>
              <a:ext cx="710" cy="2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46 w 21600"/>
                <a:gd name="T13" fmla="*/ 5445 h 21600"/>
                <a:gd name="T14" fmla="*/ 16154 w 21600"/>
                <a:gd name="T15" fmla="*/ 161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301" y="21600"/>
                  </a:lnTo>
                  <a:lnTo>
                    <a:pt x="1429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algn="ctr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8" name="Group 367"/>
          <p:cNvGrpSpPr/>
          <p:nvPr/>
        </p:nvGrpSpPr>
        <p:grpSpPr bwMode="auto">
          <a:xfrm>
            <a:off x="5789241" y="3315633"/>
            <a:ext cx="1127125" cy="1120775"/>
            <a:chOff x="1746" y="2079"/>
            <a:chExt cx="710" cy="706"/>
          </a:xfrm>
        </p:grpSpPr>
        <p:sp>
          <p:nvSpPr>
            <p:cNvPr id="39" name="AutoShape 368"/>
            <p:cNvSpPr>
              <a:spLocks noChangeArrowheads="1"/>
            </p:cNvSpPr>
            <p:nvPr/>
          </p:nvSpPr>
          <p:spPr bwMode="auto">
            <a:xfrm rot="5400000">
              <a:off x="1871" y="2191"/>
              <a:ext cx="459" cy="235"/>
            </a:xfrm>
            <a:prstGeom prst="triangle">
              <a:avLst>
                <a:gd name="adj" fmla="val 50324"/>
              </a:avLst>
            </a:prstGeom>
            <a:solidFill>
              <a:srgbClr val="F8C9C9"/>
            </a:solidFill>
            <a:ln w="19050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AutoShape 369"/>
            <p:cNvSpPr>
              <a:spLocks noChangeArrowheads="1"/>
            </p:cNvSpPr>
            <p:nvPr/>
          </p:nvSpPr>
          <p:spPr bwMode="auto">
            <a:xfrm>
              <a:off x="1746" y="2543"/>
              <a:ext cx="710" cy="2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446 w 21600"/>
                <a:gd name="T13" fmla="*/ 5445 h 21600"/>
                <a:gd name="T14" fmla="*/ 16154 w 21600"/>
                <a:gd name="T15" fmla="*/ 1615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301" y="21600"/>
                  </a:lnTo>
                  <a:lnTo>
                    <a:pt x="14299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C9C9"/>
            </a:solidFill>
            <a:ln w="19050" algn="ctr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3" name="文本框 4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483" y="3411065"/>
            <a:ext cx="3893034" cy="3289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文本框 82"/>
          <p:cNvSpPr txBox="1">
            <a:spLocks noChangeArrowheads="1"/>
          </p:cNvSpPr>
          <p:nvPr/>
        </p:nvSpPr>
        <p:spPr bwMode="auto">
          <a:xfrm>
            <a:off x="2740002" y="1667221"/>
            <a:ext cx="7075685" cy="837412"/>
          </a:xfrm>
          <a:custGeom>
            <a:avLst/>
            <a:gdLst/>
            <a:ahLst/>
            <a:cxnLst/>
            <a:rect l="l" t="t" r="r" b="b"/>
            <a:pathLst>
              <a:path w="7075685" h="837412">
                <a:moveTo>
                  <a:pt x="1860062" y="741228"/>
                </a:moveTo>
                <a:cubicBezTo>
                  <a:pt x="1856690" y="741418"/>
                  <a:pt x="1853411" y="742698"/>
                  <a:pt x="1850224" y="745067"/>
                </a:cubicBezTo>
                <a:cubicBezTo>
                  <a:pt x="1843849" y="749807"/>
                  <a:pt x="1840662" y="756124"/>
                  <a:pt x="1840662" y="764018"/>
                </a:cubicBezTo>
                <a:cubicBezTo>
                  <a:pt x="1840662" y="771912"/>
                  <a:pt x="1844212" y="777838"/>
                  <a:pt x="1851310" y="781796"/>
                </a:cubicBezTo>
                <a:cubicBezTo>
                  <a:pt x="1858408" y="785754"/>
                  <a:pt x="1865356" y="785553"/>
                  <a:pt x="1872153" y="781194"/>
                </a:cubicBezTo>
                <a:cubicBezTo>
                  <a:pt x="1878951" y="776820"/>
                  <a:pt x="1882145" y="770510"/>
                  <a:pt x="1881736" y="762265"/>
                </a:cubicBezTo>
                <a:cubicBezTo>
                  <a:pt x="1881328" y="754019"/>
                  <a:pt x="1877567" y="747907"/>
                  <a:pt x="1870454" y="743927"/>
                </a:cubicBezTo>
                <a:cubicBezTo>
                  <a:pt x="1866898" y="741938"/>
                  <a:pt x="1863434" y="741038"/>
                  <a:pt x="1860062" y="741228"/>
                </a:cubicBezTo>
                <a:close/>
                <a:moveTo>
                  <a:pt x="1211355" y="718971"/>
                </a:moveTo>
                <a:cubicBezTo>
                  <a:pt x="1213678" y="718841"/>
                  <a:pt x="1216749" y="719362"/>
                  <a:pt x="1220567" y="720535"/>
                </a:cubicBezTo>
                <a:cubicBezTo>
                  <a:pt x="1235839" y="725224"/>
                  <a:pt x="1246889" y="730766"/>
                  <a:pt x="1253715" y="737162"/>
                </a:cubicBezTo>
                <a:cubicBezTo>
                  <a:pt x="1260540" y="743558"/>
                  <a:pt x="1262803" y="751814"/>
                  <a:pt x="1260501" y="761931"/>
                </a:cubicBezTo>
                <a:cubicBezTo>
                  <a:pt x="1258199" y="772048"/>
                  <a:pt x="1251599" y="773292"/>
                  <a:pt x="1240701" y="765663"/>
                </a:cubicBezTo>
                <a:cubicBezTo>
                  <a:pt x="1229802" y="758034"/>
                  <a:pt x="1219779" y="748720"/>
                  <a:pt x="1210629" y="737722"/>
                </a:cubicBezTo>
                <a:cubicBezTo>
                  <a:pt x="1204144" y="725611"/>
                  <a:pt x="1204386" y="719361"/>
                  <a:pt x="1211355" y="718971"/>
                </a:cubicBezTo>
                <a:close/>
                <a:moveTo>
                  <a:pt x="1862544" y="718308"/>
                </a:moveTo>
                <a:cubicBezTo>
                  <a:pt x="1868065" y="718430"/>
                  <a:pt x="1873709" y="719703"/>
                  <a:pt x="1879478" y="722127"/>
                </a:cubicBezTo>
                <a:cubicBezTo>
                  <a:pt x="1891014" y="726973"/>
                  <a:pt x="1898676" y="734653"/>
                  <a:pt x="1902461" y="745164"/>
                </a:cubicBezTo>
                <a:cubicBezTo>
                  <a:pt x="1906247" y="755675"/>
                  <a:pt x="1906692" y="766072"/>
                  <a:pt x="1903795" y="776354"/>
                </a:cubicBezTo>
                <a:cubicBezTo>
                  <a:pt x="1900898" y="786636"/>
                  <a:pt x="1895478" y="794505"/>
                  <a:pt x="1887533" y="799962"/>
                </a:cubicBezTo>
                <a:cubicBezTo>
                  <a:pt x="1879589" y="805418"/>
                  <a:pt x="1870149" y="808146"/>
                  <a:pt x="1859215" y="808146"/>
                </a:cubicBezTo>
                <a:cubicBezTo>
                  <a:pt x="1848281" y="808146"/>
                  <a:pt x="1838379" y="803708"/>
                  <a:pt x="1829509" y="794831"/>
                </a:cubicBezTo>
                <a:cubicBezTo>
                  <a:pt x="1820640" y="785955"/>
                  <a:pt x="1816205" y="776411"/>
                  <a:pt x="1816205" y="766201"/>
                </a:cubicBezTo>
                <a:cubicBezTo>
                  <a:pt x="1816205" y="755991"/>
                  <a:pt x="1818593" y="747061"/>
                  <a:pt x="1823368" y="739410"/>
                </a:cubicBezTo>
                <a:cubicBezTo>
                  <a:pt x="1828143" y="731760"/>
                  <a:pt x="1835805" y="725755"/>
                  <a:pt x="1846352" y="721395"/>
                </a:cubicBezTo>
                <a:cubicBezTo>
                  <a:pt x="1851625" y="719215"/>
                  <a:pt x="1857023" y="718187"/>
                  <a:pt x="1862544" y="718308"/>
                </a:cubicBezTo>
                <a:close/>
                <a:moveTo>
                  <a:pt x="1688621" y="683806"/>
                </a:moveTo>
                <a:cubicBezTo>
                  <a:pt x="1692787" y="684229"/>
                  <a:pt x="1699035" y="687803"/>
                  <a:pt x="1707367" y="694529"/>
                </a:cubicBezTo>
                <a:cubicBezTo>
                  <a:pt x="1719599" y="707664"/>
                  <a:pt x="1722786" y="715372"/>
                  <a:pt x="1716928" y="717652"/>
                </a:cubicBezTo>
                <a:cubicBezTo>
                  <a:pt x="1711070" y="719932"/>
                  <a:pt x="1703714" y="728827"/>
                  <a:pt x="1694859" y="744336"/>
                </a:cubicBezTo>
                <a:cubicBezTo>
                  <a:pt x="1686004" y="759845"/>
                  <a:pt x="1673585" y="774902"/>
                  <a:pt x="1657603" y="789508"/>
                </a:cubicBezTo>
                <a:cubicBezTo>
                  <a:pt x="1641621" y="804113"/>
                  <a:pt x="1628288" y="814205"/>
                  <a:pt x="1617604" y="819783"/>
                </a:cubicBezTo>
                <a:cubicBezTo>
                  <a:pt x="1606921" y="825362"/>
                  <a:pt x="1595022" y="829764"/>
                  <a:pt x="1581908" y="832991"/>
                </a:cubicBezTo>
                <a:cubicBezTo>
                  <a:pt x="1568794" y="836217"/>
                  <a:pt x="1569396" y="832786"/>
                  <a:pt x="1583715" y="822698"/>
                </a:cubicBezTo>
                <a:cubicBezTo>
                  <a:pt x="1598034" y="812610"/>
                  <a:pt x="1613840" y="798700"/>
                  <a:pt x="1631134" y="780968"/>
                </a:cubicBezTo>
                <a:cubicBezTo>
                  <a:pt x="1648429" y="763236"/>
                  <a:pt x="1661292" y="746157"/>
                  <a:pt x="1669724" y="729730"/>
                </a:cubicBezTo>
                <a:cubicBezTo>
                  <a:pt x="1678156" y="713304"/>
                  <a:pt x="1682372" y="700724"/>
                  <a:pt x="1682372" y="691991"/>
                </a:cubicBezTo>
                <a:cubicBezTo>
                  <a:pt x="1682372" y="686111"/>
                  <a:pt x="1684455" y="683383"/>
                  <a:pt x="1688621" y="683806"/>
                </a:cubicBezTo>
                <a:close/>
                <a:moveTo>
                  <a:pt x="1218892" y="683618"/>
                </a:moveTo>
                <a:cubicBezTo>
                  <a:pt x="1222092" y="682804"/>
                  <a:pt x="1227866" y="683731"/>
                  <a:pt x="1236216" y="686398"/>
                </a:cubicBezTo>
                <a:cubicBezTo>
                  <a:pt x="1252915" y="691732"/>
                  <a:pt x="1261265" y="700344"/>
                  <a:pt x="1261265" y="712232"/>
                </a:cubicBezTo>
                <a:cubicBezTo>
                  <a:pt x="1261265" y="724880"/>
                  <a:pt x="1253585" y="726852"/>
                  <a:pt x="1238227" y="718147"/>
                </a:cubicBezTo>
                <a:cubicBezTo>
                  <a:pt x="1227988" y="708826"/>
                  <a:pt x="1220918" y="699870"/>
                  <a:pt x="1217018" y="691281"/>
                </a:cubicBezTo>
                <a:cubicBezTo>
                  <a:pt x="1215068" y="686986"/>
                  <a:pt x="1215692" y="684431"/>
                  <a:pt x="1218892" y="683618"/>
                </a:cubicBezTo>
                <a:close/>
                <a:moveTo>
                  <a:pt x="883479" y="670113"/>
                </a:moveTo>
                <a:cubicBezTo>
                  <a:pt x="885798" y="670424"/>
                  <a:pt x="888602" y="671059"/>
                  <a:pt x="891893" y="672018"/>
                </a:cubicBezTo>
                <a:cubicBezTo>
                  <a:pt x="905058" y="675854"/>
                  <a:pt x="914533" y="681666"/>
                  <a:pt x="920319" y="689452"/>
                </a:cubicBezTo>
                <a:cubicBezTo>
                  <a:pt x="926106" y="697239"/>
                  <a:pt x="927532" y="706818"/>
                  <a:pt x="924600" y="718190"/>
                </a:cubicBezTo>
                <a:cubicBezTo>
                  <a:pt x="921667" y="729562"/>
                  <a:pt x="912422" y="726880"/>
                  <a:pt x="896862" y="710145"/>
                </a:cubicBezTo>
                <a:cubicBezTo>
                  <a:pt x="885175" y="693955"/>
                  <a:pt x="878134" y="682594"/>
                  <a:pt x="875739" y="676062"/>
                </a:cubicBezTo>
                <a:cubicBezTo>
                  <a:pt x="873943" y="671163"/>
                  <a:pt x="876523" y="669180"/>
                  <a:pt x="883479" y="670113"/>
                </a:cubicBezTo>
                <a:close/>
                <a:moveTo>
                  <a:pt x="1234506" y="667770"/>
                </a:moveTo>
                <a:cubicBezTo>
                  <a:pt x="1227092" y="677048"/>
                  <a:pt x="1216279" y="686731"/>
                  <a:pt x="1202068" y="696820"/>
                </a:cubicBezTo>
                <a:cubicBezTo>
                  <a:pt x="1187857" y="706908"/>
                  <a:pt x="1173445" y="713813"/>
                  <a:pt x="1158833" y="717534"/>
                </a:cubicBezTo>
                <a:cubicBezTo>
                  <a:pt x="1155180" y="718464"/>
                  <a:pt x="1152333" y="719019"/>
                  <a:pt x="1150294" y="719196"/>
                </a:cubicBezTo>
                <a:lnTo>
                  <a:pt x="1149396" y="719052"/>
                </a:lnTo>
                <a:lnTo>
                  <a:pt x="1146529" y="779645"/>
                </a:lnTo>
                <a:cubicBezTo>
                  <a:pt x="1199272" y="776992"/>
                  <a:pt x="1234377" y="774769"/>
                  <a:pt x="1251843" y="772977"/>
                </a:cubicBezTo>
                <a:cubicBezTo>
                  <a:pt x="1269310" y="771184"/>
                  <a:pt x="1282696" y="769822"/>
                  <a:pt x="1292003" y="768890"/>
                </a:cubicBezTo>
                <a:cubicBezTo>
                  <a:pt x="1301310" y="767958"/>
                  <a:pt x="1308193" y="769740"/>
                  <a:pt x="1312653" y="774235"/>
                </a:cubicBezTo>
                <a:cubicBezTo>
                  <a:pt x="1317113" y="778731"/>
                  <a:pt x="1320210" y="777365"/>
                  <a:pt x="1321946" y="770138"/>
                </a:cubicBezTo>
                <a:cubicBezTo>
                  <a:pt x="1323680" y="762910"/>
                  <a:pt x="1324322" y="744275"/>
                  <a:pt x="1323870" y="714232"/>
                </a:cubicBezTo>
                <a:lnTo>
                  <a:pt x="1323463" y="695939"/>
                </a:lnTo>
                <a:lnTo>
                  <a:pt x="1317568" y="699455"/>
                </a:lnTo>
                <a:cubicBezTo>
                  <a:pt x="1305615" y="702609"/>
                  <a:pt x="1294236" y="704416"/>
                  <a:pt x="1283431" y="704875"/>
                </a:cubicBezTo>
                <a:cubicBezTo>
                  <a:pt x="1272626" y="705334"/>
                  <a:pt x="1264577" y="701978"/>
                  <a:pt x="1259286" y="694808"/>
                </a:cubicBezTo>
                <a:cubicBezTo>
                  <a:pt x="1253994" y="687638"/>
                  <a:pt x="1245734" y="678625"/>
                  <a:pt x="1234506" y="667770"/>
                </a:cubicBezTo>
                <a:close/>
                <a:moveTo>
                  <a:pt x="807347" y="642786"/>
                </a:moveTo>
                <a:cubicBezTo>
                  <a:pt x="802421" y="643223"/>
                  <a:pt x="789884" y="645449"/>
                  <a:pt x="769736" y="649465"/>
                </a:cubicBezTo>
                <a:lnTo>
                  <a:pt x="770919" y="687861"/>
                </a:lnTo>
                <a:cubicBezTo>
                  <a:pt x="778850" y="687115"/>
                  <a:pt x="785450" y="685351"/>
                  <a:pt x="790720" y="682569"/>
                </a:cubicBezTo>
                <a:cubicBezTo>
                  <a:pt x="795990" y="679787"/>
                  <a:pt x="801683" y="681404"/>
                  <a:pt x="807799" y="687420"/>
                </a:cubicBezTo>
                <a:cubicBezTo>
                  <a:pt x="813915" y="693435"/>
                  <a:pt x="812158" y="698411"/>
                  <a:pt x="802529" y="702348"/>
                </a:cubicBezTo>
                <a:cubicBezTo>
                  <a:pt x="792900" y="706284"/>
                  <a:pt x="782420" y="708252"/>
                  <a:pt x="771092" y="708252"/>
                </a:cubicBezTo>
                <a:lnTo>
                  <a:pt x="772253" y="743185"/>
                </a:lnTo>
                <a:cubicBezTo>
                  <a:pt x="776785" y="743314"/>
                  <a:pt x="783539" y="741547"/>
                  <a:pt x="792516" y="737883"/>
                </a:cubicBezTo>
                <a:cubicBezTo>
                  <a:pt x="801493" y="734219"/>
                  <a:pt x="807512" y="734412"/>
                  <a:pt x="810574" y="738464"/>
                </a:cubicBezTo>
                <a:cubicBezTo>
                  <a:pt x="813635" y="742515"/>
                  <a:pt x="815890" y="742257"/>
                  <a:pt x="817339" y="737689"/>
                </a:cubicBezTo>
                <a:cubicBezTo>
                  <a:pt x="818787" y="733122"/>
                  <a:pt x="819737" y="717606"/>
                  <a:pt x="820189" y="691141"/>
                </a:cubicBezTo>
                <a:cubicBezTo>
                  <a:pt x="820641" y="664676"/>
                  <a:pt x="819845" y="649891"/>
                  <a:pt x="817801" y="646787"/>
                </a:cubicBezTo>
                <a:cubicBezTo>
                  <a:pt x="815758" y="643682"/>
                  <a:pt x="812273" y="642348"/>
                  <a:pt x="807347" y="642786"/>
                </a:cubicBezTo>
                <a:close/>
                <a:moveTo>
                  <a:pt x="242359" y="639019"/>
                </a:moveTo>
                <a:cubicBezTo>
                  <a:pt x="246003" y="639709"/>
                  <a:pt x="249686" y="641219"/>
                  <a:pt x="253407" y="643549"/>
                </a:cubicBezTo>
                <a:cubicBezTo>
                  <a:pt x="260850" y="648210"/>
                  <a:pt x="261416" y="652716"/>
                  <a:pt x="255106" y="657069"/>
                </a:cubicBezTo>
                <a:cubicBezTo>
                  <a:pt x="248796" y="661421"/>
                  <a:pt x="238902" y="664486"/>
                  <a:pt x="225422" y="666264"/>
                </a:cubicBezTo>
                <a:cubicBezTo>
                  <a:pt x="234428" y="670308"/>
                  <a:pt x="238479" y="674341"/>
                  <a:pt x="237575" y="678364"/>
                </a:cubicBezTo>
                <a:cubicBezTo>
                  <a:pt x="236672" y="682386"/>
                  <a:pt x="236221" y="685996"/>
                  <a:pt x="236221" y="689194"/>
                </a:cubicBezTo>
                <a:cubicBezTo>
                  <a:pt x="249643" y="686498"/>
                  <a:pt x="263621" y="683802"/>
                  <a:pt x="278155" y="681106"/>
                </a:cubicBezTo>
                <a:cubicBezTo>
                  <a:pt x="292688" y="678410"/>
                  <a:pt x="304182" y="682487"/>
                  <a:pt x="312635" y="693335"/>
                </a:cubicBezTo>
                <a:cubicBezTo>
                  <a:pt x="321089" y="704183"/>
                  <a:pt x="317436" y="708934"/>
                  <a:pt x="301676" y="707586"/>
                </a:cubicBezTo>
                <a:cubicBezTo>
                  <a:pt x="285916" y="706238"/>
                  <a:pt x="264549" y="707213"/>
                  <a:pt x="237575" y="710511"/>
                </a:cubicBezTo>
                <a:cubicBezTo>
                  <a:pt x="239339" y="736754"/>
                  <a:pt x="240677" y="757895"/>
                  <a:pt x="241587" y="773934"/>
                </a:cubicBezTo>
                <a:cubicBezTo>
                  <a:pt x="242497" y="789974"/>
                  <a:pt x="241515" y="802080"/>
                  <a:pt x="238640" y="810254"/>
                </a:cubicBezTo>
                <a:cubicBezTo>
                  <a:pt x="235765" y="818428"/>
                  <a:pt x="230406" y="825968"/>
                  <a:pt x="222561" y="832872"/>
                </a:cubicBezTo>
                <a:cubicBezTo>
                  <a:pt x="214717" y="839777"/>
                  <a:pt x="208225" y="838806"/>
                  <a:pt x="203084" y="829958"/>
                </a:cubicBezTo>
                <a:cubicBezTo>
                  <a:pt x="197942" y="821110"/>
                  <a:pt x="188883" y="812534"/>
                  <a:pt x="175905" y="804231"/>
                </a:cubicBezTo>
                <a:cubicBezTo>
                  <a:pt x="162928" y="795928"/>
                  <a:pt x="164085" y="792677"/>
                  <a:pt x="179379" y="794476"/>
                </a:cubicBezTo>
                <a:cubicBezTo>
                  <a:pt x="194673" y="796276"/>
                  <a:pt x="204130" y="797072"/>
                  <a:pt x="207751" y="796864"/>
                </a:cubicBezTo>
                <a:cubicBezTo>
                  <a:pt x="211372" y="796656"/>
                  <a:pt x="213398" y="788852"/>
                  <a:pt x="213828" y="773450"/>
                </a:cubicBezTo>
                <a:cubicBezTo>
                  <a:pt x="214258" y="758049"/>
                  <a:pt x="213663" y="738116"/>
                  <a:pt x="212043" y="713651"/>
                </a:cubicBezTo>
                <a:cubicBezTo>
                  <a:pt x="188468" y="716333"/>
                  <a:pt x="169821" y="718628"/>
                  <a:pt x="156102" y="720537"/>
                </a:cubicBezTo>
                <a:lnTo>
                  <a:pt x="154786" y="720765"/>
                </a:lnTo>
                <a:lnTo>
                  <a:pt x="168468" y="727773"/>
                </a:lnTo>
                <a:cubicBezTo>
                  <a:pt x="172530" y="730598"/>
                  <a:pt x="176013" y="733871"/>
                  <a:pt x="178917" y="737592"/>
                </a:cubicBezTo>
                <a:cubicBezTo>
                  <a:pt x="184725" y="745035"/>
                  <a:pt x="184976" y="753481"/>
                  <a:pt x="179670" y="762932"/>
                </a:cubicBezTo>
                <a:cubicBezTo>
                  <a:pt x="174364" y="772382"/>
                  <a:pt x="168552" y="772679"/>
                  <a:pt x="162236" y="763824"/>
                </a:cubicBezTo>
                <a:cubicBezTo>
                  <a:pt x="155919" y="754969"/>
                  <a:pt x="150495" y="745551"/>
                  <a:pt x="145963" y="735570"/>
                </a:cubicBezTo>
                <a:cubicBezTo>
                  <a:pt x="144783" y="732118"/>
                  <a:pt x="144078" y="729218"/>
                  <a:pt x="143846" y="726870"/>
                </a:cubicBezTo>
                <a:lnTo>
                  <a:pt x="144425" y="722560"/>
                </a:lnTo>
                <a:lnTo>
                  <a:pt x="129733" y="725106"/>
                </a:lnTo>
                <a:cubicBezTo>
                  <a:pt x="122011" y="727379"/>
                  <a:pt x="112833" y="724525"/>
                  <a:pt x="102200" y="716545"/>
                </a:cubicBezTo>
                <a:cubicBezTo>
                  <a:pt x="91567" y="708564"/>
                  <a:pt x="92485" y="704273"/>
                  <a:pt x="104953" y="703671"/>
                </a:cubicBezTo>
                <a:cubicBezTo>
                  <a:pt x="117422" y="703068"/>
                  <a:pt x="131981" y="701867"/>
                  <a:pt x="148630" y="700068"/>
                </a:cubicBezTo>
                <a:cubicBezTo>
                  <a:pt x="165280" y="698268"/>
                  <a:pt x="185427" y="696156"/>
                  <a:pt x="209074" y="693733"/>
                </a:cubicBezTo>
                <a:cubicBezTo>
                  <a:pt x="208214" y="684297"/>
                  <a:pt x="206493" y="676539"/>
                  <a:pt x="203912" y="670459"/>
                </a:cubicBezTo>
                <a:cubicBezTo>
                  <a:pt x="192411" y="672266"/>
                  <a:pt x="182351" y="673617"/>
                  <a:pt x="173733" y="674513"/>
                </a:cubicBezTo>
                <a:cubicBezTo>
                  <a:pt x="165114" y="675410"/>
                  <a:pt x="156700" y="672237"/>
                  <a:pt x="148490" y="664995"/>
                </a:cubicBezTo>
                <a:cubicBezTo>
                  <a:pt x="140281" y="657753"/>
                  <a:pt x="141603" y="654132"/>
                  <a:pt x="152459" y="654132"/>
                </a:cubicBezTo>
                <a:cubicBezTo>
                  <a:pt x="161250" y="654132"/>
                  <a:pt x="174572" y="652433"/>
                  <a:pt x="192425" y="649034"/>
                </a:cubicBezTo>
                <a:cubicBezTo>
                  <a:pt x="211368" y="644517"/>
                  <a:pt x="224408" y="641309"/>
                  <a:pt x="231542" y="639409"/>
                </a:cubicBezTo>
                <a:cubicBezTo>
                  <a:pt x="235109" y="638459"/>
                  <a:pt x="238715" y="638329"/>
                  <a:pt x="242359" y="639019"/>
                </a:cubicBezTo>
                <a:close/>
                <a:moveTo>
                  <a:pt x="1681942" y="613198"/>
                </a:moveTo>
                <a:cubicBezTo>
                  <a:pt x="1687635" y="614718"/>
                  <a:pt x="1694231" y="619702"/>
                  <a:pt x="1701731" y="628148"/>
                </a:cubicBezTo>
                <a:cubicBezTo>
                  <a:pt x="1709618" y="637354"/>
                  <a:pt x="1710604" y="643872"/>
                  <a:pt x="1704689" y="647701"/>
                </a:cubicBezTo>
                <a:cubicBezTo>
                  <a:pt x="1698774" y="651530"/>
                  <a:pt x="1692263" y="657886"/>
                  <a:pt x="1685158" y="666770"/>
                </a:cubicBezTo>
                <a:cubicBezTo>
                  <a:pt x="1678052" y="675653"/>
                  <a:pt x="1670093" y="684039"/>
                  <a:pt x="1661281" y="691926"/>
                </a:cubicBezTo>
                <a:cubicBezTo>
                  <a:pt x="1652469" y="699813"/>
                  <a:pt x="1642305" y="705406"/>
                  <a:pt x="1630790" y="708704"/>
                </a:cubicBezTo>
                <a:cubicBezTo>
                  <a:pt x="1619275" y="712002"/>
                  <a:pt x="1617895" y="708919"/>
                  <a:pt x="1626650" y="699455"/>
                </a:cubicBezTo>
                <a:cubicBezTo>
                  <a:pt x="1635404" y="689990"/>
                  <a:pt x="1643972" y="679518"/>
                  <a:pt x="1652354" y="668039"/>
                </a:cubicBezTo>
                <a:cubicBezTo>
                  <a:pt x="1660736" y="656559"/>
                  <a:pt x="1665809" y="647941"/>
                  <a:pt x="1667573" y="642183"/>
                </a:cubicBezTo>
                <a:cubicBezTo>
                  <a:pt x="1669337" y="636426"/>
                  <a:pt x="1670749" y="629776"/>
                  <a:pt x="1671810" y="622233"/>
                </a:cubicBezTo>
                <a:cubicBezTo>
                  <a:pt x="1672872" y="614690"/>
                  <a:pt x="1676249" y="611678"/>
                  <a:pt x="1681942" y="613198"/>
                </a:cubicBezTo>
                <a:close/>
                <a:moveTo>
                  <a:pt x="1211017" y="612424"/>
                </a:moveTo>
                <a:lnTo>
                  <a:pt x="1203230" y="622598"/>
                </a:lnTo>
                <a:cubicBezTo>
                  <a:pt x="1208120" y="623086"/>
                  <a:pt x="1212526" y="624799"/>
                  <a:pt x="1216448" y="627739"/>
                </a:cubicBezTo>
                <a:cubicBezTo>
                  <a:pt x="1220370" y="630679"/>
                  <a:pt x="1224561" y="633619"/>
                  <a:pt x="1229021" y="636558"/>
                </a:cubicBezTo>
                <a:cubicBezTo>
                  <a:pt x="1234284" y="629833"/>
                  <a:pt x="1237797" y="624355"/>
                  <a:pt x="1239561" y="620125"/>
                </a:cubicBezTo>
                <a:cubicBezTo>
                  <a:pt x="1241325" y="615894"/>
                  <a:pt x="1240880" y="613779"/>
                  <a:pt x="1238227" y="613779"/>
                </a:cubicBezTo>
                <a:cubicBezTo>
                  <a:pt x="1234227" y="613779"/>
                  <a:pt x="1229730" y="614453"/>
                  <a:pt x="1224740" y="615801"/>
                </a:cubicBezTo>
                <a:cubicBezTo>
                  <a:pt x="1219750" y="617149"/>
                  <a:pt x="1215175" y="616023"/>
                  <a:pt x="1211017" y="612424"/>
                </a:cubicBezTo>
                <a:close/>
                <a:moveTo>
                  <a:pt x="86627" y="601653"/>
                </a:moveTo>
                <a:cubicBezTo>
                  <a:pt x="90477" y="601749"/>
                  <a:pt x="96252" y="604157"/>
                  <a:pt x="103953" y="608875"/>
                </a:cubicBezTo>
                <a:cubicBezTo>
                  <a:pt x="114751" y="617995"/>
                  <a:pt x="117254" y="624731"/>
                  <a:pt x="111460" y="629084"/>
                </a:cubicBezTo>
                <a:cubicBezTo>
                  <a:pt x="105667" y="633436"/>
                  <a:pt x="95062" y="647027"/>
                  <a:pt x="79646" y="669856"/>
                </a:cubicBezTo>
                <a:cubicBezTo>
                  <a:pt x="82328" y="677270"/>
                  <a:pt x="83439" y="686853"/>
                  <a:pt x="82981" y="698605"/>
                </a:cubicBezTo>
                <a:cubicBezTo>
                  <a:pt x="82522" y="710357"/>
                  <a:pt x="82518" y="727397"/>
                  <a:pt x="82970" y="749724"/>
                </a:cubicBezTo>
                <a:cubicBezTo>
                  <a:pt x="83422" y="772052"/>
                  <a:pt x="80733" y="789619"/>
                  <a:pt x="74904" y="802425"/>
                </a:cubicBezTo>
                <a:cubicBezTo>
                  <a:pt x="69074" y="815230"/>
                  <a:pt x="63209" y="815614"/>
                  <a:pt x="57308" y="803575"/>
                </a:cubicBezTo>
                <a:cubicBezTo>
                  <a:pt x="51407" y="791537"/>
                  <a:pt x="50479" y="778874"/>
                  <a:pt x="54523" y="765588"/>
                </a:cubicBezTo>
                <a:cubicBezTo>
                  <a:pt x="58567" y="752302"/>
                  <a:pt x="60230" y="725991"/>
                  <a:pt x="59513" y="686656"/>
                </a:cubicBezTo>
                <a:cubicBezTo>
                  <a:pt x="56903" y="695690"/>
                  <a:pt x="51192" y="704144"/>
                  <a:pt x="42380" y="712017"/>
                </a:cubicBezTo>
                <a:cubicBezTo>
                  <a:pt x="33568" y="719889"/>
                  <a:pt x="23153" y="726629"/>
                  <a:pt x="11136" y="732236"/>
                </a:cubicBezTo>
                <a:cubicBezTo>
                  <a:pt x="-881" y="737843"/>
                  <a:pt x="-3172" y="735897"/>
                  <a:pt x="4264" y="726396"/>
                </a:cubicBezTo>
                <a:cubicBezTo>
                  <a:pt x="11699" y="716896"/>
                  <a:pt x="18711" y="708410"/>
                  <a:pt x="25301" y="700939"/>
                </a:cubicBezTo>
                <a:cubicBezTo>
                  <a:pt x="31890" y="693468"/>
                  <a:pt x="41029" y="680974"/>
                  <a:pt x="52716" y="663457"/>
                </a:cubicBezTo>
                <a:cubicBezTo>
                  <a:pt x="64403" y="645941"/>
                  <a:pt x="72014" y="633647"/>
                  <a:pt x="75549" y="626578"/>
                </a:cubicBezTo>
                <a:cubicBezTo>
                  <a:pt x="79084" y="619508"/>
                  <a:pt x="80851" y="613413"/>
                  <a:pt x="80851" y="608294"/>
                </a:cubicBezTo>
                <a:cubicBezTo>
                  <a:pt x="80851" y="603770"/>
                  <a:pt x="82776" y="601556"/>
                  <a:pt x="86627" y="601653"/>
                </a:cubicBezTo>
                <a:close/>
                <a:moveTo>
                  <a:pt x="551590" y="589876"/>
                </a:moveTo>
                <a:cubicBezTo>
                  <a:pt x="555282" y="589169"/>
                  <a:pt x="561947" y="590899"/>
                  <a:pt x="571583" y="595065"/>
                </a:cubicBezTo>
                <a:cubicBezTo>
                  <a:pt x="584819" y="599396"/>
                  <a:pt x="589638" y="605333"/>
                  <a:pt x="586038" y="612876"/>
                </a:cubicBezTo>
                <a:cubicBezTo>
                  <a:pt x="582439" y="620419"/>
                  <a:pt x="581313" y="637462"/>
                  <a:pt x="582661" y="664006"/>
                </a:cubicBezTo>
                <a:cubicBezTo>
                  <a:pt x="584009" y="690549"/>
                  <a:pt x="581589" y="708385"/>
                  <a:pt x="575401" y="717513"/>
                </a:cubicBezTo>
                <a:cubicBezTo>
                  <a:pt x="569214" y="726640"/>
                  <a:pt x="563786" y="725410"/>
                  <a:pt x="559118" y="713824"/>
                </a:cubicBezTo>
                <a:cubicBezTo>
                  <a:pt x="554451" y="702237"/>
                  <a:pt x="552794" y="693403"/>
                  <a:pt x="554149" y="687323"/>
                </a:cubicBezTo>
                <a:cubicBezTo>
                  <a:pt x="555504" y="681243"/>
                  <a:pt x="556182" y="667949"/>
                  <a:pt x="556182" y="647443"/>
                </a:cubicBezTo>
                <a:cubicBezTo>
                  <a:pt x="556182" y="626506"/>
                  <a:pt x="553931" y="610459"/>
                  <a:pt x="549428" y="599303"/>
                </a:cubicBezTo>
                <a:cubicBezTo>
                  <a:pt x="547176" y="593724"/>
                  <a:pt x="547897" y="590582"/>
                  <a:pt x="551590" y="589876"/>
                </a:cubicBezTo>
                <a:close/>
                <a:moveTo>
                  <a:pt x="1539866" y="584073"/>
                </a:moveTo>
                <a:cubicBezTo>
                  <a:pt x="1522557" y="587673"/>
                  <a:pt x="1511171" y="589523"/>
                  <a:pt x="1505708" y="589623"/>
                </a:cubicBezTo>
                <a:cubicBezTo>
                  <a:pt x="1518298" y="594197"/>
                  <a:pt x="1524131" y="599016"/>
                  <a:pt x="1523206" y="604078"/>
                </a:cubicBezTo>
                <a:cubicBezTo>
                  <a:pt x="1522281" y="609140"/>
                  <a:pt x="1520944" y="623129"/>
                  <a:pt x="1519195" y="646045"/>
                </a:cubicBezTo>
                <a:cubicBezTo>
                  <a:pt x="1521460" y="646045"/>
                  <a:pt x="1531305" y="644058"/>
                  <a:pt x="1548728" y="640086"/>
                </a:cubicBezTo>
                <a:cubicBezTo>
                  <a:pt x="1548728" y="621931"/>
                  <a:pt x="1548083" y="609638"/>
                  <a:pt x="1546792" y="603207"/>
                </a:cubicBezTo>
                <a:cubicBezTo>
                  <a:pt x="1545502" y="596775"/>
                  <a:pt x="1543193" y="590397"/>
                  <a:pt x="1539866" y="584073"/>
                </a:cubicBezTo>
                <a:close/>
                <a:moveTo>
                  <a:pt x="1196998" y="566928"/>
                </a:moveTo>
                <a:lnTo>
                  <a:pt x="1153283" y="571554"/>
                </a:lnTo>
                <a:cubicBezTo>
                  <a:pt x="1153283" y="604228"/>
                  <a:pt x="1152720" y="637906"/>
                  <a:pt x="1151594" y="672588"/>
                </a:cubicBezTo>
                <a:lnTo>
                  <a:pt x="1149628" y="714137"/>
                </a:lnTo>
                <a:lnTo>
                  <a:pt x="1153724" y="710640"/>
                </a:lnTo>
                <a:cubicBezTo>
                  <a:pt x="1164931" y="702323"/>
                  <a:pt x="1176493" y="692650"/>
                  <a:pt x="1188409" y="681623"/>
                </a:cubicBezTo>
                <a:cubicBezTo>
                  <a:pt x="1200326" y="670595"/>
                  <a:pt x="1210608" y="660435"/>
                  <a:pt x="1219255" y="651142"/>
                </a:cubicBezTo>
                <a:cubicBezTo>
                  <a:pt x="1207769" y="642825"/>
                  <a:pt x="1199889" y="637118"/>
                  <a:pt x="1195615" y="634020"/>
                </a:cubicBezTo>
                <a:cubicBezTo>
                  <a:pt x="1186036" y="643442"/>
                  <a:pt x="1176783" y="649848"/>
                  <a:pt x="1167857" y="653240"/>
                </a:cubicBezTo>
                <a:cubicBezTo>
                  <a:pt x="1158929" y="656631"/>
                  <a:pt x="1158568" y="653408"/>
                  <a:pt x="1166770" y="643571"/>
                </a:cubicBezTo>
                <a:cubicBezTo>
                  <a:pt x="1174972" y="633733"/>
                  <a:pt x="1182397" y="621548"/>
                  <a:pt x="1189044" y="607014"/>
                </a:cubicBezTo>
                <a:cubicBezTo>
                  <a:pt x="1195690" y="592480"/>
                  <a:pt x="1198340" y="580499"/>
                  <a:pt x="1196992" y="571070"/>
                </a:cubicBezTo>
                <a:close/>
                <a:moveTo>
                  <a:pt x="1284636" y="557766"/>
                </a:moveTo>
                <a:cubicBezTo>
                  <a:pt x="1277849" y="558440"/>
                  <a:pt x="1263510" y="559926"/>
                  <a:pt x="1241618" y="562224"/>
                </a:cubicBezTo>
                <a:lnTo>
                  <a:pt x="1214250" y="565107"/>
                </a:lnTo>
                <a:lnTo>
                  <a:pt x="1229591" y="574555"/>
                </a:lnTo>
                <a:cubicBezTo>
                  <a:pt x="1233613" y="579495"/>
                  <a:pt x="1233875" y="583890"/>
                  <a:pt x="1230376" y="587741"/>
                </a:cubicBezTo>
                <a:cubicBezTo>
                  <a:pt x="1226877" y="591591"/>
                  <a:pt x="1222776" y="595545"/>
                  <a:pt x="1218072" y="599604"/>
                </a:cubicBezTo>
                <a:cubicBezTo>
                  <a:pt x="1222259" y="599045"/>
                  <a:pt x="1227389" y="598173"/>
                  <a:pt x="1233463" y="596990"/>
                </a:cubicBezTo>
                <a:cubicBezTo>
                  <a:pt x="1239536" y="595807"/>
                  <a:pt x="1244393" y="593782"/>
                  <a:pt x="1248036" y="590914"/>
                </a:cubicBezTo>
                <a:cubicBezTo>
                  <a:pt x="1251678" y="588046"/>
                  <a:pt x="1256751" y="587830"/>
                  <a:pt x="1263254" y="590268"/>
                </a:cubicBezTo>
                <a:cubicBezTo>
                  <a:pt x="1269758" y="592706"/>
                  <a:pt x="1275551" y="596241"/>
                  <a:pt x="1280635" y="600873"/>
                </a:cubicBezTo>
                <a:cubicBezTo>
                  <a:pt x="1285718" y="605505"/>
                  <a:pt x="1285596" y="609749"/>
                  <a:pt x="1280269" y="613607"/>
                </a:cubicBezTo>
                <a:cubicBezTo>
                  <a:pt x="1274942" y="617464"/>
                  <a:pt x="1270120" y="622842"/>
                  <a:pt x="1265803" y="629740"/>
                </a:cubicBezTo>
                <a:cubicBezTo>
                  <a:pt x="1261487" y="636637"/>
                  <a:pt x="1255923" y="643879"/>
                  <a:pt x="1249111" y="651465"/>
                </a:cubicBezTo>
                <a:cubicBezTo>
                  <a:pt x="1263337" y="661776"/>
                  <a:pt x="1275343" y="669150"/>
                  <a:pt x="1285130" y="673588"/>
                </a:cubicBezTo>
                <a:cubicBezTo>
                  <a:pt x="1294918" y="678027"/>
                  <a:pt x="1305759" y="682659"/>
                  <a:pt x="1317654" y="687484"/>
                </a:cubicBezTo>
                <a:lnTo>
                  <a:pt x="1323369" y="691730"/>
                </a:lnTo>
                <a:lnTo>
                  <a:pt x="1321859" y="623910"/>
                </a:lnTo>
                <a:cubicBezTo>
                  <a:pt x="1320970" y="593739"/>
                  <a:pt x="1317937" y="574835"/>
                  <a:pt x="1312760" y="567198"/>
                </a:cubicBezTo>
                <a:cubicBezTo>
                  <a:pt x="1307584" y="559562"/>
                  <a:pt x="1298209" y="556418"/>
                  <a:pt x="1284636" y="557766"/>
                </a:cubicBezTo>
                <a:close/>
                <a:moveTo>
                  <a:pt x="238898" y="556185"/>
                </a:moveTo>
                <a:cubicBezTo>
                  <a:pt x="236281" y="555891"/>
                  <a:pt x="227960" y="556866"/>
                  <a:pt x="213936" y="559111"/>
                </a:cubicBezTo>
                <a:cubicBezTo>
                  <a:pt x="199911" y="561355"/>
                  <a:pt x="183498" y="564420"/>
                  <a:pt x="164698" y="568306"/>
                </a:cubicBezTo>
                <a:cubicBezTo>
                  <a:pt x="166491" y="573626"/>
                  <a:pt x="167954" y="577928"/>
                  <a:pt x="169087" y="581212"/>
                </a:cubicBezTo>
                <a:cubicBezTo>
                  <a:pt x="182566" y="578588"/>
                  <a:pt x="193490" y="576132"/>
                  <a:pt x="201858" y="573845"/>
                </a:cubicBezTo>
                <a:cubicBezTo>
                  <a:pt x="210225" y="571558"/>
                  <a:pt x="216922" y="573021"/>
                  <a:pt x="221948" y="578233"/>
                </a:cubicBezTo>
                <a:cubicBezTo>
                  <a:pt x="226974" y="583446"/>
                  <a:pt x="221894" y="588422"/>
                  <a:pt x="206708" y="593161"/>
                </a:cubicBezTo>
                <a:cubicBezTo>
                  <a:pt x="191522" y="597901"/>
                  <a:pt x="179763" y="599826"/>
                  <a:pt x="171431" y="598937"/>
                </a:cubicBezTo>
                <a:cubicBezTo>
                  <a:pt x="174027" y="606523"/>
                  <a:pt x="175963" y="612316"/>
                  <a:pt x="177239" y="616317"/>
                </a:cubicBezTo>
                <a:cubicBezTo>
                  <a:pt x="199380" y="612833"/>
                  <a:pt x="218639" y="609864"/>
                  <a:pt x="235016" y="607412"/>
                </a:cubicBezTo>
                <a:cubicBezTo>
                  <a:pt x="237511" y="591580"/>
                  <a:pt x="239436" y="579158"/>
                  <a:pt x="240791" y="570145"/>
                </a:cubicBezTo>
                <a:cubicBezTo>
                  <a:pt x="242146" y="561133"/>
                  <a:pt x="241515" y="556479"/>
                  <a:pt x="238898" y="556185"/>
                </a:cubicBezTo>
                <a:close/>
                <a:moveTo>
                  <a:pt x="517534" y="553410"/>
                </a:moveTo>
                <a:cubicBezTo>
                  <a:pt x="521266" y="554178"/>
                  <a:pt x="524870" y="556024"/>
                  <a:pt x="528348" y="558949"/>
                </a:cubicBezTo>
                <a:cubicBezTo>
                  <a:pt x="535303" y="564800"/>
                  <a:pt x="534238" y="569988"/>
                  <a:pt x="525153" y="574512"/>
                </a:cubicBezTo>
                <a:cubicBezTo>
                  <a:pt x="516069" y="579036"/>
                  <a:pt x="500370" y="582718"/>
                  <a:pt x="478057" y="585558"/>
                </a:cubicBezTo>
                <a:cubicBezTo>
                  <a:pt x="487048" y="591322"/>
                  <a:pt x="488389" y="596625"/>
                  <a:pt x="482079" y="601464"/>
                </a:cubicBezTo>
                <a:cubicBezTo>
                  <a:pt x="475769" y="606304"/>
                  <a:pt x="469083" y="612919"/>
                  <a:pt x="462021" y="621308"/>
                </a:cubicBezTo>
                <a:cubicBezTo>
                  <a:pt x="454958" y="629697"/>
                  <a:pt x="449566" y="635236"/>
                  <a:pt x="445845" y="637924"/>
                </a:cubicBezTo>
                <a:cubicBezTo>
                  <a:pt x="442124" y="640613"/>
                  <a:pt x="443134" y="641542"/>
                  <a:pt x="448878" y="640710"/>
                </a:cubicBezTo>
                <a:cubicBezTo>
                  <a:pt x="454621" y="639878"/>
                  <a:pt x="470141" y="637813"/>
                  <a:pt x="495437" y="634515"/>
                </a:cubicBezTo>
                <a:cubicBezTo>
                  <a:pt x="493716" y="629539"/>
                  <a:pt x="491486" y="622337"/>
                  <a:pt x="488747" y="612908"/>
                </a:cubicBezTo>
                <a:cubicBezTo>
                  <a:pt x="486008" y="603479"/>
                  <a:pt x="489432" y="600945"/>
                  <a:pt x="499018" y="605304"/>
                </a:cubicBezTo>
                <a:cubicBezTo>
                  <a:pt x="508605" y="609663"/>
                  <a:pt x="516263" y="615192"/>
                  <a:pt x="521991" y="621888"/>
                </a:cubicBezTo>
                <a:cubicBezTo>
                  <a:pt x="527720" y="628585"/>
                  <a:pt x="530829" y="635669"/>
                  <a:pt x="531316" y="643141"/>
                </a:cubicBezTo>
                <a:cubicBezTo>
                  <a:pt x="531804" y="650612"/>
                  <a:pt x="529162" y="657033"/>
                  <a:pt x="523390" y="662403"/>
                </a:cubicBezTo>
                <a:cubicBezTo>
                  <a:pt x="517618" y="667774"/>
                  <a:pt x="510702" y="663260"/>
                  <a:pt x="502643" y="648862"/>
                </a:cubicBezTo>
                <a:cubicBezTo>
                  <a:pt x="487399" y="652275"/>
                  <a:pt x="476952" y="654290"/>
                  <a:pt x="471302" y="654907"/>
                </a:cubicBezTo>
                <a:cubicBezTo>
                  <a:pt x="481197" y="659367"/>
                  <a:pt x="485245" y="664088"/>
                  <a:pt x="483445" y="669071"/>
                </a:cubicBezTo>
                <a:cubicBezTo>
                  <a:pt x="481645" y="674055"/>
                  <a:pt x="480745" y="681666"/>
                  <a:pt x="480745" y="691905"/>
                </a:cubicBezTo>
                <a:cubicBezTo>
                  <a:pt x="481763" y="692005"/>
                  <a:pt x="486934" y="690678"/>
                  <a:pt x="496254" y="687925"/>
                </a:cubicBezTo>
                <a:cubicBezTo>
                  <a:pt x="505576" y="685172"/>
                  <a:pt x="513420" y="687122"/>
                  <a:pt x="519787" y="693776"/>
                </a:cubicBezTo>
                <a:cubicBezTo>
                  <a:pt x="526154" y="700430"/>
                  <a:pt x="523404" y="705395"/>
                  <a:pt x="511537" y="708672"/>
                </a:cubicBezTo>
                <a:cubicBezTo>
                  <a:pt x="499671" y="711949"/>
                  <a:pt x="488869" y="714713"/>
                  <a:pt x="479133" y="716964"/>
                </a:cubicBezTo>
                <a:cubicBezTo>
                  <a:pt x="478415" y="728651"/>
                  <a:pt x="478057" y="736947"/>
                  <a:pt x="478057" y="741851"/>
                </a:cubicBezTo>
                <a:cubicBezTo>
                  <a:pt x="482057" y="741177"/>
                  <a:pt x="493404" y="738758"/>
                  <a:pt x="512097" y="734592"/>
                </a:cubicBezTo>
                <a:cubicBezTo>
                  <a:pt x="530789" y="730426"/>
                  <a:pt x="542161" y="730759"/>
                  <a:pt x="546212" y="735592"/>
                </a:cubicBezTo>
                <a:cubicBezTo>
                  <a:pt x="550263" y="740425"/>
                  <a:pt x="538124" y="746709"/>
                  <a:pt x="509795" y="754446"/>
                </a:cubicBezTo>
                <a:cubicBezTo>
                  <a:pt x="481466" y="762182"/>
                  <a:pt x="459256" y="769177"/>
                  <a:pt x="443167" y="775429"/>
                </a:cubicBezTo>
                <a:cubicBezTo>
                  <a:pt x="427077" y="781681"/>
                  <a:pt x="416189" y="786224"/>
                  <a:pt x="410504" y="789056"/>
                </a:cubicBezTo>
                <a:cubicBezTo>
                  <a:pt x="404817" y="791888"/>
                  <a:pt x="399250" y="791264"/>
                  <a:pt x="393801" y="787184"/>
                </a:cubicBezTo>
                <a:cubicBezTo>
                  <a:pt x="388352" y="783105"/>
                  <a:pt x="383680" y="776777"/>
                  <a:pt x="379787" y="768202"/>
                </a:cubicBezTo>
                <a:cubicBezTo>
                  <a:pt x="375893" y="759626"/>
                  <a:pt x="379934" y="755797"/>
                  <a:pt x="391908" y="756715"/>
                </a:cubicBezTo>
                <a:cubicBezTo>
                  <a:pt x="403882" y="757633"/>
                  <a:pt x="424446" y="754342"/>
                  <a:pt x="453599" y="746842"/>
                </a:cubicBezTo>
                <a:lnTo>
                  <a:pt x="453599" y="721761"/>
                </a:lnTo>
                <a:cubicBezTo>
                  <a:pt x="445999" y="723539"/>
                  <a:pt x="439421" y="724883"/>
                  <a:pt x="433864" y="725794"/>
                </a:cubicBezTo>
                <a:cubicBezTo>
                  <a:pt x="428307" y="726705"/>
                  <a:pt x="422108" y="723865"/>
                  <a:pt x="415268" y="717276"/>
                </a:cubicBezTo>
                <a:cubicBezTo>
                  <a:pt x="408428" y="710687"/>
                  <a:pt x="409123" y="707080"/>
                  <a:pt x="417355" y="706456"/>
                </a:cubicBezTo>
                <a:cubicBezTo>
                  <a:pt x="425586" y="705832"/>
                  <a:pt x="437668" y="703527"/>
                  <a:pt x="453599" y="699541"/>
                </a:cubicBezTo>
                <a:cubicBezTo>
                  <a:pt x="453599" y="682562"/>
                  <a:pt x="451936" y="669720"/>
                  <a:pt x="448609" y="661016"/>
                </a:cubicBezTo>
                <a:cubicBezTo>
                  <a:pt x="435961" y="666221"/>
                  <a:pt x="426138" y="670674"/>
                  <a:pt x="419140" y="674374"/>
                </a:cubicBezTo>
                <a:cubicBezTo>
                  <a:pt x="412142" y="678073"/>
                  <a:pt x="406725" y="678475"/>
                  <a:pt x="402889" y="675578"/>
                </a:cubicBezTo>
                <a:cubicBezTo>
                  <a:pt x="399053" y="672681"/>
                  <a:pt x="396647" y="667709"/>
                  <a:pt x="395672" y="660661"/>
                </a:cubicBezTo>
                <a:cubicBezTo>
                  <a:pt x="394697" y="653613"/>
                  <a:pt x="399092" y="648203"/>
                  <a:pt x="408858" y="644431"/>
                </a:cubicBezTo>
                <a:cubicBezTo>
                  <a:pt x="418623" y="640660"/>
                  <a:pt x="428077" y="632683"/>
                  <a:pt x="437219" y="620501"/>
                </a:cubicBezTo>
                <a:cubicBezTo>
                  <a:pt x="446361" y="608319"/>
                  <a:pt x="451370" y="598428"/>
                  <a:pt x="452244" y="590828"/>
                </a:cubicBezTo>
                <a:cubicBezTo>
                  <a:pt x="445232" y="592634"/>
                  <a:pt x="438090" y="593301"/>
                  <a:pt x="430820" y="592828"/>
                </a:cubicBezTo>
                <a:cubicBezTo>
                  <a:pt x="423550" y="592355"/>
                  <a:pt x="416978" y="589605"/>
                  <a:pt x="411106" y="584579"/>
                </a:cubicBezTo>
                <a:cubicBezTo>
                  <a:pt x="405234" y="579553"/>
                  <a:pt x="406650" y="576405"/>
                  <a:pt x="415354" y="575136"/>
                </a:cubicBezTo>
                <a:cubicBezTo>
                  <a:pt x="424058" y="573867"/>
                  <a:pt x="439342" y="570780"/>
                  <a:pt x="461203" y="565876"/>
                </a:cubicBezTo>
                <a:cubicBezTo>
                  <a:pt x="483065" y="560971"/>
                  <a:pt x="497982" y="557128"/>
                  <a:pt x="505956" y="554346"/>
                </a:cubicBezTo>
                <a:cubicBezTo>
                  <a:pt x="509942" y="552955"/>
                  <a:pt x="513801" y="552643"/>
                  <a:pt x="517534" y="553410"/>
                </a:cubicBezTo>
                <a:close/>
                <a:moveTo>
                  <a:pt x="1583528" y="548197"/>
                </a:moveTo>
                <a:cubicBezTo>
                  <a:pt x="1589984" y="547801"/>
                  <a:pt x="1596137" y="550431"/>
                  <a:pt x="1601988" y="556088"/>
                </a:cubicBezTo>
                <a:cubicBezTo>
                  <a:pt x="1609789" y="563631"/>
                  <a:pt x="1607778" y="569048"/>
                  <a:pt x="1595954" y="572339"/>
                </a:cubicBezTo>
                <a:cubicBezTo>
                  <a:pt x="1584131" y="575631"/>
                  <a:pt x="1570698" y="577993"/>
                  <a:pt x="1555655" y="579427"/>
                </a:cubicBezTo>
                <a:cubicBezTo>
                  <a:pt x="1570941" y="583471"/>
                  <a:pt x="1577463" y="588967"/>
                  <a:pt x="1575218" y="595915"/>
                </a:cubicBezTo>
                <a:cubicBezTo>
                  <a:pt x="1572974" y="602863"/>
                  <a:pt x="1571852" y="615514"/>
                  <a:pt x="1571852" y="633870"/>
                </a:cubicBezTo>
                <a:cubicBezTo>
                  <a:pt x="1576814" y="633181"/>
                  <a:pt x="1582489" y="631884"/>
                  <a:pt x="1588877" y="629976"/>
                </a:cubicBezTo>
                <a:cubicBezTo>
                  <a:pt x="1595266" y="628069"/>
                  <a:pt x="1602124" y="630500"/>
                  <a:pt x="1609452" y="637268"/>
                </a:cubicBezTo>
                <a:cubicBezTo>
                  <a:pt x="1616780" y="644037"/>
                  <a:pt x="1613883" y="648805"/>
                  <a:pt x="1600762" y="651573"/>
                </a:cubicBezTo>
                <a:lnTo>
                  <a:pt x="1571852" y="656391"/>
                </a:lnTo>
                <a:cubicBezTo>
                  <a:pt x="1571852" y="686907"/>
                  <a:pt x="1572297" y="708403"/>
                  <a:pt x="1573186" y="720879"/>
                </a:cubicBezTo>
                <a:cubicBezTo>
                  <a:pt x="1574075" y="733355"/>
                  <a:pt x="1573605" y="745551"/>
                  <a:pt x="1571777" y="757468"/>
                </a:cubicBezTo>
                <a:cubicBezTo>
                  <a:pt x="1569948" y="769385"/>
                  <a:pt x="1567001" y="779236"/>
                  <a:pt x="1562936" y="787023"/>
                </a:cubicBezTo>
                <a:cubicBezTo>
                  <a:pt x="1558871" y="794810"/>
                  <a:pt x="1553912" y="792214"/>
                  <a:pt x="1548062" y="779236"/>
                </a:cubicBezTo>
                <a:cubicBezTo>
                  <a:pt x="1542211" y="766258"/>
                  <a:pt x="1540415" y="755833"/>
                  <a:pt x="1542673" y="747960"/>
                </a:cubicBezTo>
                <a:cubicBezTo>
                  <a:pt x="1544932" y="740088"/>
                  <a:pt x="1546506" y="729411"/>
                  <a:pt x="1547395" y="715932"/>
                </a:cubicBezTo>
                <a:cubicBezTo>
                  <a:pt x="1548284" y="702452"/>
                  <a:pt x="1548728" y="683695"/>
                  <a:pt x="1548728" y="659661"/>
                </a:cubicBezTo>
                <a:cubicBezTo>
                  <a:pt x="1531621" y="664049"/>
                  <a:pt x="1521676" y="666802"/>
                  <a:pt x="1518894" y="667921"/>
                </a:cubicBezTo>
                <a:cubicBezTo>
                  <a:pt x="1515380" y="704789"/>
                  <a:pt x="1508031" y="731150"/>
                  <a:pt x="1496846" y="747003"/>
                </a:cubicBezTo>
                <a:cubicBezTo>
                  <a:pt x="1485660" y="762856"/>
                  <a:pt x="1473292" y="773859"/>
                  <a:pt x="1459740" y="780011"/>
                </a:cubicBezTo>
                <a:cubicBezTo>
                  <a:pt x="1446189" y="786163"/>
                  <a:pt x="1440847" y="786536"/>
                  <a:pt x="1443715" y="781129"/>
                </a:cubicBezTo>
                <a:cubicBezTo>
                  <a:pt x="1446583" y="775723"/>
                  <a:pt x="1452685" y="767689"/>
                  <a:pt x="1462020" y="757027"/>
                </a:cubicBezTo>
                <a:cubicBezTo>
                  <a:pt x="1471356" y="746365"/>
                  <a:pt x="1478469" y="733036"/>
                  <a:pt x="1483359" y="717039"/>
                </a:cubicBezTo>
                <a:cubicBezTo>
                  <a:pt x="1488249" y="701043"/>
                  <a:pt x="1492042" y="686419"/>
                  <a:pt x="1494738" y="673169"/>
                </a:cubicBezTo>
                <a:cubicBezTo>
                  <a:pt x="1477400" y="677629"/>
                  <a:pt x="1466681" y="680318"/>
                  <a:pt x="1462580" y="681235"/>
                </a:cubicBezTo>
                <a:cubicBezTo>
                  <a:pt x="1458478" y="682153"/>
                  <a:pt x="1451340" y="678902"/>
                  <a:pt x="1441166" y="671480"/>
                </a:cubicBezTo>
                <a:cubicBezTo>
                  <a:pt x="1430992" y="664059"/>
                  <a:pt x="1432741" y="659779"/>
                  <a:pt x="1446415" y="658639"/>
                </a:cubicBezTo>
                <a:cubicBezTo>
                  <a:pt x="1460088" y="657499"/>
                  <a:pt x="1476697" y="654892"/>
                  <a:pt x="1496243" y="650820"/>
                </a:cubicBezTo>
                <a:cubicBezTo>
                  <a:pt x="1497046" y="640480"/>
                  <a:pt x="1497226" y="630274"/>
                  <a:pt x="1496781" y="620200"/>
                </a:cubicBezTo>
                <a:cubicBezTo>
                  <a:pt x="1496336" y="610126"/>
                  <a:pt x="1494580" y="600493"/>
                  <a:pt x="1491511" y="591301"/>
                </a:cubicBezTo>
                <a:cubicBezTo>
                  <a:pt x="1471177" y="581463"/>
                  <a:pt x="1469137" y="575100"/>
                  <a:pt x="1485391" y="572210"/>
                </a:cubicBezTo>
                <a:cubicBezTo>
                  <a:pt x="1501646" y="569321"/>
                  <a:pt x="1518754" y="565635"/>
                  <a:pt x="1536715" y="561154"/>
                </a:cubicBezTo>
                <a:cubicBezTo>
                  <a:pt x="1554676" y="556673"/>
                  <a:pt x="1568095" y="552822"/>
                  <a:pt x="1576971" y="549603"/>
                </a:cubicBezTo>
                <a:cubicBezTo>
                  <a:pt x="1579191" y="548798"/>
                  <a:pt x="1581376" y="548330"/>
                  <a:pt x="1583528" y="548197"/>
                </a:cubicBezTo>
                <a:close/>
                <a:moveTo>
                  <a:pt x="89197" y="534350"/>
                </a:moveTo>
                <a:cubicBezTo>
                  <a:pt x="92954" y="534911"/>
                  <a:pt x="98440" y="537848"/>
                  <a:pt x="105653" y="543161"/>
                </a:cubicBezTo>
                <a:cubicBezTo>
                  <a:pt x="116221" y="555264"/>
                  <a:pt x="118265" y="562990"/>
                  <a:pt x="111783" y="566338"/>
                </a:cubicBezTo>
                <a:cubicBezTo>
                  <a:pt x="105301" y="569686"/>
                  <a:pt x="98264" y="574928"/>
                  <a:pt x="90671" y="582062"/>
                </a:cubicBezTo>
                <a:cubicBezTo>
                  <a:pt x="83078" y="589196"/>
                  <a:pt x="74524" y="596614"/>
                  <a:pt x="65009" y="604315"/>
                </a:cubicBezTo>
                <a:cubicBezTo>
                  <a:pt x="55494" y="612015"/>
                  <a:pt x="45406" y="617766"/>
                  <a:pt x="34744" y="621566"/>
                </a:cubicBezTo>
                <a:cubicBezTo>
                  <a:pt x="24082" y="625366"/>
                  <a:pt x="23591" y="622290"/>
                  <a:pt x="33270" y="612338"/>
                </a:cubicBezTo>
                <a:cubicBezTo>
                  <a:pt x="42950" y="602386"/>
                  <a:pt x="53526" y="589903"/>
                  <a:pt x="64998" y="574888"/>
                </a:cubicBezTo>
                <a:cubicBezTo>
                  <a:pt x="76470" y="559874"/>
                  <a:pt x="82507" y="548176"/>
                  <a:pt x="83110" y="539794"/>
                </a:cubicBezTo>
                <a:cubicBezTo>
                  <a:pt x="83411" y="535603"/>
                  <a:pt x="85440" y="533788"/>
                  <a:pt x="89197" y="534350"/>
                </a:cubicBezTo>
                <a:close/>
                <a:moveTo>
                  <a:pt x="245058" y="533581"/>
                </a:moveTo>
                <a:cubicBezTo>
                  <a:pt x="248323" y="533715"/>
                  <a:pt x="251973" y="534614"/>
                  <a:pt x="256010" y="536277"/>
                </a:cubicBezTo>
                <a:cubicBezTo>
                  <a:pt x="264083" y="539604"/>
                  <a:pt x="271579" y="543659"/>
                  <a:pt x="278499" y="548441"/>
                </a:cubicBezTo>
                <a:cubicBezTo>
                  <a:pt x="285418" y="553224"/>
                  <a:pt x="286293" y="558713"/>
                  <a:pt x="281123" y="564908"/>
                </a:cubicBezTo>
                <a:cubicBezTo>
                  <a:pt x="275954" y="571103"/>
                  <a:pt x="271153" y="579746"/>
                  <a:pt x="266722" y="590838"/>
                </a:cubicBezTo>
                <a:cubicBezTo>
                  <a:pt x="262291" y="601930"/>
                  <a:pt x="257533" y="611900"/>
                  <a:pt x="252450" y="620748"/>
                </a:cubicBezTo>
                <a:cubicBezTo>
                  <a:pt x="247366" y="629596"/>
                  <a:pt x="241698" y="630873"/>
                  <a:pt x="235446" y="624577"/>
                </a:cubicBezTo>
                <a:cubicBezTo>
                  <a:pt x="228462" y="625438"/>
                  <a:pt x="209426" y="628463"/>
                  <a:pt x="178336" y="633655"/>
                </a:cubicBezTo>
                <a:cubicBezTo>
                  <a:pt x="172786" y="642904"/>
                  <a:pt x="167445" y="642406"/>
                  <a:pt x="162311" y="632160"/>
                </a:cubicBezTo>
                <a:cubicBezTo>
                  <a:pt x="157177" y="621914"/>
                  <a:pt x="151627" y="608997"/>
                  <a:pt x="145662" y="593409"/>
                </a:cubicBezTo>
                <a:cubicBezTo>
                  <a:pt x="139696" y="577821"/>
                  <a:pt x="134376" y="566499"/>
                  <a:pt x="129701" y="559444"/>
                </a:cubicBezTo>
                <a:cubicBezTo>
                  <a:pt x="125027" y="552389"/>
                  <a:pt x="126317" y="548861"/>
                  <a:pt x="133573" y="548861"/>
                </a:cubicBezTo>
                <a:cubicBezTo>
                  <a:pt x="138190" y="548861"/>
                  <a:pt x="147153" y="549298"/>
                  <a:pt x="160461" y="550173"/>
                </a:cubicBezTo>
                <a:cubicBezTo>
                  <a:pt x="189615" y="546645"/>
                  <a:pt x="208318" y="544010"/>
                  <a:pt x="216570" y="542268"/>
                </a:cubicBezTo>
                <a:cubicBezTo>
                  <a:pt x="224824" y="540526"/>
                  <a:pt x="231442" y="538260"/>
                  <a:pt x="236425" y="535471"/>
                </a:cubicBezTo>
                <a:cubicBezTo>
                  <a:pt x="238916" y="534076"/>
                  <a:pt x="241794" y="533446"/>
                  <a:pt x="245058" y="533581"/>
                </a:cubicBezTo>
                <a:close/>
                <a:moveTo>
                  <a:pt x="605617" y="533463"/>
                </a:moveTo>
                <a:cubicBezTo>
                  <a:pt x="607419" y="533238"/>
                  <a:pt x="609766" y="533481"/>
                  <a:pt x="612657" y="534191"/>
                </a:cubicBezTo>
                <a:cubicBezTo>
                  <a:pt x="624223" y="537030"/>
                  <a:pt x="633433" y="540895"/>
                  <a:pt x="640287" y="545785"/>
                </a:cubicBezTo>
                <a:cubicBezTo>
                  <a:pt x="647314" y="550245"/>
                  <a:pt x="649010" y="555490"/>
                  <a:pt x="645375" y="561520"/>
                </a:cubicBezTo>
                <a:cubicBezTo>
                  <a:pt x="641739" y="567550"/>
                  <a:pt x="639477" y="583145"/>
                  <a:pt x="638588" y="608305"/>
                </a:cubicBezTo>
                <a:cubicBezTo>
                  <a:pt x="637699" y="633465"/>
                  <a:pt x="637481" y="659302"/>
                  <a:pt x="637932" y="685817"/>
                </a:cubicBezTo>
                <a:cubicBezTo>
                  <a:pt x="638384" y="712332"/>
                  <a:pt x="639061" y="734692"/>
                  <a:pt x="639965" y="752897"/>
                </a:cubicBezTo>
                <a:cubicBezTo>
                  <a:pt x="640868" y="771102"/>
                  <a:pt x="640152" y="785833"/>
                  <a:pt x="637814" y="797090"/>
                </a:cubicBezTo>
                <a:cubicBezTo>
                  <a:pt x="635476" y="808347"/>
                  <a:pt x="630758" y="817503"/>
                  <a:pt x="623660" y="824559"/>
                </a:cubicBezTo>
                <a:cubicBezTo>
                  <a:pt x="616562" y="831614"/>
                  <a:pt x="610392" y="829470"/>
                  <a:pt x="605150" y="818127"/>
                </a:cubicBezTo>
                <a:cubicBezTo>
                  <a:pt x="599909" y="806784"/>
                  <a:pt x="591560" y="794835"/>
                  <a:pt x="580102" y="782280"/>
                </a:cubicBezTo>
                <a:cubicBezTo>
                  <a:pt x="568644" y="769725"/>
                  <a:pt x="569522" y="765248"/>
                  <a:pt x="582736" y="768847"/>
                </a:cubicBezTo>
                <a:cubicBezTo>
                  <a:pt x="595951" y="772446"/>
                  <a:pt x="603447" y="774332"/>
                  <a:pt x="605226" y="774504"/>
                </a:cubicBezTo>
                <a:cubicBezTo>
                  <a:pt x="607004" y="774676"/>
                  <a:pt x="608495" y="771944"/>
                  <a:pt x="609700" y="766309"/>
                </a:cubicBezTo>
                <a:cubicBezTo>
                  <a:pt x="610904" y="760673"/>
                  <a:pt x="611732" y="744400"/>
                  <a:pt x="612184" y="717491"/>
                </a:cubicBezTo>
                <a:cubicBezTo>
                  <a:pt x="612636" y="690582"/>
                  <a:pt x="612862" y="658685"/>
                  <a:pt x="612862" y="621802"/>
                </a:cubicBezTo>
                <a:cubicBezTo>
                  <a:pt x="612862" y="584776"/>
                  <a:pt x="609936" y="560208"/>
                  <a:pt x="604085" y="548097"/>
                </a:cubicBezTo>
                <a:cubicBezTo>
                  <a:pt x="599697" y="539015"/>
                  <a:pt x="600208" y="534136"/>
                  <a:pt x="605617" y="533463"/>
                </a:cubicBezTo>
                <a:close/>
                <a:moveTo>
                  <a:pt x="1307947" y="530389"/>
                </a:moveTo>
                <a:cubicBezTo>
                  <a:pt x="1312357" y="530665"/>
                  <a:pt x="1317048" y="531997"/>
                  <a:pt x="1322020" y="534384"/>
                </a:cubicBezTo>
                <a:cubicBezTo>
                  <a:pt x="1331965" y="539160"/>
                  <a:pt x="1340071" y="545018"/>
                  <a:pt x="1346338" y="551958"/>
                </a:cubicBezTo>
                <a:cubicBezTo>
                  <a:pt x="1352605" y="558899"/>
                  <a:pt x="1354157" y="565693"/>
                  <a:pt x="1350995" y="572339"/>
                </a:cubicBezTo>
                <a:cubicBezTo>
                  <a:pt x="1347833" y="578986"/>
                  <a:pt x="1346922" y="604146"/>
                  <a:pt x="1348263" y="647819"/>
                </a:cubicBezTo>
                <a:cubicBezTo>
                  <a:pt x="1349604" y="691492"/>
                  <a:pt x="1351411" y="724442"/>
                  <a:pt x="1353684" y="746670"/>
                </a:cubicBezTo>
                <a:cubicBezTo>
                  <a:pt x="1355957" y="768897"/>
                  <a:pt x="1355917" y="787052"/>
                  <a:pt x="1353565" y="801134"/>
                </a:cubicBezTo>
                <a:cubicBezTo>
                  <a:pt x="1351214" y="815216"/>
                  <a:pt x="1346998" y="824630"/>
                  <a:pt x="1340917" y="829377"/>
                </a:cubicBezTo>
                <a:cubicBezTo>
                  <a:pt x="1334837" y="834124"/>
                  <a:pt x="1330618" y="832453"/>
                  <a:pt x="1328259" y="824365"/>
                </a:cubicBezTo>
                <a:cubicBezTo>
                  <a:pt x="1325900" y="816277"/>
                  <a:pt x="1321580" y="806339"/>
                  <a:pt x="1315299" y="794552"/>
                </a:cubicBezTo>
                <a:cubicBezTo>
                  <a:pt x="1289974" y="793720"/>
                  <a:pt x="1233179" y="795484"/>
                  <a:pt x="1144915" y="799843"/>
                </a:cubicBezTo>
                <a:cubicBezTo>
                  <a:pt x="1143682" y="817080"/>
                  <a:pt x="1138218" y="819070"/>
                  <a:pt x="1128525" y="805812"/>
                </a:cubicBezTo>
                <a:cubicBezTo>
                  <a:pt x="1118830" y="792555"/>
                  <a:pt x="1115783" y="779003"/>
                  <a:pt x="1119383" y="765158"/>
                </a:cubicBezTo>
                <a:cubicBezTo>
                  <a:pt x="1122982" y="751312"/>
                  <a:pt x="1125456" y="731380"/>
                  <a:pt x="1126804" y="705359"/>
                </a:cubicBezTo>
                <a:cubicBezTo>
                  <a:pt x="1128152" y="679339"/>
                  <a:pt x="1128826" y="651035"/>
                  <a:pt x="1128826" y="620447"/>
                </a:cubicBezTo>
                <a:cubicBezTo>
                  <a:pt x="1128826" y="590763"/>
                  <a:pt x="1126126" y="571411"/>
                  <a:pt x="1120727" y="562391"/>
                </a:cubicBezTo>
                <a:cubicBezTo>
                  <a:pt x="1115328" y="553371"/>
                  <a:pt x="1115805" y="548861"/>
                  <a:pt x="1122157" y="548861"/>
                </a:cubicBezTo>
                <a:cubicBezTo>
                  <a:pt x="1127162" y="548861"/>
                  <a:pt x="1132576" y="549531"/>
                  <a:pt x="1138398" y="550872"/>
                </a:cubicBezTo>
                <a:cubicBezTo>
                  <a:pt x="1144220" y="552213"/>
                  <a:pt x="1154516" y="552675"/>
                  <a:pt x="1169287" y="552260"/>
                </a:cubicBezTo>
                <a:cubicBezTo>
                  <a:pt x="1184057" y="551844"/>
                  <a:pt x="1206872" y="549402"/>
                  <a:pt x="1237732" y="544935"/>
                </a:cubicBezTo>
                <a:cubicBezTo>
                  <a:pt x="1268592" y="540468"/>
                  <a:pt x="1287869" y="536399"/>
                  <a:pt x="1295563" y="532728"/>
                </a:cubicBezTo>
                <a:cubicBezTo>
                  <a:pt x="1299410" y="530893"/>
                  <a:pt x="1303538" y="530113"/>
                  <a:pt x="1307947" y="530389"/>
                </a:cubicBezTo>
                <a:close/>
                <a:moveTo>
                  <a:pt x="915575" y="529693"/>
                </a:moveTo>
                <a:cubicBezTo>
                  <a:pt x="917464" y="529635"/>
                  <a:pt x="919798" y="530020"/>
                  <a:pt x="922578" y="530846"/>
                </a:cubicBezTo>
                <a:cubicBezTo>
                  <a:pt x="933699" y="534151"/>
                  <a:pt x="942048" y="537998"/>
                  <a:pt x="947627" y="542386"/>
                </a:cubicBezTo>
                <a:cubicBezTo>
                  <a:pt x="953205" y="546774"/>
                  <a:pt x="953861" y="551593"/>
                  <a:pt x="949595" y="556841"/>
                </a:cubicBezTo>
                <a:cubicBezTo>
                  <a:pt x="945329" y="562090"/>
                  <a:pt x="940288" y="570522"/>
                  <a:pt x="934473" y="582137"/>
                </a:cubicBezTo>
                <a:cubicBezTo>
                  <a:pt x="928658" y="593753"/>
                  <a:pt x="920086" y="605598"/>
                  <a:pt x="908758" y="617672"/>
                </a:cubicBezTo>
                <a:cubicBezTo>
                  <a:pt x="937108" y="616884"/>
                  <a:pt x="954636" y="613987"/>
                  <a:pt x="961340" y="608982"/>
                </a:cubicBezTo>
                <a:cubicBezTo>
                  <a:pt x="968044" y="603977"/>
                  <a:pt x="975812" y="603404"/>
                  <a:pt x="984646" y="607261"/>
                </a:cubicBezTo>
                <a:cubicBezTo>
                  <a:pt x="993479" y="611119"/>
                  <a:pt x="1000589" y="615941"/>
                  <a:pt x="1005973" y="621727"/>
                </a:cubicBezTo>
                <a:cubicBezTo>
                  <a:pt x="1011358" y="627513"/>
                  <a:pt x="1011763" y="632898"/>
                  <a:pt x="1007189" y="637881"/>
                </a:cubicBezTo>
                <a:cubicBezTo>
                  <a:pt x="1002614" y="642865"/>
                  <a:pt x="999441" y="654681"/>
                  <a:pt x="997670" y="673330"/>
                </a:cubicBezTo>
                <a:cubicBezTo>
                  <a:pt x="995899" y="691980"/>
                  <a:pt x="994340" y="710737"/>
                  <a:pt x="992992" y="729601"/>
                </a:cubicBezTo>
                <a:cubicBezTo>
                  <a:pt x="991644" y="748466"/>
                  <a:pt x="987665" y="764738"/>
                  <a:pt x="981054" y="778419"/>
                </a:cubicBezTo>
                <a:cubicBezTo>
                  <a:pt x="974443" y="792100"/>
                  <a:pt x="964186" y="802500"/>
                  <a:pt x="950283" y="809620"/>
                </a:cubicBezTo>
                <a:cubicBezTo>
                  <a:pt x="936380" y="816740"/>
                  <a:pt x="928902" y="814951"/>
                  <a:pt x="927848" y="804253"/>
                </a:cubicBezTo>
                <a:cubicBezTo>
                  <a:pt x="926794" y="793555"/>
                  <a:pt x="921072" y="781380"/>
                  <a:pt x="910683" y="767728"/>
                </a:cubicBezTo>
                <a:cubicBezTo>
                  <a:pt x="900293" y="754076"/>
                  <a:pt x="901699" y="750448"/>
                  <a:pt x="914899" y="756844"/>
                </a:cubicBezTo>
                <a:cubicBezTo>
                  <a:pt x="928099" y="763240"/>
                  <a:pt x="937316" y="766839"/>
                  <a:pt x="942550" y="767642"/>
                </a:cubicBezTo>
                <a:cubicBezTo>
                  <a:pt x="947785" y="768445"/>
                  <a:pt x="952657" y="763638"/>
                  <a:pt x="957167" y="753220"/>
                </a:cubicBezTo>
                <a:cubicBezTo>
                  <a:pt x="961677" y="742801"/>
                  <a:pt x="964831" y="727024"/>
                  <a:pt x="966631" y="705886"/>
                </a:cubicBezTo>
                <a:cubicBezTo>
                  <a:pt x="968431" y="684749"/>
                  <a:pt x="969331" y="667067"/>
                  <a:pt x="969331" y="652842"/>
                </a:cubicBezTo>
                <a:cubicBezTo>
                  <a:pt x="969331" y="640007"/>
                  <a:pt x="968094" y="632762"/>
                  <a:pt x="965620" y="631106"/>
                </a:cubicBezTo>
                <a:cubicBezTo>
                  <a:pt x="963146" y="629449"/>
                  <a:pt x="956998" y="629854"/>
                  <a:pt x="947175" y="632321"/>
                </a:cubicBezTo>
                <a:lnTo>
                  <a:pt x="919040" y="639376"/>
                </a:lnTo>
                <a:cubicBezTo>
                  <a:pt x="912213" y="640308"/>
                  <a:pt x="906148" y="638071"/>
                  <a:pt x="900842" y="632665"/>
                </a:cubicBezTo>
                <a:cubicBezTo>
                  <a:pt x="887119" y="648253"/>
                  <a:pt x="872832" y="660248"/>
                  <a:pt x="857983" y="668652"/>
                </a:cubicBezTo>
                <a:cubicBezTo>
                  <a:pt x="854270" y="670753"/>
                  <a:pt x="851475" y="672031"/>
                  <a:pt x="849598" y="672487"/>
                </a:cubicBezTo>
                <a:lnTo>
                  <a:pt x="847935" y="671854"/>
                </a:lnTo>
                <a:lnTo>
                  <a:pt x="847617" y="677417"/>
                </a:lnTo>
                <a:cubicBezTo>
                  <a:pt x="847411" y="684749"/>
                  <a:pt x="847532" y="693812"/>
                  <a:pt x="847980" y="704606"/>
                </a:cubicBezTo>
                <a:cubicBezTo>
                  <a:pt x="848876" y="726196"/>
                  <a:pt x="848167" y="742543"/>
                  <a:pt x="845851" y="753650"/>
                </a:cubicBezTo>
                <a:cubicBezTo>
                  <a:pt x="843535" y="764756"/>
                  <a:pt x="840423" y="773690"/>
                  <a:pt x="836515" y="780452"/>
                </a:cubicBezTo>
                <a:cubicBezTo>
                  <a:pt x="832607" y="787213"/>
                  <a:pt x="828424" y="787314"/>
                  <a:pt x="823964" y="780753"/>
                </a:cubicBezTo>
                <a:cubicBezTo>
                  <a:pt x="819504" y="774192"/>
                  <a:pt x="816091" y="768743"/>
                  <a:pt x="813725" y="764405"/>
                </a:cubicBezTo>
                <a:cubicBezTo>
                  <a:pt x="811359" y="760067"/>
                  <a:pt x="809046" y="757722"/>
                  <a:pt x="806788" y="757371"/>
                </a:cubicBezTo>
                <a:cubicBezTo>
                  <a:pt x="804529" y="757020"/>
                  <a:pt x="793304" y="758493"/>
                  <a:pt x="773113" y="761792"/>
                </a:cubicBezTo>
                <a:cubicBezTo>
                  <a:pt x="768410" y="781896"/>
                  <a:pt x="763044" y="787396"/>
                  <a:pt x="757013" y="778290"/>
                </a:cubicBezTo>
                <a:cubicBezTo>
                  <a:pt x="750983" y="769184"/>
                  <a:pt x="747968" y="757059"/>
                  <a:pt x="747968" y="741916"/>
                </a:cubicBezTo>
                <a:cubicBezTo>
                  <a:pt x="747968" y="727647"/>
                  <a:pt x="747527" y="709919"/>
                  <a:pt x="746645" y="688732"/>
                </a:cubicBezTo>
                <a:cubicBezTo>
                  <a:pt x="745763" y="667544"/>
                  <a:pt x="742616" y="652207"/>
                  <a:pt x="737202" y="642721"/>
                </a:cubicBezTo>
                <a:cubicBezTo>
                  <a:pt x="731789" y="633235"/>
                  <a:pt x="732710" y="628492"/>
                  <a:pt x="739966" y="628492"/>
                </a:cubicBezTo>
                <a:cubicBezTo>
                  <a:pt x="744756" y="628492"/>
                  <a:pt x="750356" y="628929"/>
                  <a:pt x="756766" y="629804"/>
                </a:cubicBezTo>
                <a:cubicBezTo>
                  <a:pt x="763649" y="621157"/>
                  <a:pt x="771328" y="607785"/>
                  <a:pt x="779804" y="589688"/>
                </a:cubicBezTo>
                <a:cubicBezTo>
                  <a:pt x="788278" y="571590"/>
                  <a:pt x="790942" y="557332"/>
                  <a:pt x="787794" y="546914"/>
                </a:cubicBezTo>
                <a:cubicBezTo>
                  <a:pt x="784647" y="536496"/>
                  <a:pt x="792573" y="535410"/>
                  <a:pt x="811574" y="543655"/>
                </a:cubicBezTo>
                <a:cubicBezTo>
                  <a:pt x="827779" y="551485"/>
                  <a:pt x="832787" y="558379"/>
                  <a:pt x="826599" y="564338"/>
                </a:cubicBezTo>
                <a:cubicBezTo>
                  <a:pt x="820411" y="570296"/>
                  <a:pt x="813746" y="578631"/>
                  <a:pt x="806606" y="589343"/>
                </a:cubicBezTo>
                <a:cubicBezTo>
                  <a:pt x="799464" y="600055"/>
                  <a:pt x="788523" y="613542"/>
                  <a:pt x="773780" y="629804"/>
                </a:cubicBezTo>
                <a:cubicBezTo>
                  <a:pt x="791132" y="627309"/>
                  <a:pt x="803192" y="623086"/>
                  <a:pt x="809961" y="617135"/>
                </a:cubicBezTo>
                <a:cubicBezTo>
                  <a:pt x="816729" y="611183"/>
                  <a:pt x="824057" y="610129"/>
                  <a:pt x="831944" y="613973"/>
                </a:cubicBezTo>
                <a:cubicBezTo>
                  <a:pt x="839831" y="617816"/>
                  <a:pt x="846733" y="621817"/>
                  <a:pt x="852648" y="625975"/>
                </a:cubicBezTo>
                <a:cubicBezTo>
                  <a:pt x="858564" y="630134"/>
                  <a:pt x="859901" y="635013"/>
                  <a:pt x="856660" y="640613"/>
                </a:cubicBezTo>
                <a:cubicBezTo>
                  <a:pt x="853419" y="646213"/>
                  <a:pt x="850938" y="652881"/>
                  <a:pt x="849217" y="660618"/>
                </a:cubicBezTo>
                <a:cubicBezTo>
                  <a:pt x="848787" y="662552"/>
                  <a:pt x="848438" y="664919"/>
                  <a:pt x="848172" y="667719"/>
                </a:cubicBezTo>
                <a:lnTo>
                  <a:pt x="848151" y="668091"/>
                </a:lnTo>
                <a:lnTo>
                  <a:pt x="849339" y="665357"/>
                </a:lnTo>
                <a:cubicBezTo>
                  <a:pt x="851131" y="662524"/>
                  <a:pt x="853840" y="658868"/>
                  <a:pt x="857466" y="654391"/>
                </a:cubicBezTo>
                <a:cubicBezTo>
                  <a:pt x="871971" y="636480"/>
                  <a:pt x="885243" y="616005"/>
                  <a:pt x="897282" y="592968"/>
                </a:cubicBezTo>
                <a:cubicBezTo>
                  <a:pt x="909321" y="569930"/>
                  <a:pt x="913766" y="552991"/>
                  <a:pt x="910618" y="542150"/>
                </a:cubicBezTo>
                <a:cubicBezTo>
                  <a:pt x="908258" y="534019"/>
                  <a:pt x="909910" y="529867"/>
                  <a:pt x="915575" y="529693"/>
                </a:cubicBezTo>
                <a:close/>
                <a:moveTo>
                  <a:pt x="1686093" y="529351"/>
                </a:moveTo>
                <a:cubicBezTo>
                  <a:pt x="1690324" y="530599"/>
                  <a:pt x="1696511" y="534356"/>
                  <a:pt x="1704657" y="540622"/>
                </a:cubicBezTo>
                <a:cubicBezTo>
                  <a:pt x="1717792" y="552439"/>
                  <a:pt x="1720703" y="560269"/>
                  <a:pt x="1713390" y="564112"/>
                </a:cubicBezTo>
                <a:cubicBezTo>
                  <a:pt x="1706076" y="567955"/>
                  <a:pt x="1695013" y="577731"/>
                  <a:pt x="1680199" y="593441"/>
                </a:cubicBezTo>
                <a:cubicBezTo>
                  <a:pt x="1665386" y="609151"/>
                  <a:pt x="1651695" y="620293"/>
                  <a:pt x="1639126" y="626868"/>
                </a:cubicBezTo>
                <a:cubicBezTo>
                  <a:pt x="1626556" y="633443"/>
                  <a:pt x="1620766" y="634519"/>
                  <a:pt x="1621756" y="630095"/>
                </a:cubicBezTo>
                <a:cubicBezTo>
                  <a:pt x="1622745" y="625671"/>
                  <a:pt x="1627112" y="619583"/>
                  <a:pt x="1634856" y="611832"/>
                </a:cubicBezTo>
                <a:cubicBezTo>
                  <a:pt x="1642599" y="604081"/>
                  <a:pt x="1651110" y="593581"/>
                  <a:pt x="1660388" y="580331"/>
                </a:cubicBezTo>
                <a:cubicBezTo>
                  <a:pt x="1669667" y="567080"/>
                  <a:pt x="1674976" y="557788"/>
                  <a:pt x="1676317" y="552453"/>
                </a:cubicBezTo>
                <a:cubicBezTo>
                  <a:pt x="1677658" y="547119"/>
                  <a:pt x="1678644" y="540680"/>
                  <a:pt x="1679275" y="533137"/>
                </a:cubicBezTo>
                <a:cubicBezTo>
                  <a:pt x="1679590" y="529365"/>
                  <a:pt x="1681863" y="528103"/>
                  <a:pt x="1686093" y="529351"/>
                </a:cubicBezTo>
                <a:close/>
                <a:moveTo>
                  <a:pt x="6659063" y="222253"/>
                </a:moveTo>
                <a:cubicBezTo>
                  <a:pt x="6653864" y="223156"/>
                  <a:pt x="6635821" y="225695"/>
                  <a:pt x="6604931" y="229868"/>
                </a:cubicBezTo>
                <a:cubicBezTo>
                  <a:pt x="6605763" y="244122"/>
                  <a:pt x="6606975" y="256375"/>
                  <a:pt x="6608567" y="266629"/>
                </a:cubicBezTo>
                <a:cubicBezTo>
                  <a:pt x="6625144" y="265826"/>
                  <a:pt x="6642875" y="264191"/>
                  <a:pt x="6661762" y="261724"/>
                </a:cubicBezTo>
                <a:cubicBezTo>
                  <a:pt x="6663383" y="251184"/>
                  <a:pt x="6664637" y="241745"/>
                  <a:pt x="6665526" y="233406"/>
                </a:cubicBezTo>
                <a:cubicBezTo>
                  <a:pt x="6666415" y="225067"/>
                  <a:pt x="6664261" y="221349"/>
                  <a:pt x="6659063" y="222253"/>
                </a:cubicBezTo>
                <a:close/>
                <a:moveTo>
                  <a:pt x="4334963" y="222253"/>
                </a:moveTo>
                <a:cubicBezTo>
                  <a:pt x="4329764" y="223156"/>
                  <a:pt x="4311721" y="225695"/>
                  <a:pt x="4280832" y="229868"/>
                </a:cubicBezTo>
                <a:cubicBezTo>
                  <a:pt x="4281664" y="244122"/>
                  <a:pt x="4282876" y="256375"/>
                  <a:pt x="4284467" y="266629"/>
                </a:cubicBezTo>
                <a:cubicBezTo>
                  <a:pt x="4301044" y="265826"/>
                  <a:pt x="4318776" y="264191"/>
                  <a:pt x="4337662" y="261724"/>
                </a:cubicBezTo>
                <a:cubicBezTo>
                  <a:pt x="4339283" y="251184"/>
                  <a:pt x="4340537" y="241745"/>
                  <a:pt x="4341427" y="233406"/>
                </a:cubicBezTo>
                <a:cubicBezTo>
                  <a:pt x="4342316" y="225067"/>
                  <a:pt x="4340161" y="221349"/>
                  <a:pt x="4334963" y="222253"/>
                </a:cubicBezTo>
                <a:close/>
                <a:moveTo>
                  <a:pt x="4497932" y="212638"/>
                </a:moveTo>
                <a:cubicBezTo>
                  <a:pt x="4521894" y="218259"/>
                  <a:pt x="4539733" y="224583"/>
                  <a:pt x="4551449" y="231610"/>
                </a:cubicBezTo>
                <a:cubicBezTo>
                  <a:pt x="4563165" y="238637"/>
                  <a:pt x="4571622" y="244989"/>
                  <a:pt x="4576821" y="250668"/>
                </a:cubicBezTo>
                <a:cubicBezTo>
                  <a:pt x="4582019" y="256347"/>
                  <a:pt x="4585314" y="264105"/>
                  <a:pt x="4586705" y="273942"/>
                </a:cubicBezTo>
                <a:cubicBezTo>
                  <a:pt x="4588096" y="283780"/>
                  <a:pt x="4584435" y="291796"/>
                  <a:pt x="4575724" y="297991"/>
                </a:cubicBezTo>
                <a:cubicBezTo>
                  <a:pt x="4567012" y="304186"/>
                  <a:pt x="4558343" y="297392"/>
                  <a:pt x="4549718" y="277610"/>
                </a:cubicBezTo>
                <a:cubicBezTo>
                  <a:pt x="4541092" y="257827"/>
                  <a:pt x="4523020" y="239540"/>
                  <a:pt x="4495501" y="222748"/>
                </a:cubicBezTo>
                <a:close/>
                <a:moveTo>
                  <a:pt x="7011971" y="203862"/>
                </a:moveTo>
                <a:cubicBezTo>
                  <a:pt x="7007985" y="203532"/>
                  <a:pt x="6999973" y="204041"/>
                  <a:pt x="6987933" y="205389"/>
                </a:cubicBezTo>
                <a:cubicBezTo>
                  <a:pt x="6975895" y="206737"/>
                  <a:pt x="6952209" y="209504"/>
                  <a:pt x="6916874" y="213692"/>
                </a:cubicBezTo>
                <a:cubicBezTo>
                  <a:pt x="6919470" y="235804"/>
                  <a:pt x="6921578" y="252102"/>
                  <a:pt x="6923198" y="262585"/>
                </a:cubicBezTo>
                <a:cubicBezTo>
                  <a:pt x="6947419" y="261739"/>
                  <a:pt x="6976415" y="259623"/>
                  <a:pt x="7010186" y="256239"/>
                </a:cubicBezTo>
                <a:cubicBezTo>
                  <a:pt x="7012681" y="242100"/>
                  <a:pt x="7014599" y="229918"/>
                  <a:pt x="7015940" y="219693"/>
                </a:cubicBezTo>
                <a:cubicBezTo>
                  <a:pt x="7017281" y="209469"/>
                  <a:pt x="7015958" y="204191"/>
                  <a:pt x="7011971" y="203862"/>
                </a:cubicBezTo>
                <a:close/>
                <a:moveTo>
                  <a:pt x="1583543" y="191143"/>
                </a:moveTo>
                <a:cubicBezTo>
                  <a:pt x="1586024" y="191471"/>
                  <a:pt x="1588996" y="192302"/>
                  <a:pt x="1592459" y="193633"/>
                </a:cubicBezTo>
                <a:cubicBezTo>
                  <a:pt x="1606312" y="198961"/>
                  <a:pt x="1614213" y="205339"/>
                  <a:pt x="1616163" y="212767"/>
                </a:cubicBezTo>
                <a:cubicBezTo>
                  <a:pt x="1618114" y="220195"/>
                  <a:pt x="1617526" y="227458"/>
                  <a:pt x="1614399" y="234557"/>
                </a:cubicBezTo>
                <a:cubicBezTo>
                  <a:pt x="1611273" y="241655"/>
                  <a:pt x="1606448" y="242494"/>
                  <a:pt x="1599923" y="237073"/>
                </a:cubicBezTo>
                <a:cubicBezTo>
                  <a:pt x="1593398" y="231653"/>
                  <a:pt x="1588271" y="226146"/>
                  <a:pt x="1584543" y="220554"/>
                </a:cubicBezTo>
                <a:cubicBezTo>
                  <a:pt x="1580815" y="214961"/>
                  <a:pt x="1577459" y="208687"/>
                  <a:pt x="1574476" y="201732"/>
                </a:cubicBezTo>
                <a:cubicBezTo>
                  <a:pt x="1573078" y="193687"/>
                  <a:pt x="1576100" y="190157"/>
                  <a:pt x="1583543" y="191143"/>
                </a:cubicBezTo>
                <a:close/>
                <a:moveTo>
                  <a:pt x="6321567" y="173607"/>
                </a:moveTo>
                <a:cubicBezTo>
                  <a:pt x="6310841" y="174475"/>
                  <a:pt x="6302033" y="178153"/>
                  <a:pt x="6295143" y="184642"/>
                </a:cubicBezTo>
                <a:cubicBezTo>
                  <a:pt x="6288252" y="191131"/>
                  <a:pt x="6284591" y="199402"/>
                  <a:pt x="6284161" y="209454"/>
                </a:cubicBezTo>
                <a:cubicBezTo>
                  <a:pt x="6283745" y="219492"/>
                  <a:pt x="6285413" y="228258"/>
                  <a:pt x="6289163" y="235751"/>
                </a:cubicBezTo>
                <a:cubicBezTo>
                  <a:pt x="6292912" y="243243"/>
                  <a:pt x="6299641" y="247789"/>
                  <a:pt x="6309349" y="249388"/>
                </a:cubicBezTo>
                <a:cubicBezTo>
                  <a:pt x="6319059" y="250987"/>
                  <a:pt x="6329218" y="250772"/>
                  <a:pt x="6339829" y="248743"/>
                </a:cubicBezTo>
                <a:cubicBezTo>
                  <a:pt x="6350442" y="246714"/>
                  <a:pt x="6357867" y="241071"/>
                  <a:pt x="6362104" y="231814"/>
                </a:cubicBezTo>
                <a:cubicBezTo>
                  <a:pt x="6366341" y="222558"/>
                  <a:pt x="6367829" y="213416"/>
                  <a:pt x="6366567" y="204389"/>
                </a:cubicBezTo>
                <a:cubicBezTo>
                  <a:pt x="6365305" y="195361"/>
                  <a:pt x="6360171" y="187758"/>
                  <a:pt x="6351165" y="181577"/>
                </a:cubicBezTo>
                <a:cubicBezTo>
                  <a:pt x="6342161" y="175396"/>
                  <a:pt x="6332294" y="172740"/>
                  <a:pt x="6321567" y="173607"/>
                </a:cubicBezTo>
                <a:close/>
                <a:moveTo>
                  <a:pt x="4999801" y="168840"/>
                </a:moveTo>
                <a:cubicBezTo>
                  <a:pt x="4998377" y="168568"/>
                  <a:pt x="4996731" y="168601"/>
                  <a:pt x="4994863" y="168940"/>
                </a:cubicBezTo>
                <a:cubicBezTo>
                  <a:pt x="4987392" y="170295"/>
                  <a:pt x="4975360" y="172901"/>
                  <a:pt x="4958768" y="176759"/>
                </a:cubicBezTo>
                <a:cubicBezTo>
                  <a:pt x="4961407" y="193207"/>
                  <a:pt x="4963099" y="206070"/>
                  <a:pt x="4963845" y="215348"/>
                </a:cubicBezTo>
                <a:cubicBezTo>
                  <a:pt x="4976866" y="213627"/>
                  <a:pt x="4990496" y="210781"/>
                  <a:pt x="5004736" y="206808"/>
                </a:cubicBezTo>
                <a:cubicBezTo>
                  <a:pt x="5006385" y="197057"/>
                  <a:pt x="5007020" y="187969"/>
                  <a:pt x="5006640" y="179544"/>
                </a:cubicBezTo>
                <a:cubicBezTo>
                  <a:pt x="5006355" y="173225"/>
                  <a:pt x="5004075" y="169657"/>
                  <a:pt x="4999801" y="168840"/>
                </a:cubicBezTo>
                <a:close/>
                <a:moveTo>
                  <a:pt x="2675701" y="168840"/>
                </a:moveTo>
                <a:cubicBezTo>
                  <a:pt x="2674277" y="168568"/>
                  <a:pt x="2672630" y="168601"/>
                  <a:pt x="2670763" y="168940"/>
                </a:cubicBezTo>
                <a:cubicBezTo>
                  <a:pt x="2663291" y="170295"/>
                  <a:pt x="2651260" y="172901"/>
                  <a:pt x="2634668" y="176759"/>
                </a:cubicBezTo>
                <a:cubicBezTo>
                  <a:pt x="2637307" y="193207"/>
                  <a:pt x="2638999" y="206070"/>
                  <a:pt x="2639745" y="215348"/>
                </a:cubicBezTo>
                <a:cubicBezTo>
                  <a:pt x="2652766" y="213627"/>
                  <a:pt x="2666396" y="210781"/>
                  <a:pt x="2680636" y="206808"/>
                </a:cubicBezTo>
                <a:cubicBezTo>
                  <a:pt x="2682285" y="197057"/>
                  <a:pt x="2682920" y="187969"/>
                  <a:pt x="2682540" y="179544"/>
                </a:cubicBezTo>
                <a:cubicBezTo>
                  <a:pt x="2682255" y="173225"/>
                  <a:pt x="2679975" y="169657"/>
                  <a:pt x="2675701" y="168840"/>
                </a:cubicBezTo>
                <a:close/>
                <a:moveTo>
                  <a:pt x="969850" y="150199"/>
                </a:moveTo>
                <a:cubicBezTo>
                  <a:pt x="971501" y="150249"/>
                  <a:pt x="973558" y="150692"/>
                  <a:pt x="976020" y="151527"/>
                </a:cubicBezTo>
                <a:cubicBezTo>
                  <a:pt x="985872" y="154868"/>
                  <a:pt x="993996" y="159170"/>
                  <a:pt x="1000391" y="164433"/>
                </a:cubicBezTo>
                <a:cubicBezTo>
                  <a:pt x="1006788" y="169696"/>
                  <a:pt x="1008128" y="174654"/>
                  <a:pt x="1004414" y="179308"/>
                </a:cubicBezTo>
                <a:cubicBezTo>
                  <a:pt x="1000700" y="183961"/>
                  <a:pt x="997305" y="194207"/>
                  <a:pt x="994229" y="210046"/>
                </a:cubicBezTo>
                <a:cubicBezTo>
                  <a:pt x="991153" y="225884"/>
                  <a:pt x="988446" y="239644"/>
                  <a:pt x="986109" y="251324"/>
                </a:cubicBezTo>
                <a:cubicBezTo>
                  <a:pt x="983771" y="263004"/>
                  <a:pt x="978300" y="272103"/>
                  <a:pt x="969697" y="278621"/>
                </a:cubicBezTo>
                <a:cubicBezTo>
                  <a:pt x="961093" y="285138"/>
                  <a:pt x="956181" y="283973"/>
                  <a:pt x="954962" y="275125"/>
                </a:cubicBezTo>
                <a:cubicBezTo>
                  <a:pt x="953743" y="266277"/>
                  <a:pt x="953133" y="259903"/>
                  <a:pt x="953133" y="256003"/>
                </a:cubicBezTo>
                <a:cubicBezTo>
                  <a:pt x="927350" y="256003"/>
                  <a:pt x="902204" y="257336"/>
                  <a:pt x="877697" y="260003"/>
                </a:cubicBezTo>
                <a:cubicBezTo>
                  <a:pt x="853190" y="262671"/>
                  <a:pt x="832005" y="265345"/>
                  <a:pt x="814144" y="268027"/>
                </a:cubicBezTo>
                <a:cubicBezTo>
                  <a:pt x="796284" y="270708"/>
                  <a:pt x="782782" y="274774"/>
                  <a:pt x="773641" y="280223"/>
                </a:cubicBezTo>
                <a:cubicBezTo>
                  <a:pt x="764499" y="285672"/>
                  <a:pt x="758630" y="286128"/>
                  <a:pt x="756035" y="281589"/>
                </a:cubicBezTo>
                <a:cubicBezTo>
                  <a:pt x="753439" y="277050"/>
                  <a:pt x="751897" y="272738"/>
                  <a:pt x="751410" y="268651"/>
                </a:cubicBezTo>
                <a:cubicBezTo>
                  <a:pt x="750923" y="264564"/>
                  <a:pt x="751578" y="260018"/>
                  <a:pt x="753378" y="255013"/>
                </a:cubicBezTo>
                <a:cubicBezTo>
                  <a:pt x="755177" y="250008"/>
                  <a:pt x="755855" y="242749"/>
                  <a:pt x="755411" y="233234"/>
                </a:cubicBezTo>
                <a:cubicBezTo>
                  <a:pt x="754966" y="223719"/>
                  <a:pt x="754099" y="214843"/>
                  <a:pt x="752808" y="206604"/>
                </a:cubicBezTo>
                <a:cubicBezTo>
                  <a:pt x="751517" y="198366"/>
                  <a:pt x="747914" y="189665"/>
                  <a:pt x="741999" y="180501"/>
                </a:cubicBezTo>
                <a:cubicBezTo>
                  <a:pt x="736084" y="171338"/>
                  <a:pt x="738389" y="167699"/>
                  <a:pt x="748915" y="169585"/>
                </a:cubicBezTo>
                <a:cubicBezTo>
                  <a:pt x="759440" y="171471"/>
                  <a:pt x="767790" y="174256"/>
                  <a:pt x="773963" y="177942"/>
                </a:cubicBezTo>
                <a:cubicBezTo>
                  <a:pt x="780137" y="181627"/>
                  <a:pt x="782543" y="185986"/>
                  <a:pt x="781180" y="191020"/>
                </a:cubicBezTo>
                <a:cubicBezTo>
                  <a:pt x="779817" y="196053"/>
                  <a:pt x="779359" y="205604"/>
                  <a:pt x="779804" y="219672"/>
                </a:cubicBezTo>
                <a:cubicBezTo>
                  <a:pt x="780248" y="233739"/>
                  <a:pt x="780642" y="242161"/>
                  <a:pt x="780987" y="244935"/>
                </a:cubicBezTo>
                <a:cubicBezTo>
                  <a:pt x="781331" y="247710"/>
                  <a:pt x="789967" y="248216"/>
                  <a:pt x="806896" y="246452"/>
                </a:cubicBezTo>
                <a:cubicBezTo>
                  <a:pt x="823824" y="244688"/>
                  <a:pt x="847238" y="242673"/>
                  <a:pt x="877137" y="240408"/>
                </a:cubicBezTo>
                <a:cubicBezTo>
                  <a:pt x="907037" y="238142"/>
                  <a:pt x="933681" y="236593"/>
                  <a:pt x="957070" y="235761"/>
                </a:cubicBezTo>
                <a:cubicBezTo>
                  <a:pt x="960755" y="229151"/>
                  <a:pt x="963946" y="217237"/>
                  <a:pt x="966642" y="200022"/>
                </a:cubicBezTo>
                <a:cubicBezTo>
                  <a:pt x="969338" y="182807"/>
                  <a:pt x="969112" y="169585"/>
                  <a:pt x="965965" y="160357"/>
                </a:cubicBezTo>
                <a:cubicBezTo>
                  <a:pt x="963603" y="153436"/>
                  <a:pt x="964899" y="150050"/>
                  <a:pt x="969850" y="150199"/>
                </a:cubicBezTo>
                <a:close/>
                <a:moveTo>
                  <a:pt x="188165" y="140976"/>
                </a:moveTo>
                <a:cubicBezTo>
                  <a:pt x="195443" y="140137"/>
                  <a:pt x="205331" y="143719"/>
                  <a:pt x="217829" y="151721"/>
                </a:cubicBezTo>
                <a:cubicBezTo>
                  <a:pt x="231896" y="161916"/>
                  <a:pt x="235902" y="170090"/>
                  <a:pt x="229842" y="176242"/>
                </a:cubicBezTo>
                <a:cubicBezTo>
                  <a:pt x="223784" y="182394"/>
                  <a:pt x="219120" y="189966"/>
                  <a:pt x="215850" y="198957"/>
                </a:cubicBezTo>
                <a:cubicBezTo>
                  <a:pt x="213154" y="234148"/>
                  <a:pt x="207576" y="259727"/>
                  <a:pt x="199115" y="275695"/>
                </a:cubicBezTo>
                <a:cubicBezTo>
                  <a:pt x="190654" y="291663"/>
                  <a:pt x="178999" y="302719"/>
                  <a:pt x="164150" y="308864"/>
                </a:cubicBezTo>
                <a:cubicBezTo>
                  <a:pt x="149301" y="315009"/>
                  <a:pt x="141614" y="313152"/>
                  <a:pt x="141091" y="303293"/>
                </a:cubicBezTo>
                <a:cubicBezTo>
                  <a:pt x="140568" y="293434"/>
                  <a:pt x="136918" y="282837"/>
                  <a:pt x="130142" y="271501"/>
                </a:cubicBezTo>
                <a:cubicBezTo>
                  <a:pt x="123366" y="260165"/>
                  <a:pt x="123933" y="256146"/>
                  <a:pt x="131841" y="259444"/>
                </a:cubicBezTo>
                <a:cubicBezTo>
                  <a:pt x="139750" y="262742"/>
                  <a:pt x="148767" y="266500"/>
                  <a:pt x="158891" y="270716"/>
                </a:cubicBezTo>
                <a:cubicBezTo>
                  <a:pt x="165903" y="270716"/>
                  <a:pt x="172199" y="262785"/>
                  <a:pt x="177777" y="246925"/>
                </a:cubicBezTo>
                <a:cubicBezTo>
                  <a:pt x="183356" y="231065"/>
                  <a:pt x="186592" y="216298"/>
                  <a:pt x="187489" y="202625"/>
                </a:cubicBezTo>
                <a:cubicBezTo>
                  <a:pt x="188385" y="188951"/>
                  <a:pt x="188471" y="179580"/>
                  <a:pt x="187747" y="174511"/>
                </a:cubicBezTo>
                <a:cubicBezTo>
                  <a:pt x="187022" y="169441"/>
                  <a:pt x="183943" y="167133"/>
                  <a:pt x="178508" y="167584"/>
                </a:cubicBezTo>
                <a:cubicBezTo>
                  <a:pt x="173073" y="168036"/>
                  <a:pt x="156768" y="170284"/>
                  <a:pt x="129594" y="174328"/>
                </a:cubicBezTo>
                <a:cubicBezTo>
                  <a:pt x="141295" y="177942"/>
                  <a:pt x="144812" y="182893"/>
                  <a:pt x="140144" y="189181"/>
                </a:cubicBezTo>
                <a:cubicBezTo>
                  <a:pt x="135477" y="195469"/>
                  <a:pt x="132032" y="201732"/>
                  <a:pt x="129809" y="207970"/>
                </a:cubicBezTo>
                <a:cubicBezTo>
                  <a:pt x="127586" y="214208"/>
                  <a:pt x="121191" y="224906"/>
                  <a:pt x="110622" y="240063"/>
                </a:cubicBezTo>
                <a:cubicBezTo>
                  <a:pt x="100053" y="255221"/>
                  <a:pt x="87771" y="268170"/>
                  <a:pt x="73775" y="278911"/>
                </a:cubicBezTo>
                <a:cubicBezTo>
                  <a:pt x="59779" y="289652"/>
                  <a:pt x="46883" y="295718"/>
                  <a:pt x="35088" y="297109"/>
                </a:cubicBezTo>
                <a:cubicBezTo>
                  <a:pt x="23293" y="298500"/>
                  <a:pt x="21404" y="295947"/>
                  <a:pt x="29420" y="289451"/>
                </a:cubicBezTo>
                <a:cubicBezTo>
                  <a:pt x="37437" y="282955"/>
                  <a:pt x="47184" y="274412"/>
                  <a:pt x="58664" y="263822"/>
                </a:cubicBezTo>
                <a:cubicBezTo>
                  <a:pt x="70143" y="253231"/>
                  <a:pt x="81210" y="238877"/>
                  <a:pt x="91865" y="220758"/>
                </a:cubicBezTo>
                <a:cubicBezTo>
                  <a:pt x="102520" y="202639"/>
                  <a:pt x="107173" y="189191"/>
                  <a:pt x="105825" y="180415"/>
                </a:cubicBezTo>
                <a:cubicBezTo>
                  <a:pt x="100992" y="182079"/>
                  <a:pt x="94593" y="184068"/>
                  <a:pt x="86627" y="186384"/>
                </a:cubicBezTo>
                <a:cubicBezTo>
                  <a:pt x="78661" y="188700"/>
                  <a:pt x="70061" y="186445"/>
                  <a:pt x="60825" y="179619"/>
                </a:cubicBezTo>
                <a:cubicBezTo>
                  <a:pt x="52580" y="170413"/>
                  <a:pt x="55308" y="165534"/>
                  <a:pt x="69010" y="164982"/>
                </a:cubicBezTo>
                <a:cubicBezTo>
                  <a:pt x="82712" y="164430"/>
                  <a:pt x="103996" y="161895"/>
                  <a:pt x="132863" y="157378"/>
                </a:cubicBezTo>
                <a:cubicBezTo>
                  <a:pt x="158074" y="153033"/>
                  <a:pt x="174371" y="148336"/>
                  <a:pt x="181756" y="143289"/>
                </a:cubicBezTo>
                <a:cubicBezTo>
                  <a:pt x="183602" y="142027"/>
                  <a:pt x="185739" y="141256"/>
                  <a:pt x="188165" y="140976"/>
                </a:cubicBezTo>
                <a:close/>
                <a:moveTo>
                  <a:pt x="5008452" y="140234"/>
                </a:moveTo>
                <a:cubicBezTo>
                  <a:pt x="5011905" y="139804"/>
                  <a:pt x="5015613" y="140435"/>
                  <a:pt x="5019578" y="142127"/>
                </a:cubicBezTo>
                <a:cubicBezTo>
                  <a:pt x="5027508" y="145511"/>
                  <a:pt x="5034879" y="149928"/>
                  <a:pt x="5041691" y="155377"/>
                </a:cubicBezTo>
                <a:cubicBezTo>
                  <a:pt x="5048502" y="160827"/>
                  <a:pt x="5048901" y="165656"/>
                  <a:pt x="5042885" y="169864"/>
                </a:cubicBezTo>
                <a:cubicBezTo>
                  <a:pt x="5036869" y="174073"/>
                  <a:pt x="5031775" y="185951"/>
                  <a:pt x="5027602" y="205496"/>
                </a:cubicBezTo>
                <a:cubicBezTo>
                  <a:pt x="5036607" y="218044"/>
                  <a:pt x="5035399" y="224866"/>
                  <a:pt x="5023977" y="225963"/>
                </a:cubicBezTo>
                <a:cubicBezTo>
                  <a:pt x="5012555" y="227060"/>
                  <a:pt x="4992748" y="229738"/>
                  <a:pt x="4964555" y="233997"/>
                </a:cubicBezTo>
                <a:cubicBezTo>
                  <a:pt x="4959091" y="245972"/>
                  <a:pt x="4954262" y="247814"/>
                  <a:pt x="4950068" y="239526"/>
                </a:cubicBezTo>
                <a:cubicBezTo>
                  <a:pt x="4945873" y="231237"/>
                  <a:pt x="4941801" y="218965"/>
                  <a:pt x="4937850" y="202711"/>
                </a:cubicBezTo>
                <a:cubicBezTo>
                  <a:pt x="4933899" y="186456"/>
                  <a:pt x="4929396" y="174830"/>
                  <a:pt x="4924341" y="167832"/>
                </a:cubicBezTo>
                <a:cubicBezTo>
                  <a:pt x="4919286" y="160834"/>
                  <a:pt x="4921290" y="157335"/>
                  <a:pt x="4930354" y="157335"/>
                </a:cubicBezTo>
                <a:cubicBezTo>
                  <a:pt x="4937021" y="157335"/>
                  <a:pt x="4942729" y="157779"/>
                  <a:pt x="4947476" y="158668"/>
                </a:cubicBezTo>
                <a:cubicBezTo>
                  <a:pt x="4952222" y="159557"/>
                  <a:pt x="4960504" y="158729"/>
                  <a:pt x="4972320" y="156184"/>
                </a:cubicBezTo>
                <a:cubicBezTo>
                  <a:pt x="4984137" y="153639"/>
                  <a:pt x="4992984" y="149813"/>
                  <a:pt x="4998864" y="144708"/>
                </a:cubicBezTo>
                <a:cubicBezTo>
                  <a:pt x="5001803" y="142156"/>
                  <a:pt x="5005000" y="140664"/>
                  <a:pt x="5008452" y="140234"/>
                </a:cubicBezTo>
                <a:close/>
                <a:moveTo>
                  <a:pt x="2684352" y="140234"/>
                </a:moveTo>
                <a:cubicBezTo>
                  <a:pt x="2687804" y="139804"/>
                  <a:pt x="2691513" y="140435"/>
                  <a:pt x="2695478" y="142127"/>
                </a:cubicBezTo>
                <a:cubicBezTo>
                  <a:pt x="2703408" y="145511"/>
                  <a:pt x="2710779" y="149928"/>
                  <a:pt x="2717591" y="155377"/>
                </a:cubicBezTo>
                <a:cubicBezTo>
                  <a:pt x="2724402" y="160827"/>
                  <a:pt x="2724800" y="165656"/>
                  <a:pt x="2718785" y="169864"/>
                </a:cubicBezTo>
                <a:cubicBezTo>
                  <a:pt x="2712769" y="174073"/>
                  <a:pt x="2707674" y="185951"/>
                  <a:pt x="2703501" y="205496"/>
                </a:cubicBezTo>
                <a:cubicBezTo>
                  <a:pt x="2712507" y="218044"/>
                  <a:pt x="2711299" y="224866"/>
                  <a:pt x="2699877" y="225963"/>
                </a:cubicBezTo>
                <a:cubicBezTo>
                  <a:pt x="2688455" y="227060"/>
                  <a:pt x="2668647" y="229738"/>
                  <a:pt x="2640455" y="233997"/>
                </a:cubicBezTo>
                <a:cubicBezTo>
                  <a:pt x="2634991" y="245972"/>
                  <a:pt x="2630162" y="247814"/>
                  <a:pt x="2625968" y="239526"/>
                </a:cubicBezTo>
                <a:cubicBezTo>
                  <a:pt x="2621773" y="231237"/>
                  <a:pt x="2617700" y="218965"/>
                  <a:pt x="2613750" y="202711"/>
                </a:cubicBezTo>
                <a:cubicBezTo>
                  <a:pt x="2609799" y="186456"/>
                  <a:pt x="2605296" y="174830"/>
                  <a:pt x="2600241" y="167832"/>
                </a:cubicBezTo>
                <a:cubicBezTo>
                  <a:pt x="2595186" y="160834"/>
                  <a:pt x="2597190" y="157335"/>
                  <a:pt x="2606253" y="157335"/>
                </a:cubicBezTo>
                <a:cubicBezTo>
                  <a:pt x="2612922" y="157335"/>
                  <a:pt x="2618629" y="157779"/>
                  <a:pt x="2623376" y="158668"/>
                </a:cubicBezTo>
                <a:cubicBezTo>
                  <a:pt x="2628122" y="159557"/>
                  <a:pt x="2636404" y="158729"/>
                  <a:pt x="2648220" y="156184"/>
                </a:cubicBezTo>
                <a:cubicBezTo>
                  <a:pt x="2660036" y="153639"/>
                  <a:pt x="2668884" y="149813"/>
                  <a:pt x="2674764" y="144708"/>
                </a:cubicBezTo>
                <a:cubicBezTo>
                  <a:pt x="2677703" y="142156"/>
                  <a:pt x="2680899" y="140664"/>
                  <a:pt x="2684352" y="140234"/>
                </a:cubicBezTo>
                <a:close/>
                <a:moveTo>
                  <a:pt x="6123963" y="129912"/>
                </a:moveTo>
                <a:cubicBezTo>
                  <a:pt x="6127573" y="129763"/>
                  <a:pt x="6132851" y="131279"/>
                  <a:pt x="6139795" y="134459"/>
                </a:cubicBezTo>
                <a:cubicBezTo>
                  <a:pt x="6153683" y="140818"/>
                  <a:pt x="6157842" y="146128"/>
                  <a:pt x="6152271" y="150387"/>
                </a:cubicBezTo>
                <a:cubicBezTo>
                  <a:pt x="6146699" y="154646"/>
                  <a:pt x="6140035" y="158310"/>
                  <a:pt x="6132277" y="161379"/>
                </a:cubicBezTo>
                <a:cubicBezTo>
                  <a:pt x="6139074" y="161379"/>
                  <a:pt x="6146287" y="160529"/>
                  <a:pt x="6153916" y="158830"/>
                </a:cubicBezTo>
                <a:cubicBezTo>
                  <a:pt x="6161545" y="157130"/>
                  <a:pt x="6168053" y="154653"/>
                  <a:pt x="6173437" y="151398"/>
                </a:cubicBezTo>
                <a:cubicBezTo>
                  <a:pt x="6178821" y="148143"/>
                  <a:pt x="6184278" y="147505"/>
                  <a:pt x="6189807" y="149483"/>
                </a:cubicBezTo>
                <a:cubicBezTo>
                  <a:pt x="6195335" y="151462"/>
                  <a:pt x="6201300" y="155481"/>
                  <a:pt x="6207703" y="161540"/>
                </a:cubicBezTo>
                <a:cubicBezTo>
                  <a:pt x="6214106" y="167599"/>
                  <a:pt x="6213909" y="172786"/>
                  <a:pt x="6207111" y="177103"/>
                </a:cubicBezTo>
                <a:cubicBezTo>
                  <a:pt x="6200314" y="181419"/>
                  <a:pt x="6194252" y="186908"/>
                  <a:pt x="6188925" y="193569"/>
                </a:cubicBezTo>
                <a:cubicBezTo>
                  <a:pt x="6183597" y="200230"/>
                  <a:pt x="6170995" y="214631"/>
                  <a:pt x="6151119" y="236772"/>
                </a:cubicBezTo>
                <a:cubicBezTo>
                  <a:pt x="6131244" y="258914"/>
                  <a:pt x="6111903" y="275717"/>
                  <a:pt x="6093096" y="287182"/>
                </a:cubicBezTo>
                <a:cubicBezTo>
                  <a:pt x="6074289" y="298647"/>
                  <a:pt x="6056069" y="306215"/>
                  <a:pt x="6038438" y="309886"/>
                </a:cubicBezTo>
                <a:cubicBezTo>
                  <a:pt x="6020807" y="313557"/>
                  <a:pt x="6018971" y="310994"/>
                  <a:pt x="6032931" y="302196"/>
                </a:cubicBezTo>
                <a:cubicBezTo>
                  <a:pt x="6046891" y="293398"/>
                  <a:pt x="6061856" y="282790"/>
                  <a:pt x="6077823" y="270371"/>
                </a:cubicBezTo>
                <a:cubicBezTo>
                  <a:pt x="6093791" y="257953"/>
                  <a:pt x="6106041" y="247671"/>
                  <a:pt x="6114573" y="239526"/>
                </a:cubicBezTo>
                <a:cubicBezTo>
                  <a:pt x="6107403" y="235496"/>
                  <a:pt x="6099761" y="228079"/>
                  <a:pt x="6091643" y="217273"/>
                </a:cubicBezTo>
                <a:cubicBezTo>
                  <a:pt x="6083527" y="206468"/>
                  <a:pt x="6083545" y="200520"/>
                  <a:pt x="6091697" y="199430"/>
                </a:cubicBezTo>
                <a:cubicBezTo>
                  <a:pt x="6099850" y="198341"/>
                  <a:pt x="6107683" y="200517"/>
                  <a:pt x="6115197" y="205959"/>
                </a:cubicBezTo>
                <a:cubicBezTo>
                  <a:pt x="6122712" y="211401"/>
                  <a:pt x="6127537" y="218130"/>
                  <a:pt x="6129674" y="226146"/>
                </a:cubicBezTo>
                <a:cubicBezTo>
                  <a:pt x="6140716" y="210903"/>
                  <a:pt x="6149084" y="199556"/>
                  <a:pt x="6154777" y="192106"/>
                </a:cubicBezTo>
                <a:cubicBezTo>
                  <a:pt x="6160469" y="184656"/>
                  <a:pt x="6163965" y="179720"/>
                  <a:pt x="6165263" y="177296"/>
                </a:cubicBezTo>
                <a:cubicBezTo>
                  <a:pt x="6166561" y="174873"/>
                  <a:pt x="6164252" y="174324"/>
                  <a:pt x="6158337" y="175651"/>
                </a:cubicBezTo>
                <a:cubicBezTo>
                  <a:pt x="6152421" y="176977"/>
                  <a:pt x="6146603" y="177877"/>
                  <a:pt x="6140881" y="178350"/>
                </a:cubicBezTo>
                <a:cubicBezTo>
                  <a:pt x="6135159" y="178824"/>
                  <a:pt x="6129567" y="176809"/>
                  <a:pt x="6124103" y="172306"/>
                </a:cubicBezTo>
                <a:cubicBezTo>
                  <a:pt x="6110021" y="183764"/>
                  <a:pt x="6094562" y="192027"/>
                  <a:pt x="6077727" y="197097"/>
                </a:cubicBezTo>
                <a:cubicBezTo>
                  <a:pt x="6060891" y="202166"/>
                  <a:pt x="6059131" y="199248"/>
                  <a:pt x="6072446" y="188342"/>
                </a:cubicBezTo>
                <a:cubicBezTo>
                  <a:pt x="6085761" y="177436"/>
                  <a:pt x="6096566" y="167617"/>
                  <a:pt x="6104862" y="158883"/>
                </a:cubicBezTo>
                <a:cubicBezTo>
                  <a:pt x="6113158" y="150150"/>
                  <a:pt x="6117581" y="142306"/>
                  <a:pt x="6118134" y="135351"/>
                </a:cubicBezTo>
                <a:cubicBezTo>
                  <a:pt x="6118410" y="131874"/>
                  <a:pt x="6120353" y="130061"/>
                  <a:pt x="6123963" y="129912"/>
                </a:cubicBezTo>
                <a:close/>
                <a:moveTo>
                  <a:pt x="3799863" y="129912"/>
                </a:moveTo>
                <a:cubicBezTo>
                  <a:pt x="3803473" y="129763"/>
                  <a:pt x="3808751" y="131279"/>
                  <a:pt x="3815695" y="134459"/>
                </a:cubicBezTo>
                <a:cubicBezTo>
                  <a:pt x="3829583" y="140818"/>
                  <a:pt x="3833742" y="146128"/>
                  <a:pt x="3828171" y="150387"/>
                </a:cubicBezTo>
                <a:cubicBezTo>
                  <a:pt x="3822600" y="154646"/>
                  <a:pt x="3815935" y="158310"/>
                  <a:pt x="3808177" y="161379"/>
                </a:cubicBezTo>
                <a:cubicBezTo>
                  <a:pt x="3814974" y="161379"/>
                  <a:pt x="3822187" y="160529"/>
                  <a:pt x="3829816" y="158830"/>
                </a:cubicBezTo>
                <a:cubicBezTo>
                  <a:pt x="3837445" y="157130"/>
                  <a:pt x="3843952" y="154653"/>
                  <a:pt x="3849337" y="151398"/>
                </a:cubicBezTo>
                <a:cubicBezTo>
                  <a:pt x="3854722" y="148143"/>
                  <a:pt x="3860178" y="147505"/>
                  <a:pt x="3865706" y="149483"/>
                </a:cubicBezTo>
                <a:cubicBezTo>
                  <a:pt x="3871235" y="151462"/>
                  <a:pt x="3877200" y="155481"/>
                  <a:pt x="3883603" y="161540"/>
                </a:cubicBezTo>
                <a:cubicBezTo>
                  <a:pt x="3890006" y="167599"/>
                  <a:pt x="3889809" y="172786"/>
                  <a:pt x="3883011" y="177103"/>
                </a:cubicBezTo>
                <a:cubicBezTo>
                  <a:pt x="3876214" y="181419"/>
                  <a:pt x="3870152" y="186908"/>
                  <a:pt x="3864824" y="193569"/>
                </a:cubicBezTo>
                <a:cubicBezTo>
                  <a:pt x="3859497" y="200230"/>
                  <a:pt x="3846896" y="214631"/>
                  <a:pt x="3827020" y="236772"/>
                </a:cubicBezTo>
                <a:cubicBezTo>
                  <a:pt x="3807145" y="258914"/>
                  <a:pt x="3787803" y="275717"/>
                  <a:pt x="3768996" y="287182"/>
                </a:cubicBezTo>
                <a:cubicBezTo>
                  <a:pt x="3750189" y="298647"/>
                  <a:pt x="3731970" y="306215"/>
                  <a:pt x="3714338" y="309886"/>
                </a:cubicBezTo>
                <a:cubicBezTo>
                  <a:pt x="3696707" y="313557"/>
                  <a:pt x="3694871" y="310994"/>
                  <a:pt x="3708832" y="302196"/>
                </a:cubicBezTo>
                <a:cubicBezTo>
                  <a:pt x="3722792" y="293398"/>
                  <a:pt x="3737756" y="282790"/>
                  <a:pt x="3753724" y="270371"/>
                </a:cubicBezTo>
                <a:cubicBezTo>
                  <a:pt x="3769691" y="257953"/>
                  <a:pt x="3781941" y="247671"/>
                  <a:pt x="3790474" y="239526"/>
                </a:cubicBezTo>
                <a:cubicBezTo>
                  <a:pt x="3783304" y="235496"/>
                  <a:pt x="3775660" y="228079"/>
                  <a:pt x="3767544" y="217273"/>
                </a:cubicBezTo>
                <a:cubicBezTo>
                  <a:pt x="3759427" y="206468"/>
                  <a:pt x="3759445" y="200520"/>
                  <a:pt x="3767598" y="199430"/>
                </a:cubicBezTo>
                <a:cubicBezTo>
                  <a:pt x="3775750" y="198341"/>
                  <a:pt x="3783584" y="200517"/>
                  <a:pt x="3791098" y="205959"/>
                </a:cubicBezTo>
                <a:cubicBezTo>
                  <a:pt x="3798612" y="211401"/>
                  <a:pt x="3803438" y="218130"/>
                  <a:pt x="3805574" y="226146"/>
                </a:cubicBezTo>
                <a:cubicBezTo>
                  <a:pt x="3816616" y="210903"/>
                  <a:pt x="3824984" y="199556"/>
                  <a:pt x="3830677" y="192106"/>
                </a:cubicBezTo>
                <a:cubicBezTo>
                  <a:pt x="3836370" y="184656"/>
                  <a:pt x="3839865" y="179720"/>
                  <a:pt x="3841163" y="177296"/>
                </a:cubicBezTo>
                <a:cubicBezTo>
                  <a:pt x="3842461" y="174873"/>
                  <a:pt x="3840152" y="174324"/>
                  <a:pt x="3834237" y="175651"/>
                </a:cubicBezTo>
                <a:cubicBezTo>
                  <a:pt x="3828321" y="176977"/>
                  <a:pt x="3822503" y="177877"/>
                  <a:pt x="3816781" y="178350"/>
                </a:cubicBezTo>
                <a:cubicBezTo>
                  <a:pt x="3811059" y="178824"/>
                  <a:pt x="3805467" y="176809"/>
                  <a:pt x="3800003" y="172306"/>
                </a:cubicBezTo>
                <a:cubicBezTo>
                  <a:pt x="3785921" y="183764"/>
                  <a:pt x="3770462" y="192027"/>
                  <a:pt x="3753627" y="197097"/>
                </a:cubicBezTo>
                <a:cubicBezTo>
                  <a:pt x="3736792" y="202166"/>
                  <a:pt x="3735031" y="199248"/>
                  <a:pt x="3748346" y="188342"/>
                </a:cubicBezTo>
                <a:cubicBezTo>
                  <a:pt x="3761661" y="177436"/>
                  <a:pt x="3772466" y="167617"/>
                  <a:pt x="3780762" y="158883"/>
                </a:cubicBezTo>
                <a:cubicBezTo>
                  <a:pt x="3789058" y="150150"/>
                  <a:pt x="3793482" y="142306"/>
                  <a:pt x="3794034" y="135351"/>
                </a:cubicBezTo>
                <a:cubicBezTo>
                  <a:pt x="3794310" y="131874"/>
                  <a:pt x="3796253" y="130061"/>
                  <a:pt x="3799863" y="129912"/>
                </a:cubicBezTo>
                <a:close/>
                <a:moveTo>
                  <a:pt x="850293" y="119670"/>
                </a:moveTo>
                <a:cubicBezTo>
                  <a:pt x="837343" y="121477"/>
                  <a:pt x="825341" y="123097"/>
                  <a:pt x="814285" y="124531"/>
                </a:cubicBezTo>
                <a:cubicBezTo>
                  <a:pt x="818730" y="160597"/>
                  <a:pt x="821713" y="184122"/>
                  <a:pt x="823233" y="195107"/>
                </a:cubicBezTo>
                <a:cubicBezTo>
                  <a:pt x="829872" y="193300"/>
                  <a:pt x="839430" y="191715"/>
                  <a:pt x="851906" y="190353"/>
                </a:cubicBezTo>
                <a:lnTo>
                  <a:pt x="851906" y="166907"/>
                </a:lnTo>
                <a:lnTo>
                  <a:pt x="841194" y="166907"/>
                </a:lnTo>
                <a:cubicBezTo>
                  <a:pt x="837738" y="166907"/>
                  <a:pt x="833487" y="165043"/>
                  <a:pt x="828438" y="161314"/>
                </a:cubicBezTo>
                <a:cubicBezTo>
                  <a:pt x="823391" y="157586"/>
                  <a:pt x="824494" y="154445"/>
                  <a:pt x="831751" y="151893"/>
                </a:cubicBezTo>
                <a:cubicBezTo>
                  <a:pt x="839007" y="149340"/>
                  <a:pt x="845725" y="147368"/>
                  <a:pt x="851906" y="145977"/>
                </a:cubicBezTo>
                <a:cubicBezTo>
                  <a:pt x="851906" y="132454"/>
                  <a:pt x="851368" y="123685"/>
                  <a:pt x="850293" y="119670"/>
                </a:cubicBezTo>
                <a:close/>
                <a:moveTo>
                  <a:pt x="908115" y="111397"/>
                </a:moveTo>
                <a:cubicBezTo>
                  <a:pt x="900563" y="112094"/>
                  <a:pt x="889979" y="113633"/>
                  <a:pt x="876363" y="116013"/>
                </a:cubicBezTo>
                <a:cubicBezTo>
                  <a:pt x="879059" y="118279"/>
                  <a:pt x="880174" y="120907"/>
                  <a:pt x="879708" y="123897"/>
                </a:cubicBezTo>
                <a:cubicBezTo>
                  <a:pt x="879242" y="126887"/>
                  <a:pt x="878127" y="132627"/>
                  <a:pt x="876363" y="141116"/>
                </a:cubicBezTo>
                <a:cubicBezTo>
                  <a:pt x="890789" y="137517"/>
                  <a:pt x="899347" y="139904"/>
                  <a:pt x="902036" y="148279"/>
                </a:cubicBezTo>
                <a:cubicBezTo>
                  <a:pt x="904724" y="156654"/>
                  <a:pt x="895594" y="162275"/>
                  <a:pt x="874642" y="165143"/>
                </a:cubicBezTo>
                <a:cubicBezTo>
                  <a:pt x="873997" y="172413"/>
                  <a:pt x="873675" y="179698"/>
                  <a:pt x="873675" y="186997"/>
                </a:cubicBezTo>
                <a:cubicBezTo>
                  <a:pt x="882006" y="186180"/>
                  <a:pt x="888538" y="185076"/>
                  <a:pt x="893271" y="183685"/>
                </a:cubicBezTo>
                <a:cubicBezTo>
                  <a:pt x="898003" y="182294"/>
                  <a:pt x="901354" y="182724"/>
                  <a:pt x="903327" y="184975"/>
                </a:cubicBezTo>
                <a:cubicBezTo>
                  <a:pt x="905299" y="187227"/>
                  <a:pt x="908019" y="182753"/>
                  <a:pt x="911489" y="171553"/>
                </a:cubicBezTo>
                <a:cubicBezTo>
                  <a:pt x="914960" y="160353"/>
                  <a:pt x="918269" y="148092"/>
                  <a:pt x="921416" y="134770"/>
                </a:cubicBezTo>
                <a:cubicBezTo>
                  <a:pt x="924565" y="121448"/>
                  <a:pt x="924650" y="113801"/>
                  <a:pt x="921675" y="111830"/>
                </a:cubicBezTo>
                <a:cubicBezTo>
                  <a:pt x="920187" y="110844"/>
                  <a:pt x="915667" y="110699"/>
                  <a:pt x="908115" y="111397"/>
                </a:cubicBezTo>
                <a:close/>
                <a:moveTo>
                  <a:pt x="5622766" y="89069"/>
                </a:moveTo>
                <a:cubicBezTo>
                  <a:pt x="5625649" y="88028"/>
                  <a:pt x="5630689" y="89434"/>
                  <a:pt x="5637888" y="93288"/>
                </a:cubicBezTo>
                <a:cubicBezTo>
                  <a:pt x="5652285" y="100996"/>
                  <a:pt x="5659961" y="109987"/>
                  <a:pt x="5660915" y="120262"/>
                </a:cubicBezTo>
                <a:cubicBezTo>
                  <a:pt x="5661868" y="130536"/>
                  <a:pt x="5658835" y="137058"/>
                  <a:pt x="5651816" y="139825"/>
                </a:cubicBezTo>
                <a:cubicBezTo>
                  <a:pt x="5644797" y="142593"/>
                  <a:pt x="5638748" y="138624"/>
                  <a:pt x="5633672" y="127919"/>
                </a:cubicBezTo>
                <a:cubicBezTo>
                  <a:pt x="5628595" y="117214"/>
                  <a:pt x="5624236" y="107753"/>
                  <a:pt x="5620594" y="99536"/>
                </a:cubicBezTo>
                <a:cubicBezTo>
                  <a:pt x="5619160" y="93600"/>
                  <a:pt x="5619884" y="90111"/>
                  <a:pt x="5622766" y="89069"/>
                </a:cubicBezTo>
                <a:close/>
                <a:moveTo>
                  <a:pt x="3298666" y="89069"/>
                </a:moveTo>
                <a:cubicBezTo>
                  <a:pt x="3301549" y="88028"/>
                  <a:pt x="3306589" y="89434"/>
                  <a:pt x="3313788" y="93288"/>
                </a:cubicBezTo>
                <a:cubicBezTo>
                  <a:pt x="3328186" y="100996"/>
                  <a:pt x="3335861" y="109987"/>
                  <a:pt x="3336815" y="120262"/>
                </a:cubicBezTo>
                <a:cubicBezTo>
                  <a:pt x="3337769" y="130536"/>
                  <a:pt x="3334736" y="137058"/>
                  <a:pt x="3327716" y="139825"/>
                </a:cubicBezTo>
                <a:cubicBezTo>
                  <a:pt x="3320696" y="142593"/>
                  <a:pt x="3314648" y="138624"/>
                  <a:pt x="3309572" y="127919"/>
                </a:cubicBezTo>
                <a:cubicBezTo>
                  <a:pt x="3304496" y="117214"/>
                  <a:pt x="3300136" y="107753"/>
                  <a:pt x="3296494" y="99536"/>
                </a:cubicBezTo>
                <a:cubicBezTo>
                  <a:pt x="3295060" y="93600"/>
                  <a:pt x="3295784" y="90111"/>
                  <a:pt x="3298666" y="89069"/>
                </a:cubicBezTo>
                <a:close/>
                <a:moveTo>
                  <a:pt x="6656685" y="86512"/>
                </a:moveTo>
                <a:cubicBezTo>
                  <a:pt x="6655295" y="86118"/>
                  <a:pt x="6650767" y="86820"/>
                  <a:pt x="6643102" y="88620"/>
                </a:cubicBezTo>
                <a:cubicBezTo>
                  <a:pt x="6635437" y="90420"/>
                  <a:pt x="6628601" y="89972"/>
                  <a:pt x="6622591" y="87276"/>
                </a:cubicBezTo>
                <a:cubicBezTo>
                  <a:pt x="6617229" y="95507"/>
                  <a:pt x="6612245" y="102139"/>
                  <a:pt x="6607642" y="107173"/>
                </a:cubicBezTo>
                <a:cubicBezTo>
                  <a:pt x="6613507" y="110299"/>
                  <a:pt x="6623417" y="116214"/>
                  <a:pt x="6637369" y="124919"/>
                </a:cubicBezTo>
                <a:cubicBezTo>
                  <a:pt x="6644583" y="115382"/>
                  <a:pt x="6649953" y="106696"/>
                  <a:pt x="6653481" y="98859"/>
                </a:cubicBezTo>
                <a:cubicBezTo>
                  <a:pt x="6657008" y="91022"/>
                  <a:pt x="6658077" y="86906"/>
                  <a:pt x="6656685" y="86512"/>
                </a:cubicBezTo>
                <a:close/>
                <a:moveTo>
                  <a:pt x="4332586" y="86512"/>
                </a:moveTo>
                <a:cubicBezTo>
                  <a:pt x="4331195" y="86118"/>
                  <a:pt x="4326667" y="86820"/>
                  <a:pt x="4319002" y="88620"/>
                </a:cubicBezTo>
                <a:cubicBezTo>
                  <a:pt x="4311337" y="90420"/>
                  <a:pt x="4304501" y="89972"/>
                  <a:pt x="4298492" y="87276"/>
                </a:cubicBezTo>
                <a:cubicBezTo>
                  <a:pt x="4293129" y="95507"/>
                  <a:pt x="4288146" y="102139"/>
                  <a:pt x="4283542" y="107173"/>
                </a:cubicBezTo>
                <a:cubicBezTo>
                  <a:pt x="4289407" y="110299"/>
                  <a:pt x="4299316" y="116214"/>
                  <a:pt x="4313270" y="124919"/>
                </a:cubicBezTo>
                <a:cubicBezTo>
                  <a:pt x="4320483" y="115382"/>
                  <a:pt x="4325853" y="106696"/>
                  <a:pt x="4329381" y="98859"/>
                </a:cubicBezTo>
                <a:cubicBezTo>
                  <a:pt x="4332909" y="91022"/>
                  <a:pt x="4333977" y="86906"/>
                  <a:pt x="4332586" y="86512"/>
                </a:cubicBezTo>
                <a:close/>
                <a:moveTo>
                  <a:pt x="924492" y="85703"/>
                </a:moveTo>
                <a:cubicBezTo>
                  <a:pt x="928110" y="85848"/>
                  <a:pt x="932182" y="86874"/>
                  <a:pt x="936711" y="88781"/>
                </a:cubicBezTo>
                <a:cubicBezTo>
                  <a:pt x="945767" y="92596"/>
                  <a:pt x="953944" y="97636"/>
                  <a:pt x="961243" y="103903"/>
                </a:cubicBezTo>
                <a:cubicBezTo>
                  <a:pt x="968542" y="110170"/>
                  <a:pt x="969614" y="115881"/>
                  <a:pt x="964458" y="121036"/>
                </a:cubicBezTo>
                <a:cubicBezTo>
                  <a:pt x="959304" y="126191"/>
                  <a:pt x="954518" y="135405"/>
                  <a:pt x="950101" y="148677"/>
                </a:cubicBezTo>
                <a:cubicBezTo>
                  <a:pt x="945684" y="161949"/>
                  <a:pt x="938395" y="177529"/>
                  <a:pt x="928235" y="195419"/>
                </a:cubicBezTo>
                <a:cubicBezTo>
                  <a:pt x="918076" y="213308"/>
                  <a:pt x="910464" y="215843"/>
                  <a:pt x="905402" y="203023"/>
                </a:cubicBezTo>
                <a:cubicBezTo>
                  <a:pt x="900340" y="202349"/>
                  <a:pt x="873194" y="205052"/>
                  <a:pt x="823964" y="211132"/>
                </a:cubicBezTo>
                <a:cubicBezTo>
                  <a:pt x="817353" y="223952"/>
                  <a:pt x="811818" y="225096"/>
                  <a:pt x="807358" y="214563"/>
                </a:cubicBezTo>
                <a:cubicBezTo>
                  <a:pt x="802899" y="204030"/>
                  <a:pt x="799983" y="194236"/>
                  <a:pt x="798614" y="185180"/>
                </a:cubicBezTo>
                <a:cubicBezTo>
                  <a:pt x="797245" y="176124"/>
                  <a:pt x="794585" y="163236"/>
                  <a:pt x="790634" y="146515"/>
                </a:cubicBezTo>
                <a:cubicBezTo>
                  <a:pt x="786683" y="129794"/>
                  <a:pt x="782636" y="117967"/>
                  <a:pt x="778491" y="111034"/>
                </a:cubicBezTo>
                <a:cubicBezTo>
                  <a:pt x="774347" y="104100"/>
                  <a:pt x="776348" y="100634"/>
                  <a:pt x="784493" y="100634"/>
                </a:cubicBezTo>
                <a:cubicBezTo>
                  <a:pt x="790645" y="100634"/>
                  <a:pt x="796574" y="101756"/>
                  <a:pt x="802282" y="104000"/>
                </a:cubicBezTo>
                <a:cubicBezTo>
                  <a:pt x="807989" y="106244"/>
                  <a:pt x="820056" y="106029"/>
                  <a:pt x="838484" y="103355"/>
                </a:cubicBezTo>
                <a:cubicBezTo>
                  <a:pt x="856911" y="100680"/>
                  <a:pt x="872918" y="98246"/>
                  <a:pt x="886506" y="96052"/>
                </a:cubicBezTo>
                <a:cubicBezTo>
                  <a:pt x="900093" y="93858"/>
                  <a:pt x="909593" y="91144"/>
                  <a:pt x="915007" y="87910"/>
                </a:cubicBezTo>
                <a:cubicBezTo>
                  <a:pt x="917713" y="86293"/>
                  <a:pt x="920875" y="85558"/>
                  <a:pt x="924492" y="85703"/>
                </a:cubicBezTo>
                <a:close/>
                <a:moveTo>
                  <a:pt x="1462079" y="81255"/>
                </a:moveTo>
                <a:cubicBezTo>
                  <a:pt x="1464471" y="81567"/>
                  <a:pt x="1467384" y="82323"/>
                  <a:pt x="1470818" y="83522"/>
                </a:cubicBezTo>
                <a:cubicBezTo>
                  <a:pt x="1484556" y="88319"/>
                  <a:pt x="1493354" y="94933"/>
                  <a:pt x="1497211" y="103365"/>
                </a:cubicBezTo>
                <a:cubicBezTo>
                  <a:pt x="1501069" y="111797"/>
                  <a:pt x="1500592" y="119774"/>
                  <a:pt x="1495781" y="127296"/>
                </a:cubicBezTo>
                <a:cubicBezTo>
                  <a:pt x="1490970" y="134817"/>
                  <a:pt x="1485445" y="135150"/>
                  <a:pt x="1479207" y="128296"/>
                </a:cubicBezTo>
                <a:cubicBezTo>
                  <a:pt x="1472969" y="121441"/>
                  <a:pt x="1467964" y="114719"/>
                  <a:pt x="1464193" y="108130"/>
                </a:cubicBezTo>
                <a:cubicBezTo>
                  <a:pt x="1460421" y="101541"/>
                  <a:pt x="1457238" y="95636"/>
                  <a:pt x="1454642" y="90416"/>
                </a:cubicBezTo>
                <a:cubicBezTo>
                  <a:pt x="1452427" y="83371"/>
                  <a:pt x="1454906" y="80318"/>
                  <a:pt x="1462079" y="81255"/>
                </a:cubicBezTo>
                <a:close/>
                <a:moveTo>
                  <a:pt x="560774" y="77006"/>
                </a:moveTo>
                <a:cubicBezTo>
                  <a:pt x="562058" y="76709"/>
                  <a:pt x="563726" y="76737"/>
                  <a:pt x="565776" y="77090"/>
                </a:cubicBezTo>
                <a:cubicBezTo>
                  <a:pt x="573979" y="78503"/>
                  <a:pt x="581077" y="80715"/>
                  <a:pt x="587071" y="83726"/>
                </a:cubicBezTo>
                <a:cubicBezTo>
                  <a:pt x="594471" y="87082"/>
                  <a:pt x="597044" y="92223"/>
                  <a:pt x="594793" y="99149"/>
                </a:cubicBezTo>
                <a:cubicBezTo>
                  <a:pt x="592542" y="106076"/>
                  <a:pt x="592090" y="122112"/>
                  <a:pt x="593438" y="147257"/>
                </a:cubicBezTo>
                <a:cubicBezTo>
                  <a:pt x="594786" y="172403"/>
                  <a:pt x="594001" y="190063"/>
                  <a:pt x="591083" y="200237"/>
                </a:cubicBezTo>
                <a:cubicBezTo>
                  <a:pt x="588165" y="210411"/>
                  <a:pt x="583942" y="213143"/>
                  <a:pt x="578413" y="208432"/>
                </a:cubicBezTo>
                <a:cubicBezTo>
                  <a:pt x="572885" y="203722"/>
                  <a:pt x="569146" y="198380"/>
                  <a:pt x="567195" y="192407"/>
                </a:cubicBezTo>
                <a:cubicBezTo>
                  <a:pt x="565246" y="186435"/>
                  <a:pt x="564945" y="179978"/>
                  <a:pt x="566292" y="173037"/>
                </a:cubicBezTo>
                <a:cubicBezTo>
                  <a:pt x="567640" y="166097"/>
                  <a:pt x="567873" y="152513"/>
                  <a:pt x="566991" y="132286"/>
                </a:cubicBezTo>
                <a:cubicBezTo>
                  <a:pt x="566109" y="112059"/>
                  <a:pt x="563635" y="97450"/>
                  <a:pt x="559570" y="88459"/>
                </a:cubicBezTo>
                <a:cubicBezTo>
                  <a:pt x="556521" y="81715"/>
                  <a:pt x="556922" y="77898"/>
                  <a:pt x="560774" y="77006"/>
                </a:cubicBezTo>
                <a:close/>
                <a:moveTo>
                  <a:pt x="6321008" y="72380"/>
                </a:moveTo>
                <a:cubicBezTo>
                  <a:pt x="6309049" y="73247"/>
                  <a:pt x="6300721" y="76614"/>
                  <a:pt x="6296024" y="82479"/>
                </a:cubicBezTo>
                <a:cubicBezTo>
                  <a:pt x="6291328" y="88344"/>
                  <a:pt x="6288979" y="95464"/>
                  <a:pt x="6288979" y="103839"/>
                </a:cubicBezTo>
                <a:cubicBezTo>
                  <a:pt x="6288979" y="112199"/>
                  <a:pt x="6291840" y="120054"/>
                  <a:pt x="6297562" y="127403"/>
                </a:cubicBezTo>
                <a:cubicBezTo>
                  <a:pt x="6303283" y="134752"/>
                  <a:pt x="6312093" y="138427"/>
                  <a:pt x="6323987" y="138427"/>
                </a:cubicBezTo>
                <a:cubicBezTo>
                  <a:pt x="6335883" y="138427"/>
                  <a:pt x="6344921" y="134731"/>
                  <a:pt x="6351101" y="127339"/>
                </a:cubicBezTo>
                <a:cubicBezTo>
                  <a:pt x="6357282" y="119946"/>
                  <a:pt x="6360161" y="111109"/>
                  <a:pt x="6359738" y="100827"/>
                </a:cubicBezTo>
                <a:cubicBezTo>
                  <a:pt x="6359315" y="90545"/>
                  <a:pt x="6355744" y="83017"/>
                  <a:pt x="6349025" y="78241"/>
                </a:cubicBezTo>
                <a:cubicBezTo>
                  <a:pt x="6342307" y="73466"/>
                  <a:pt x="6332968" y="71512"/>
                  <a:pt x="6321008" y="72380"/>
                </a:cubicBezTo>
                <a:close/>
                <a:moveTo>
                  <a:pt x="5758717" y="70498"/>
                </a:moveTo>
                <a:cubicBezTo>
                  <a:pt x="5762779" y="70512"/>
                  <a:pt x="5769323" y="73086"/>
                  <a:pt x="5778350" y="78220"/>
                </a:cubicBezTo>
                <a:cubicBezTo>
                  <a:pt x="5796405" y="88487"/>
                  <a:pt x="5800384" y="96066"/>
                  <a:pt x="5790288" y="100956"/>
                </a:cubicBezTo>
                <a:cubicBezTo>
                  <a:pt x="5780193" y="105846"/>
                  <a:pt x="5771367" y="111622"/>
                  <a:pt x="5763809" y="118283"/>
                </a:cubicBezTo>
                <a:cubicBezTo>
                  <a:pt x="5756252" y="124944"/>
                  <a:pt x="5746199" y="131791"/>
                  <a:pt x="5733651" y="138825"/>
                </a:cubicBezTo>
                <a:cubicBezTo>
                  <a:pt x="5721104" y="145859"/>
                  <a:pt x="5719595" y="142690"/>
                  <a:pt x="5729124" y="129318"/>
                </a:cubicBezTo>
                <a:cubicBezTo>
                  <a:pt x="5738653" y="115945"/>
                  <a:pt x="5745626" y="105567"/>
                  <a:pt x="5750043" y="98181"/>
                </a:cubicBezTo>
                <a:cubicBezTo>
                  <a:pt x="5754459" y="90796"/>
                  <a:pt x="5755771" y="84114"/>
                  <a:pt x="5753979" y="78134"/>
                </a:cubicBezTo>
                <a:cubicBezTo>
                  <a:pt x="5753075" y="73029"/>
                  <a:pt x="5754655" y="70483"/>
                  <a:pt x="5758717" y="70498"/>
                </a:cubicBezTo>
                <a:close/>
                <a:moveTo>
                  <a:pt x="3434617" y="70498"/>
                </a:moveTo>
                <a:cubicBezTo>
                  <a:pt x="3438679" y="70512"/>
                  <a:pt x="3445223" y="73086"/>
                  <a:pt x="3454250" y="78220"/>
                </a:cubicBezTo>
                <a:cubicBezTo>
                  <a:pt x="3472305" y="88487"/>
                  <a:pt x="3476284" y="96066"/>
                  <a:pt x="3466189" y="100956"/>
                </a:cubicBezTo>
                <a:cubicBezTo>
                  <a:pt x="3456093" y="105846"/>
                  <a:pt x="3447267" y="111622"/>
                  <a:pt x="3439709" y="118283"/>
                </a:cubicBezTo>
                <a:cubicBezTo>
                  <a:pt x="3432152" y="124944"/>
                  <a:pt x="3422100" y="131791"/>
                  <a:pt x="3409552" y="138825"/>
                </a:cubicBezTo>
                <a:cubicBezTo>
                  <a:pt x="3397004" y="145859"/>
                  <a:pt x="3395495" y="142690"/>
                  <a:pt x="3405024" y="129318"/>
                </a:cubicBezTo>
                <a:cubicBezTo>
                  <a:pt x="3414553" y="115945"/>
                  <a:pt x="3421526" y="105567"/>
                  <a:pt x="3425943" y="98181"/>
                </a:cubicBezTo>
                <a:cubicBezTo>
                  <a:pt x="3430360" y="90796"/>
                  <a:pt x="3431672" y="84114"/>
                  <a:pt x="3429879" y="78134"/>
                </a:cubicBezTo>
                <a:cubicBezTo>
                  <a:pt x="3428976" y="73029"/>
                  <a:pt x="3430555" y="70483"/>
                  <a:pt x="3434617" y="70498"/>
                </a:cubicBezTo>
                <a:close/>
                <a:moveTo>
                  <a:pt x="1619885" y="57591"/>
                </a:moveTo>
                <a:cubicBezTo>
                  <a:pt x="1615124" y="63815"/>
                  <a:pt x="1609007" y="69243"/>
                  <a:pt x="1601536" y="73875"/>
                </a:cubicBezTo>
                <a:cubicBezTo>
                  <a:pt x="1608276" y="74864"/>
                  <a:pt x="1615586" y="78188"/>
                  <a:pt x="1623466" y="83845"/>
                </a:cubicBezTo>
                <a:lnTo>
                  <a:pt x="1627224" y="102119"/>
                </a:lnTo>
                <a:lnTo>
                  <a:pt x="1632089" y="98163"/>
                </a:lnTo>
                <a:cubicBezTo>
                  <a:pt x="1638720" y="92149"/>
                  <a:pt x="1645016" y="85784"/>
                  <a:pt x="1650978" y="79069"/>
                </a:cubicBezTo>
                <a:cubicBezTo>
                  <a:pt x="1662902" y="65640"/>
                  <a:pt x="1667544" y="58925"/>
                  <a:pt x="1664906" y="58925"/>
                </a:cubicBezTo>
                <a:cubicBezTo>
                  <a:pt x="1660747" y="58925"/>
                  <a:pt x="1653487" y="59603"/>
                  <a:pt x="1643126" y="60958"/>
                </a:cubicBezTo>
                <a:cubicBezTo>
                  <a:pt x="1632766" y="62313"/>
                  <a:pt x="1625018" y="61191"/>
                  <a:pt x="1619885" y="57591"/>
                </a:cubicBezTo>
                <a:close/>
                <a:moveTo>
                  <a:pt x="493931" y="56204"/>
                </a:moveTo>
                <a:cubicBezTo>
                  <a:pt x="489328" y="57086"/>
                  <a:pt x="475483" y="60395"/>
                  <a:pt x="452395" y="66131"/>
                </a:cubicBezTo>
                <a:cubicBezTo>
                  <a:pt x="453227" y="77962"/>
                  <a:pt x="454819" y="91255"/>
                  <a:pt x="457170" y="106011"/>
                </a:cubicBezTo>
                <a:cubicBezTo>
                  <a:pt x="471854" y="101666"/>
                  <a:pt x="485571" y="97902"/>
                  <a:pt x="498320" y="94718"/>
                </a:cubicBezTo>
                <a:cubicBezTo>
                  <a:pt x="499998" y="80464"/>
                  <a:pt x="500836" y="69859"/>
                  <a:pt x="500836" y="62904"/>
                </a:cubicBezTo>
                <a:cubicBezTo>
                  <a:pt x="500836" y="57556"/>
                  <a:pt x="498535" y="55322"/>
                  <a:pt x="493931" y="56204"/>
                </a:cubicBezTo>
                <a:close/>
                <a:moveTo>
                  <a:pt x="95780" y="50708"/>
                </a:moveTo>
                <a:cubicBezTo>
                  <a:pt x="100885" y="50708"/>
                  <a:pt x="109148" y="53103"/>
                  <a:pt x="120570" y="57893"/>
                </a:cubicBezTo>
                <a:cubicBezTo>
                  <a:pt x="131992" y="62682"/>
                  <a:pt x="134867" y="68071"/>
                  <a:pt x="129196" y="74058"/>
                </a:cubicBezTo>
                <a:cubicBezTo>
                  <a:pt x="123524" y="80045"/>
                  <a:pt x="118953" y="86508"/>
                  <a:pt x="115483" y="93449"/>
                </a:cubicBezTo>
                <a:cubicBezTo>
                  <a:pt x="102634" y="112694"/>
                  <a:pt x="89595" y="128701"/>
                  <a:pt x="76366" y="141471"/>
                </a:cubicBezTo>
                <a:cubicBezTo>
                  <a:pt x="63137" y="154241"/>
                  <a:pt x="50511" y="164562"/>
                  <a:pt x="38486" y="172435"/>
                </a:cubicBezTo>
                <a:cubicBezTo>
                  <a:pt x="26463" y="180308"/>
                  <a:pt x="16793" y="184954"/>
                  <a:pt x="9480" y="186374"/>
                </a:cubicBezTo>
                <a:cubicBezTo>
                  <a:pt x="2167" y="187793"/>
                  <a:pt x="1209" y="185302"/>
                  <a:pt x="6608" y="178899"/>
                </a:cubicBezTo>
                <a:cubicBezTo>
                  <a:pt x="12007" y="172496"/>
                  <a:pt x="20640" y="163949"/>
                  <a:pt x="32507" y="153259"/>
                </a:cubicBezTo>
                <a:cubicBezTo>
                  <a:pt x="44374" y="142568"/>
                  <a:pt x="56090" y="128995"/>
                  <a:pt x="67655" y="112539"/>
                </a:cubicBezTo>
                <a:cubicBezTo>
                  <a:pt x="79220" y="96084"/>
                  <a:pt x="85659" y="84443"/>
                  <a:pt x="86971" y="77617"/>
                </a:cubicBezTo>
                <a:cubicBezTo>
                  <a:pt x="88283" y="70792"/>
                  <a:pt x="88265" y="64600"/>
                  <a:pt x="86917" y="59043"/>
                </a:cubicBezTo>
                <a:cubicBezTo>
                  <a:pt x="85569" y="53487"/>
                  <a:pt x="88524" y="50708"/>
                  <a:pt x="95780" y="50708"/>
                </a:cubicBezTo>
                <a:close/>
                <a:moveTo>
                  <a:pt x="6323923" y="41244"/>
                </a:moveTo>
                <a:cubicBezTo>
                  <a:pt x="6333395" y="41244"/>
                  <a:pt x="6341985" y="42208"/>
                  <a:pt x="6349693" y="44137"/>
                </a:cubicBezTo>
                <a:cubicBezTo>
                  <a:pt x="6357400" y="46065"/>
                  <a:pt x="6365571" y="50149"/>
                  <a:pt x="6374203" y="56387"/>
                </a:cubicBezTo>
                <a:cubicBezTo>
                  <a:pt x="6382837" y="62625"/>
                  <a:pt x="6389013" y="71372"/>
                  <a:pt x="6392735" y="82629"/>
                </a:cubicBezTo>
                <a:cubicBezTo>
                  <a:pt x="6396456" y="93886"/>
                  <a:pt x="6396173" y="107176"/>
                  <a:pt x="6391885" y="122499"/>
                </a:cubicBezTo>
                <a:cubicBezTo>
                  <a:pt x="6387597" y="137821"/>
                  <a:pt x="6377143" y="148523"/>
                  <a:pt x="6360523" y="154603"/>
                </a:cubicBezTo>
                <a:cubicBezTo>
                  <a:pt x="6375107" y="157786"/>
                  <a:pt x="6385725" y="164369"/>
                  <a:pt x="6392379" y="174349"/>
                </a:cubicBezTo>
                <a:cubicBezTo>
                  <a:pt x="6399033" y="184330"/>
                  <a:pt x="6402360" y="196308"/>
                  <a:pt x="6402360" y="210282"/>
                </a:cubicBezTo>
                <a:cubicBezTo>
                  <a:pt x="6402360" y="224257"/>
                  <a:pt x="6400220" y="235535"/>
                  <a:pt x="6395939" y="244118"/>
                </a:cubicBezTo>
                <a:cubicBezTo>
                  <a:pt x="6391659" y="252701"/>
                  <a:pt x="6386859" y="259885"/>
                  <a:pt x="6381538" y="265671"/>
                </a:cubicBezTo>
                <a:cubicBezTo>
                  <a:pt x="6376218" y="271458"/>
                  <a:pt x="6369045" y="276018"/>
                  <a:pt x="6360017" y="279352"/>
                </a:cubicBezTo>
                <a:cubicBezTo>
                  <a:pt x="6350990" y="282686"/>
                  <a:pt x="6339675" y="284353"/>
                  <a:pt x="6326074" y="284353"/>
                </a:cubicBezTo>
                <a:cubicBezTo>
                  <a:pt x="6312473" y="284353"/>
                  <a:pt x="6300692" y="282690"/>
                  <a:pt x="6290733" y="279363"/>
                </a:cubicBezTo>
                <a:cubicBezTo>
                  <a:pt x="6280773" y="276036"/>
                  <a:pt x="6272413" y="270995"/>
                  <a:pt x="6265651" y="264241"/>
                </a:cubicBezTo>
                <a:cubicBezTo>
                  <a:pt x="6258891" y="257487"/>
                  <a:pt x="6254312" y="249560"/>
                  <a:pt x="6251917" y="240461"/>
                </a:cubicBezTo>
                <a:cubicBezTo>
                  <a:pt x="6249523" y="231362"/>
                  <a:pt x="6248325" y="221256"/>
                  <a:pt x="6248325" y="210143"/>
                </a:cubicBezTo>
                <a:cubicBezTo>
                  <a:pt x="6248325" y="199015"/>
                  <a:pt x="6251135" y="188062"/>
                  <a:pt x="6256757" y="177286"/>
                </a:cubicBezTo>
                <a:cubicBezTo>
                  <a:pt x="6262379" y="166509"/>
                  <a:pt x="6271269" y="158661"/>
                  <a:pt x="6283429" y="153742"/>
                </a:cubicBezTo>
                <a:cubicBezTo>
                  <a:pt x="6273263" y="149168"/>
                  <a:pt x="6266229" y="142733"/>
                  <a:pt x="6262328" y="134437"/>
                </a:cubicBezTo>
                <a:cubicBezTo>
                  <a:pt x="6258427" y="126141"/>
                  <a:pt x="6256245" y="116824"/>
                  <a:pt x="6255779" y="106484"/>
                </a:cubicBezTo>
                <a:cubicBezTo>
                  <a:pt x="6255312" y="96145"/>
                  <a:pt x="6256707" y="87240"/>
                  <a:pt x="6259962" y="79769"/>
                </a:cubicBezTo>
                <a:cubicBezTo>
                  <a:pt x="6263217" y="72297"/>
                  <a:pt x="6268179" y="65228"/>
                  <a:pt x="6274847" y="58559"/>
                </a:cubicBezTo>
                <a:cubicBezTo>
                  <a:pt x="6281515" y="51891"/>
                  <a:pt x="6288994" y="47338"/>
                  <a:pt x="6297283" y="44900"/>
                </a:cubicBezTo>
                <a:cubicBezTo>
                  <a:pt x="6305571" y="42462"/>
                  <a:pt x="6314451" y="41244"/>
                  <a:pt x="6323923" y="41244"/>
                </a:cubicBezTo>
                <a:close/>
                <a:moveTo>
                  <a:pt x="4028923" y="40574"/>
                </a:moveTo>
                <a:cubicBezTo>
                  <a:pt x="4036523" y="41662"/>
                  <a:pt x="4043589" y="43882"/>
                  <a:pt x="4050121" y="47234"/>
                </a:cubicBezTo>
                <a:cubicBezTo>
                  <a:pt x="4063185" y="53938"/>
                  <a:pt x="4072280" y="63632"/>
                  <a:pt x="4077407" y="76316"/>
                </a:cubicBezTo>
                <a:cubicBezTo>
                  <a:pt x="4082533" y="89000"/>
                  <a:pt x="4083207" y="102978"/>
                  <a:pt x="4079429" y="118250"/>
                </a:cubicBezTo>
                <a:cubicBezTo>
                  <a:pt x="4075650" y="133523"/>
                  <a:pt x="4065393" y="145698"/>
                  <a:pt x="4048658" y="154775"/>
                </a:cubicBezTo>
                <a:cubicBezTo>
                  <a:pt x="4060661" y="158905"/>
                  <a:pt x="4070183" y="166620"/>
                  <a:pt x="4077224" y="177920"/>
                </a:cubicBezTo>
                <a:cubicBezTo>
                  <a:pt x="4084265" y="189220"/>
                  <a:pt x="4086617" y="204055"/>
                  <a:pt x="4084280" y="222425"/>
                </a:cubicBezTo>
                <a:cubicBezTo>
                  <a:pt x="4081942" y="240795"/>
                  <a:pt x="4073603" y="255709"/>
                  <a:pt x="4059263" y="267166"/>
                </a:cubicBezTo>
                <a:cubicBezTo>
                  <a:pt x="4044922" y="278624"/>
                  <a:pt x="4028718" y="284120"/>
                  <a:pt x="4010650" y="283654"/>
                </a:cubicBezTo>
                <a:cubicBezTo>
                  <a:pt x="3992581" y="283188"/>
                  <a:pt x="3976882" y="277484"/>
                  <a:pt x="3963553" y="266543"/>
                </a:cubicBezTo>
                <a:cubicBezTo>
                  <a:pt x="3950223" y="255601"/>
                  <a:pt x="3941644" y="238773"/>
                  <a:pt x="3937816" y="216058"/>
                </a:cubicBezTo>
                <a:lnTo>
                  <a:pt x="3969371" y="209949"/>
                </a:lnTo>
                <a:cubicBezTo>
                  <a:pt x="3973472" y="223787"/>
                  <a:pt x="3979245" y="233994"/>
                  <a:pt x="3986687" y="240569"/>
                </a:cubicBezTo>
                <a:cubicBezTo>
                  <a:pt x="3994130" y="247144"/>
                  <a:pt x="4003182" y="250460"/>
                  <a:pt x="4013844" y="250517"/>
                </a:cubicBezTo>
                <a:cubicBezTo>
                  <a:pt x="4024506" y="250575"/>
                  <a:pt x="4033171" y="246240"/>
                  <a:pt x="4039839" y="237514"/>
                </a:cubicBezTo>
                <a:cubicBezTo>
                  <a:pt x="4046507" y="228788"/>
                  <a:pt x="4049411" y="218790"/>
                  <a:pt x="4048551" y="207518"/>
                </a:cubicBezTo>
                <a:cubicBezTo>
                  <a:pt x="4047690" y="196247"/>
                  <a:pt x="4043370" y="187535"/>
                  <a:pt x="4035591" y="181383"/>
                </a:cubicBezTo>
                <a:cubicBezTo>
                  <a:pt x="4027811" y="175231"/>
                  <a:pt x="4013661" y="170693"/>
                  <a:pt x="3993140" y="167767"/>
                </a:cubicBezTo>
                <a:lnTo>
                  <a:pt x="3993140" y="144213"/>
                </a:lnTo>
                <a:cubicBezTo>
                  <a:pt x="4013245" y="142306"/>
                  <a:pt x="4027270" y="137599"/>
                  <a:pt x="4035214" y="130092"/>
                </a:cubicBezTo>
                <a:cubicBezTo>
                  <a:pt x="4043159" y="122585"/>
                  <a:pt x="4046712" y="112869"/>
                  <a:pt x="4045873" y="100945"/>
                </a:cubicBezTo>
                <a:cubicBezTo>
                  <a:pt x="4045034" y="89022"/>
                  <a:pt x="4039821" y="80389"/>
                  <a:pt x="4030235" y="75047"/>
                </a:cubicBezTo>
                <a:cubicBezTo>
                  <a:pt x="4020648" y="69705"/>
                  <a:pt x="4010373" y="69139"/>
                  <a:pt x="3999410" y="73348"/>
                </a:cubicBezTo>
                <a:cubicBezTo>
                  <a:pt x="3988447" y="77557"/>
                  <a:pt x="3979202" y="90301"/>
                  <a:pt x="3971673" y="111582"/>
                </a:cubicBezTo>
                <a:lnTo>
                  <a:pt x="3940504" y="106742"/>
                </a:lnTo>
                <a:cubicBezTo>
                  <a:pt x="3946068" y="87670"/>
                  <a:pt x="3953794" y="72484"/>
                  <a:pt x="3963682" y="61184"/>
                </a:cubicBezTo>
                <a:cubicBezTo>
                  <a:pt x="3973569" y="49884"/>
                  <a:pt x="3987182" y="43058"/>
                  <a:pt x="4004519" y="40706"/>
                </a:cubicBezTo>
                <a:cubicBezTo>
                  <a:pt x="4013188" y="39530"/>
                  <a:pt x="4021322" y="39486"/>
                  <a:pt x="4028923" y="40574"/>
                </a:cubicBezTo>
                <a:close/>
                <a:moveTo>
                  <a:pt x="919190" y="34489"/>
                </a:moveTo>
                <a:cubicBezTo>
                  <a:pt x="923399" y="35120"/>
                  <a:pt x="927242" y="36655"/>
                  <a:pt x="930720" y="39093"/>
                </a:cubicBezTo>
                <a:cubicBezTo>
                  <a:pt x="937675" y="43968"/>
                  <a:pt x="936868" y="48460"/>
                  <a:pt x="928300" y="52569"/>
                </a:cubicBezTo>
                <a:cubicBezTo>
                  <a:pt x="919732" y="56677"/>
                  <a:pt x="908392" y="60115"/>
                  <a:pt x="894281" y="62883"/>
                </a:cubicBezTo>
                <a:cubicBezTo>
                  <a:pt x="880171" y="65651"/>
                  <a:pt x="864755" y="68382"/>
                  <a:pt x="848034" y="71078"/>
                </a:cubicBezTo>
                <a:cubicBezTo>
                  <a:pt x="831313" y="73774"/>
                  <a:pt x="818106" y="71935"/>
                  <a:pt x="808412" y="65561"/>
                </a:cubicBezTo>
                <a:cubicBezTo>
                  <a:pt x="798718" y="59187"/>
                  <a:pt x="800718" y="55132"/>
                  <a:pt x="814413" y="53397"/>
                </a:cubicBezTo>
                <a:cubicBezTo>
                  <a:pt x="828108" y="51662"/>
                  <a:pt x="840409" y="49704"/>
                  <a:pt x="851314" y="47525"/>
                </a:cubicBezTo>
                <a:cubicBezTo>
                  <a:pt x="862220" y="45345"/>
                  <a:pt x="871122" y="43387"/>
                  <a:pt x="878019" y="41652"/>
                </a:cubicBezTo>
                <a:cubicBezTo>
                  <a:pt x="886437" y="39774"/>
                  <a:pt x="895586" y="37658"/>
                  <a:pt x="905467" y="35307"/>
                </a:cubicBezTo>
                <a:cubicBezTo>
                  <a:pt x="910408" y="34131"/>
                  <a:pt x="914982" y="33858"/>
                  <a:pt x="919190" y="34489"/>
                </a:cubicBezTo>
                <a:close/>
                <a:moveTo>
                  <a:pt x="514089" y="27681"/>
                </a:moveTo>
                <a:cubicBezTo>
                  <a:pt x="517059" y="27362"/>
                  <a:pt x="520152" y="27929"/>
                  <a:pt x="523369" y="29381"/>
                </a:cubicBezTo>
                <a:cubicBezTo>
                  <a:pt x="529800" y="32284"/>
                  <a:pt x="536228" y="36221"/>
                  <a:pt x="542652" y="41190"/>
                </a:cubicBezTo>
                <a:cubicBezTo>
                  <a:pt x="549077" y="46159"/>
                  <a:pt x="549005" y="51249"/>
                  <a:pt x="542437" y="56462"/>
                </a:cubicBezTo>
                <a:cubicBezTo>
                  <a:pt x="535869" y="61675"/>
                  <a:pt x="528807" y="73617"/>
                  <a:pt x="521249" y="92288"/>
                </a:cubicBezTo>
                <a:cubicBezTo>
                  <a:pt x="528448" y="101336"/>
                  <a:pt x="528914" y="106778"/>
                  <a:pt x="522648" y="108614"/>
                </a:cubicBezTo>
                <a:cubicBezTo>
                  <a:pt x="516381" y="110449"/>
                  <a:pt x="500162" y="113224"/>
                  <a:pt x="473992" y="116938"/>
                </a:cubicBezTo>
                <a:cubicBezTo>
                  <a:pt x="482438" y="117383"/>
                  <a:pt x="487700" y="119910"/>
                  <a:pt x="489780" y="124521"/>
                </a:cubicBezTo>
                <a:cubicBezTo>
                  <a:pt x="491859" y="129131"/>
                  <a:pt x="491687" y="132763"/>
                  <a:pt x="489264" y="135416"/>
                </a:cubicBezTo>
                <a:cubicBezTo>
                  <a:pt x="486840" y="138069"/>
                  <a:pt x="484001" y="143116"/>
                  <a:pt x="480745" y="150559"/>
                </a:cubicBezTo>
                <a:cubicBezTo>
                  <a:pt x="493638" y="148121"/>
                  <a:pt x="503328" y="144586"/>
                  <a:pt x="509817" y="139954"/>
                </a:cubicBezTo>
                <a:cubicBezTo>
                  <a:pt x="516306" y="135322"/>
                  <a:pt x="522343" y="134752"/>
                  <a:pt x="527928" y="138244"/>
                </a:cubicBezTo>
                <a:cubicBezTo>
                  <a:pt x="533514" y="141736"/>
                  <a:pt x="538744" y="145845"/>
                  <a:pt x="543620" y="150570"/>
                </a:cubicBezTo>
                <a:cubicBezTo>
                  <a:pt x="548496" y="155295"/>
                  <a:pt x="548886" y="160145"/>
                  <a:pt x="544792" y="165121"/>
                </a:cubicBezTo>
                <a:cubicBezTo>
                  <a:pt x="540699" y="170098"/>
                  <a:pt x="538433" y="176945"/>
                  <a:pt x="537996" y="185664"/>
                </a:cubicBezTo>
                <a:cubicBezTo>
                  <a:pt x="537558" y="194383"/>
                  <a:pt x="536436" y="206898"/>
                  <a:pt x="534629" y="223210"/>
                </a:cubicBezTo>
                <a:cubicBezTo>
                  <a:pt x="532822" y="239522"/>
                  <a:pt x="529305" y="252661"/>
                  <a:pt x="524078" y="262628"/>
                </a:cubicBezTo>
                <a:cubicBezTo>
                  <a:pt x="518851" y="272594"/>
                  <a:pt x="511695" y="280955"/>
                  <a:pt x="502611" y="287709"/>
                </a:cubicBezTo>
                <a:cubicBezTo>
                  <a:pt x="493526" y="294463"/>
                  <a:pt x="487869" y="293707"/>
                  <a:pt x="485639" y="285439"/>
                </a:cubicBezTo>
                <a:cubicBezTo>
                  <a:pt x="483410" y="277172"/>
                  <a:pt x="477960" y="268371"/>
                  <a:pt x="469291" y="259035"/>
                </a:cubicBezTo>
                <a:cubicBezTo>
                  <a:pt x="460623" y="249700"/>
                  <a:pt x="461576" y="246387"/>
                  <a:pt x="472152" y="249098"/>
                </a:cubicBezTo>
                <a:cubicBezTo>
                  <a:pt x="482728" y="251808"/>
                  <a:pt x="489615" y="253163"/>
                  <a:pt x="492813" y="253163"/>
                </a:cubicBezTo>
                <a:cubicBezTo>
                  <a:pt x="494419" y="253163"/>
                  <a:pt x="496606" y="250202"/>
                  <a:pt x="499373" y="244279"/>
                </a:cubicBezTo>
                <a:cubicBezTo>
                  <a:pt x="502141" y="238357"/>
                  <a:pt x="504651" y="228857"/>
                  <a:pt x="506902" y="215778"/>
                </a:cubicBezTo>
                <a:cubicBezTo>
                  <a:pt x="509153" y="202700"/>
                  <a:pt x="510279" y="190432"/>
                  <a:pt x="510279" y="178974"/>
                </a:cubicBezTo>
                <a:cubicBezTo>
                  <a:pt x="510279" y="169839"/>
                  <a:pt x="508128" y="165096"/>
                  <a:pt x="503826" y="164745"/>
                </a:cubicBezTo>
                <a:cubicBezTo>
                  <a:pt x="499524" y="164394"/>
                  <a:pt x="490611" y="166233"/>
                  <a:pt x="477089" y="170262"/>
                </a:cubicBezTo>
                <a:cubicBezTo>
                  <a:pt x="467553" y="196218"/>
                  <a:pt x="455901" y="218607"/>
                  <a:pt x="442134" y="237428"/>
                </a:cubicBezTo>
                <a:cubicBezTo>
                  <a:pt x="428369" y="256250"/>
                  <a:pt x="415576" y="269676"/>
                  <a:pt x="403760" y="277706"/>
                </a:cubicBezTo>
                <a:cubicBezTo>
                  <a:pt x="391945" y="285737"/>
                  <a:pt x="384286" y="289752"/>
                  <a:pt x="380787" y="289752"/>
                </a:cubicBezTo>
                <a:cubicBezTo>
                  <a:pt x="376227" y="289752"/>
                  <a:pt x="378765" y="284117"/>
                  <a:pt x="388402" y="272845"/>
                </a:cubicBezTo>
                <a:cubicBezTo>
                  <a:pt x="398038" y="261574"/>
                  <a:pt x="409517" y="245506"/>
                  <a:pt x="422840" y="224640"/>
                </a:cubicBezTo>
                <a:cubicBezTo>
                  <a:pt x="436162" y="203775"/>
                  <a:pt x="445060" y="187686"/>
                  <a:pt x="449534" y="176371"/>
                </a:cubicBezTo>
                <a:cubicBezTo>
                  <a:pt x="439610" y="179842"/>
                  <a:pt x="431473" y="182731"/>
                  <a:pt x="425120" y="185040"/>
                </a:cubicBezTo>
                <a:cubicBezTo>
                  <a:pt x="418767" y="187349"/>
                  <a:pt x="412522" y="187040"/>
                  <a:pt x="406384" y="184115"/>
                </a:cubicBezTo>
                <a:cubicBezTo>
                  <a:pt x="400247" y="181190"/>
                  <a:pt x="395332" y="177121"/>
                  <a:pt x="391639" y="171908"/>
                </a:cubicBezTo>
                <a:cubicBezTo>
                  <a:pt x="387946" y="166695"/>
                  <a:pt x="392877" y="164089"/>
                  <a:pt x="406427" y="164089"/>
                </a:cubicBezTo>
                <a:cubicBezTo>
                  <a:pt x="416824" y="164089"/>
                  <a:pt x="432677" y="161630"/>
                  <a:pt x="453987" y="156711"/>
                </a:cubicBezTo>
                <a:cubicBezTo>
                  <a:pt x="458217" y="137710"/>
                  <a:pt x="459622" y="126267"/>
                  <a:pt x="458203" y="122380"/>
                </a:cubicBezTo>
                <a:lnTo>
                  <a:pt x="456482" y="124295"/>
                </a:lnTo>
                <a:cubicBezTo>
                  <a:pt x="450689" y="131106"/>
                  <a:pt x="446096" y="131601"/>
                  <a:pt x="442704" y="125779"/>
                </a:cubicBezTo>
                <a:cubicBezTo>
                  <a:pt x="439313" y="119957"/>
                  <a:pt x="435366" y="109403"/>
                  <a:pt x="430863" y="94116"/>
                </a:cubicBezTo>
                <a:cubicBezTo>
                  <a:pt x="426361" y="78829"/>
                  <a:pt x="422273" y="67321"/>
                  <a:pt x="418602" y="59592"/>
                </a:cubicBezTo>
                <a:cubicBezTo>
                  <a:pt x="414931" y="51862"/>
                  <a:pt x="416724" y="47998"/>
                  <a:pt x="423980" y="47998"/>
                </a:cubicBezTo>
                <a:cubicBezTo>
                  <a:pt x="429601" y="47998"/>
                  <a:pt x="434570" y="48220"/>
                  <a:pt x="438886" y="48665"/>
                </a:cubicBezTo>
                <a:cubicBezTo>
                  <a:pt x="443203" y="49109"/>
                  <a:pt x="449509" y="48449"/>
                  <a:pt x="457805" y="46686"/>
                </a:cubicBezTo>
                <a:cubicBezTo>
                  <a:pt x="466101" y="44922"/>
                  <a:pt x="474769" y="42961"/>
                  <a:pt x="483810" y="40803"/>
                </a:cubicBezTo>
                <a:cubicBezTo>
                  <a:pt x="492852" y="38644"/>
                  <a:pt x="500098" y="35475"/>
                  <a:pt x="505547" y="31295"/>
                </a:cubicBezTo>
                <a:cubicBezTo>
                  <a:pt x="508272" y="29205"/>
                  <a:pt x="511119" y="28000"/>
                  <a:pt x="514089" y="27681"/>
                </a:cubicBezTo>
                <a:close/>
                <a:moveTo>
                  <a:pt x="6020972" y="26850"/>
                </a:moveTo>
                <a:cubicBezTo>
                  <a:pt x="6025141" y="27752"/>
                  <a:pt x="6031251" y="30610"/>
                  <a:pt x="6039299" y="35425"/>
                </a:cubicBezTo>
                <a:cubicBezTo>
                  <a:pt x="6055395" y="45054"/>
                  <a:pt x="6058737" y="51335"/>
                  <a:pt x="6049323" y="54268"/>
                </a:cubicBezTo>
                <a:cubicBezTo>
                  <a:pt x="6039908" y="57201"/>
                  <a:pt x="6024367" y="63306"/>
                  <a:pt x="6002699" y="72584"/>
                </a:cubicBezTo>
                <a:cubicBezTo>
                  <a:pt x="6017097" y="77073"/>
                  <a:pt x="6023151" y="81959"/>
                  <a:pt x="6020865" y="87243"/>
                </a:cubicBezTo>
                <a:cubicBezTo>
                  <a:pt x="6018577" y="92528"/>
                  <a:pt x="6017025" y="101487"/>
                  <a:pt x="6016207" y="114120"/>
                </a:cubicBezTo>
                <a:cubicBezTo>
                  <a:pt x="6020509" y="113389"/>
                  <a:pt x="6026407" y="111629"/>
                  <a:pt x="6033899" y="108840"/>
                </a:cubicBezTo>
                <a:cubicBezTo>
                  <a:pt x="6041392" y="106051"/>
                  <a:pt x="6048863" y="107743"/>
                  <a:pt x="6056313" y="113916"/>
                </a:cubicBezTo>
                <a:cubicBezTo>
                  <a:pt x="6063763" y="120090"/>
                  <a:pt x="6061953" y="124567"/>
                  <a:pt x="6050881" y="127349"/>
                </a:cubicBezTo>
                <a:cubicBezTo>
                  <a:pt x="6039811" y="130131"/>
                  <a:pt x="6028181" y="132734"/>
                  <a:pt x="6015992" y="135158"/>
                </a:cubicBezTo>
                <a:lnTo>
                  <a:pt x="6014852" y="158690"/>
                </a:lnTo>
                <a:cubicBezTo>
                  <a:pt x="6020875" y="158690"/>
                  <a:pt x="6029127" y="160945"/>
                  <a:pt x="6039610" y="165455"/>
                </a:cubicBezTo>
                <a:cubicBezTo>
                  <a:pt x="6050093" y="169965"/>
                  <a:pt x="6054757" y="177633"/>
                  <a:pt x="6053603" y="188460"/>
                </a:cubicBezTo>
                <a:cubicBezTo>
                  <a:pt x="6052449" y="199287"/>
                  <a:pt x="6043103" y="199430"/>
                  <a:pt x="6025564" y="188890"/>
                </a:cubicBezTo>
                <a:lnTo>
                  <a:pt x="6014852" y="175016"/>
                </a:lnTo>
                <a:cubicBezTo>
                  <a:pt x="6014852" y="218223"/>
                  <a:pt x="6013189" y="250396"/>
                  <a:pt x="6009861" y="271533"/>
                </a:cubicBezTo>
                <a:cubicBezTo>
                  <a:pt x="6006535" y="292670"/>
                  <a:pt x="6000885" y="296808"/>
                  <a:pt x="5992911" y="283944"/>
                </a:cubicBezTo>
                <a:cubicBezTo>
                  <a:pt x="5984939" y="271081"/>
                  <a:pt x="5981851" y="260670"/>
                  <a:pt x="5983651" y="252711"/>
                </a:cubicBezTo>
                <a:cubicBezTo>
                  <a:pt x="5985451" y="244753"/>
                  <a:pt x="5987025" y="235152"/>
                  <a:pt x="5988373" y="223909"/>
                </a:cubicBezTo>
                <a:cubicBezTo>
                  <a:pt x="5989721" y="212666"/>
                  <a:pt x="5990847" y="192769"/>
                  <a:pt x="5991750" y="164218"/>
                </a:cubicBezTo>
                <a:cubicBezTo>
                  <a:pt x="5971215" y="199524"/>
                  <a:pt x="5950557" y="223422"/>
                  <a:pt x="5929779" y="235912"/>
                </a:cubicBezTo>
                <a:cubicBezTo>
                  <a:pt x="5908999" y="248402"/>
                  <a:pt x="5904791" y="247427"/>
                  <a:pt x="5917152" y="232986"/>
                </a:cubicBezTo>
                <a:cubicBezTo>
                  <a:pt x="5929513" y="218546"/>
                  <a:pt x="5942355" y="202223"/>
                  <a:pt x="5955677" y="184018"/>
                </a:cubicBezTo>
                <a:cubicBezTo>
                  <a:pt x="5968999" y="165813"/>
                  <a:pt x="5977424" y="152466"/>
                  <a:pt x="5980951" y="143977"/>
                </a:cubicBezTo>
                <a:cubicBezTo>
                  <a:pt x="5963270" y="150057"/>
                  <a:pt x="5950665" y="154725"/>
                  <a:pt x="5943137" y="157980"/>
                </a:cubicBezTo>
                <a:cubicBezTo>
                  <a:pt x="5935608" y="161235"/>
                  <a:pt x="5926531" y="157661"/>
                  <a:pt x="5915905" y="147257"/>
                </a:cubicBezTo>
                <a:cubicBezTo>
                  <a:pt x="5905279" y="136853"/>
                  <a:pt x="5905705" y="132110"/>
                  <a:pt x="5917185" y="133028"/>
                </a:cubicBezTo>
                <a:cubicBezTo>
                  <a:pt x="5928664" y="133946"/>
                  <a:pt x="5953519" y="129730"/>
                  <a:pt x="5991750" y="120380"/>
                </a:cubicBezTo>
                <a:cubicBezTo>
                  <a:pt x="5991750" y="109266"/>
                  <a:pt x="5991535" y="100712"/>
                  <a:pt x="5991105" y="94718"/>
                </a:cubicBezTo>
                <a:cubicBezTo>
                  <a:pt x="5990674" y="88724"/>
                  <a:pt x="5989771" y="83992"/>
                  <a:pt x="5988394" y="80521"/>
                </a:cubicBezTo>
                <a:cubicBezTo>
                  <a:pt x="5978657" y="84996"/>
                  <a:pt x="5969357" y="87466"/>
                  <a:pt x="5960495" y="87932"/>
                </a:cubicBezTo>
                <a:cubicBezTo>
                  <a:pt x="5951633" y="88398"/>
                  <a:pt x="5952845" y="84676"/>
                  <a:pt x="5964131" y="76768"/>
                </a:cubicBezTo>
                <a:cubicBezTo>
                  <a:pt x="5975417" y="68859"/>
                  <a:pt x="5986451" y="60596"/>
                  <a:pt x="5997235" y="51977"/>
                </a:cubicBezTo>
                <a:cubicBezTo>
                  <a:pt x="6008019" y="43359"/>
                  <a:pt x="6013701" y="36038"/>
                  <a:pt x="6014282" y="30015"/>
                </a:cubicBezTo>
                <a:cubicBezTo>
                  <a:pt x="6014572" y="27004"/>
                  <a:pt x="6016803" y="25949"/>
                  <a:pt x="6020972" y="26850"/>
                </a:cubicBezTo>
                <a:close/>
                <a:moveTo>
                  <a:pt x="3696872" y="26850"/>
                </a:moveTo>
                <a:cubicBezTo>
                  <a:pt x="3701041" y="27752"/>
                  <a:pt x="3707150" y="30610"/>
                  <a:pt x="3715199" y="35425"/>
                </a:cubicBezTo>
                <a:cubicBezTo>
                  <a:pt x="3731296" y="45054"/>
                  <a:pt x="3734637" y="51335"/>
                  <a:pt x="3725223" y="54268"/>
                </a:cubicBezTo>
                <a:cubicBezTo>
                  <a:pt x="3715808" y="57201"/>
                  <a:pt x="3700267" y="63306"/>
                  <a:pt x="3678599" y="72584"/>
                </a:cubicBezTo>
                <a:cubicBezTo>
                  <a:pt x="3692997" y="77073"/>
                  <a:pt x="3699052" y="81959"/>
                  <a:pt x="3696764" y="87243"/>
                </a:cubicBezTo>
                <a:cubicBezTo>
                  <a:pt x="3694477" y="92528"/>
                  <a:pt x="3692925" y="101487"/>
                  <a:pt x="3692107" y="114120"/>
                </a:cubicBezTo>
                <a:cubicBezTo>
                  <a:pt x="3696409" y="113389"/>
                  <a:pt x="3702307" y="111629"/>
                  <a:pt x="3709800" y="108840"/>
                </a:cubicBezTo>
                <a:cubicBezTo>
                  <a:pt x="3717292" y="106051"/>
                  <a:pt x="3724764" y="107743"/>
                  <a:pt x="3732213" y="113916"/>
                </a:cubicBezTo>
                <a:cubicBezTo>
                  <a:pt x="3739663" y="120090"/>
                  <a:pt x="3737853" y="124567"/>
                  <a:pt x="3726782" y="127349"/>
                </a:cubicBezTo>
                <a:cubicBezTo>
                  <a:pt x="3715711" y="130131"/>
                  <a:pt x="3704081" y="132734"/>
                  <a:pt x="3691892" y="135158"/>
                </a:cubicBezTo>
                <a:lnTo>
                  <a:pt x="3690752" y="158690"/>
                </a:lnTo>
                <a:cubicBezTo>
                  <a:pt x="3696775" y="158690"/>
                  <a:pt x="3705028" y="160945"/>
                  <a:pt x="3715511" y="165455"/>
                </a:cubicBezTo>
                <a:cubicBezTo>
                  <a:pt x="3725993" y="169965"/>
                  <a:pt x="3730657" y="177633"/>
                  <a:pt x="3729503" y="188460"/>
                </a:cubicBezTo>
                <a:cubicBezTo>
                  <a:pt x="3728349" y="199287"/>
                  <a:pt x="3719003" y="199430"/>
                  <a:pt x="3701464" y="188890"/>
                </a:cubicBezTo>
                <a:lnTo>
                  <a:pt x="3690752" y="175016"/>
                </a:lnTo>
                <a:cubicBezTo>
                  <a:pt x="3690752" y="218223"/>
                  <a:pt x="3689089" y="250396"/>
                  <a:pt x="3685762" y="271533"/>
                </a:cubicBezTo>
                <a:cubicBezTo>
                  <a:pt x="3682435" y="292670"/>
                  <a:pt x="3676785" y="296808"/>
                  <a:pt x="3668812" y="283944"/>
                </a:cubicBezTo>
                <a:cubicBezTo>
                  <a:pt x="3660839" y="271081"/>
                  <a:pt x="3657752" y="260670"/>
                  <a:pt x="3659552" y="252711"/>
                </a:cubicBezTo>
                <a:cubicBezTo>
                  <a:pt x="3661351" y="244753"/>
                  <a:pt x="3662925" y="235152"/>
                  <a:pt x="3664273" y="223909"/>
                </a:cubicBezTo>
                <a:cubicBezTo>
                  <a:pt x="3665621" y="212666"/>
                  <a:pt x="3666747" y="192769"/>
                  <a:pt x="3667650" y="164218"/>
                </a:cubicBezTo>
                <a:cubicBezTo>
                  <a:pt x="3647115" y="199524"/>
                  <a:pt x="3626458" y="223422"/>
                  <a:pt x="3605679" y="235912"/>
                </a:cubicBezTo>
                <a:cubicBezTo>
                  <a:pt x="3584900" y="248402"/>
                  <a:pt x="3580691" y="247427"/>
                  <a:pt x="3593052" y="232986"/>
                </a:cubicBezTo>
                <a:cubicBezTo>
                  <a:pt x="3605414" y="218546"/>
                  <a:pt x="3618255" y="202223"/>
                  <a:pt x="3631577" y="184018"/>
                </a:cubicBezTo>
                <a:cubicBezTo>
                  <a:pt x="3644899" y="165813"/>
                  <a:pt x="3653324" y="152466"/>
                  <a:pt x="3656852" y="143977"/>
                </a:cubicBezTo>
                <a:cubicBezTo>
                  <a:pt x="3639171" y="150057"/>
                  <a:pt x="3626565" y="154725"/>
                  <a:pt x="3619037" y="157980"/>
                </a:cubicBezTo>
                <a:cubicBezTo>
                  <a:pt x="3611508" y="161235"/>
                  <a:pt x="3602431" y="157661"/>
                  <a:pt x="3591805" y="147257"/>
                </a:cubicBezTo>
                <a:cubicBezTo>
                  <a:pt x="3581179" y="136853"/>
                  <a:pt x="3581605" y="132110"/>
                  <a:pt x="3593085" y="133028"/>
                </a:cubicBezTo>
                <a:cubicBezTo>
                  <a:pt x="3604564" y="133946"/>
                  <a:pt x="3629419" y="129730"/>
                  <a:pt x="3667650" y="120380"/>
                </a:cubicBezTo>
                <a:cubicBezTo>
                  <a:pt x="3667650" y="109266"/>
                  <a:pt x="3667435" y="100712"/>
                  <a:pt x="3667005" y="94718"/>
                </a:cubicBezTo>
                <a:cubicBezTo>
                  <a:pt x="3666575" y="88724"/>
                  <a:pt x="3665671" y="83992"/>
                  <a:pt x="3664295" y="80521"/>
                </a:cubicBezTo>
                <a:cubicBezTo>
                  <a:pt x="3654558" y="84996"/>
                  <a:pt x="3645258" y="87466"/>
                  <a:pt x="3636396" y="87932"/>
                </a:cubicBezTo>
                <a:cubicBezTo>
                  <a:pt x="3627533" y="88398"/>
                  <a:pt x="3628745" y="84676"/>
                  <a:pt x="3640031" y="76768"/>
                </a:cubicBezTo>
                <a:cubicBezTo>
                  <a:pt x="3651317" y="68859"/>
                  <a:pt x="3662351" y="60596"/>
                  <a:pt x="3673135" y="51977"/>
                </a:cubicBezTo>
                <a:cubicBezTo>
                  <a:pt x="3683919" y="43359"/>
                  <a:pt x="3689601" y="36038"/>
                  <a:pt x="3690182" y="30015"/>
                </a:cubicBezTo>
                <a:cubicBezTo>
                  <a:pt x="3690473" y="27004"/>
                  <a:pt x="3692702" y="25949"/>
                  <a:pt x="3696872" y="26850"/>
                </a:cubicBezTo>
                <a:close/>
                <a:moveTo>
                  <a:pt x="5743773" y="23067"/>
                </a:moveTo>
                <a:cubicBezTo>
                  <a:pt x="5758307" y="20773"/>
                  <a:pt x="5767939" y="23200"/>
                  <a:pt x="5772671" y="30349"/>
                </a:cubicBezTo>
                <a:cubicBezTo>
                  <a:pt x="5777403" y="37497"/>
                  <a:pt x="5771765" y="43369"/>
                  <a:pt x="5755753" y="47966"/>
                </a:cubicBezTo>
                <a:cubicBezTo>
                  <a:pt x="5739743" y="52562"/>
                  <a:pt x="5723455" y="55433"/>
                  <a:pt x="5706893" y="56580"/>
                </a:cubicBezTo>
                <a:cubicBezTo>
                  <a:pt x="5720387" y="62489"/>
                  <a:pt x="5725560" y="67533"/>
                  <a:pt x="5722413" y="71713"/>
                </a:cubicBezTo>
                <a:cubicBezTo>
                  <a:pt x="5719265" y="75893"/>
                  <a:pt x="5717691" y="100827"/>
                  <a:pt x="5717691" y="146515"/>
                </a:cubicBezTo>
                <a:cubicBezTo>
                  <a:pt x="5766549" y="142084"/>
                  <a:pt x="5798397" y="139176"/>
                  <a:pt x="5813239" y="137793"/>
                </a:cubicBezTo>
                <a:cubicBezTo>
                  <a:pt x="5828082" y="136409"/>
                  <a:pt x="5839490" y="139800"/>
                  <a:pt x="5847463" y="147967"/>
                </a:cubicBezTo>
                <a:cubicBezTo>
                  <a:pt x="5855436" y="156134"/>
                  <a:pt x="5856389" y="161784"/>
                  <a:pt x="5850323" y="164917"/>
                </a:cubicBezTo>
                <a:cubicBezTo>
                  <a:pt x="5844257" y="168050"/>
                  <a:pt x="5833782" y="169162"/>
                  <a:pt x="5818897" y="168251"/>
                </a:cubicBezTo>
                <a:cubicBezTo>
                  <a:pt x="5804012" y="167341"/>
                  <a:pt x="5786829" y="166667"/>
                  <a:pt x="5767348" y="166229"/>
                </a:cubicBezTo>
                <a:cubicBezTo>
                  <a:pt x="5747867" y="165792"/>
                  <a:pt x="5731315" y="166333"/>
                  <a:pt x="5717691" y="167853"/>
                </a:cubicBezTo>
                <a:cubicBezTo>
                  <a:pt x="5718551" y="219750"/>
                  <a:pt x="5717369" y="257888"/>
                  <a:pt x="5714141" y="282267"/>
                </a:cubicBezTo>
                <a:cubicBezTo>
                  <a:pt x="5710915" y="306645"/>
                  <a:pt x="5706173" y="320734"/>
                  <a:pt x="5699913" y="324534"/>
                </a:cubicBezTo>
                <a:cubicBezTo>
                  <a:pt x="5693653" y="328335"/>
                  <a:pt x="5690523" y="318060"/>
                  <a:pt x="5690523" y="293710"/>
                </a:cubicBezTo>
                <a:lnTo>
                  <a:pt x="5690523" y="169617"/>
                </a:lnTo>
                <a:cubicBezTo>
                  <a:pt x="5655031" y="173202"/>
                  <a:pt x="5629865" y="176569"/>
                  <a:pt x="5615022" y="179716"/>
                </a:cubicBezTo>
                <a:cubicBezTo>
                  <a:pt x="5600180" y="182864"/>
                  <a:pt x="5588798" y="184667"/>
                  <a:pt x="5580875" y="185126"/>
                </a:cubicBezTo>
                <a:cubicBezTo>
                  <a:pt x="5572952" y="185585"/>
                  <a:pt x="5564728" y="181064"/>
                  <a:pt x="5556203" y="171564"/>
                </a:cubicBezTo>
                <a:cubicBezTo>
                  <a:pt x="5547678" y="162063"/>
                  <a:pt x="5549463" y="157769"/>
                  <a:pt x="5561559" y="158679"/>
                </a:cubicBezTo>
                <a:cubicBezTo>
                  <a:pt x="5573655" y="159590"/>
                  <a:pt x="5616643" y="156568"/>
                  <a:pt x="5690523" y="149613"/>
                </a:cubicBezTo>
                <a:cubicBezTo>
                  <a:pt x="5690523" y="97615"/>
                  <a:pt x="5689448" y="67651"/>
                  <a:pt x="5687297" y="59721"/>
                </a:cubicBezTo>
                <a:cubicBezTo>
                  <a:pt x="5684644" y="59190"/>
                  <a:pt x="5679453" y="58925"/>
                  <a:pt x="5671723" y="58925"/>
                </a:cubicBezTo>
                <a:cubicBezTo>
                  <a:pt x="5663751" y="58925"/>
                  <a:pt x="5655892" y="56265"/>
                  <a:pt x="5648148" y="50945"/>
                </a:cubicBezTo>
                <a:cubicBezTo>
                  <a:pt x="5640405" y="45624"/>
                  <a:pt x="5641165" y="42011"/>
                  <a:pt x="5650428" y="40103"/>
                </a:cubicBezTo>
                <a:cubicBezTo>
                  <a:pt x="5659692" y="38196"/>
                  <a:pt x="5668995" y="36576"/>
                  <a:pt x="5678338" y="35242"/>
                </a:cubicBezTo>
                <a:cubicBezTo>
                  <a:pt x="5687681" y="33909"/>
                  <a:pt x="5697289" y="32120"/>
                  <a:pt x="5707162" y="29875"/>
                </a:cubicBezTo>
                <a:cubicBezTo>
                  <a:pt x="5717035" y="27631"/>
                  <a:pt x="5729239" y="25362"/>
                  <a:pt x="5743773" y="23067"/>
                </a:cubicBezTo>
                <a:close/>
                <a:moveTo>
                  <a:pt x="3419673" y="23067"/>
                </a:moveTo>
                <a:cubicBezTo>
                  <a:pt x="3434206" y="20773"/>
                  <a:pt x="3443839" y="23200"/>
                  <a:pt x="3448572" y="30349"/>
                </a:cubicBezTo>
                <a:cubicBezTo>
                  <a:pt x="3453304" y="37497"/>
                  <a:pt x="3447665" y="43369"/>
                  <a:pt x="3431654" y="47966"/>
                </a:cubicBezTo>
                <a:cubicBezTo>
                  <a:pt x="3415643" y="52562"/>
                  <a:pt x="3399356" y="55433"/>
                  <a:pt x="3382793" y="56580"/>
                </a:cubicBezTo>
                <a:cubicBezTo>
                  <a:pt x="3396287" y="62489"/>
                  <a:pt x="3401461" y="67533"/>
                  <a:pt x="3398313" y="71713"/>
                </a:cubicBezTo>
                <a:cubicBezTo>
                  <a:pt x="3395165" y="75893"/>
                  <a:pt x="3393591" y="100827"/>
                  <a:pt x="3393591" y="146515"/>
                </a:cubicBezTo>
                <a:cubicBezTo>
                  <a:pt x="3442449" y="142084"/>
                  <a:pt x="3474298" y="139176"/>
                  <a:pt x="3489140" y="137793"/>
                </a:cubicBezTo>
                <a:cubicBezTo>
                  <a:pt x="3503982" y="136409"/>
                  <a:pt x="3515390" y="139800"/>
                  <a:pt x="3523363" y="147967"/>
                </a:cubicBezTo>
                <a:cubicBezTo>
                  <a:pt x="3531336" y="156134"/>
                  <a:pt x="3532290" y="161784"/>
                  <a:pt x="3526224" y="164917"/>
                </a:cubicBezTo>
                <a:cubicBezTo>
                  <a:pt x="3520158" y="168050"/>
                  <a:pt x="3509682" y="169162"/>
                  <a:pt x="3494797" y="168251"/>
                </a:cubicBezTo>
                <a:cubicBezTo>
                  <a:pt x="3479912" y="167341"/>
                  <a:pt x="3462729" y="166667"/>
                  <a:pt x="3443248" y="166229"/>
                </a:cubicBezTo>
                <a:cubicBezTo>
                  <a:pt x="3423767" y="165792"/>
                  <a:pt x="3407215" y="166333"/>
                  <a:pt x="3393591" y="167853"/>
                </a:cubicBezTo>
                <a:cubicBezTo>
                  <a:pt x="3394452" y="219750"/>
                  <a:pt x="3393269" y="257888"/>
                  <a:pt x="3390042" y="282267"/>
                </a:cubicBezTo>
                <a:cubicBezTo>
                  <a:pt x="3386816" y="306645"/>
                  <a:pt x="3382073" y="320734"/>
                  <a:pt x="3375813" y="324534"/>
                </a:cubicBezTo>
                <a:cubicBezTo>
                  <a:pt x="3369554" y="328335"/>
                  <a:pt x="3366424" y="318060"/>
                  <a:pt x="3366424" y="293710"/>
                </a:cubicBezTo>
                <a:lnTo>
                  <a:pt x="3366424" y="169617"/>
                </a:lnTo>
                <a:cubicBezTo>
                  <a:pt x="3330932" y="173202"/>
                  <a:pt x="3305765" y="176569"/>
                  <a:pt x="3290923" y="179716"/>
                </a:cubicBezTo>
                <a:cubicBezTo>
                  <a:pt x="3276080" y="182864"/>
                  <a:pt x="3264698" y="184667"/>
                  <a:pt x="3256775" y="185126"/>
                </a:cubicBezTo>
                <a:cubicBezTo>
                  <a:pt x="3248852" y="185585"/>
                  <a:pt x="3240628" y="181064"/>
                  <a:pt x="3232103" y="171564"/>
                </a:cubicBezTo>
                <a:cubicBezTo>
                  <a:pt x="3223577" y="162063"/>
                  <a:pt x="3225363" y="157769"/>
                  <a:pt x="3237459" y="158679"/>
                </a:cubicBezTo>
                <a:cubicBezTo>
                  <a:pt x="3249555" y="159590"/>
                  <a:pt x="3292543" y="156568"/>
                  <a:pt x="3366424" y="149613"/>
                </a:cubicBezTo>
                <a:cubicBezTo>
                  <a:pt x="3366424" y="97615"/>
                  <a:pt x="3365348" y="67651"/>
                  <a:pt x="3363197" y="59721"/>
                </a:cubicBezTo>
                <a:cubicBezTo>
                  <a:pt x="3360544" y="59190"/>
                  <a:pt x="3355353" y="58925"/>
                  <a:pt x="3347624" y="58925"/>
                </a:cubicBezTo>
                <a:cubicBezTo>
                  <a:pt x="3339651" y="58925"/>
                  <a:pt x="3331792" y="56265"/>
                  <a:pt x="3324048" y="50945"/>
                </a:cubicBezTo>
                <a:cubicBezTo>
                  <a:pt x="3316305" y="45624"/>
                  <a:pt x="3317065" y="42011"/>
                  <a:pt x="3326329" y="40103"/>
                </a:cubicBezTo>
                <a:cubicBezTo>
                  <a:pt x="3335592" y="38196"/>
                  <a:pt x="3344895" y="36576"/>
                  <a:pt x="3354238" y="35242"/>
                </a:cubicBezTo>
                <a:cubicBezTo>
                  <a:pt x="3363581" y="33909"/>
                  <a:pt x="3373189" y="32120"/>
                  <a:pt x="3383062" y="29875"/>
                </a:cubicBezTo>
                <a:cubicBezTo>
                  <a:pt x="3392935" y="27631"/>
                  <a:pt x="3405139" y="25362"/>
                  <a:pt x="3419673" y="23067"/>
                </a:cubicBezTo>
                <a:close/>
                <a:moveTo>
                  <a:pt x="6989993" y="18074"/>
                </a:moveTo>
                <a:cubicBezTo>
                  <a:pt x="6993163" y="17721"/>
                  <a:pt x="6997244" y="19102"/>
                  <a:pt x="7002238" y="22218"/>
                </a:cubicBezTo>
                <a:cubicBezTo>
                  <a:pt x="7012226" y="28449"/>
                  <a:pt x="7019393" y="34787"/>
                  <a:pt x="7023737" y="41233"/>
                </a:cubicBezTo>
                <a:cubicBezTo>
                  <a:pt x="7028083" y="47679"/>
                  <a:pt x="7026383" y="51766"/>
                  <a:pt x="7018639" y="53494"/>
                </a:cubicBezTo>
                <a:cubicBezTo>
                  <a:pt x="7010895" y="55222"/>
                  <a:pt x="6996775" y="59484"/>
                  <a:pt x="6976275" y="66282"/>
                </a:cubicBezTo>
                <a:cubicBezTo>
                  <a:pt x="6955776" y="73079"/>
                  <a:pt x="6930497" y="81102"/>
                  <a:pt x="6900440" y="90352"/>
                </a:cubicBezTo>
                <a:cubicBezTo>
                  <a:pt x="6899623" y="104161"/>
                  <a:pt x="6898353" y="117942"/>
                  <a:pt x="6896633" y="131694"/>
                </a:cubicBezTo>
                <a:cubicBezTo>
                  <a:pt x="6904491" y="131694"/>
                  <a:pt x="6916297" y="130601"/>
                  <a:pt x="6932050" y="128414"/>
                </a:cubicBezTo>
                <a:cubicBezTo>
                  <a:pt x="6947803" y="126227"/>
                  <a:pt x="6965416" y="123549"/>
                  <a:pt x="6984889" y="120380"/>
                </a:cubicBezTo>
                <a:cubicBezTo>
                  <a:pt x="7004364" y="117211"/>
                  <a:pt x="7020231" y="113576"/>
                  <a:pt x="7032492" y="109474"/>
                </a:cubicBezTo>
                <a:cubicBezTo>
                  <a:pt x="7044753" y="105373"/>
                  <a:pt x="7055771" y="106226"/>
                  <a:pt x="7065543" y="112034"/>
                </a:cubicBezTo>
                <a:cubicBezTo>
                  <a:pt x="7075315" y="117842"/>
                  <a:pt x="7078026" y="123244"/>
                  <a:pt x="7073674" y="128242"/>
                </a:cubicBezTo>
                <a:cubicBezTo>
                  <a:pt x="7069322" y="133240"/>
                  <a:pt x="7060911" y="136204"/>
                  <a:pt x="7048442" y="137137"/>
                </a:cubicBezTo>
                <a:cubicBezTo>
                  <a:pt x="7035973" y="138069"/>
                  <a:pt x="7019099" y="139890"/>
                  <a:pt x="6997817" y="142600"/>
                </a:cubicBezTo>
                <a:cubicBezTo>
                  <a:pt x="6976537" y="145310"/>
                  <a:pt x="6959142" y="147565"/>
                  <a:pt x="6945633" y="149365"/>
                </a:cubicBezTo>
                <a:cubicBezTo>
                  <a:pt x="6932125" y="151165"/>
                  <a:pt x="6920711" y="152065"/>
                  <a:pt x="6911389" y="152065"/>
                </a:cubicBezTo>
                <a:cubicBezTo>
                  <a:pt x="6902083" y="152065"/>
                  <a:pt x="6896569" y="149813"/>
                  <a:pt x="6894847" y="145310"/>
                </a:cubicBezTo>
                <a:lnTo>
                  <a:pt x="6884413" y="189053"/>
                </a:lnTo>
                <a:lnTo>
                  <a:pt x="6886297" y="189105"/>
                </a:lnTo>
                <a:cubicBezTo>
                  <a:pt x="6894823" y="190511"/>
                  <a:pt x="6901677" y="191862"/>
                  <a:pt x="6906861" y="193160"/>
                </a:cubicBezTo>
                <a:cubicBezTo>
                  <a:pt x="6912045" y="194458"/>
                  <a:pt x="6923919" y="194214"/>
                  <a:pt x="6942483" y="192429"/>
                </a:cubicBezTo>
                <a:cubicBezTo>
                  <a:pt x="6961046" y="190643"/>
                  <a:pt x="6976139" y="188675"/>
                  <a:pt x="6987761" y="186524"/>
                </a:cubicBezTo>
                <a:cubicBezTo>
                  <a:pt x="6999384" y="184373"/>
                  <a:pt x="7008615" y="180989"/>
                  <a:pt x="7015456" y="176371"/>
                </a:cubicBezTo>
                <a:cubicBezTo>
                  <a:pt x="7022296" y="171754"/>
                  <a:pt x="7030517" y="171829"/>
                  <a:pt x="7040117" y="176597"/>
                </a:cubicBezTo>
                <a:cubicBezTo>
                  <a:pt x="7049719" y="181365"/>
                  <a:pt x="7057900" y="186933"/>
                  <a:pt x="7064661" y="193300"/>
                </a:cubicBezTo>
                <a:cubicBezTo>
                  <a:pt x="7071422" y="199667"/>
                  <a:pt x="7070619" y="205858"/>
                  <a:pt x="7062252" y="211874"/>
                </a:cubicBezTo>
                <a:cubicBezTo>
                  <a:pt x="7053885" y="217890"/>
                  <a:pt x="7044567" y="232915"/>
                  <a:pt x="7034299" y="256949"/>
                </a:cubicBezTo>
                <a:cubicBezTo>
                  <a:pt x="7046001" y="270716"/>
                  <a:pt x="7045075" y="277599"/>
                  <a:pt x="7031524" y="277599"/>
                </a:cubicBezTo>
                <a:cubicBezTo>
                  <a:pt x="7021801" y="277599"/>
                  <a:pt x="7007695" y="278273"/>
                  <a:pt x="6989203" y="279621"/>
                </a:cubicBezTo>
                <a:cubicBezTo>
                  <a:pt x="6970711" y="280969"/>
                  <a:pt x="6948581" y="282059"/>
                  <a:pt x="6922811" y="282890"/>
                </a:cubicBezTo>
                <a:cubicBezTo>
                  <a:pt x="6915985" y="302752"/>
                  <a:pt x="6909253" y="299461"/>
                  <a:pt x="6902613" y="273017"/>
                </a:cubicBezTo>
                <a:cubicBezTo>
                  <a:pt x="6895973" y="246574"/>
                  <a:pt x="6891987" y="229778"/>
                  <a:pt x="6890653" y="222629"/>
                </a:cubicBezTo>
                <a:cubicBezTo>
                  <a:pt x="6889319" y="215481"/>
                  <a:pt x="6886129" y="207755"/>
                  <a:pt x="6881081" y="199452"/>
                </a:cubicBezTo>
                <a:lnTo>
                  <a:pt x="6880727" y="198701"/>
                </a:lnTo>
                <a:lnTo>
                  <a:pt x="6874755" y="213756"/>
                </a:lnTo>
                <a:cubicBezTo>
                  <a:pt x="6870737" y="221887"/>
                  <a:pt x="6865851" y="230212"/>
                  <a:pt x="6860098" y="238730"/>
                </a:cubicBezTo>
                <a:cubicBezTo>
                  <a:pt x="6848590" y="255766"/>
                  <a:pt x="6832651" y="270328"/>
                  <a:pt x="6812281" y="282417"/>
                </a:cubicBezTo>
                <a:cubicBezTo>
                  <a:pt x="6791910" y="294506"/>
                  <a:pt x="6789425" y="291591"/>
                  <a:pt x="6804827" y="273673"/>
                </a:cubicBezTo>
                <a:cubicBezTo>
                  <a:pt x="6820229" y="255755"/>
                  <a:pt x="6832615" y="238099"/>
                  <a:pt x="6841986" y="220704"/>
                </a:cubicBezTo>
                <a:cubicBezTo>
                  <a:pt x="6851358" y="203309"/>
                  <a:pt x="6858055" y="185442"/>
                  <a:pt x="6862077" y="167100"/>
                </a:cubicBezTo>
                <a:cubicBezTo>
                  <a:pt x="6866099" y="148759"/>
                  <a:pt x="6868337" y="131243"/>
                  <a:pt x="6868788" y="114551"/>
                </a:cubicBezTo>
                <a:cubicBezTo>
                  <a:pt x="6869240" y="97859"/>
                  <a:pt x="6867666" y="84615"/>
                  <a:pt x="6864067" y="74821"/>
                </a:cubicBezTo>
                <a:cubicBezTo>
                  <a:pt x="6860467" y="65027"/>
                  <a:pt x="6863031" y="61313"/>
                  <a:pt x="6871757" y="63679"/>
                </a:cubicBezTo>
                <a:cubicBezTo>
                  <a:pt x="6880483" y="66045"/>
                  <a:pt x="6887069" y="67845"/>
                  <a:pt x="6891513" y="69078"/>
                </a:cubicBezTo>
                <a:cubicBezTo>
                  <a:pt x="6895959" y="70311"/>
                  <a:pt x="6902535" y="70082"/>
                  <a:pt x="6911239" y="68390"/>
                </a:cubicBezTo>
                <a:cubicBezTo>
                  <a:pt x="6919943" y="66697"/>
                  <a:pt x="6933445" y="60843"/>
                  <a:pt x="6951743" y="50826"/>
                </a:cubicBezTo>
                <a:cubicBezTo>
                  <a:pt x="6970041" y="40810"/>
                  <a:pt x="6980534" y="31980"/>
                  <a:pt x="6983223" y="24336"/>
                </a:cubicBezTo>
                <a:cubicBezTo>
                  <a:pt x="6984567" y="20515"/>
                  <a:pt x="6986824" y="18427"/>
                  <a:pt x="6989993" y="18074"/>
                </a:cubicBezTo>
                <a:close/>
                <a:moveTo>
                  <a:pt x="3000536" y="17289"/>
                </a:moveTo>
                <a:cubicBezTo>
                  <a:pt x="3003700" y="16183"/>
                  <a:pt x="3010019" y="17446"/>
                  <a:pt x="3019495" y="21078"/>
                </a:cubicBezTo>
                <a:cubicBezTo>
                  <a:pt x="3038445" y="28341"/>
                  <a:pt x="3046777" y="35264"/>
                  <a:pt x="3044490" y="41846"/>
                </a:cubicBezTo>
                <a:cubicBezTo>
                  <a:pt x="3042202" y="48428"/>
                  <a:pt x="3040403" y="59387"/>
                  <a:pt x="3039091" y="74724"/>
                </a:cubicBezTo>
                <a:cubicBezTo>
                  <a:pt x="3037778" y="90061"/>
                  <a:pt x="3037122" y="106793"/>
                  <a:pt x="3037122" y="124919"/>
                </a:cubicBezTo>
                <a:cubicBezTo>
                  <a:pt x="3047132" y="123212"/>
                  <a:pt x="3056199" y="121294"/>
                  <a:pt x="3064322" y="119165"/>
                </a:cubicBezTo>
                <a:cubicBezTo>
                  <a:pt x="3072446" y="117035"/>
                  <a:pt x="3081434" y="114311"/>
                  <a:pt x="3091285" y="110991"/>
                </a:cubicBezTo>
                <a:cubicBezTo>
                  <a:pt x="3101137" y="107671"/>
                  <a:pt x="3111218" y="108599"/>
                  <a:pt x="3121529" y="113776"/>
                </a:cubicBezTo>
                <a:cubicBezTo>
                  <a:pt x="3131840" y="118953"/>
                  <a:pt x="3131101" y="124367"/>
                  <a:pt x="3119313" y="130017"/>
                </a:cubicBezTo>
                <a:cubicBezTo>
                  <a:pt x="3107526" y="135667"/>
                  <a:pt x="3093182" y="139406"/>
                  <a:pt x="3076282" y="141234"/>
                </a:cubicBezTo>
                <a:cubicBezTo>
                  <a:pt x="3059382" y="143063"/>
                  <a:pt x="3046243" y="143977"/>
                  <a:pt x="3036864" y="143977"/>
                </a:cubicBezTo>
                <a:cubicBezTo>
                  <a:pt x="3036090" y="160196"/>
                  <a:pt x="3035265" y="193436"/>
                  <a:pt x="3034391" y="243699"/>
                </a:cubicBezTo>
                <a:cubicBezTo>
                  <a:pt x="3058396" y="241935"/>
                  <a:pt x="3077952" y="240386"/>
                  <a:pt x="3093060" y="239052"/>
                </a:cubicBezTo>
                <a:cubicBezTo>
                  <a:pt x="3108167" y="237719"/>
                  <a:pt x="3120192" y="236134"/>
                  <a:pt x="3129133" y="234299"/>
                </a:cubicBezTo>
                <a:cubicBezTo>
                  <a:pt x="3138074" y="232463"/>
                  <a:pt x="3147467" y="232990"/>
                  <a:pt x="3157311" y="235880"/>
                </a:cubicBezTo>
                <a:cubicBezTo>
                  <a:pt x="3167156" y="238769"/>
                  <a:pt x="3175229" y="245093"/>
                  <a:pt x="3181532" y="254852"/>
                </a:cubicBezTo>
                <a:cubicBezTo>
                  <a:pt x="3187834" y="264610"/>
                  <a:pt x="3178348" y="268590"/>
                  <a:pt x="3153074" y="266790"/>
                </a:cubicBezTo>
                <a:cubicBezTo>
                  <a:pt x="3127799" y="264990"/>
                  <a:pt x="3105120" y="264316"/>
                  <a:pt x="3085037" y="264768"/>
                </a:cubicBezTo>
                <a:cubicBezTo>
                  <a:pt x="3064953" y="265220"/>
                  <a:pt x="3042439" y="266561"/>
                  <a:pt x="3017494" y="268790"/>
                </a:cubicBezTo>
                <a:cubicBezTo>
                  <a:pt x="2992550" y="271020"/>
                  <a:pt x="2969422" y="273490"/>
                  <a:pt x="2948113" y="276201"/>
                </a:cubicBezTo>
                <a:cubicBezTo>
                  <a:pt x="2926803" y="278911"/>
                  <a:pt x="2912739" y="280947"/>
                  <a:pt x="2905920" y="282310"/>
                </a:cubicBezTo>
                <a:cubicBezTo>
                  <a:pt x="2899101" y="283672"/>
                  <a:pt x="2890440" y="279607"/>
                  <a:pt x="2879936" y="270113"/>
                </a:cubicBezTo>
                <a:cubicBezTo>
                  <a:pt x="2869431" y="260620"/>
                  <a:pt x="2870503" y="255873"/>
                  <a:pt x="2883152" y="255873"/>
                </a:cubicBezTo>
                <a:cubicBezTo>
                  <a:pt x="2893218" y="255873"/>
                  <a:pt x="2909846" y="254981"/>
                  <a:pt x="2933034" y="253195"/>
                </a:cubicBezTo>
                <a:cubicBezTo>
                  <a:pt x="2956222" y="251410"/>
                  <a:pt x="2981862" y="249270"/>
                  <a:pt x="3009955" y="246775"/>
                </a:cubicBezTo>
                <a:lnTo>
                  <a:pt x="3009955" y="103387"/>
                </a:lnTo>
                <a:cubicBezTo>
                  <a:pt x="3009955" y="64625"/>
                  <a:pt x="3006807" y="39401"/>
                  <a:pt x="3000512" y="27714"/>
                </a:cubicBezTo>
                <a:cubicBezTo>
                  <a:pt x="2997364" y="21870"/>
                  <a:pt x="2997372" y="18395"/>
                  <a:pt x="3000536" y="17289"/>
                </a:cubicBezTo>
                <a:close/>
                <a:moveTo>
                  <a:pt x="6621465" y="14758"/>
                </a:moveTo>
                <a:cubicBezTo>
                  <a:pt x="6622924" y="14751"/>
                  <a:pt x="6624701" y="15105"/>
                  <a:pt x="6626797" y="15818"/>
                </a:cubicBezTo>
                <a:cubicBezTo>
                  <a:pt x="6635179" y="18672"/>
                  <a:pt x="6642854" y="22286"/>
                  <a:pt x="6649823" y="26660"/>
                </a:cubicBezTo>
                <a:cubicBezTo>
                  <a:pt x="6656793" y="31033"/>
                  <a:pt x="6657443" y="36124"/>
                  <a:pt x="6651771" y="41932"/>
                </a:cubicBezTo>
                <a:cubicBezTo>
                  <a:pt x="6646099" y="47740"/>
                  <a:pt x="6639040" y="57405"/>
                  <a:pt x="6630593" y="70928"/>
                </a:cubicBezTo>
                <a:cubicBezTo>
                  <a:pt x="6643084" y="70139"/>
                  <a:pt x="6651079" y="68967"/>
                  <a:pt x="6654577" y="67411"/>
                </a:cubicBezTo>
                <a:cubicBezTo>
                  <a:pt x="6658077" y="65855"/>
                  <a:pt x="6661475" y="63127"/>
                  <a:pt x="6664773" y="59226"/>
                </a:cubicBezTo>
                <a:cubicBezTo>
                  <a:pt x="6668072" y="55326"/>
                  <a:pt x="6673546" y="55308"/>
                  <a:pt x="6681197" y="59172"/>
                </a:cubicBezTo>
                <a:cubicBezTo>
                  <a:pt x="6688847" y="63037"/>
                  <a:pt x="6694923" y="67264"/>
                  <a:pt x="6699427" y="71853"/>
                </a:cubicBezTo>
                <a:cubicBezTo>
                  <a:pt x="6703929" y="76442"/>
                  <a:pt x="6702857" y="81084"/>
                  <a:pt x="6696211" y="85781"/>
                </a:cubicBezTo>
                <a:cubicBezTo>
                  <a:pt x="6689564" y="90477"/>
                  <a:pt x="6683243" y="97959"/>
                  <a:pt x="6677249" y="108227"/>
                </a:cubicBezTo>
                <a:lnTo>
                  <a:pt x="6658923" y="138406"/>
                </a:lnTo>
                <a:cubicBezTo>
                  <a:pt x="6666982" y="145217"/>
                  <a:pt x="6680519" y="153043"/>
                  <a:pt x="6699534" y="161884"/>
                </a:cubicBezTo>
                <a:cubicBezTo>
                  <a:pt x="6718549" y="170725"/>
                  <a:pt x="6735431" y="177361"/>
                  <a:pt x="6750180" y="181792"/>
                </a:cubicBezTo>
                <a:cubicBezTo>
                  <a:pt x="6764929" y="186223"/>
                  <a:pt x="6765901" y="189794"/>
                  <a:pt x="6753095" y="192504"/>
                </a:cubicBezTo>
                <a:cubicBezTo>
                  <a:pt x="6740289" y="195214"/>
                  <a:pt x="6727483" y="197025"/>
                  <a:pt x="6714677" y="197935"/>
                </a:cubicBezTo>
                <a:cubicBezTo>
                  <a:pt x="6701871" y="198846"/>
                  <a:pt x="6692569" y="197387"/>
                  <a:pt x="6686768" y="193558"/>
                </a:cubicBezTo>
                <a:cubicBezTo>
                  <a:pt x="6680967" y="189729"/>
                  <a:pt x="6665999" y="177246"/>
                  <a:pt x="6641865" y="156109"/>
                </a:cubicBezTo>
                <a:cubicBezTo>
                  <a:pt x="6628041" y="174335"/>
                  <a:pt x="6613830" y="188919"/>
                  <a:pt x="6599231" y="199861"/>
                </a:cubicBezTo>
                <a:cubicBezTo>
                  <a:pt x="6591975" y="204406"/>
                  <a:pt x="6585781" y="206428"/>
                  <a:pt x="6580647" y="205927"/>
                </a:cubicBezTo>
                <a:lnTo>
                  <a:pt x="6578495" y="205927"/>
                </a:lnTo>
                <a:cubicBezTo>
                  <a:pt x="6586182" y="207834"/>
                  <a:pt x="6592363" y="209429"/>
                  <a:pt x="6597037" y="210713"/>
                </a:cubicBezTo>
                <a:cubicBezTo>
                  <a:pt x="6601713" y="211996"/>
                  <a:pt x="6608523" y="212208"/>
                  <a:pt x="6617472" y="211347"/>
                </a:cubicBezTo>
                <a:cubicBezTo>
                  <a:pt x="6626421" y="210487"/>
                  <a:pt x="6635394" y="208985"/>
                  <a:pt x="6644393" y="206841"/>
                </a:cubicBezTo>
                <a:cubicBezTo>
                  <a:pt x="6653391" y="204697"/>
                  <a:pt x="6659927" y="201979"/>
                  <a:pt x="6663999" y="198688"/>
                </a:cubicBezTo>
                <a:cubicBezTo>
                  <a:pt x="6668072" y="195397"/>
                  <a:pt x="6674944" y="195648"/>
                  <a:pt x="6684617" y="199441"/>
                </a:cubicBezTo>
                <a:cubicBezTo>
                  <a:pt x="6694289" y="203234"/>
                  <a:pt x="6702323" y="207819"/>
                  <a:pt x="6708719" y="213197"/>
                </a:cubicBezTo>
                <a:cubicBezTo>
                  <a:pt x="6715115" y="218575"/>
                  <a:pt x="6715029" y="224321"/>
                  <a:pt x="6708461" y="230438"/>
                </a:cubicBezTo>
                <a:cubicBezTo>
                  <a:pt x="6701893" y="236554"/>
                  <a:pt x="6694831" y="246710"/>
                  <a:pt x="6687273" y="260907"/>
                </a:cubicBezTo>
                <a:cubicBezTo>
                  <a:pt x="6701671" y="274731"/>
                  <a:pt x="6698946" y="281643"/>
                  <a:pt x="6679099" y="281643"/>
                </a:cubicBezTo>
                <a:cubicBezTo>
                  <a:pt x="6663196" y="281643"/>
                  <a:pt x="6639972" y="283342"/>
                  <a:pt x="6609427" y="286741"/>
                </a:cubicBezTo>
                <a:cubicBezTo>
                  <a:pt x="6602745" y="304035"/>
                  <a:pt x="6596701" y="304161"/>
                  <a:pt x="6591294" y="287117"/>
                </a:cubicBezTo>
                <a:cubicBezTo>
                  <a:pt x="6585888" y="270074"/>
                  <a:pt x="6582303" y="256354"/>
                  <a:pt x="6580539" y="245957"/>
                </a:cubicBezTo>
                <a:cubicBezTo>
                  <a:pt x="6578775" y="235561"/>
                  <a:pt x="6575735" y="226906"/>
                  <a:pt x="6571419" y="219994"/>
                </a:cubicBezTo>
                <a:cubicBezTo>
                  <a:pt x="6569368" y="215879"/>
                  <a:pt x="6568343" y="214380"/>
                  <a:pt x="6568343" y="215499"/>
                </a:cubicBezTo>
                <a:cubicBezTo>
                  <a:pt x="6566550" y="217176"/>
                  <a:pt x="6562872" y="218940"/>
                  <a:pt x="6557307" y="220790"/>
                </a:cubicBezTo>
                <a:cubicBezTo>
                  <a:pt x="6541261" y="223572"/>
                  <a:pt x="6540369" y="219711"/>
                  <a:pt x="6554630" y="209207"/>
                </a:cubicBezTo>
                <a:cubicBezTo>
                  <a:pt x="6568891" y="198703"/>
                  <a:pt x="6581826" y="187650"/>
                  <a:pt x="6593435" y="176049"/>
                </a:cubicBezTo>
                <a:cubicBezTo>
                  <a:pt x="6605043" y="164447"/>
                  <a:pt x="6615572" y="152653"/>
                  <a:pt x="6625022" y="140664"/>
                </a:cubicBezTo>
                <a:cubicBezTo>
                  <a:pt x="6617867" y="134168"/>
                  <a:pt x="6608617" y="126718"/>
                  <a:pt x="6597274" y="118315"/>
                </a:cubicBezTo>
                <a:cubicBezTo>
                  <a:pt x="6593044" y="123377"/>
                  <a:pt x="6587164" y="126894"/>
                  <a:pt x="6579635" y="128866"/>
                </a:cubicBezTo>
                <a:cubicBezTo>
                  <a:pt x="6572107" y="130838"/>
                  <a:pt x="6571995" y="126697"/>
                  <a:pt x="6579303" y="116444"/>
                </a:cubicBezTo>
                <a:cubicBezTo>
                  <a:pt x="6586609" y="106190"/>
                  <a:pt x="6594495" y="92818"/>
                  <a:pt x="6602963" y="76327"/>
                </a:cubicBezTo>
                <a:cubicBezTo>
                  <a:pt x="6611431" y="59836"/>
                  <a:pt x="6616325" y="49245"/>
                  <a:pt x="6617644" y="44556"/>
                </a:cubicBezTo>
                <a:cubicBezTo>
                  <a:pt x="6618964" y="39867"/>
                  <a:pt x="6618723" y="33192"/>
                  <a:pt x="6616924" y="24530"/>
                </a:cubicBezTo>
                <a:cubicBezTo>
                  <a:pt x="6615574" y="18034"/>
                  <a:pt x="6617088" y="14776"/>
                  <a:pt x="6621465" y="14758"/>
                </a:cubicBezTo>
                <a:close/>
                <a:moveTo>
                  <a:pt x="4297365" y="14758"/>
                </a:moveTo>
                <a:cubicBezTo>
                  <a:pt x="4298825" y="14751"/>
                  <a:pt x="4300602" y="15105"/>
                  <a:pt x="4302697" y="15818"/>
                </a:cubicBezTo>
                <a:cubicBezTo>
                  <a:pt x="4311079" y="18672"/>
                  <a:pt x="4318755" y="22286"/>
                  <a:pt x="4325724" y="26660"/>
                </a:cubicBezTo>
                <a:cubicBezTo>
                  <a:pt x="4332693" y="31033"/>
                  <a:pt x="4333342" y="36124"/>
                  <a:pt x="4327671" y="41932"/>
                </a:cubicBezTo>
                <a:cubicBezTo>
                  <a:pt x="4321999" y="47740"/>
                  <a:pt x="4314940" y="57405"/>
                  <a:pt x="4306494" y="70928"/>
                </a:cubicBezTo>
                <a:cubicBezTo>
                  <a:pt x="4318984" y="70139"/>
                  <a:pt x="4326979" y="68967"/>
                  <a:pt x="4330478" y="67411"/>
                </a:cubicBezTo>
                <a:cubicBezTo>
                  <a:pt x="4333977" y="65855"/>
                  <a:pt x="4337375" y="63127"/>
                  <a:pt x="4340674" y="59226"/>
                </a:cubicBezTo>
                <a:cubicBezTo>
                  <a:pt x="4343972" y="55326"/>
                  <a:pt x="4349446" y="55308"/>
                  <a:pt x="4357097" y="59172"/>
                </a:cubicBezTo>
                <a:cubicBezTo>
                  <a:pt x="4364747" y="63037"/>
                  <a:pt x="4370824" y="67264"/>
                  <a:pt x="4375327" y="71853"/>
                </a:cubicBezTo>
                <a:cubicBezTo>
                  <a:pt x="4379830" y="76442"/>
                  <a:pt x="4378758" y="81084"/>
                  <a:pt x="4372111" y="85781"/>
                </a:cubicBezTo>
                <a:cubicBezTo>
                  <a:pt x="4365464" y="90477"/>
                  <a:pt x="4359144" y="97959"/>
                  <a:pt x="4353150" y="108227"/>
                </a:cubicBezTo>
                <a:lnTo>
                  <a:pt x="4334823" y="138406"/>
                </a:lnTo>
                <a:cubicBezTo>
                  <a:pt x="4342882" y="145217"/>
                  <a:pt x="4356419" y="153043"/>
                  <a:pt x="4375434" y="161884"/>
                </a:cubicBezTo>
                <a:cubicBezTo>
                  <a:pt x="4394450" y="170725"/>
                  <a:pt x="4411332" y="177361"/>
                  <a:pt x="4426080" y="181792"/>
                </a:cubicBezTo>
                <a:cubicBezTo>
                  <a:pt x="4440829" y="186223"/>
                  <a:pt x="4441801" y="189794"/>
                  <a:pt x="4428995" y="192504"/>
                </a:cubicBezTo>
                <a:cubicBezTo>
                  <a:pt x="4416189" y="195214"/>
                  <a:pt x="4403384" y="197025"/>
                  <a:pt x="4390578" y="197935"/>
                </a:cubicBezTo>
                <a:cubicBezTo>
                  <a:pt x="4377772" y="198846"/>
                  <a:pt x="4368469" y="197387"/>
                  <a:pt x="4362668" y="193558"/>
                </a:cubicBezTo>
                <a:cubicBezTo>
                  <a:pt x="4356868" y="189729"/>
                  <a:pt x="4341900" y="177246"/>
                  <a:pt x="4317765" y="156109"/>
                </a:cubicBezTo>
                <a:cubicBezTo>
                  <a:pt x="4303941" y="174335"/>
                  <a:pt x="4289730" y="188919"/>
                  <a:pt x="4275132" y="199861"/>
                </a:cubicBezTo>
                <a:cubicBezTo>
                  <a:pt x="4267876" y="204406"/>
                  <a:pt x="4261681" y="206428"/>
                  <a:pt x="4256547" y="205927"/>
                </a:cubicBezTo>
                <a:lnTo>
                  <a:pt x="4254396" y="205927"/>
                </a:lnTo>
                <a:cubicBezTo>
                  <a:pt x="4262082" y="207834"/>
                  <a:pt x="4268263" y="209429"/>
                  <a:pt x="4272938" y="210713"/>
                </a:cubicBezTo>
                <a:cubicBezTo>
                  <a:pt x="4277612" y="211996"/>
                  <a:pt x="4284424" y="212208"/>
                  <a:pt x="4293373" y="211347"/>
                </a:cubicBezTo>
                <a:cubicBezTo>
                  <a:pt x="4302321" y="210487"/>
                  <a:pt x="4311294" y="208985"/>
                  <a:pt x="4320293" y="206841"/>
                </a:cubicBezTo>
                <a:cubicBezTo>
                  <a:pt x="4329291" y="204697"/>
                  <a:pt x="4335827" y="201979"/>
                  <a:pt x="4339899" y="198688"/>
                </a:cubicBezTo>
                <a:cubicBezTo>
                  <a:pt x="4343972" y="195397"/>
                  <a:pt x="4350844" y="195648"/>
                  <a:pt x="4360517" y="199441"/>
                </a:cubicBezTo>
                <a:cubicBezTo>
                  <a:pt x="4370189" y="203234"/>
                  <a:pt x="4378223" y="207819"/>
                  <a:pt x="4384619" y="213197"/>
                </a:cubicBezTo>
                <a:cubicBezTo>
                  <a:pt x="4391015" y="218575"/>
                  <a:pt x="4390929" y="224321"/>
                  <a:pt x="4384361" y="230438"/>
                </a:cubicBezTo>
                <a:cubicBezTo>
                  <a:pt x="4377793" y="236554"/>
                  <a:pt x="4370731" y="246710"/>
                  <a:pt x="4363174" y="260907"/>
                </a:cubicBezTo>
                <a:cubicBezTo>
                  <a:pt x="4377571" y="274731"/>
                  <a:pt x="4374846" y="281643"/>
                  <a:pt x="4355000" y="281643"/>
                </a:cubicBezTo>
                <a:cubicBezTo>
                  <a:pt x="4339096" y="281643"/>
                  <a:pt x="4315872" y="283342"/>
                  <a:pt x="4285328" y="286741"/>
                </a:cubicBezTo>
                <a:cubicBezTo>
                  <a:pt x="4278645" y="304035"/>
                  <a:pt x="4272601" y="304161"/>
                  <a:pt x="4267195" y="287117"/>
                </a:cubicBezTo>
                <a:cubicBezTo>
                  <a:pt x="4261788" y="270074"/>
                  <a:pt x="4258203" y="256354"/>
                  <a:pt x="4256439" y="245957"/>
                </a:cubicBezTo>
                <a:cubicBezTo>
                  <a:pt x="4254676" y="235561"/>
                  <a:pt x="4251635" y="226906"/>
                  <a:pt x="4247319" y="219994"/>
                </a:cubicBezTo>
                <a:cubicBezTo>
                  <a:pt x="4245268" y="215879"/>
                  <a:pt x="4244243" y="214380"/>
                  <a:pt x="4244243" y="215499"/>
                </a:cubicBezTo>
                <a:cubicBezTo>
                  <a:pt x="4242450" y="217176"/>
                  <a:pt x="4238772" y="218940"/>
                  <a:pt x="4233208" y="220790"/>
                </a:cubicBezTo>
                <a:cubicBezTo>
                  <a:pt x="4217162" y="223572"/>
                  <a:pt x="4216269" y="219711"/>
                  <a:pt x="4230530" y="209207"/>
                </a:cubicBezTo>
                <a:cubicBezTo>
                  <a:pt x="4244792" y="198703"/>
                  <a:pt x="4257726" y="187650"/>
                  <a:pt x="4269335" y="176049"/>
                </a:cubicBezTo>
                <a:cubicBezTo>
                  <a:pt x="4280943" y="164447"/>
                  <a:pt x="4291472" y="152653"/>
                  <a:pt x="4300923" y="140664"/>
                </a:cubicBezTo>
                <a:cubicBezTo>
                  <a:pt x="4293767" y="134168"/>
                  <a:pt x="4284517" y="126718"/>
                  <a:pt x="4273174" y="118315"/>
                </a:cubicBezTo>
                <a:cubicBezTo>
                  <a:pt x="4268944" y="123377"/>
                  <a:pt x="4263065" y="126894"/>
                  <a:pt x="4255536" y="128866"/>
                </a:cubicBezTo>
                <a:cubicBezTo>
                  <a:pt x="4248007" y="130838"/>
                  <a:pt x="4247896" y="126697"/>
                  <a:pt x="4255203" y="116444"/>
                </a:cubicBezTo>
                <a:cubicBezTo>
                  <a:pt x="4262509" y="106190"/>
                  <a:pt x="4270396" y="92818"/>
                  <a:pt x="4278864" y="76327"/>
                </a:cubicBezTo>
                <a:cubicBezTo>
                  <a:pt x="4287332" y="59836"/>
                  <a:pt x="4292225" y="49245"/>
                  <a:pt x="4293545" y="44556"/>
                </a:cubicBezTo>
                <a:cubicBezTo>
                  <a:pt x="4294864" y="39867"/>
                  <a:pt x="4294624" y="33192"/>
                  <a:pt x="4292824" y="24530"/>
                </a:cubicBezTo>
                <a:cubicBezTo>
                  <a:pt x="4291474" y="18034"/>
                  <a:pt x="4292988" y="14776"/>
                  <a:pt x="4297365" y="14758"/>
                </a:cubicBezTo>
                <a:close/>
                <a:moveTo>
                  <a:pt x="1505989" y="12283"/>
                </a:moveTo>
                <a:cubicBezTo>
                  <a:pt x="1507738" y="12114"/>
                  <a:pt x="1510003" y="12386"/>
                  <a:pt x="1512785" y="13097"/>
                </a:cubicBezTo>
                <a:cubicBezTo>
                  <a:pt x="1523913" y="15944"/>
                  <a:pt x="1532940" y="19952"/>
                  <a:pt x="1539866" y="25122"/>
                </a:cubicBezTo>
                <a:cubicBezTo>
                  <a:pt x="1546792" y="30291"/>
                  <a:pt x="1548678" y="35597"/>
                  <a:pt x="1545523" y="41039"/>
                </a:cubicBezTo>
                <a:cubicBezTo>
                  <a:pt x="1542368" y="46481"/>
                  <a:pt x="1540791" y="68619"/>
                  <a:pt x="1540791" y="107452"/>
                </a:cubicBezTo>
                <a:cubicBezTo>
                  <a:pt x="1540791" y="145612"/>
                  <a:pt x="1539647" y="183441"/>
                  <a:pt x="1537360" y="220941"/>
                </a:cubicBezTo>
                <a:cubicBezTo>
                  <a:pt x="1535073" y="258440"/>
                  <a:pt x="1531223" y="282883"/>
                  <a:pt x="1525809" y="294269"/>
                </a:cubicBezTo>
                <a:cubicBezTo>
                  <a:pt x="1520396" y="305656"/>
                  <a:pt x="1514541" y="304193"/>
                  <a:pt x="1508246" y="289881"/>
                </a:cubicBezTo>
                <a:cubicBezTo>
                  <a:pt x="1501951" y="275570"/>
                  <a:pt x="1501051" y="261341"/>
                  <a:pt x="1505546" y="247194"/>
                </a:cubicBezTo>
                <a:cubicBezTo>
                  <a:pt x="1510042" y="233047"/>
                  <a:pt x="1512742" y="208536"/>
                  <a:pt x="1513645" y="173661"/>
                </a:cubicBezTo>
                <a:cubicBezTo>
                  <a:pt x="1484061" y="197279"/>
                  <a:pt x="1466405" y="212408"/>
                  <a:pt x="1460676" y="219048"/>
                </a:cubicBezTo>
                <a:cubicBezTo>
                  <a:pt x="1454947" y="225687"/>
                  <a:pt x="1445695" y="222687"/>
                  <a:pt x="1432917" y="210046"/>
                </a:cubicBezTo>
                <a:cubicBezTo>
                  <a:pt x="1420140" y="197405"/>
                  <a:pt x="1420082" y="191084"/>
                  <a:pt x="1432745" y="191084"/>
                </a:cubicBezTo>
                <a:cubicBezTo>
                  <a:pt x="1442038" y="191084"/>
                  <a:pt x="1451832" y="189152"/>
                  <a:pt x="1462128" y="185287"/>
                </a:cubicBezTo>
                <a:cubicBezTo>
                  <a:pt x="1472424" y="181423"/>
                  <a:pt x="1489604" y="173044"/>
                  <a:pt x="1513667" y="160153"/>
                </a:cubicBezTo>
                <a:cubicBezTo>
                  <a:pt x="1514556" y="119742"/>
                  <a:pt x="1514556" y="90040"/>
                  <a:pt x="1513667" y="71046"/>
                </a:cubicBezTo>
                <a:cubicBezTo>
                  <a:pt x="1512778" y="52052"/>
                  <a:pt x="1509626" y="36934"/>
                  <a:pt x="1504213" y="25692"/>
                </a:cubicBezTo>
                <a:cubicBezTo>
                  <a:pt x="1500153" y="17260"/>
                  <a:pt x="1500745" y="12790"/>
                  <a:pt x="1505989" y="12283"/>
                </a:cubicBezTo>
                <a:close/>
                <a:moveTo>
                  <a:pt x="6505741" y="11670"/>
                </a:moveTo>
                <a:cubicBezTo>
                  <a:pt x="6507351" y="11550"/>
                  <a:pt x="6509419" y="11785"/>
                  <a:pt x="6511943" y="12377"/>
                </a:cubicBezTo>
                <a:cubicBezTo>
                  <a:pt x="6522039" y="14743"/>
                  <a:pt x="6530613" y="18030"/>
                  <a:pt x="6537669" y="22239"/>
                </a:cubicBezTo>
                <a:cubicBezTo>
                  <a:pt x="6544724" y="26448"/>
                  <a:pt x="6546213" y="32227"/>
                  <a:pt x="6542133" y="39576"/>
                </a:cubicBezTo>
                <a:cubicBezTo>
                  <a:pt x="6538053" y="46926"/>
                  <a:pt x="6535590" y="69974"/>
                  <a:pt x="6534743" y="108721"/>
                </a:cubicBezTo>
                <a:cubicBezTo>
                  <a:pt x="6538386" y="108822"/>
                  <a:pt x="6543319" y="107947"/>
                  <a:pt x="6549543" y="106097"/>
                </a:cubicBezTo>
                <a:cubicBezTo>
                  <a:pt x="6555767" y="104247"/>
                  <a:pt x="6560933" y="105481"/>
                  <a:pt x="6565041" y="109797"/>
                </a:cubicBezTo>
                <a:cubicBezTo>
                  <a:pt x="6569149" y="114113"/>
                  <a:pt x="6569035" y="118129"/>
                  <a:pt x="6564697" y="121843"/>
                </a:cubicBezTo>
                <a:cubicBezTo>
                  <a:pt x="6560359" y="125557"/>
                  <a:pt x="6550310" y="129479"/>
                  <a:pt x="6534550" y="133609"/>
                </a:cubicBezTo>
                <a:lnTo>
                  <a:pt x="6533409" y="161895"/>
                </a:lnTo>
                <a:cubicBezTo>
                  <a:pt x="6538687" y="162540"/>
                  <a:pt x="6546079" y="164871"/>
                  <a:pt x="6555587" y="168886"/>
                </a:cubicBezTo>
                <a:cubicBezTo>
                  <a:pt x="6565095" y="172901"/>
                  <a:pt x="6569267" y="180552"/>
                  <a:pt x="6568106" y="191837"/>
                </a:cubicBezTo>
                <a:cubicBezTo>
                  <a:pt x="6566945" y="203123"/>
                  <a:pt x="6560793" y="204951"/>
                  <a:pt x="6549650" y="197322"/>
                </a:cubicBezTo>
                <a:cubicBezTo>
                  <a:pt x="6538507" y="189693"/>
                  <a:pt x="6533095" y="183606"/>
                  <a:pt x="6533409" y="179060"/>
                </a:cubicBezTo>
                <a:lnTo>
                  <a:pt x="6533409" y="242430"/>
                </a:lnTo>
                <a:cubicBezTo>
                  <a:pt x="6533409" y="261516"/>
                  <a:pt x="6531331" y="279123"/>
                  <a:pt x="6527171" y="295248"/>
                </a:cubicBezTo>
                <a:cubicBezTo>
                  <a:pt x="6523013" y="311374"/>
                  <a:pt x="6517359" y="311840"/>
                  <a:pt x="6510211" y="296646"/>
                </a:cubicBezTo>
                <a:cubicBezTo>
                  <a:pt x="6503063" y="281453"/>
                  <a:pt x="6500839" y="269020"/>
                  <a:pt x="6503543" y="259347"/>
                </a:cubicBezTo>
                <a:cubicBezTo>
                  <a:pt x="6506247" y="249675"/>
                  <a:pt x="6508045" y="239024"/>
                  <a:pt x="6508942" y="227394"/>
                </a:cubicBezTo>
                <a:cubicBezTo>
                  <a:pt x="6509839" y="215764"/>
                  <a:pt x="6510738" y="198756"/>
                  <a:pt x="6511641" y="176371"/>
                </a:cubicBezTo>
                <a:cubicBezTo>
                  <a:pt x="6503023" y="198799"/>
                  <a:pt x="6492279" y="216678"/>
                  <a:pt x="6479409" y="230007"/>
                </a:cubicBezTo>
                <a:cubicBezTo>
                  <a:pt x="6466538" y="243337"/>
                  <a:pt x="6454069" y="252127"/>
                  <a:pt x="6442002" y="256379"/>
                </a:cubicBezTo>
                <a:cubicBezTo>
                  <a:pt x="6429935" y="260631"/>
                  <a:pt x="6429820" y="256246"/>
                  <a:pt x="6441658" y="243225"/>
                </a:cubicBezTo>
                <a:cubicBezTo>
                  <a:pt x="6453495" y="230205"/>
                  <a:pt x="6465441" y="214097"/>
                  <a:pt x="6477494" y="194902"/>
                </a:cubicBezTo>
                <a:cubicBezTo>
                  <a:pt x="6489547" y="175708"/>
                  <a:pt x="6499130" y="157829"/>
                  <a:pt x="6506242" y="141267"/>
                </a:cubicBezTo>
                <a:cubicBezTo>
                  <a:pt x="6492505" y="146644"/>
                  <a:pt x="6480531" y="149562"/>
                  <a:pt x="6470320" y="150021"/>
                </a:cubicBezTo>
                <a:cubicBezTo>
                  <a:pt x="6460110" y="150480"/>
                  <a:pt x="6451847" y="147755"/>
                  <a:pt x="6445529" y="141847"/>
                </a:cubicBezTo>
                <a:cubicBezTo>
                  <a:pt x="6439213" y="135939"/>
                  <a:pt x="6443959" y="131666"/>
                  <a:pt x="6459769" y="129027"/>
                </a:cubicBezTo>
                <a:cubicBezTo>
                  <a:pt x="6475579" y="126389"/>
                  <a:pt x="6493322" y="121792"/>
                  <a:pt x="6512997" y="115239"/>
                </a:cubicBezTo>
                <a:cubicBezTo>
                  <a:pt x="6512997" y="92223"/>
                  <a:pt x="6512556" y="73247"/>
                  <a:pt x="6511674" y="58312"/>
                </a:cubicBezTo>
                <a:cubicBezTo>
                  <a:pt x="6510792" y="43377"/>
                  <a:pt x="6508092" y="31395"/>
                  <a:pt x="6503575" y="22368"/>
                </a:cubicBezTo>
                <a:cubicBezTo>
                  <a:pt x="6500187" y="15598"/>
                  <a:pt x="6500909" y="12032"/>
                  <a:pt x="6505741" y="11670"/>
                </a:cubicBezTo>
                <a:close/>
                <a:moveTo>
                  <a:pt x="4181641" y="11670"/>
                </a:moveTo>
                <a:cubicBezTo>
                  <a:pt x="4183252" y="11550"/>
                  <a:pt x="4185319" y="11785"/>
                  <a:pt x="4187843" y="12377"/>
                </a:cubicBezTo>
                <a:cubicBezTo>
                  <a:pt x="4197939" y="14743"/>
                  <a:pt x="4206514" y="18030"/>
                  <a:pt x="4213569" y="22239"/>
                </a:cubicBezTo>
                <a:cubicBezTo>
                  <a:pt x="4220625" y="26448"/>
                  <a:pt x="4222112" y="32227"/>
                  <a:pt x="4218033" y="39576"/>
                </a:cubicBezTo>
                <a:cubicBezTo>
                  <a:pt x="4213953" y="46926"/>
                  <a:pt x="4211490" y="69974"/>
                  <a:pt x="4210644" y="108721"/>
                </a:cubicBezTo>
                <a:cubicBezTo>
                  <a:pt x="4214286" y="108822"/>
                  <a:pt x="4219219" y="107947"/>
                  <a:pt x="4225443" y="106097"/>
                </a:cubicBezTo>
                <a:cubicBezTo>
                  <a:pt x="4231667" y="104247"/>
                  <a:pt x="4236833" y="105481"/>
                  <a:pt x="4240941" y="109797"/>
                </a:cubicBezTo>
                <a:cubicBezTo>
                  <a:pt x="4245050" y="114113"/>
                  <a:pt x="4244935" y="118129"/>
                  <a:pt x="4240597" y="121843"/>
                </a:cubicBezTo>
                <a:cubicBezTo>
                  <a:pt x="4236259" y="125557"/>
                  <a:pt x="4226210" y="129479"/>
                  <a:pt x="4210450" y="133609"/>
                </a:cubicBezTo>
                <a:lnTo>
                  <a:pt x="4209310" y="161895"/>
                </a:lnTo>
                <a:cubicBezTo>
                  <a:pt x="4214588" y="162540"/>
                  <a:pt x="4221980" y="164871"/>
                  <a:pt x="4231487" y="168886"/>
                </a:cubicBezTo>
                <a:cubicBezTo>
                  <a:pt x="4240995" y="172901"/>
                  <a:pt x="4245168" y="180552"/>
                  <a:pt x="4244006" y="191837"/>
                </a:cubicBezTo>
                <a:cubicBezTo>
                  <a:pt x="4242845" y="203123"/>
                  <a:pt x="4236693" y="204951"/>
                  <a:pt x="4225551" y="197322"/>
                </a:cubicBezTo>
                <a:cubicBezTo>
                  <a:pt x="4214408" y="189693"/>
                  <a:pt x="4208995" y="183606"/>
                  <a:pt x="4209310" y="179060"/>
                </a:cubicBezTo>
                <a:lnTo>
                  <a:pt x="4209310" y="242430"/>
                </a:lnTo>
                <a:cubicBezTo>
                  <a:pt x="4209310" y="261516"/>
                  <a:pt x="4207231" y="279123"/>
                  <a:pt x="4203072" y="295248"/>
                </a:cubicBezTo>
                <a:cubicBezTo>
                  <a:pt x="4198914" y="311374"/>
                  <a:pt x="4193260" y="311840"/>
                  <a:pt x="4186111" y="296646"/>
                </a:cubicBezTo>
                <a:cubicBezTo>
                  <a:pt x="4178963" y="281453"/>
                  <a:pt x="4176740" y="269020"/>
                  <a:pt x="4179443" y="259347"/>
                </a:cubicBezTo>
                <a:cubicBezTo>
                  <a:pt x="4182146" y="249675"/>
                  <a:pt x="4183946" y="239024"/>
                  <a:pt x="4184842" y="227394"/>
                </a:cubicBezTo>
                <a:cubicBezTo>
                  <a:pt x="4185738" y="215764"/>
                  <a:pt x="4186638" y="198756"/>
                  <a:pt x="4187542" y="176371"/>
                </a:cubicBezTo>
                <a:cubicBezTo>
                  <a:pt x="4178923" y="198799"/>
                  <a:pt x="4168179" y="216678"/>
                  <a:pt x="4155309" y="230007"/>
                </a:cubicBezTo>
                <a:cubicBezTo>
                  <a:pt x="4142438" y="243337"/>
                  <a:pt x="4129969" y="252127"/>
                  <a:pt x="4117902" y="256379"/>
                </a:cubicBezTo>
                <a:cubicBezTo>
                  <a:pt x="4105835" y="260631"/>
                  <a:pt x="4105720" y="256246"/>
                  <a:pt x="4117558" y="243225"/>
                </a:cubicBezTo>
                <a:cubicBezTo>
                  <a:pt x="4129396" y="230205"/>
                  <a:pt x="4141341" y="214097"/>
                  <a:pt x="4153394" y="194902"/>
                </a:cubicBezTo>
                <a:cubicBezTo>
                  <a:pt x="4165447" y="175708"/>
                  <a:pt x="4175030" y="157829"/>
                  <a:pt x="4182143" y="141267"/>
                </a:cubicBezTo>
                <a:cubicBezTo>
                  <a:pt x="4168405" y="146644"/>
                  <a:pt x="4156431" y="149562"/>
                  <a:pt x="4146221" y="150021"/>
                </a:cubicBezTo>
                <a:cubicBezTo>
                  <a:pt x="4136010" y="150480"/>
                  <a:pt x="4127747" y="147755"/>
                  <a:pt x="4121430" y="141847"/>
                </a:cubicBezTo>
                <a:cubicBezTo>
                  <a:pt x="4115113" y="135939"/>
                  <a:pt x="4119860" y="131666"/>
                  <a:pt x="4135670" y="129027"/>
                </a:cubicBezTo>
                <a:cubicBezTo>
                  <a:pt x="4151480" y="126389"/>
                  <a:pt x="4169222" y="121792"/>
                  <a:pt x="4188897" y="115239"/>
                </a:cubicBezTo>
                <a:cubicBezTo>
                  <a:pt x="4188897" y="92223"/>
                  <a:pt x="4188456" y="73247"/>
                  <a:pt x="4187574" y="58312"/>
                </a:cubicBezTo>
                <a:cubicBezTo>
                  <a:pt x="4186692" y="43377"/>
                  <a:pt x="4183993" y="31395"/>
                  <a:pt x="4179475" y="22368"/>
                </a:cubicBezTo>
                <a:cubicBezTo>
                  <a:pt x="4176088" y="15598"/>
                  <a:pt x="4176809" y="12032"/>
                  <a:pt x="4181641" y="11670"/>
                </a:cubicBezTo>
                <a:close/>
                <a:moveTo>
                  <a:pt x="6113261" y="11613"/>
                </a:moveTo>
                <a:cubicBezTo>
                  <a:pt x="6120489" y="12567"/>
                  <a:pt x="6128391" y="15005"/>
                  <a:pt x="6136966" y="18927"/>
                </a:cubicBezTo>
                <a:cubicBezTo>
                  <a:pt x="6145541" y="22849"/>
                  <a:pt x="6147409" y="27118"/>
                  <a:pt x="6142569" y="31736"/>
                </a:cubicBezTo>
                <a:cubicBezTo>
                  <a:pt x="6137730" y="36354"/>
                  <a:pt x="6128448" y="44026"/>
                  <a:pt x="6114724" y="54752"/>
                </a:cubicBezTo>
                <a:cubicBezTo>
                  <a:pt x="6121579" y="54752"/>
                  <a:pt x="6128849" y="54114"/>
                  <a:pt x="6136535" y="52838"/>
                </a:cubicBezTo>
                <a:cubicBezTo>
                  <a:pt x="6144223" y="51561"/>
                  <a:pt x="6151521" y="49080"/>
                  <a:pt x="6158433" y="45395"/>
                </a:cubicBezTo>
                <a:cubicBezTo>
                  <a:pt x="6165345" y="41710"/>
                  <a:pt x="6171497" y="41598"/>
                  <a:pt x="6176889" y="45062"/>
                </a:cubicBezTo>
                <a:cubicBezTo>
                  <a:pt x="6182281" y="48525"/>
                  <a:pt x="6187443" y="52576"/>
                  <a:pt x="6192377" y="57215"/>
                </a:cubicBezTo>
                <a:cubicBezTo>
                  <a:pt x="6197310" y="61854"/>
                  <a:pt x="6196321" y="66120"/>
                  <a:pt x="6189408" y="70014"/>
                </a:cubicBezTo>
                <a:cubicBezTo>
                  <a:pt x="6182497" y="73907"/>
                  <a:pt x="6171422" y="83246"/>
                  <a:pt x="6156185" y="98031"/>
                </a:cubicBezTo>
                <a:cubicBezTo>
                  <a:pt x="6140949" y="112816"/>
                  <a:pt x="6125788" y="125464"/>
                  <a:pt x="6110702" y="135975"/>
                </a:cubicBezTo>
                <a:cubicBezTo>
                  <a:pt x="6095616" y="146486"/>
                  <a:pt x="6081466" y="153370"/>
                  <a:pt x="6068251" y="156625"/>
                </a:cubicBezTo>
                <a:cubicBezTo>
                  <a:pt x="6055037" y="159880"/>
                  <a:pt x="6054181" y="156743"/>
                  <a:pt x="6065681" y="147214"/>
                </a:cubicBezTo>
                <a:cubicBezTo>
                  <a:pt x="6077182" y="137685"/>
                  <a:pt x="6088081" y="128310"/>
                  <a:pt x="6098377" y="119089"/>
                </a:cubicBezTo>
                <a:cubicBezTo>
                  <a:pt x="6079477" y="104391"/>
                  <a:pt x="6071865" y="95389"/>
                  <a:pt x="6075543" y="92083"/>
                </a:cubicBezTo>
                <a:cubicBezTo>
                  <a:pt x="6079221" y="88778"/>
                  <a:pt x="6085911" y="88118"/>
                  <a:pt x="6095613" y="90104"/>
                </a:cubicBezTo>
                <a:cubicBezTo>
                  <a:pt x="6105314" y="92090"/>
                  <a:pt x="6111132" y="97844"/>
                  <a:pt x="6113068" y="107366"/>
                </a:cubicBezTo>
                <a:cubicBezTo>
                  <a:pt x="6127064" y="93012"/>
                  <a:pt x="6136887" y="82701"/>
                  <a:pt x="6142537" y="76434"/>
                </a:cubicBezTo>
                <a:cubicBezTo>
                  <a:pt x="6148187" y="70168"/>
                  <a:pt x="6148947" y="67468"/>
                  <a:pt x="6144817" y="68336"/>
                </a:cubicBezTo>
                <a:cubicBezTo>
                  <a:pt x="6140687" y="69203"/>
                  <a:pt x="6135202" y="70777"/>
                  <a:pt x="6128362" y="73057"/>
                </a:cubicBezTo>
                <a:cubicBezTo>
                  <a:pt x="6121521" y="75337"/>
                  <a:pt x="6114359" y="73781"/>
                  <a:pt x="6106873" y="68390"/>
                </a:cubicBezTo>
                <a:cubicBezTo>
                  <a:pt x="6099144" y="76090"/>
                  <a:pt x="6089045" y="82289"/>
                  <a:pt x="6076576" y="86985"/>
                </a:cubicBezTo>
                <a:cubicBezTo>
                  <a:pt x="6064107" y="91682"/>
                  <a:pt x="6061766" y="89549"/>
                  <a:pt x="6069553" y="80586"/>
                </a:cubicBezTo>
                <a:cubicBezTo>
                  <a:pt x="6077339" y="71623"/>
                  <a:pt x="6085216" y="61209"/>
                  <a:pt x="6093182" y="49342"/>
                </a:cubicBezTo>
                <a:cubicBezTo>
                  <a:pt x="6101147" y="37476"/>
                  <a:pt x="6104679" y="27982"/>
                  <a:pt x="6103775" y="20863"/>
                </a:cubicBezTo>
                <a:cubicBezTo>
                  <a:pt x="6102872" y="13743"/>
                  <a:pt x="6106034" y="10659"/>
                  <a:pt x="6113261" y="11613"/>
                </a:cubicBezTo>
                <a:close/>
                <a:moveTo>
                  <a:pt x="3789162" y="11613"/>
                </a:moveTo>
                <a:cubicBezTo>
                  <a:pt x="3796389" y="12567"/>
                  <a:pt x="3804291" y="15005"/>
                  <a:pt x="3812866" y="18927"/>
                </a:cubicBezTo>
                <a:cubicBezTo>
                  <a:pt x="3821442" y="22849"/>
                  <a:pt x="3823310" y="27118"/>
                  <a:pt x="3818470" y="31736"/>
                </a:cubicBezTo>
                <a:cubicBezTo>
                  <a:pt x="3813630" y="36354"/>
                  <a:pt x="3804348" y="44026"/>
                  <a:pt x="3790625" y="54752"/>
                </a:cubicBezTo>
                <a:cubicBezTo>
                  <a:pt x="3797479" y="54752"/>
                  <a:pt x="3804750" y="54114"/>
                  <a:pt x="3812436" y="52838"/>
                </a:cubicBezTo>
                <a:cubicBezTo>
                  <a:pt x="3820122" y="51561"/>
                  <a:pt x="3827422" y="49080"/>
                  <a:pt x="3834334" y="45395"/>
                </a:cubicBezTo>
                <a:cubicBezTo>
                  <a:pt x="3841245" y="41710"/>
                  <a:pt x="3847397" y="41598"/>
                  <a:pt x="3852789" y="45062"/>
                </a:cubicBezTo>
                <a:cubicBezTo>
                  <a:pt x="3858181" y="48525"/>
                  <a:pt x="3863344" y="52576"/>
                  <a:pt x="3868277" y="57215"/>
                </a:cubicBezTo>
                <a:cubicBezTo>
                  <a:pt x="3873210" y="61854"/>
                  <a:pt x="3872220" y="66120"/>
                  <a:pt x="3865308" y="70014"/>
                </a:cubicBezTo>
                <a:cubicBezTo>
                  <a:pt x="3858396" y="73907"/>
                  <a:pt x="3847322" y="83246"/>
                  <a:pt x="3832086" y="98031"/>
                </a:cubicBezTo>
                <a:cubicBezTo>
                  <a:pt x="3816849" y="112816"/>
                  <a:pt x="3801688" y="125464"/>
                  <a:pt x="3786602" y="135975"/>
                </a:cubicBezTo>
                <a:cubicBezTo>
                  <a:pt x="3771516" y="146486"/>
                  <a:pt x="3757366" y="153370"/>
                  <a:pt x="3744152" y="156625"/>
                </a:cubicBezTo>
                <a:cubicBezTo>
                  <a:pt x="3730937" y="159880"/>
                  <a:pt x="3730080" y="156743"/>
                  <a:pt x="3741581" y="147214"/>
                </a:cubicBezTo>
                <a:cubicBezTo>
                  <a:pt x="3753082" y="137685"/>
                  <a:pt x="3763980" y="128310"/>
                  <a:pt x="3774277" y="119089"/>
                </a:cubicBezTo>
                <a:cubicBezTo>
                  <a:pt x="3755376" y="104391"/>
                  <a:pt x="3747765" y="95389"/>
                  <a:pt x="3751444" y="92083"/>
                </a:cubicBezTo>
                <a:cubicBezTo>
                  <a:pt x="3755122" y="88778"/>
                  <a:pt x="3761812" y="88118"/>
                  <a:pt x="3771513" y="90104"/>
                </a:cubicBezTo>
                <a:cubicBezTo>
                  <a:pt x="3781214" y="92090"/>
                  <a:pt x="3787032" y="97844"/>
                  <a:pt x="3788968" y="107366"/>
                </a:cubicBezTo>
                <a:cubicBezTo>
                  <a:pt x="3802964" y="93012"/>
                  <a:pt x="3812787" y="82701"/>
                  <a:pt x="3818437" y="76434"/>
                </a:cubicBezTo>
                <a:cubicBezTo>
                  <a:pt x="3824087" y="70168"/>
                  <a:pt x="3824848" y="67468"/>
                  <a:pt x="3820718" y="68336"/>
                </a:cubicBezTo>
                <a:cubicBezTo>
                  <a:pt x="3816588" y="69203"/>
                  <a:pt x="3811102" y="70777"/>
                  <a:pt x="3804262" y="73057"/>
                </a:cubicBezTo>
                <a:cubicBezTo>
                  <a:pt x="3797422" y="75337"/>
                  <a:pt x="3790259" y="73781"/>
                  <a:pt x="3782773" y="68390"/>
                </a:cubicBezTo>
                <a:cubicBezTo>
                  <a:pt x="3775044" y="76090"/>
                  <a:pt x="3764945" y="82289"/>
                  <a:pt x="3752476" y="86985"/>
                </a:cubicBezTo>
                <a:cubicBezTo>
                  <a:pt x="3740007" y="91682"/>
                  <a:pt x="3737666" y="89549"/>
                  <a:pt x="3745453" y="80586"/>
                </a:cubicBezTo>
                <a:cubicBezTo>
                  <a:pt x="3753240" y="71623"/>
                  <a:pt x="3761116" y="61209"/>
                  <a:pt x="3769082" y="49342"/>
                </a:cubicBezTo>
                <a:cubicBezTo>
                  <a:pt x="3777048" y="37476"/>
                  <a:pt x="3780579" y="27982"/>
                  <a:pt x="3779676" y="20863"/>
                </a:cubicBezTo>
                <a:cubicBezTo>
                  <a:pt x="3778772" y="13743"/>
                  <a:pt x="3781934" y="10659"/>
                  <a:pt x="3789162" y="11613"/>
                </a:cubicBezTo>
                <a:close/>
                <a:moveTo>
                  <a:pt x="616590" y="10538"/>
                </a:moveTo>
                <a:cubicBezTo>
                  <a:pt x="618168" y="10285"/>
                  <a:pt x="620234" y="10457"/>
                  <a:pt x="622789" y="11054"/>
                </a:cubicBezTo>
                <a:cubicBezTo>
                  <a:pt x="633006" y="13441"/>
                  <a:pt x="641428" y="17009"/>
                  <a:pt x="648053" y="21755"/>
                </a:cubicBezTo>
                <a:cubicBezTo>
                  <a:pt x="656198" y="26158"/>
                  <a:pt x="658683" y="31614"/>
                  <a:pt x="655506" y="38125"/>
                </a:cubicBezTo>
                <a:cubicBezTo>
                  <a:pt x="652330" y="44635"/>
                  <a:pt x="650520" y="63650"/>
                  <a:pt x="650074" y="95170"/>
                </a:cubicBezTo>
                <a:cubicBezTo>
                  <a:pt x="649630" y="126690"/>
                  <a:pt x="650085" y="161902"/>
                  <a:pt x="651441" y="200807"/>
                </a:cubicBezTo>
                <a:cubicBezTo>
                  <a:pt x="652795" y="239712"/>
                  <a:pt x="652061" y="264359"/>
                  <a:pt x="649236" y="274749"/>
                </a:cubicBezTo>
                <a:cubicBezTo>
                  <a:pt x="646411" y="285138"/>
                  <a:pt x="641266" y="294058"/>
                  <a:pt x="633802" y="301508"/>
                </a:cubicBezTo>
                <a:cubicBezTo>
                  <a:pt x="626338" y="308957"/>
                  <a:pt x="619971" y="307473"/>
                  <a:pt x="614701" y="297055"/>
                </a:cubicBezTo>
                <a:cubicBezTo>
                  <a:pt x="609431" y="286637"/>
                  <a:pt x="601282" y="275814"/>
                  <a:pt x="590255" y="264585"/>
                </a:cubicBezTo>
                <a:cubicBezTo>
                  <a:pt x="579227" y="253357"/>
                  <a:pt x="579865" y="249091"/>
                  <a:pt x="592169" y="251787"/>
                </a:cubicBezTo>
                <a:cubicBezTo>
                  <a:pt x="604473" y="254482"/>
                  <a:pt x="611976" y="255902"/>
                  <a:pt x="614679" y="256046"/>
                </a:cubicBezTo>
                <a:cubicBezTo>
                  <a:pt x="617383" y="256189"/>
                  <a:pt x="619555" y="252554"/>
                  <a:pt x="621197" y="245140"/>
                </a:cubicBezTo>
                <a:cubicBezTo>
                  <a:pt x="622839" y="237726"/>
                  <a:pt x="623660" y="219722"/>
                  <a:pt x="623660" y="191127"/>
                </a:cubicBezTo>
                <a:lnTo>
                  <a:pt x="623660" y="93944"/>
                </a:lnTo>
                <a:cubicBezTo>
                  <a:pt x="623660" y="58724"/>
                  <a:pt x="620960" y="35507"/>
                  <a:pt x="615562" y="24293"/>
                </a:cubicBezTo>
                <a:cubicBezTo>
                  <a:pt x="611512" y="15883"/>
                  <a:pt x="611855" y="11298"/>
                  <a:pt x="616590" y="10538"/>
                </a:cubicBezTo>
                <a:close/>
                <a:moveTo>
                  <a:pt x="1209569" y="8204"/>
                </a:moveTo>
                <a:cubicBezTo>
                  <a:pt x="1211728" y="8064"/>
                  <a:pt x="1214491" y="8351"/>
                  <a:pt x="1217857" y="9064"/>
                </a:cubicBezTo>
                <a:cubicBezTo>
                  <a:pt x="1231323" y="11918"/>
                  <a:pt x="1240797" y="16170"/>
                  <a:pt x="1246283" y="21820"/>
                </a:cubicBezTo>
                <a:cubicBezTo>
                  <a:pt x="1251768" y="27470"/>
                  <a:pt x="1253363" y="33005"/>
                  <a:pt x="1251069" y="38426"/>
                </a:cubicBezTo>
                <a:cubicBezTo>
                  <a:pt x="1248774" y="43846"/>
                  <a:pt x="1246964" y="54089"/>
                  <a:pt x="1245638" y="69153"/>
                </a:cubicBezTo>
                <a:cubicBezTo>
                  <a:pt x="1244311" y="84218"/>
                  <a:pt x="1243218" y="106405"/>
                  <a:pt x="1242357" y="135717"/>
                </a:cubicBezTo>
                <a:cubicBezTo>
                  <a:pt x="1274321" y="131257"/>
                  <a:pt x="1295968" y="128274"/>
                  <a:pt x="1307297" y="126769"/>
                </a:cubicBezTo>
                <a:cubicBezTo>
                  <a:pt x="1309792" y="111539"/>
                  <a:pt x="1309240" y="98647"/>
                  <a:pt x="1305640" y="88093"/>
                </a:cubicBezTo>
                <a:cubicBezTo>
                  <a:pt x="1302041" y="77539"/>
                  <a:pt x="1305863" y="73939"/>
                  <a:pt x="1317105" y="77295"/>
                </a:cubicBezTo>
                <a:cubicBezTo>
                  <a:pt x="1328348" y="80650"/>
                  <a:pt x="1336698" y="84981"/>
                  <a:pt x="1342154" y="90287"/>
                </a:cubicBezTo>
                <a:cubicBezTo>
                  <a:pt x="1347612" y="95593"/>
                  <a:pt x="1348500" y="100530"/>
                  <a:pt x="1344822" y="105097"/>
                </a:cubicBezTo>
                <a:cubicBezTo>
                  <a:pt x="1341144" y="109664"/>
                  <a:pt x="1338426" y="117437"/>
                  <a:pt x="1336669" y="128414"/>
                </a:cubicBezTo>
                <a:cubicBezTo>
                  <a:pt x="1334913" y="139392"/>
                  <a:pt x="1331539" y="151029"/>
                  <a:pt x="1326549" y="163325"/>
                </a:cubicBezTo>
                <a:cubicBezTo>
                  <a:pt x="1321558" y="175622"/>
                  <a:pt x="1315927" y="178081"/>
                  <a:pt x="1309652" y="170703"/>
                </a:cubicBezTo>
                <a:cubicBezTo>
                  <a:pt x="1303378" y="163325"/>
                  <a:pt x="1302041" y="155313"/>
                  <a:pt x="1305640" y="146666"/>
                </a:cubicBezTo>
                <a:cubicBezTo>
                  <a:pt x="1276487" y="150251"/>
                  <a:pt x="1255349" y="153585"/>
                  <a:pt x="1242228" y="156668"/>
                </a:cubicBezTo>
                <a:cubicBezTo>
                  <a:pt x="1241382" y="195974"/>
                  <a:pt x="1240529" y="224985"/>
                  <a:pt x="1239668" y="243699"/>
                </a:cubicBezTo>
                <a:cubicBezTo>
                  <a:pt x="1269424" y="240200"/>
                  <a:pt x="1291932" y="237640"/>
                  <a:pt x="1307189" y="236019"/>
                </a:cubicBezTo>
                <a:cubicBezTo>
                  <a:pt x="1308853" y="218309"/>
                  <a:pt x="1307885" y="204812"/>
                  <a:pt x="1304285" y="195526"/>
                </a:cubicBezTo>
                <a:cubicBezTo>
                  <a:pt x="1300686" y="186241"/>
                  <a:pt x="1304988" y="183742"/>
                  <a:pt x="1317192" y="188030"/>
                </a:cubicBezTo>
                <a:cubicBezTo>
                  <a:pt x="1329395" y="192318"/>
                  <a:pt x="1337297" y="196354"/>
                  <a:pt x="1340896" y="200140"/>
                </a:cubicBezTo>
                <a:cubicBezTo>
                  <a:pt x="1344495" y="203926"/>
                  <a:pt x="1345145" y="208303"/>
                  <a:pt x="1342843" y="213272"/>
                </a:cubicBezTo>
                <a:cubicBezTo>
                  <a:pt x="1340541" y="218241"/>
                  <a:pt x="1338501" y="228279"/>
                  <a:pt x="1336723" y="243387"/>
                </a:cubicBezTo>
                <a:cubicBezTo>
                  <a:pt x="1334945" y="258494"/>
                  <a:pt x="1333346" y="269371"/>
                  <a:pt x="1331926" y="276018"/>
                </a:cubicBezTo>
                <a:cubicBezTo>
                  <a:pt x="1330506" y="282665"/>
                  <a:pt x="1327524" y="288637"/>
                  <a:pt x="1322978" y="293936"/>
                </a:cubicBezTo>
                <a:cubicBezTo>
                  <a:pt x="1318432" y="299235"/>
                  <a:pt x="1313958" y="298672"/>
                  <a:pt x="1309555" y="292247"/>
                </a:cubicBezTo>
                <a:cubicBezTo>
                  <a:pt x="1305153" y="285823"/>
                  <a:pt x="1303182" y="279843"/>
                  <a:pt x="1303640" y="274308"/>
                </a:cubicBezTo>
                <a:cubicBezTo>
                  <a:pt x="1304099" y="268773"/>
                  <a:pt x="1305218" y="262219"/>
                  <a:pt x="1306996" y="254647"/>
                </a:cubicBezTo>
                <a:cubicBezTo>
                  <a:pt x="1267115" y="260943"/>
                  <a:pt x="1236388" y="266102"/>
                  <a:pt x="1214814" y="270124"/>
                </a:cubicBezTo>
                <a:cubicBezTo>
                  <a:pt x="1193238" y="274146"/>
                  <a:pt x="1177009" y="277900"/>
                  <a:pt x="1166125" y="281385"/>
                </a:cubicBezTo>
                <a:cubicBezTo>
                  <a:pt x="1155240" y="284869"/>
                  <a:pt x="1146031" y="288935"/>
                  <a:pt x="1138494" y="293581"/>
                </a:cubicBezTo>
                <a:cubicBezTo>
                  <a:pt x="1130959" y="298227"/>
                  <a:pt x="1124990" y="295772"/>
                  <a:pt x="1120587" y="286214"/>
                </a:cubicBezTo>
                <a:cubicBezTo>
                  <a:pt x="1116185" y="276656"/>
                  <a:pt x="1116056" y="269712"/>
                  <a:pt x="1120200" y="265381"/>
                </a:cubicBezTo>
                <a:cubicBezTo>
                  <a:pt x="1124344" y="261050"/>
                  <a:pt x="1128392" y="253740"/>
                  <a:pt x="1132343" y="243451"/>
                </a:cubicBezTo>
                <a:cubicBezTo>
                  <a:pt x="1136293" y="233162"/>
                  <a:pt x="1135795" y="222081"/>
                  <a:pt x="1130848" y="210207"/>
                </a:cubicBezTo>
                <a:cubicBezTo>
                  <a:pt x="1125901" y="198333"/>
                  <a:pt x="1128586" y="193601"/>
                  <a:pt x="1138903" y="196010"/>
                </a:cubicBezTo>
                <a:cubicBezTo>
                  <a:pt x="1149221" y="198419"/>
                  <a:pt x="1156671" y="202008"/>
                  <a:pt x="1161252" y="206776"/>
                </a:cubicBezTo>
                <a:cubicBezTo>
                  <a:pt x="1165835" y="211544"/>
                  <a:pt x="1166957" y="216452"/>
                  <a:pt x="1164619" y="221500"/>
                </a:cubicBezTo>
                <a:cubicBezTo>
                  <a:pt x="1162281" y="226548"/>
                  <a:pt x="1160256" y="233148"/>
                  <a:pt x="1158542" y="241300"/>
                </a:cubicBezTo>
                <a:cubicBezTo>
                  <a:pt x="1156829" y="249453"/>
                  <a:pt x="1155972" y="254776"/>
                  <a:pt x="1155972" y="257272"/>
                </a:cubicBezTo>
                <a:cubicBezTo>
                  <a:pt x="1155972" y="256311"/>
                  <a:pt x="1161851" y="254956"/>
                  <a:pt x="1173610" y="253206"/>
                </a:cubicBezTo>
                <a:cubicBezTo>
                  <a:pt x="1185370" y="251457"/>
                  <a:pt x="1199237" y="249779"/>
                  <a:pt x="1215211" y="248173"/>
                </a:cubicBezTo>
                <a:lnTo>
                  <a:pt x="1215211" y="160174"/>
                </a:lnTo>
                <a:cubicBezTo>
                  <a:pt x="1177755" y="168090"/>
                  <a:pt x="1154857" y="175016"/>
                  <a:pt x="1146518" y="180953"/>
                </a:cubicBezTo>
                <a:cubicBezTo>
                  <a:pt x="1138179" y="186890"/>
                  <a:pt x="1131794" y="185122"/>
                  <a:pt x="1127363" y="175651"/>
                </a:cubicBezTo>
                <a:cubicBezTo>
                  <a:pt x="1122932" y="166179"/>
                  <a:pt x="1122968" y="158421"/>
                  <a:pt x="1127471" y="152377"/>
                </a:cubicBezTo>
                <a:cubicBezTo>
                  <a:pt x="1131973" y="146332"/>
                  <a:pt x="1134225" y="137653"/>
                  <a:pt x="1134225" y="126338"/>
                </a:cubicBezTo>
                <a:cubicBezTo>
                  <a:pt x="1134225" y="115253"/>
                  <a:pt x="1132874" y="105721"/>
                  <a:pt x="1130170" y="97740"/>
                </a:cubicBezTo>
                <a:cubicBezTo>
                  <a:pt x="1127467" y="89760"/>
                  <a:pt x="1130299" y="86731"/>
                  <a:pt x="1138667" y="88652"/>
                </a:cubicBezTo>
                <a:cubicBezTo>
                  <a:pt x="1147034" y="90574"/>
                  <a:pt x="1154262" y="93646"/>
                  <a:pt x="1160350" y="97869"/>
                </a:cubicBezTo>
                <a:cubicBezTo>
                  <a:pt x="1166437" y="102093"/>
                  <a:pt x="1168104" y="107209"/>
                  <a:pt x="1165351" y="113217"/>
                </a:cubicBezTo>
                <a:cubicBezTo>
                  <a:pt x="1162597" y="119226"/>
                  <a:pt x="1160786" y="125482"/>
                  <a:pt x="1159919" y="131985"/>
                </a:cubicBezTo>
                <a:cubicBezTo>
                  <a:pt x="1159051" y="138488"/>
                  <a:pt x="1158403" y="142758"/>
                  <a:pt x="1157972" y="144794"/>
                </a:cubicBezTo>
                <a:cubicBezTo>
                  <a:pt x="1157542" y="146831"/>
                  <a:pt x="1158467" y="147877"/>
                  <a:pt x="1160747" y="147935"/>
                </a:cubicBezTo>
                <a:cubicBezTo>
                  <a:pt x="1163027" y="147992"/>
                  <a:pt x="1181182" y="145461"/>
                  <a:pt x="1215211" y="140342"/>
                </a:cubicBezTo>
                <a:lnTo>
                  <a:pt x="1215211" y="64260"/>
                </a:lnTo>
                <a:cubicBezTo>
                  <a:pt x="1215211" y="46205"/>
                  <a:pt x="1212286" y="31779"/>
                  <a:pt x="1206435" y="20981"/>
                </a:cubicBezTo>
                <a:cubicBezTo>
                  <a:pt x="1202047" y="12882"/>
                  <a:pt x="1203092" y="8623"/>
                  <a:pt x="1209569" y="8204"/>
                </a:cubicBezTo>
                <a:close/>
                <a:moveTo>
                  <a:pt x="134907" y="7515"/>
                </a:moveTo>
                <a:cubicBezTo>
                  <a:pt x="150194" y="7515"/>
                  <a:pt x="161146" y="12947"/>
                  <a:pt x="167764" y="23809"/>
                </a:cubicBezTo>
                <a:cubicBezTo>
                  <a:pt x="174382" y="34672"/>
                  <a:pt x="185757" y="48618"/>
                  <a:pt x="201890" y="65647"/>
                </a:cubicBezTo>
                <a:cubicBezTo>
                  <a:pt x="218023" y="82676"/>
                  <a:pt x="233599" y="97597"/>
                  <a:pt x="248621" y="110410"/>
                </a:cubicBezTo>
                <a:cubicBezTo>
                  <a:pt x="263642" y="123223"/>
                  <a:pt x="280628" y="133828"/>
                  <a:pt x="299579" y="142224"/>
                </a:cubicBezTo>
                <a:cubicBezTo>
                  <a:pt x="318529" y="150620"/>
                  <a:pt x="323578" y="156159"/>
                  <a:pt x="314722" y="158840"/>
                </a:cubicBezTo>
                <a:cubicBezTo>
                  <a:pt x="305867" y="161522"/>
                  <a:pt x="291075" y="162397"/>
                  <a:pt x="270347" y="161465"/>
                </a:cubicBezTo>
                <a:cubicBezTo>
                  <a:pt x="249618" y="160533"/>
                  <a:pt x="237066" y="156933"/>
                  <a:pt x="232693" y="150667"/>
                </a:cubicBezTo>
                <a:cubicBezTo>
                  <a:pt x="228319" y="144400"/>
                  <a:pt x="220328" y="132981"/>
                  <a:pt x="208719" y="116411"/>
                </a:cubicBezTo>
                <a:cubicBezTo>
                  <a:pt x="197111" y="99841"/>
                  <a:pt x="187424" y="86297"/>
                  <a:pt x="179659" y="75778"/>
                </a:cubicBezTo>
                <a:cubicBezTo>
                  <a:pt x="171894" y="65260"/>
                  <a:pt x="164509" y="55175"/>
                  <a:pt x="157503" y="45524"/>
                </a:cubicBezTo>
                <a:cubicBezTo>
                  <a:pt x="150498" y="35873"/>
                  <a:pt x="144705" y="29800"/>
                  <a:pt x="140123" y="27305"/>
                </a:cubicBezTo>
                <a:cubicBezTo>
                  <a:pt x="135541" y="24810"/>
                  <a:pt x="131433" y="23042"/>
                  <a:pt x="127798" y="22003"/>
                </a:cubicBezTo>
                <a:cubicBezTo>
                  <a:pt x="124162" y="20963"/>
                  <a:pt x="121728" y="18288"/>
                  <a:pt x="120495" y="13979"/>
                </a:cubicBezTo>
                <a:cubicBezTo>
                  <a:pt x="119262" y="9670"/>
                  <a:pt x="124067" y="7515"/>
                  <a:pt x="134907" y="7515"/>
                </a:cubicBezTo>
                <a:close/>
                <a:moveTo>
                  <a:pt x="4966059" y="5290"/>
                </a:moveTo>
                <a:cubicBezTo>
                  <a:pt x="4967863" y="5291"/>
                  <a:pt x="4970044" y="5649"/>
                  <a:pt x="4972599" y="6365"/>
                </a:cubicBezTo>
                <a:cubicBezTo>
                  <a:pt x="4982824" y="9225"/>
                  <a:pt x="4991626" y="13847"/>
                  <a:pt x="4999004" y="20228"/>
                </a:cubicBezTo>
                <a:cubicBezTo>
                  <a:pt x="5006382" y="26609"/>
                  <a:pt x="5006891" y="32482"/>
                  <a:pt x="5000531" y="37845"/>
                </a:cubicBezTo>
                <a:cubicBezTo>
                  <a:pt x="4994171" y="43208"/>
                  <a:pt x="4987514" y="49582"/>
                  <a:pt x="4980558" y="56968"/>
                </a:cubicBezTo>
                <a:cubicBezTo>
                  <a:pt x="4973603" y="64353"/>
                  <a:pt x="4956890" y="82049"/>
                  <a:pt x="4930418" y="110055"/>
                </a:cubicBezTo>
                <a:cubicBezTo>
                  <a:pt x="5006163" y="98439"/>
                  <a:pt x="5050610" y="90362"/>
                  <a:pt x="5063760" y="85824"/>
                </a:cubicBezTo>
                <a:cubicBezTo>
                  <a:pt x="5076911" y="81285"/>
                  <a:pt x="5087289" y="81453"/>
                  <a:pt x="5094897" y="86329"/>
                </a:cubicBezTo>
                <a:cubicBezTo>
                  <a:pt x="5102504" y="91205"/>
                  <a:pt x="5109613" y="97152"/>
                  <a:pt x="5116224" y="104172"/>
                </a:cubicBezTo>
                <a:cubicBezTo>
                  <a:pt x="5122835" y="111191"/>
                  <a:pt x="5123874" y="117179"/>
                  <a:pt x="5119343" y="122133"/>
                </a:cubicBezTo>
                <a:cubicBezTo>
                  <a:pt x="5114812" y="127088"/>
                  <a:pt x="5112098" y="144676"/>
                  <a:pt x="5111201" y="174898"/>
                </a:cubicBezTo>
                <a:cubicBezTo>
                  <a:pt x="5110305" y="205120"/>
                  <a:pt x="5108950" y="227688"/>
                  <a:pt x="5107136" y="242602"/>
                </a:cubicBezTo>
                <a:cubicBezTo>
                  <a:pt x="5105322" y="257515"/>
                  <a:pt x="5102766" y="269923"/>
                  <a:pt x="5099468" y="279825"/>
                </a:cubicBezTo>
                <a:cubicBezTo>
                  <a:pt x="5096169" y="289727"/>
                  <a:pt x="5089476" y="299030"/>
                  <a:pt x="5079388" y="307735"/>
                </a:cubicBezTo>
                <a:cubicBezTo>
                  <a:pt x="5069299" y="316439"/>
                  <a:pt x="5062896" y="315500"/>
                  <a:pt x="5060179" y="304917"/>
                </a:cubicBezTo>
                <a:cubicBezTo>
                  <a:pt x="5057462" y="294334"/>
                  <a:pt x="5050428" y="282159"/>
                  <a:pt x="5039077" y="268392"/>
                </a:cubicBezTo>
                <a:cubicBezTo>
                  <a:pt x="5027727" y="254626"/>
                  <a:pt x="5027100" y="249829"/>
                  <a:pt x="5037195" y="254002"/>
                </a:cubicBezTo>
                <a:cubicBezTo>
                  <a:pt x="5047291" y="258175"/>
                  <a:pt x="5055551" y="261100"/>
                  <a:pt x="5061975" y="262778"/>
                </a:cubicBezTo>
                <a:cubicBezTo>
                  <a:pt x="5068399" y="264456"/>
                  <a:pt x="5073250" y="259197"/>
                  <a:pt x="5076527" y="247000"/>
                </a:cubicBezTo>
                <a:cubicBezTo>
                  <a:pt x="5079803" y="234804"/>
                  <a:pt x="5081890" y="210989"/>
                  <a:pt x="5082786" y="175554"/>
                </a:cubicBezTo>
                <a:cubicBezTo>
                  <a:pt x="5083683" y="140119"/>
                  <a:pt x="5082048" y="119699"/>
                  <a:pt x="5077882" y="114293"/>
                </a:cubicBezTo>
                <a:cubicBezTo>
                  <a:pt x="5073716" y="108886"/>
                  <a:pt x="5063255" y="107531"/>
                  <a:pt x="5046498" y="110227"/>
                </a:cubicBezTo>
                <a:cubicBezTo>
                  <a:pt x="5029742" y="112923"/>
                  <a:pt x="4978450" y="120825"/>
                  <a:pt x="4892625" y="133931"/>
                </a:cubicBezTo>
                <a:cubicBezTo>
                  <a:pt x="4895291" y="161121"/>
                  <a:pt x="4897525" y="185302"/>
                  <a:pt x="4899325" y="206475"/>
                </a:cubicBezTo>
                <a:cubicBezTo>
                  <a:pt x="4901125" y="227648"/>
                  <a:pt x="4902250" y="243078"/>
                  <a:pt x="4902702" y="252765"/>
                </a:cubicBezTo>
                <a:cubicBezTo>
                  <a:pt x="4903154" y="262452"/>
                  <a:pt x="4901853" y="272838"/>
                  <a:pt x="4898798" y="283923"/>
                </a:cubicBezTo>
                <a:cubicBezTo>
                  <a:pt x="4895743" y="295008"/>
                  <a:pt x="4890552" y="295270"/>
                  <a:pt x="4883224" y="284708"/>
                </a:cubicBezTo>
                <a:cubicBezTo>
                  <a:pt x="4875897" y="274146"/>
                  <a:pt x="4872907" y="264643"/>
                  <a:pt x="4874254" y="256196"/>
                </a:cubicBezTo>
                <a:cubicBezTo>
                  <a:pt x="4875602" y="247750"/>
                  <a:pt x="4875602" y="231492"/>
                  <a:pt x="4874254" y="207421"/>
                </a:cubicBezTo>
                <a:cubicBezTo>
                  <a:pt x="4872907" y="183351"/>
                  <a:pt x="4871150" y="165247"/>
                  <a:pt x="4868985" y="153108"/>
                </a:cubicBezTo>
                <a:cubicBezTo>
                  <a:pt x="4866819" y="140969"/>
                  <a:pt x="4863442" y="130759"/>
                  <a:pt x="4858853" y="122477"/>
                </a:cubicBezTo>
                <a:cubicBezTo>
                  <a:pt x="4854264" y="114196"/>
                  <a:pt x="4855763" y="110528"/>
                  <a:pt x="4863349" y="111475"/>
                </a:cubicBezTo>
                <a:cubicBezTo>
                  <a:pt x="4870935" y="112421"/>
                  <a:pt x="4876858" y="113321"/>
                  <a:pt x="4881116" y="114174"/>
                </a:cubicBezTo>
                <a:cubicBezTo>
                  <a:pt x="4885375" y="115028"/>
                  <a:pt x="4895041" y="114687"/>
                  <a:pt x="4910113" y="113153"/>
                </a:cubicBezTo>
                <a:cubicBezTo>
                  <a:pt x="4928195" y="90782"/>
                  <a:pt x="4941474" y="70960"/>
                  <a:pt x="4949949" y="53687"/>
                </a:cubicBezTo>
                <a:cubicBezTo>
                  <a:pt x="4958424" y="36414"/>
                  <a:pt x="4961762" y="23494"/>
                  <a:pt x="4959962" y="14926"/>
                </a:cubicBezTo>
                <a:cubicBezTo>
                  <a:pt x="4958612" y="8499"/>
                  <a:pt x="4960645" y="5288"/>
                  <a:pt x="4966059" y="5290"/>
                </a:cubicBezTo>
                <a:close/>
                <a:moveTo>
                  <a:pt x="2641958" y="5290"/>
                </a:moveTo>
                <a:cubicBezTo>
                  <a:pt x="2643763" y="5291"/>
                  <a:pt x="2645943" y="5649"/>
                  <a:pt x="2648500" y="6365"/>
                </a:cubicBezTo>
                <a:cubicBezTo>
                  <a:pt x="2658724" y="9225"/>
                  <a:pt x="2667525" y="13847"/>
                  <a:pt x="2674904" y="20228"/>
                </a:cubicBezTo>
                <a:cubicBezTo>
                  <a:pt x="2682282" y="26609"/>
                  <a:pt x="2682791" y="32482"/>
                  <a:pt x="2676431" y="37845"/>
                </a:cubicBezTo>
                <a:cubicBezTo>
                  <a:pt x="2670071" y="43208"/>
                  <a:pt x="2663414" y="49582"/>
                  <a:pt x="2656458" y="56968"/>
                </a:cubicBezTo>
                <a:cubicBezTo>
                  <a:pt x="2649503" y="64353"/>
                  <a:pt x="2632790" y="82049"/>
                  <a:pt x="2606318" y="110055"/>
                </a:cubicBezTo>
                <a:cubicBezTo>
                  <a:pt x="2682063" y="98439"/>
                  <a:pt x="2726510" y="90362"/>
                  <a:pt x="2739660" y="85824"/>
                </a:cubicBezTo>
                <a:cubicBezTo>
                  <a:pt x="2752810" y="81285"/>
                  <a:pt x="2763189" y="81453"/>
                  <a:pt x="2770796" y="86329"/>
                </a:cubicBezTo>
                <a:cubicBezTo>
                  <a:pt x="2778404" y="91205"/>
                  <a:pt x="2785513" y="97152"/>
                  <a:pt x="2792124" y="104172"/>
                </a:cubicBezTo>
                <a:cubicBezTo>
                  <a:pt x="2798735" y="111191"/>
                  <a:pt x="2799774" y="117179"/>
                  <a:pt x="2795243" y="122133"/>
                </a:cubicBezTo>
                <a:cubicBezTo>
                  <a:pt x="2790712" y="127088"/>
                  <a:pt x="2787997" y="144676"/>
                  <a:pt x="2787101" y="174898"/>
                </a:cubicBezTo>
                <a:cubicBezTo>
                  <a:pt x="2786205" y="205120"/>
                  <a:pt x="2784850" y="227688"/>
                  <a:pt x="2783036" y="242602"/>
                </a:cubicBezTo>
                <a:cubicBezTo>
                  <a:pt x="2781222" y="257515"/>
                  <a:pt x="2778665" y="269923"/>
                  <a:pt x="2775367" y="279825"/>
                </a:cubicBezTo>
                <a:cubicBezTo>
                  <a:pt x="2772069" y="289727"/>
                  <a:pt x="2765376" y="299030"/>
                  <a:pt x="2755288" y="307735"/>
                </a:cubicBezTo>
                <a:cubicBezTo>
                  <a:pt x="2745199" y="316439"/>
                  <a:pt x="2738796" y="315500"/>
                  <a:pt x="2736079" y="304917"/>
                </a:cubicBezTo>
                <a:cubicBezTo>
                  <a:pt x="2733361" y="294334"/>
                  <a:pt x="2726327" y="282159"/>
                  <a:pt x="2714977" y="268392"/>
                </a:cubicBezTo>
                <a:cubicBezTo>
                  <a:pt x="2703627" y="254626"/>
                  <a:pt x="2702999" y="249829"/>
                  <a:pt x="2713095" y="254002"/>
                </a:cubicBezTo>
                <a:cubicBezTo>
                  <a:pt x="2723190" y="258175"/>
                  <a:pt x="2731450" y="261100"/>
                  <a:pt x="2737875" y="262778"/>
                </a:cubicBezTo>
                <a:cubicBezTo>
                  <a:pt x="2744299" y="264456"/>
                  <a:pt x="2749150" y="259197"/>
                  <a:pt x="2752427" y="247000"/>
                </a:cubicBezTo>
                <a:cubicBezTo>
                  <a:pt x="2755704" y="234804"/>
                  <a:pt x="2757790" y="210989"/>
                  <a:pt x="2758686" y="175554"/>
                </a:cubicBezTo>
                <a:cubicBezTo>
                  <a:pt x="2759582" y="140119"/>
                  <a:pt x="2757948" y="119699"/>
                  <a:pt x="2753782" y="114293"/>
                </a:cubicBezTo>
                <a:cubicBezTo>
                  <a:pt x="2749616" y="108886"/>
                  <a:pt x="2739155" y="107531"/>
                  <a:pt x="2722398" y="110227"/>
                </a:cubicBezTo>
                <a:cubicBezTo>
                  <a:pt x="2705642" y="112923"/>
                  <a:pt x="2654350" y="120825"/>
                  <a:pt x="2568524" y="133931"/>
                </a:cubicBezTo>
                <a:cubicBezTo>
                  <a:pt x="2571192" y="161121"/>
                  <a:pt x="2573425" y="185302"/>
                  <a:pt x="2575225" y="206475"/>
                </a:cubicBezTo>
                <a:cubicBezTo>
                  <a:pt x="2577024" y="227648"/>
                  <a:pt x="2578150" y="243078"/>
                  <a:pt x="2578602" y="252765"/>
                </a:cubicBezTo>
                <a:cubicBezTo>
                  <a:pt x="2579054" y="262452"/>
                  <a:pt x="2577752" y="272838"/>
                  <a:pt x="2574698" y="283923"/>
                </a:cubicBezTo>
                <a:cubicBezTo>
                  <a:pt x="2571643" y="295008"/>
                  <a:pt x="2566452" y="295270"/>
                  <a:pt x="2559124" y="284708"/>
                </a:cubicBezTo>
                <a:cubicBezTo>
                  <a:pt x="2551796" y="274146"/>
                  <a:pt x="2548807" y="264643"/>
                  <a:pt x="2550154" y="256196"/>
                </a:cubicBezTo>
                <a:cubicBezTo>
                  <a:pt x="2551502" y="247750"/>
                  <a:pt x="2551502" y="231492"/>
                  <a:pt x="2550154" y="207421"/>
                </a:cubicBezTo>
                <a:cubicBezTo>
                  <a:pt x="2548807" y="183351"/>
                  <a:pt x="2547050" y="165247"/>
                  <a:pt x="2544884" y="153108"/>
                </a:cubicBezTo>
                <a:cubicBezTo>
                  <a:pt x="2542719" y="140969"/>
                  <a:pt x="2539342" y="130759"/>
                  <a:pt x="2534753" y="122477"/>
                </a:cubicBezTo>
                <a:cubicBezTo>
                  <a:pt x="2530164" y="114196"/>
                  <a:pt x="2531663" y="110528"/>
                  <a:pt x="2539249" y="111475"/>
                </a:cubicBezTo>
                <a:cubicBezTo>
                  <a:pt x="2546835" y="112421"/>
                  <a:pt x="2552757" y="113321"/>
                  <a:pt x="2557016" y="114174"/>
                </a:cubicBezTo>
                <a:cubicBezTo>
                  <a:pt x="2561275" y="115028"/>
                  <a:pt x="2570941" y="114687"/>
                  <a:pt x="2586012" y="113153"/>
                </a:cubicBezTo>
                <a:cubicBezTo>
                  <a:pt x="2604095" y="90782"/>
                  <a:pt x="2617374" y="70960"/>
                  <a:pt x="2625849" y="53687"/>
                </a:cubicBezTo>
                <a:cubicBezTo>
                  <a:pt x="2634324" y="36414"/>
                  <a:pt x="2637662" y="23494"/>
                  <a:pt x="2635862" y="14926"/>
                </a:cubicBezTo>
                <a:cubicBezTo>
                  <a:pt x="2634512" y="8499"/>
                  <a:pt x="2636545" y="5288"/>
                  <a:pt x="2641958" y="5290"/>
                </a:cubicBezTo>
                <a:close/>
                <a:moveTo>
                  <a:pt x="5346241" y="4870"/>
                </a:moveTo>
                <a:cubicBezTo>
                  <a:pt x="5352558" y="5830"/>
                  <a:pt x="5360455" y="8154"/>
                  <a:pt x="5369934" y="11839"/>
                </a:cubicBezTo>
                <a:cubicBezTo>
                  <a:pt x="5379413" y="15524"/>
                  <a:pt x="5381392" y="21658"/>
                  <a:pt x="5375871" y="30241"/>
                </a:cubicBezTo>
                <a:cubicBezTo>
                  <a:pt x="5370350" y="38824"/>
                  <a:pt x="5362764" y="57785"/>
                  <a:pt x="5353113" y="87125"/>
                </a:cubicBezTo>
                <a:cubicBezTo>
                  <a:pt x="5366593" y="84415"/>
                  <a:pt x="5378933" y="82199"/>
                  <a:pt x="5390132" y="80478"/>
                </a:cubicBezTo>
                <a:cubicBezTo>
                  <a:pt x="5401332" y="78758"/>
                  <a:pt x="5411055" y="76510"/>
                  <a:pt x="5419300" y="73735"/>
                </a:cubicBezTo>
                <a:cubicBezTo>
                  <a:pt x="5427546" y="70960"/>
                  <a:pt x="5436347" y="71985"/>
                  <a:pt x="5445704" y="76811"/>
                </a:cubicBezTo>
                <a:cubicBezTo>
                  <a:pt x="5455061" y="81636"/>
                  <a:pt x="5458277" y="85881"/>
                  <a:pt x="5455351" y="89545"/>
                </a:cubicBezTo>
                <a:cubicBezTo>
                  <a:pt x="5452426" y="93209"/>
                  <a:pt x="5446661" y="95998"/>
                  <a:pt x="5438057" y="97912"/>
                </a:cubicBezTo>
                <a:cubicBezTo>
                  <a:pt x="5429453" y="99827"/>
                  <a:pt x="5417300" y="101906"/>
                  <a:pt x="5401597" y="104150"/>
                </a:cubicBezTo>
                <a:cubicBezTo>
                  <a:pt x="5385895" y="106395"/>
                  <a:pt x="5366650" y="109610"/>
                  <a:pt x="5343863" y="113798"/>
                </a:cubicBezTo>
                <a:lnTo>
                  <a:pt x="5308278" y="179499"/>
                </a:lnTo>
                <a:lnTo>
                  <a:pt x="5316879" y="175662"/>
                </a:lnTo>
                <a:cubicBezTo>
                  <a:pt x="5328817" y="173367"/>
                  <a:pt x="5344599" y="170660"/>
                  <a:pt x="5364223" y="167541"/>
                </a:cubicBezTo>
                <a:cubicBezTo>
                  <a:pt x="5383848" y="164422"/>
                  <a:pt x="5398030" y="161260"/>
                  <a:pt x="5406771" y="158055"/>
                </a:cubicBezTo>
                <a:cubicBezTo>
                  <a:pt x="5415511" y="154850"/>
                  <a:pt x="5424725" y="157016"/>
                  <a:pt x="5434411" y="164551"/>
                </a:cubicBezTo>
                <a:cubicBezTo>
                  <a:pt x="5444098" y="172087"/>
                  <a:pt x="5440646" y="177741"/>
                  <a:pt x="5424054" y="181512"/>
                </a:cubicBezTo>
                <a:cubicBezTo>
                  <a:pt x="5407462" y="185284"/>
                  <a:pt x="5391014" y="188080"/>
                  <a:pt x="5374709" y="189901"/>
                </a:cubicBezTo>
                <a:cubicBezTo>
                  <a:pt x="5385507" y="194677"/>
                  <a:pt x="5389781" y="201528"/>
                  <a:pt x="5387529" y="210454"/>
                </a:cubicBezTo>
                <a:cubicBezTo>
                  <a:pt x="5385278" y="219381"/>
                  <a:pt x="5384152" y="233159"/>
                  <a:pt x="5384152" y="251787"/>
                </a:cubicBezTo>
                <a:cubicBezTo>
                  <a:pt x="5405089" y="250969"/>
                  <a:pt x="5424345" y="249191"/>
                  <a:pt x="5441918" y="246452"/>
                </a:cubicBezTo>
                <a:cubicBezTo>
                  <a:pt x="5459492" y="243713"/>
                  <a:pt x="5473155" y="248445"/>
                  <a:pt x="5482906" y="260649"/>
                </a:cubicBezTo>
                <a:cubicBezTo>
                  <a:pt x="5492658" y="272852"/>
                  <a:pt x="5491661" y="278954"/>
                  <a:pt x="5479916" y="278954"/>
                </a:cubicBezTo>
                <a:cubicBezTo>
                  <a:pt x="5470524" y="278954"/>
                  <a:pt x="5459356" y="278054"/>
                  <a:pt x="5446414" y="276254"/>
                </a:cubicBezTo>
                <a:cubicBezTo>
                  <a:pt x="5433472" y="274455"/>
                  <a:pt x="5420107" y="274003"/>
                  <a:pt x="5406319" y="274899"/>
                </a:cubicBezTo>
                <a:cubicBezTo>
                  <a:pt x="5392531" y="275796"/>
                  <a:pt x="5378330" y="276688"/>
                  <a:pt x="5363717" y="277577"/>
                </a:cubicBezTo>
                <a:cubicBezTo>
                  <a:pt x="5349105" y="278466"/>
                  <a:pt x="5332718" y="280492"/>
                  <a:pt x="5314556" y="283654"/>
                </a:cubicBezTo>
                <a:cubicBezTo>
                  <a:pt x="5296394" y="286816"/>
                  <a:pt x="5283394" y="288160"/>
                  <a:pt x="5275558" y="287687"/>
                </a:cubicBezTo>
                <a:cubicBezTo>
                  <a:pt x="5267721" y="287214"/>
                  <a:pt x="5260439" y="284005"/>
                  <a:pt x="5253714" y="278061"/>
                </a:cubicBezTo>
                <a:cubicBezTo>
                  <a:pt x="5246988" y="272117"/>
                  <a:pt x="5245271" y="268281"/>
                  <a:pt x="5248562" y="266553"/>
                </a:cubicBezTo>
                <a:cubicBezTo>
                  <a:pt x="5251853" y="264825"/>
                  <a:pt x="5257880" y="263961"/>
                  <a:pt x="5266641" y="263961"/>
                </a:cubicBezTo>
                <a:cubicBezTo>
                  <a:pt x="5275719" y="263961"/>
                  <a:pt x="5287726" y="263302"/>
                  <a:pt x="5302661" y="261982"/>
                </a:cubicBezTo>
                <a:cubicBezTo>
                  <a:pt x="5317596" y="260663"/>
                  <a:pt x="5335711" y="258369"/>
                  <a:pt x="5357006" y="255099"/>
                </a:cubicBezTo>
                <a:cubicBezTo>
                  <a:pt x="5357006" y="224669"/>
                  <a:pt x="5356372" y="206909"/>
                  <a:pt x="5355103" y="201818"/>
                </a:cubicBezTo>
                <a:cubicBezTo>
                  <a:pt x="5353834" y="196727"/>
                  <a:pt x="5352927" y="193644"/>
                  <a:pt x="5352381" y="192569"/>
                </a:cubicBezTo>
                <a:cubicBezTo>
                  <a:pt x="5344136" y="194347"/>
                  <a:pt x="5336826" y="195465"/>
                  <a:pt x="5330452" y="195924"/>
                </a:cubicBezTo>
                <a:cubicBezTo>
                  <a:pt x="5324078" y="196383"/>
                  <a:pt x="5317238" y="193694"/>
                  <a:pt x="5309931" y="187858"/>
                </a:cubicBezTo>
                <a:lnTo>
                  <a:pt x="5306952" y="181947"/>
                </a:lnTo>
                <a:lnTo>
                  <a:pt x="5305102" y="185363"/>
                </a:lnTo>
                <a:cubicBezTo>
                  <a:pt x="5289543" y="208235"/>
                  <a:pt x="5274694" y="226745"/>
                  <a:pt x="5260554" y="240892"/>
                </a:cubicBezTo>
                <a:cubicBezTo>
                  <a:pt x="5246415" y="255038"/>
                  <a:pt x="5229708" y="266041"/>
                  <a:pt x="5210435" y="273899"/>
                </a:cubicBezTo>
                <a:cubicBezTo>
                  <a:pt x="5191162" y="281758"/>
                  <a:pt x="5189086" y="278890"/>
                  <a:pt x="5204208" y="265295"/>
                </a:cubicBezTo>
                <a:cubicBezTo>
                  <a:pt x="5219330" y="251700"/>
                  <a:pt x="5231253" y="240049"/>
                  <a:pt x="5239980" y="230341"/>
                </a:cubicBezTo>
                <a:cubicBezTo>
                  <a:pt x="5248706" y="220632"/>
                  <a:pt x="5258063" y="208816"/>
                  <a:pt x="5268051" y="194892"/>
                </a:cubicBezTo>
                <a:cubicBezTo>
                  <a:pt x="5278038" y="180967"/>
                  <a:pt x="5287051" y="166634"/>
                  <a:pt x="5295089" y="151893"/>
                </a:cubicBezTo>
                <a:cubicBezTo>
                  <a:pt x="5303127" y="137151"/>
                  <a:pt x="5309820" y="125514"/>
                  <a:pt x="5315169" y="116981"/>
                </a:cubicBezTo>
                <a:cubicBezTo>
                  <a:pt x="5307583" y="119677"/>
                  <a:pt x="5300406" y="121025"/>
                  <a:pt x="5293637" y="121025"/>
                </a:cubicBezTo>
                <a:cubicBezTo>
                  <a:pt x="5287098" y="121025"/>
                  <a:pt x="5280502" y="117261"/>
                  <a:pt x="5273847" y="109732"/>
                </a:cubicBezTo>
                <a:cubicBezTo>
                  <a:pt x="5267194" y="102204"/>
                  <a:pt x="5268685" y="98145"/>
                  <a:pt x="5278321" y="97558"/>
                </a:cubicBezTo>
                <a:cubicBezTo>
                  <a:pt x="5287958" y="96970"/>
                  <a:pt x="5302335" y="95435"/>
                  <a:pt x="5321450" y="92954"/>
                </a:cubicBezTo>
                <a:cubicBezTo>
                  <a:pt x="5330785" y="71731"/>
                  <a:pt x="5336794" y="54774"/>
                  <a:pt x="5339475" y="42082"/>
                </a:cubicBezTo>
                <a:cubicBezTo>
                  <a:pt x="5342157" y="29391"/>
                  <a:pt x="5342376" y="19776"/>
                  <a:pt x="5340132" y="13237"/>
                </a:cubicBezTo>
                <a:cubicBezTo>
                  <a:pt x="5337888" y="6698"/>
                  <a:pt x="5339924" y="3909"/>
                  <a:pt x="5346241" y="4870"/>
                </a:cubicBezTo>
                <a:close/>
                <a:moveTo>
                  <a:pt x="1616534" y="15"/>
                </a:moveTo>
                <a:cubicBezTo>
                  <a:pt x="1618103" y="-72"/>
                  <a:pt x="1619933" y="241"/>
                  <a:pt x="1622025" y="955"/>
                </a:cubicBezTo>
                <a:cubicBezTo>
                  <a:pt x="1630392" y="3808"/>
                  <a:pt x="1638294" y="7748"/>
                  <a:pt x="1645729" y="12775"/>
                </a:cubicBezTo>
                <a:cubicBezTo>
                  <a:pt x="1653165" y="17801"/>
                  <a:pt x="1653745" y="22530"/>
                  <a:pt x="1647472" y="26961"/>
                </a:cubicBezTo>
                <a:cubicBezTo>
                  <a:pt x="1641198" y="31392"/>
                  <a:pt x="1634433" y="37508"/>
                  <a:pt x="1627177" y="45309"/>
                </a:cubicBezTo>
                <a:cubicBezTo>
                  <a:pt x="1647712" y="45309"/>
                  <a:pt x="1661324" y="43054"/>
                  <a:pt x="1668014" y="38544"/>
                </a:cubicBezTo>
                <a:cubicBezTo>
                  <a:pt x="1674704" y="34034"/>
                  <a:pt x="1681268" y="33485"/>
                  <a:pt x="1687707" y="36898"/>
                </a:cubicBezTo>
                <a:cubicBezTo>
                  <a:pt x="1694145" y="40311"/>
                  <a:pt x="1699842" y="44556"/>
                  <a:pt x="1704797" y="49633"/>
                </a:cubicBezTo>
                <a:cubicBezTo>
                  <a:pt x="1709751" y="54709"/>
                  <a:pt x="1709715" y="58957"/>
                  <a:pt x="1704689" y="62377"/>
                </a:cubicBezTo>
                <a:cubicBezTo>
                  <a:pt x="1699663" y="65798"/>
                  <a:pt x="1685369" y="79059"/>
                  <a:pt x="1661808" y="102161"/>
                </a:cubicBezTo>
                <a:cubicBezTo>
                  <a:pt x="1655918" y="107936"/>
                  <a:pt x="1650010" y="113191"/>
                  <a:pt x="1644086" y="117924"/>
                </a:cubicBezTo>
                <a:lnTo>
                  <a:pt x="1643944" y="118025"/>
                </a:lnTo>
                <a:lnTo>
                  <a:pt x="1646772" y="118304"/>
                </a:lnTo>
                <a:cubicBezTo>
                  <a:pt x="1655434" y="120204"/>
                  <a:pt x="1663332" y="122782"/>
                  <a:pt x="1670466" y="126037"/>
                </a:cubicBezTo>
                <a:cubicBezTo>
                  <a:pt x="1677600" y="129292"/>
                  <a:pt x="1680239" y="132659"/>
                  <a:pt x="1678382" y="136136"/>
                </a:cubicBezTo>
                <a:cubicBezTo>
                  <a:pt x="1676525" y="139614"/>
                  <a:pt x="1675209" y="144421"/>
                  <a:pt x="1674435" y="150559"/>
                </a:cubicBezTo>
                <a:cubicBezTo>
                  <a:pt x="1695687" y="147877"/>
                  <a:pt x="1711171" y="145407"/>
                  <a:pt x="1720886" y="143149"/>
                </a:cubicBezTo>
                <a:cubicBezTo>
                  <a:pt x="1730602" y="140890"/>
                  <a:pt x="1739235" y="144737"/>
                  <a:pt x="1746785" y="154689"/>
                </a:cubicBezTo>
                <a:cubicBezTo>
                  <a:pt x="1754335" y="164641"/>
                  <a:pt x="1752937" y="169391"/>
                  <a:pt x="1742590" y="168940"/>
                </a:cubicBezTo>
                <a:cubicBezTo>
                  <a:pt x="1732244" y="168488"/>
                  <a:pt x="1709525" y="169517"/>
                  <a:pt x="1674435" y="172026"/>
                </a:cubicBezTo>
                <a:cubicBezTo>
                  <a:pt x="1675281" y="214316"/>
                  <a:pt x="1676166" y="240981"/>
                  <a:pt x="1677091" y="252023"/>
                </a:cubicBezTo>
                <a:cubicBezTo>
                  <a:pt x="1678016" y="263065"/>
                  <a:pt x="1677285" y="273354"/>
                  <a:pt x="1674897" y="282890"/>
                </a:cubicBezTo>
                <a:cubicBezTo>
                  <a:pt x="1672510" y="292427"/>
                  <a:pt x="1666730" y="300902"/>
                  <a:pt x="1657560" y="308316"/>
                </a:cubicBezTo>
                <a:cubicBezTo>
                  <a:pt x="1648389" y="315730"/>
                  <a:pt x="1642452" y="315163"/>
                  <a:pt x="1639749" y="306616"/>
                </a:cubicBezTo>
                <a:cubicBezTo>
                  <a:pt x="1637046" y="298070"/>
                  <a:pt x="1629299" y="289046"/>
                  <a:pt x="1616507" y="279546"/>
                </a:cubicBezTo>
                <a:cubicBezTo>
                  <a:pt x="1603716" y="270045"/>
                  <a:pt x="1603841" y="266195"/>
                  <a:pt x="1616884" y="267995"/>
                </a:cubicBezTo>
                <a:cubicBezTo>
                  <a:pt x="1629926" y="269794"/>
                  <a:pt x="1638477" y="270576"/>
                  <a:pt x="1642535" y="270339"/>
                </a:cubicBezTo>
                <a:cubicBezTo>
                  <a:pt x="1646593" y="270103"/>
                  <a:pt x="1648622" y="265747"/>
                  <a:pt x="1648622" y="257272"/>
                </a:cubicBezTo>
                <a:lnTo>
                  <a:pt x="1648622" y="173661"/>
                </a:lnTo>
                <a:cubicBezTo>
                  <a:pt x="1609531" y="179956"/>
                  <a:pt x="1584970" y="184230"/>
                  <a:pt x="1574939" y="186481"/>
                </a:cubicBezTo>
                <a:cubicBezTo>
                  <a:pt x="1564908" y="188733"/>
                  <a:pt x="1555332" y="185108"/>
                  <a:pt x="1546212" y="175608"/>
                </a:cubicBezTo>
                <a:cubicBezTo>
                  <a:pt x="1537091" y="166107"/>
                  <a:pt x="1537909" y="162035"/>
                  <a:pt x="1548664" y="163390"/>
                </a:cubicBezTo>
                <a:cubicBezTo>
                  <a:pt x="1559419" y="164745"/>
                  <a:pt x="1592287" y="161565"/>
                  <a:pt x="1647267" y="153850"/>
                </a:cubicBezTo>
                <a:cubicBezTo>
                  <a:pt x="1646421" y="143697"/>
                  <a:pt x="1643962" y="134760"/>
                  <a:pt x="1639889" y="127037"/>
                </a:cubicBezTo>
                <a:lnTo>
                  <a:pt x="1638050" y="122204"/>
                </a:lnTo>
                <a:lnTo>
                  <a:pt x="1626260" y="130562"/>
                </a:lnTo>
                <a:cubicBezTo>
                  <a:pt x="1614341" y="137946"/>
                  <a:pt x="1602354" y="143245"/>
                  <a:pt x="1590297" y="146461"/>
                </a:cubicBezTo>
                <a:cubicBezTo>
                  <a:pt x="1566184" y="152893"/>
                  <a:pt x="1559989" y="151939"/>
                  <a:pt x="1571712" y="143600"/>
                </a:cubicBezTo>
                <a:cubicBezTo>
                  <a:pt x="1583435" y="135262"/>
                  <a:pt x="1596596" y="125779"/>
                  <a:pt x="1611194" y="115153"/>
                </a:cubicBezTo>
                <a:lnTo>
                  <a:pt x="1618608" y="109124"/>
                </a:lnTo>
                <a:lnTo>
                  <a:pt x="1613736" y="108237"/>
                </a:lnTo>
                <a:cubicBezTo>
                  <a:pt x="1611988" y="107506"/>
                  <a:pt x="1610166" y="106348"/>
                  <a:pt x="1608269" y="104764"/>
                </a:cubicBezTo>
                <a:cubicBezTo>
                  <a:pt x="1600683" y="98425"/>
                  <a:pt x="1594768" y="91248"/>
                  <a:pt x="1590523" y="83232"/>
                </a:cubicBezTo>
                <a:cubicBezTo>
                  <a:pt x="1559964" y="99422"/>
                  <a:pt x="1551937" y="99680"/>
                  <a:pt x="1566442" y="84006"/>
                </a:cubicBezTo>
                <a:cubicBezTo>
                  <a:pt x="1580947" y="68332"/>
                  <a:pt x="1591745" y="54067"/>
                  <a:pt x="1598837" y="41211"/>
                </a:cubicBezTo>
                <a:cubicBezTo>
                  <a:pt x="1605928" y="28355"/>
                  <a:pt x="1609474" y="18486"/>
                  <a:pt x="1609474" y="11602"/>
                </a:cubicBezTo>
                <a:cubicBezTo>
                  <a:pt x="1609474" y="4138"/>
                  <a:pt x="1611827" y="276"/>
                  <a:pt x="1616534" y="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5" name="Group 470"/>
          <p:cNvGraphicFramePr>
            <a:graphicFrameLocks noGrp="1"/>
          </p:cNvGraphicFramePr>
          <p:nvPr/>
        </p:nvGraphicFramePr>
        <p:xfrm>
          <a:off x="2818653" y="2857208"/>
          <a:ext cx="6369050" cy="2198689"/>
        </p:xfrm>
        <a:graphic>
          <a:graphicData uri="http://schemas.openxmlformats.org/drawingml/2006/table">
            <a:tbl>
              <a:tblPr/>
              <a:tblGrid>
                <a:gridCol w="319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9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90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90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908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90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908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908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908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908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175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1908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14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9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7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6" name="Group 495"/>
          <p:cNvGrpSpPr/>
          <p:nvPr/>
        </p:nvGrpSpPr>
        <p:grpSpPr bwMode="auto">
          <a:xfrm>
            <a:off x="7593855" y="4119271"/>
            <a:ext cx="955675" cy="631825"/>
            <a:chOff x="3736" y="2679"/>
            <a:chExt cx="602" cy="398"/>
          </a:xfrm>
        </p:grpSpPr>
        <p:grpSp>
          <p:nvGrpSpPr>
            <p:cNvPr id="7" name="Group 486"/>
            <p:cNvGrpSpPr/>
            <p:nvPr/>
          </p:nvGrpSpPr>
          <p:grpSpPr bwMode="auto">
            <a:xfrm>
              <a:off x="3736" y="2679"/>
              <a:ext cx="600" cy="395"/>
              <a:chOff x="3736" y="2679"/>
              <a:chExt cx="600" cy="395"/>
            </a:xfrm>
          </p:grpSpPr>
          <p:grpSp>
            <p:nvGrpSpPr>
              <p:cNvPr id="9" name="Group 480"/>
              <p:cNvGrpSpPr/>
              <p:nvPr/>
            </p:nvGrpSpPr>
            <p:grpSpPr bwMode="auto">
              <a:xfrm>
                <a:off x="3736" y="2679"/>
                <a:ext cx="404" cy="395"/>
                <a:chOff x="3736" y="2679"/>
                <a:chExt cx="404" cy="395"/>
              </a:xfrm>
            </p:grpSpPr>
            <p:sp>
              <p:nvSpPr>
                <p:cNvPr id="11" name="Line 476"/>
                <p:cNvSpPr>
                  <a:spLocks noChangeShapeType="1"/>
                </p:cNvSpPr>
                <p:nvPr/>
              </p:nvSpPr>
              <p:spPr bwMode="auto">
                <a:xfrm>
                  <a:off x="3737" y="2679"/>
                  <a:ext cx="0" cy="39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Line 477"/>
                <p:cNvSpPr>
                  <a:spLocks noChangeShapeType="1"/>
                </p:cNvSpPr>
                <p:nvPr/>
              </p:nvSpPr>
              <p:spPr bwMode="auto">
                <a:xfrm>
                  <a:off x="3736" y="2679"/>
                  <a:ext cx="40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" name="Line 481"/>
              <p:cNvSpPr>
                <a:spLocks noChangeShapeType="1"/>
              </p:cNvSpPr>
              <p:nvPr/>
            </p:nvSpPr>
            <p:spPr bwMode="auto">
              <a:xfrm>
                <a:off x="3739" y="3072"/>
                <a:ext cx="59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8" name="Line 488"/>
            <p:cNvSpPr>
              <a:spLocks noChangeShapeType="1"/>
            </p:cNvSpPr>
            <p:nvPr/>
          </p:nvSpPr>
          <p:spPr bwMode="auto">
            <a:xfrm>
              <a:off x="4137" y="2679"/>
              <a:ext cx="201" cy="3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Group 512"/>
          <p:cNvGrpSpPr/>
          <p:nvPr/>
        </p:nvGrpSpPr>
        <p:grpSpPr bwMode="auto">
          <a:xfrm>
            <a:off x="7589091" y="3785894"/>
            <a:ext cx="958850" cy="647700"/>
            <a:chOff x="1927" y="2669"/>
            <a:chExt cx="604" cy="408"/>
          </a:xfrm>
        </p:grpSpPr>
        <p:sp>
          <p:nvSpPr>
            <p:cNvPr id="14" name="Line 499"/>
            <p:cNvSpPr>
              <a:spLocks noChangeShapeType="1"/>
            </p:cNvSpPr>
            <p:nvPr/>
          </p:nvSpPr>
          <p:spPr bwMode="auto">
            <a:xfrm>
              <a:off x="1932" y="2669"/>
              <a:ext cx="0" cy="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Line 500"/>
            <p:cNvSpPr>
              <a:spLocks noChangeShapeType="1"/>
            </p:cNvSpPr>
            <p:nvPr/>
          </p:nvSpPr>
          <p:spPr bwMode="auto">
            <a:xfrm>
              <a:off x="1927" y="2674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Line 501"/>
            <p:cNvSpPr>
              <a:spLocks noChangeShapeType="1"/>
            </p:cNvSpPr>
            <p:nvPr/>
          </p:nvSpPr>
          <p:spPr bwMode="auto">
            <a:xfrm>
              <a:off x="1927" y="3072"/>
              <a:ext cx="6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Line 502"/>
            <p:cNvSpPr>
              <a:spLocks noChangeShapeType="1"/>
            </p:cNvSpPr>
            <p:nvPr/>
          </p:nvSpPr>
          <p:spPr bwMode="auto">
            <a:xfrm>
              <a:off x="2331" y="2669"/>
              <a:ext cx="198" cy="4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8" name="Group 513"/>
          <p:cNvGrpSpPr/>
          <p:nvPr/>
        </p:nvGrpSpPr>
        <p:grpSpPr bwMode="auto">
          <a:xfrm>
            <a:off x="5042743" y="4112921"/>
            <a:ext cx="962025" cy="638175"/>
            <a:chOff x="3732" y="2675"/>
            <a:chExt cx="606" cy="402"/>
          </a:xfrm>
        </p:grpSpPr>
        <p:grpSp>
          <p:nvGrpSpPr>
            <p:cNvPr id="19" name="Group 514"/>
            <p:cNvGrpSpPr/>
            <p:nvPr/>
          </p:nvGrpSpPr>
          <p:grpSpPr bwMode="auto">
            <a:xfrm>
              <a:off x="3732" y="2679"/>
              <a:ext cx="604" cy="397"/>
              <a:chOff x="3732" y="2679"/>
              <a:chExt cx="604" cy="397"/>
            </a:xfrm>
          </p:grpSpPr>
          <p:grpSp>
            <p:nvGrpSpPr>
              <p:cNvPr id="21" name="Group 515"/>
              <p:cNvGrpSpPr/>
              <p:nvPr/>
            </p:nvGrpSpPr>
            <p:grpSpPr bwMode="auto">
              <a:xfrm>
                <a:off x="3736" y="2679"/>
                <a:ext cx="404" cy="397"/>
                <a:chOff x="3736" y="2679"/>
                <a:chExt cx="404" cy="397"/>
              </a:xfrm>
            </p:grpSpPr>
            <p:sp>
              <p:nvSpPr>
                <p:cNvPr id="23" name="Line 516"/>
                <p:cNvSpPr>
                  <a:spLocks noChangeShapeType="1"/>
                </p:cNvSpPr>
                <p:nvPr/>
              </p:nvSpPr>
              <p:spPr bwMode="auto">
                <a:xfrm>
                  <a:off x="3737" y="2679"/>
                  <a:ext cx="0" cy="39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Line 517"/>
                <p:cNvSpPr>
                  <a:spLocks noChangeShapeType="1"/>
                </p:cNvSpPr>
                <p:nvPr/>
              </p:nvSpPr>
              <p:spPr bwMode="auto">
                <a:xfrm>
                  <a:off x="3736" y="2679"/>
                  <a:ext cx="40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2" name="Line 518"/>
              <p:cNvSpPr>
                <a:spLocks noChangeShapeType="1"/>
              </p:cNvSpPr>
              <p:nvPr/>
            </p:nvSpPr>
            <p:spPr bwMode="auto">
              <a:xfrm>
                <a:off x="3732" y="3072"/>
                <a:ext cx="6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0" name="Line 519"/>
            <p:cNvSpPr>
              <a:spLocks noChangeShapeType="1"/>
            </p:cNvSpPr>
            <p:nvPr/>
          </p:nvSpPr>
          <p:spPr bwMode="auto">
            <a:xfrm>
              <a:off x="4140" y="2675"/>
              <a:ext cx="198" cy="4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Group 565"/>
          <p:cNvGrpSpPr/>
          <p:nvPr/>
        </p:nvGrpSpPr>
        <p:grpSpPr bwMode="auto">
          <a:xfrm>
            <a:off x="7589091" y="3473156"/>
            <a:ext cx="958850" cy="647700"/>
            <a:chOff x="1927" y="2669"/>
            <a:chExt cx="604" cy="408"/>
          </a:xfrm>
        </p:grpSpPr>
        <p:sp>
          <p:nvSpPr>
            <p:cNvPr id="26" name="Line 566"/>
            <p:cNvSpPr>
              <a:spLocks noChangeShapeType="1"/>
            </p:cNvSpPr>
            <p:nvPr/>
          </p:nvSpPr>
          <p:spPr bwMode="auto">
            <a:xfrm>
              <a:off x="1932" y="2669"/>
              <a:ext cx="0" cy="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Line 567"/>
            <p:cNvSpPr>
              <a:spLocks noChangeShapeType="1"/>
            </p:cNvSpPr>
            <p:nvPr/>
          </p:nvSpPr>
          <p:spPr bwMode="auto">
            <a:xfrm>
              <a:off x="1927" y="2674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Line 568"/>
            <p:cNvSpPr>
              <a:spLocks noChangeShapeType="1"/>
            </p:cNvSpPr>
            <p:nvPr/>
          </p:nvSpPr>
          <p:spPr bwMode="auto">
            <a:xfrm>
              <a:off x="1927" y="3072"/>
              <a:ext cx="6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Line 569"/>
            <p:cNvSpPr>
              <a:spLocks noChangeShapeType="1"/>
            </p:cNvSpPr>
            <p:nvPr/>
          </p:nvSpPr>
          <p:spPr bwMode="auto">
            <a:xfrm>
              <a:off x="2331" y="2669"/>
              <a:ext cx="198" cy="4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0" name="Group 570"/>
          <p:cNvGrpSpPr/>
          <p:nvPr/>
        </p:nvGrpSpPr>
        <p:grpSpPr bwMode="auto">
          <a:xfrm>
            <a:off x="7589091" y="3157244"/>
            <a:ext cx="958850" cy="647700"/>
            <a:chOff x="1927" y="2669"/>
            <a:chExt cx="604" cy="408"/>
          </a:xfrm>
        </p:grpSpPr>
        <p:sp>
          <p:nvSpPr>
            <p:cNvPr id="31" name="Line 571"/>
            <p:cNvSpPr>
              <a:spLocks noChangeShapeType="1"/>
            </p:cNvSpPr>
            <p:nvPr/>
          </p:nvSpPr>
          <p:spPr bwMode="auto">
            <a:xfrm>
              <a:off x="1932" y="2669"/>
              <a:ext cx="0" cy="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Line 572"/>
            <p:cNvSpPr>
              <a:spLocks noChangeShapeType="1"/>
            </p:cNvSpPr>
            <p:nvPr/>
          </p:nvSpPr>
          <p:spPr bwMode="auto">
            <a:xfrm>
              <a:off x="1927" y="2674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Line 573"/>
            <p:cNvSpPr>
              <a:spLocks noChangeShapeType="1"/>
            </p:cNvSpPr>
            <p:nvPr/>
          </p:nvSpPr>
          <p:spPr bwMode="auto">
            <a:xfrm>
              <a:off x="1927" y="3072"/>
              <a:ext cx="6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" name="Line 574"/>
            <p:cNvSpPr>
              <a:spLocks noChangeShapeType="1"/>
            </p:cNvSpPr>
            <p:nvPr/>
          </p:nvSpPr>
          <p:spPr bwMode="auto">
            <a:xfrm>
              <a:off x="2331" y="2669"/>
              <a:ext cx="198" cy="4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" name="Group 575"/>
          <p:cNvGrpSpPr/>
          <p:nvPr/>
        </p:nvGrpSpPr>
        <p:grpSpPr bwMode="auto">
          <a:xfrm>
            <a:off x="7271591" y="4103394"/>
            <a:ext cx="958850" cy="647700"/>
            <a:chOff x="1927" y="2669"/>
            <a:chExt cx="604" cy="408"/>
          </a:xfrm>
        </p:grpSpPr>
        <p:sp>
          <p:nvSpPr>
            <p:cNvPr id="36" name="Line 576"/>
            <p:cNvSpPr>
              <a:spLocks noChangeShapeType="1"/>
            </p:cNvSpPr>
            <p:nvPr/>
          </p:nvSpPr>
          <p:spPr bwMode="auto">
            <a:xfrm>
              <a:off x="1932" y="2669"/>
              <a:ext cx="0" cy="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Line 577"/>
            <p:cNvSpPr>
              <a:spLocks noChangeShapeType="1"/>
            </p:cNvSpPr>
            <p:nvPr/>
          </p:nvSpPr>
          <p:spPr bwMode="auto">
            <a:xfrm>
              <a:off x="1927" y="2674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" name="Line 578"/>
            <p:cNvSpPr>
              <a:spLocks noChangeShapeType="1"/>
            </p:cNvSpPr>
            <p:nvPr/>
          </p:nvSpPr>
          <p:spPr bwMode="auto">
            <a:xfrm>
              <a:off x="1927" y="3072"/>
              <a:ext cx="6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Line 579"/>
            <p:cNvSpPr>
              <a:spLocks noChangeShapeType="1"/>
            </p:cNvSpPr>
            <p:nvPr/>
          </p:nvSpPr>
          <p:spPr bwMode="auto">
            <a:xfrm>
              <a:off x="2331" y="2669"/>
              <a:ext cx="198" cy="4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" name="Group 580"/>
          <p:cNvGrpSpPr/>
          <p:nvPr/>
        </p:nvGrpSpPr>
        <p:grpSpPr bwMode="auto">
          <a:xfrm>
            <a:off x="6947741" y="4103394"/>
            <a:ext cx="958850" cy="647700"/>
            <a:chOff x="1927" y="2669"/>
            <a:chExt cx="604" cy="408"/>
          </a:xfrm>
        </p:grpSpPr>
        <p:sp>
          <p:nvSpPr>
            <p:cNvPr id="41" name="Line 581"/>
            <p:cNvSpPr>
              <a:spLocks noChangeShapeType="1"/>
            </p:cNvSpPr>
            <p:nvPr/>
          </p:nvSpPr>
          <p:spPr bwMode="auto">
            <a:xfrm>
              <a:off x="1932" y="2669"/>
              <a:ext cx="0" cy="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Line 582"/>
            <p:cNvSpPr>
              <a:spLocks noChangeShapeType="1"/>
            </p:cNvSpPr>
            <p:nvPr/>
          </p:nvSpPr>
          <p:spPr bwMode="auto">
            <a:xfrm>
              <a:off x="1927" y="2674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Line 583"/>
            <p:cNvSpPr>
              <a:spLocks noChangeShapeType="1"/>
            </p:cNvSpPr>
            <p:nvPr/>
          </p:nvSpPr>
          <p:spPr bwMode="auto">
            <a:xfrm>
              <a:off x="1927" y="3072"/>
              <a:ext cx="6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Line 584"/>
            <p:cNvSpPr>
              <a:spLocks noChangeShapeType="1"/>
            </p:cNvSpPr>
            <p:nvPr/>
          </p:nvSpPr>
          <p:spPr bwMode="auto">
            <a:xfrm>
              <a:off x="2331" y="2669"/>
              <a:ext cx="198" cy="4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5" name="Group 585"/>
          <p:cNvGrpSpPr/>
          <p:nvPr/>
        </p:nvGrpSpPr>
        <p:grpSpPr bwMode="auto">
          <a:xfrm>
            <a:off x="6635003" y="4103394"/>
            <a:ext cx="958850" cy="647700"/>
            <a:chOff x="1927" y="2669"/>
            <a:chExt cx="604" cy="408"/>
          </a:xfrm>
        </p:grpSpPr>
        <p:sp>
          <p:nvSpPr>
            <p:cNvPr id="46" name="Line 586"/>
            <p:cNvSpPr>
              <a:spLocks noChangeShapeType="1"/>
            </p:cNvSpPr>
            <p:nvPr/>
          </p:nvSpPr>
          <p:spPr bwMode="auto">
            <a:xfrm>
              <a:off x="1932" y="2669"/>
              <a:ext cx="0" cy="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Line 587"/>
            <p:cNvSpPr>
              <a:spLocks noChangeShapeType="1"/>
            </p:cNvSpPr>
            <p:nvPr/>
          </p:nvSpPr>
          <p:spPr bwMode="auto">
            <a:xfrm>
              <a:off x="1927" y="2674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Line 588"/>
            <p:cNvSpPr>
              <a:spLocks noChangeShapeType="1"/>
            </p:cNvSpPr>
            <p:nvPr/>
          </p:nvSpPr>
          <p:spPr bwMode="auto">
            <a:xfrm>
              <a:off x="1927" y="3072"/>
              <a:ext cx="6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Line 589"/>
            <p:cNvSpPr>
              <a:spLocks noChangeShapeType="1"/>
            </p:cNvSpPr>
            <p:nvPr/>
          </p:nvSpPr>
          <p:spPr bwMode="auto">
            <a:xfrm>
              <a:off x="2331" y="2669"/>
              <a:ext cx="198" cy="4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0" name="Group 590"/>
          <p:cNvGrpSpPr/>
          <p:nvPr/>
        </p:nvGrpSpPr>
        <p:grpSpPr bwMode="auto">
          <a:xfrm>
            <a:off x="6314328" y="4103394"/>
            <a:ext cx="958850" cy="647700"/>
            <a:chOff x="1927" y="2669"/>
            <a:chExt cx="604" cy="408"/>
          </a:xfrm>
        </p:grpSpPr>
        <p:sp>
          <p:nvSpPr>
            <p:cNvPr id="51" name="Line 591"/>
            <p:cNvSpPr>
              <a:spLocks noChangeShapeType="1"/>
            </p:cNvSpPr>
            <p:nvPr/>
          </p:nvSpPr>
          <p:spPr bwMode="auto">
            <a:xfrm>
              <a:off x="1932" y="2669"/>
              <a:ext cx="0" cy="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Line 592"/>
            <p:cNvSpPr>
              <a:spLocks noChangeShapeType="1"/>
            </p:cNvSpPr>
            <p:nvPr/>
          </p:nvSpPr>
          <p:spPr bwMode="auto">
            <a:xfrm>
              <a:off x="1927" y="2674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" name="Line 593"/>
            <p:cNvSpPr>
              <a:spLocks noChangeShapeType="1"/>
            </p:cNvSpPr>
            <p:nvPr/>
          </p:nvSpPr>
          <p:spPr bwMode="auto">
            <a:xfrm>
              <a:off x="1927" y="3072"/>
              <a:ext cx="6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Line 594"/>
            <p:cNvSpPr>
              <a:spLocks noChangeShapeType="1"/>
            </p:cNvSpPr>
            <p:nvPr/>
          </p:nvSpPr>
          <p:spPr bwMode="auto">
            <a:xfrm>
              <a:off x="2331" y="2669"/>
              <a:ext cx="198" cy="4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5" name="Group 595"/>
          <p:cNvGrpSpPr/>
          <p:nvPr/>
        </p:nvGrpSpPr>
        <p:grpSpPr bwMode="auto">
          <a:xfrm>
            <a:off x="5995241" y="4103394"/>
            <a:ext cx="958850" cy="647700"/>
            <a:chOff x="1927" y="2669"/>
            <a:chExt cx="604" cy="408"/>
          </a:xfrm>
        </p:grpSpPr>
        <p:sp>
          <p:nvSpPr>
            <p:cNvPr id="56" name="Line 596"/>
            <p:cNvSpPr>
              <a:spLocks noChangeShapeType="1"/>
            </p:cNvSpPr>
            <p:nvPr/>
          </p:nvSpPr>
          <p:spPr bwMode="auto">
            <a:xfrm>
              <a:off x="1932" y="2669"/>
              <a:ext cx="0" cy="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Line 597"/>
            <p:cNvSpPr>
              <a:spLocks noChangeShapeType="1"/>
            </p:cNvSpPr>
            <p:nvPr/>
          </p:nvSpPr>
          <p:spPr bwMode="auto">
            <a:xfrm>
              <a:off x="1927" y="2674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Line 598"/>
            <p:cNvSpPr>
              <a:spLocks noChangeShapeType="1"/>
            </p:cNvSpPr>
            <p:nvPr/>
          </p:nvSpPr>
          <p:spPr bwMode="auto">
            <a:xfrm>
              <a:off x="1927" y="3072"/>
              <a:ext cx="6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Line 599"/>
            <p:cNvSpPr>
              <a:spLocks noChangeShapeType="1"/>
            </p:cNvSpPr>
            <p:nvPr/>
          </p:nvSpPr>
          <p:spPr bwMode="auto">
            <a:xfrm>
              <a:off x="2331" y="2669"/>
              <a:ext cx="198" cy="4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0" name="Group 600"/>
          <p:cNvGrpSpPr/>
          <p:nvPr/>
        </p:nvGrpSpPr>
        <p:grpSpPr bwMode="auto">
          <a:xfrm>
            <a:off x="5674566" y="4103394"/>
            <a:ext cx="958850" cy="647700"/>
            <a:chOff x="1927" y="2669"/>
            <a:chExt cx="604" cy="408"/>
          </a:xfrm>
        </p:grpSpPr>
        <p:sp>
          <p:nvSpPr>
            <p:cNvPr id="61" name="Line 601"/>
            <p:cNvSpPr>
              <a:spLocks noChangeShapeType="1"/>
            </p:cNvSpPr>
            <p:nvPr/>
          </p:nvSpPr>
          <p:spPr bwMode="auto">
            <a:xfrm>
              <a:off x="1932" y="2669"/>
              <a:ext cx="0" cy="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Line 602"/>
            <p:cNvSpPr>
              <a:spLocks noChangeShapeType="1"/>
            </p:cNvSpPr>
            <p:nvPr/>
          </p:nvSpPr>
          <p:spPr bwMode="auto">
            <a:xfrm>
              <a:off x="1927" y="2674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Line 603"/>
            <p:cNvSpPr>
              <a:spLocks noChangeShapeType="1"/>
            </p:cNvSpPr>
            <p:nvPr/>
          </p:nvSpPr>
          <p:spPr bwMode="auto">
            <a:xfrm>
              <a:off x="1927" y="3072"/>
              <a:ext cx="6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Line 604"/>
            <p:cNvSpPr>
              <a:spLocks noChangeShapeType="1"/>
            </p:cNvSpPr>
            <p:nvPr/>
          </p:nvSpPr>
          <p:spPr bwMode="auto">
            <a:xfrm>
              <a:off x="2331" y="2669"/>
              <a:ext cx="198" cy="4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5" name="Group 605"/>
          <p:cNvGrpSpPr/>
          <p:nvPr/>
        </p:nvGrpSpPr>
        <p:grpSpPr bwMode="auto">
          <a:xfrm>
            <a:off x="5355478" y="4103394"/>
            <a:ext cx="958850" cy="647700"/>
            <a:chOff x="1927" y="2669"/>
            <a:chExt cx="604" cy="408"/>
          </a:xfrm>
        </p:grpSpPr>
        <p:sp>
          <p:nvSpPr>
            <p:cNvPr id="66" name="Line 606"/>
            <p:cNvSpPr>
              <a:spLocks noChangeShapeType="1"/>
            </p:cNvSpPr>
            <p:nvPr/>
          </p:nvSpPr>
          <p:spPr bwMode="auto">
            <a:xfrm>
              <a:off x="1932" y="2669"/>
              <a:ext cx="0" cy="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7" name="Line 607"/>
            <p:cNvSpPr>
              <a:spLocks noChangeShapeType="1"/>
            </p:cNvSpPr>
            <p:nvPr/>
          </p:nvSpPr>
          <p:spPr bwMode="auto">
            <a:xfrm>
              <a:off x="1927" y="2674"/>
              <a:ext cx="4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Line 608"/>
            <p:cNvSpPr>
              <a:spLocks noChangeShapeType="1"/>
            </p:cNvSpPr>
            <p:nvPr/>
          </p:nvSpPr>
          <p:spPr bwMode="auto">
            <a:xfrm>
              <a:off x="1927" y="3072"/>
              <a:ext cx="6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9" name="Line 609"/>
            <p:cNvSpPr>
              <a:spLocks noChangeShapeType="1"/>
            </p:cNvSpPr>
            <p:nvPr/>
          </p:nvSpPr>
          <p:spPr bwMode="auto">
            <a:xfrm>
              <a:off x="2331" y="2669"/>
              <a:ext cx="198" cy="4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0" name="Group 495"/>
          <p:cNvGrpSpPr/>
          <p:nvPr/>
        </p:nvGrpSpPr>
        <p:grpSpPr bwMode="auto">
          <a:xfrm>
            <a:off x="4596469" y="1572448"/>
            <a:ext cx="608013" cy="401638"/>
            <a:chOff x="3736" y="2679"/>
            <a:chExt cx="602" cy="398"/>
          </a:xfrm>
        </p:grpSpPr>
        <p:grpSp>
          <p:nvGrpSpPr>
            <p:cNvPr id="71" name="Group 486"/>
            <p:cNvGrpSpPr/>
            <p:nvPr/>
          </p:nvGrpSpPr>
          <p:grpSpPr bwMode="auto">
            <a:xfrm>
              <a:off x="3736" y="2679"/>
              <a:ext cx="600" cy="395"/>
              <a:chOff x="3736" y="2679"/>
              <a:chExt cx="600" cy="395"/>
            </a:xfrm>
          </p:grpSpPr>
          <p:grpSp>
            <p:nvGrpSpPr>
              <p:cNvPr id="73" name="Group 480"/>
              <p:cNvGrpSpPr/>
              <p:nvPr/>
            </p:nvGrpSpPr>
            <p:grpSpPr bwMode="auto">
              <a:xfrm>
                <a:off x="3736" y="2679"/>
                <a:ext cx="404" cy="395"/>
                <a:chOff x="3736" y="2679"/>
                <a:chExt cx="404" cy="395"/>
              </a:xfrm>
            </p:grpSpPr>
            <p:sp>
              <p:nvSpPr>
                <p:cNvPr id="75" name="Line 476"/>
                <p:cNvSpPr>
                  <a:spLocks noChangeShapeType="1"/>
                </p:cNvSpPr>
                <p:nvPr/>
              </p:nvSpPr>
              <p:spPr bwMode="auto">
                <a:xfrm>
                  <a:off x="3737" y="2679"/>
                  <a:ext cx="0" cy="39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Line 477"/>
                <p:cNvSpPr>
                  <a:spLocks noChangeShapeType="1"/>
                </p:cNvSpPr>
                <p:nvPr/>
              </p:nvSpPr>
              <p:spPr bwMode="auto">
                <a:xfrm>
                  <a:off x="3736" y="2679"/>
                  <a:ext cx="404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4" name="Line 481"/>
              <p:cNvSpPr>
                <a:spLocks noChangeShapeType="1"/>
              </p:cNvSpPr>
              <p:nvPr/>
            </p:nvSpPr>
            <p:spPr bwMode="auto">
              <a:xfrm>
                <a:off x="3739" y="3072"/>
                <a:ext cx="59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72" name="Line 488"/>
            <p:cNvSpPr>
              <a:spLocks noChangeShapeType="1"/>
            </p:cNvSpPr>
            <p:nvPr/>
          </p:nvSpPr>
          <p:spPr bwMode="auto">
            <a:xfrm>
              <a:off x="4137" y="2679"/>
              <a:ext cx="201" cy="39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7" name="Group 769"/>
          <p:cNvGrpSpPr/>
          <p:nvPr/>
        </p:nvGrpSpPr>
        <p:grpSpPr bwMode="auto">
          <a:xfrm>
            <a:off x="6187332" y="3494588"/>
            <a:ext cx="1404938" cy="576262"/>
            <a:chOff x="3566" y="2110"/>
            <a:chExt cx="885" cy="363"/>
          </a:xfrm>
        </p:grpSpPr>
        <p:sp>
          <p:nvSpPr>
            <p:cNvPr id="78" name="Line 764"/>
            <p:cNvSpPr>
              <a:spLocks noChangeShapeType="1"/>
            </p:cNvSpPr>
            <p:nvPr/>
          </p:nvSpPr>
          <p:spPr bwMode="auto">
            <a:xfrm rot="10800000">
              <a:off x="4397" y="2110"/>
              <a:ext cx="0" cy="363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9" name="Text Box 766"/>
            <p:cNvSpPr txBox="1">
              <a:spLocks noChangeArrowheads="1"/>
            </p:cNvSpPr>
            <p:nvPr/>
          </p:nvSpPr>
          <p:spPr bwMode="auto">
            <a:xfrm>
              <a:off x="3566" y="2140"/>
              <a:ext cx="885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平移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格</a:t>
              </a:r>
            </a:p>
          </p:txBody>
        </p:sp>
      </p:grpSp>
      <p:grpSp>
        <p:nvGrpSpPr>
          <p:cNvPr id="80" name="Group 769"/>
          <p:cNvGrpSpPr/>
          <p:nvPr/>
        </p:nvGrpSpPr>
        <p:grpSpPr bwMode="auto">
          <a:xfrm>
            <a:off x="6071173" y="4704296"/>
            <a:ext cx="1425576" cy="503240"/>
            <a:chOff x="3701" y="1987"/>
            <a:chExt cx="898" cy="317"/>
          </a:xfrm>
        </p:grpSpPr>
        <p:sp>
          <p:nvSpPr>
            <p:cNvPr id="81" name="Line 764"/>
            <p:cNvSpPr>
              <a:spLocks noChangeShapeType="1"/>
            </p:cNvSpPr>
            <p:nvPr/>
          </p:nvSpPr>
          <p:spPr bwMode="auto">
            <a:xfrm rot="5400000">
              <a:off x="4191" y="1593"/>
              <a:ext cx="0" cy="81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2" name="Text Box 766"/>
            <p:cNvSpPr txBox="1">
              <a:spLocks noChangeArrowheads="1"/>
            </p:cNvSpPr>
            <p:nvPr/>
          </p:nvSpPr>
          <p:spPr bwMode="auto">
            <a:xfrm>
              <a:off x="3701" y="1987"/>
              <a:ext cx="884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平移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8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格</a:t>
              </a:r>
            </a:p>
          </p:txBody>
        </p:sp>
      </p:grpSp>
      <p:sp>
        <p:nvSpPr>
          <p:cNvPr id="85" name="文本框 8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86" name="图片 8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483" y="3411065"/>
            <a:ext cx="3893034" cy="3289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文本框 107"/>
          <p:cNvSpPr txBox="1">
            <a:spLocks noChangeArrowheads="1"/>
          </p:cNvSpPr>
          <p:nvPr/>
        </p:nvSpPr>
        <p:spPr bwMode="auto">
          <a:xfrm>
            <a:off x="778276" y="1357237"/>
            <a:ext cx="7235492" cy="836133"/>
          </a:xfrm>
          <a:custGeom>
            <a:avLst/>
            <a:gdLst/>
            <a:ahLst/>
            <a:cxnLst/>
            <a:rect l="l" t="t" r="r" b="b"/>
            <a:pathLst>
              <a:path w="7235492" h="836133">
                <a:moveTo>
                  <a:pt x="6138787" y="737707"/>
                </a:moveTo>
                <a:cubicBezTo>
                  <a:pt x="6135415" y="737897"/>
                  <a:pt x="6132135" y="739177"/>
                  <a:pt x="6128949" y="741546"/>
                </a:cubicBezTo>
                <a:cubicBezTo>
                  <a:pt x="6122575" y="746286"/>
                  <a:pt x="6119387" y="752603"/>
                  <a:pt x="6119387" y="760497"/>
                </a:cubicBezTo>
                <a:cubicBezTo>
                  <a:pt x="6119387" y="768391"/>
                  <a:pt x="6122936" y="774317"/>
                  <a:pt x="6130035" y="778275"/>
                </a:cubicBezTo>
                <a:cubicBezTo>
                  <a:pt x="6137133" y="782233"/>
                  <a:pt x="6144081" y="782032"/>
                  <a:pt x="6150878" y="777673"/>
                </a:cubicBezTo>
                <a:cubicBezTo>
                  <a:pt x="6157675" y="773299"/>
                  <a:pt x="6160870" y="766989"/>
                  <a:pt x="6160461" y="758744"/>
                </a:cubicBezTo>
                <a:cubicBezTo>
                  <a:pt x="6160053" y="750498"/>
                  <a:pt x="6156291" y="744386"/>
                  <a:pt x="6149179" y="740406"/>
                </a:cubicBezTo>
                <a:cubicBezTo>
                  <a:pt x="6145623" y="738417"/>
                  <a:pt x="6142158" y="737517"/>
                  <a:pt x="6138787" y="737707"/>
                </a:cubicBezTo>
                <a:close/>
                <a:moveTo>
                  <a:pt x="4508413" y="733082"/>
                </a:moveTo>
                <a:cubicBezTo>
                  <a:pt x="4503214" y="733985"/>
                  <a:pt x="4485171" y="736524"/>
                  <a:pt x="4454282" y="740697"/>
                </a:cubicBezTo>
                <a:cubicBezTo>
                  <a:pt x="4455114" y="754951"/>
                  <a:pt x="4456326" y="767204"/>
                  <a:pt x="4457917" y="777458"/>
                </a:cubicBezTo>
                <a:cubicBezTo>
                  <a:pt x="4474494" y="776655"/>
                  <a:pt x="4492226" y="775020"/>
                  <a:pt x="4511112" y="772553"/>
                </a:cubicBezTo>
                <a:cubicBezTo>
                  <a:pt x="4512733" y="762013"/>
                  <a:pt x="4513987" y="752574"/>
                  <a:pt x="4514877" y="744235"/>
                </a:cubicBezTo>
                <a:cubicBezTo>
                  <a:pt x="4515766" y="735896"/>
                  <a:pt x="4513611" y="732179"/>
                  <a:pt x="4508413" y="733082"/>
                </a:cubicBezTo>
                <a:close/>
                <a:moveTo>
                  <a:pt x="5490080" y="715450"/>
                </a:moveTo>
                <a:cubicBezTo>
                  <a:pt x="5492403" y="715320"/>
                  <a:pt x="5495474" y="715841"/>
                  <a:pt x="5499292" y="717014"/>
                </a:cubicBezTo>
                <a:cubicBezTo>
                  <a:pt x="5514564" y="721703"/>
                  <a:pt x="5525613" y="727245"/>
                  <a:pt x="5532439" y="733641"/>
                </a:cubicBezTo>
                <a:cubicBezTo>
                  <a:pt x="5539266" y="740037"/>
                  <a:pt x="5541528" y="748293"/>
                  <a:pt x="5539226" y="758410"/>
                </a:cubicBezTo>
                <a:cubicBezTo>
                  <a:pt x="5536924" y="768527"/>
                  <a:pt x="5530324" y="769771"/>
                  <a:pt x="5519425" y="762142"/>
                </a:cubicBezTo>
                <a:cubicBezTo>
                  <a:pt x="5508527" y="754513"/>
                  <a:pt x="5498503" y="745199"/>
                  <a:pt x="5489354" y="734201"/>
                </a:cubicBezTo>
                <a:cubicBezTo>
                  <a:pt x="5482869" y="722090"/>
                  <a:pt x="5483111" y="715840"/>
                  <a:pt x="5490080" y="715450"/>
                </a:cubicBezTo>
                <a:close/>
                <a:moveTo>
                  <a:pt x="1918205" y="715450"/>
                </a:moveTo>
                <a:cubicBezTo>
                  <a:pt x="1920528" y="715320"/>
                  <a:pt x="1923599" y="715841"/>
                  <a:pt x="1927417" y="717014"/>
                </a:cubicBezTo>
                <a:cubicBezTo>
                  <a:pt x="1942689" y="721703"/>
                  <a:pt x="1953739" y="727245"/>
                  <a:pt x="1960564" y="733641"/>
                </a:cubicBezTo>
                <a:cubicBezTo>
                  <a:pt x="1967390" y="740037"/>
                  <a:pt x="1969653" y="748293"/>
                  <a:pt x="1967351" y="758410"/>
                </a:cubicBezTo>
                <a:cubicBezTo>
                  <a:pt x="1965049" y="768527"/>
                  <a:pt x="1958449" y="769771"/>
                  <a:pt x="1947551" y="762142"/>
                </a:cubicBezTo>
                <a:cubicBezTo>
                  <a:pt x="1936652" y="754513"/>
                  <a:pt x="1926628" y="745199"/>
                  <a:pt x="1917479" y="734201"/>
                </a:cubicBezTo>
                <a:cubicBezTo>
                  <a:pt x="1910994" y="722090"/>
                  <a:pt x="1911236" y="715840"/>
                  <a:pt x="1918205" y="715450"/>
                </a:cubicBezTo>
                <a:close/>
                <a:moveTo>
                  <a:pt x="6141269" y="714787"/>
                </a:moveTo>
                <a:cubicBezTo>
                  <a:pt x="6146789" y="714909"/>
                  <a:pt x="6152435" y="716182"/>
                  <a:pt x="6158203" y="718606"/>
                </a:cubicBezTo>
                <a:cubicBezTo>
                  <a:pt x="6169739" y="723452"/>
                  <a:pt x="6177400" y="731132"/>
                  <a:pt x="6181186" y="741643"/>
                </a:cubicBezTo>
                <a:cubicBezTo>
                  <a:pt x="6184972" y="752154"/>
                  <a:pt x="6185417" y="762551"/>
                  <a:pt x="6182519" y="772833"/>
                </a:cubicBezTo>
                <a:cubicBezTo>
                  <a:pt x="6179623" y="783115"/>
                  <a:pt x="6174203" y="790984"/>
                  <a:pt x="6166258" y="796441"/>
                </a:cubicBezTo>
                <a:cubicBezTo>
                  <a:pt x="6158313" y="801897"/>
                  <a:pt x="6148874" y="804625"/>
                  <a:pt x="6137940" y="804625"/>
                </a:cubicBezTo>
                <a:cubicBezTo>
                  <a:pt x="6127005" y="804625"/>
                  <a:pt x="6117103" y="800187"/>
                  <a:pt x="6108234" y="791310"/>
                </a:cubicBezTo>
                <a:cubicBezTo>
                  <a:pt x="6099365" y="782434"/>
                  <a:pt x="6094929" y="772890"/>
                  <a:pt x="6094929" y="762680"/>
                </a:cubicBezTo>
                <a:cubicBezTo>
                  <a:pt x="6094929" y="752470"/>
                  <a:pt x="6097317" y="743540"/>
                  <a:pt x="6102093" y="735889"/>
                </a:cubicBezTo>
                <a:cubicBezTo>
                  <a:pt x="6106868" y="728239"/>
                  <a:pt x="6114529" y="722234"/>
                  <a:pt x="6125077" y="717874"/>
                </a:cubicBezTo>
                <a:cubicBezTo>
                  <a:pt x="6130350" y="715694"/>
                  <a:pt x="6135747" y="714666"/>
                  <a:pt x="6141269" y="714787"/>
                </a:cubicBezTo>
                <a:close/>
                <a:moveTo>
                  <a:pt x="4861321" y="714691"/>
                </a:moveTo>
                <a:cubicBezTo>
                  <a:pt x="4857335" y="714361"/>
                  <a:pt x="4849323" y="714870"/>
                  <a:pt x="4837284" y="716218"/>
                </a:cubicBezTo>
                <a:cubicBezTo>
                  <a:pt x="4825245" y="717566"/>
                  <a:pt x="4801559" y="720333"/>
                  <a:pt x="4766224" y="724521"/>
                </a:cubicBezTo>
                <a:cubicBezTo>
                  <a:pt x="4768820" y="746633"/>
                  <a:pt x="4770928" y="762931"/>
                  <a:pt x="4772548" y="773414"/>
                </a:cubicBezTo>
                <a:cubicBezTo>
                  <a:pt x="4796769" y="772568"/>
                  <a:pt x="4825765" y="770453"/>
                  <a:pt x="4859536" y="767068"/>
                </a:cubicBezTo>
                <a:cubicBezTo>
                  <a:pt x="4862031" y="752929"/>
                  <a:pt x="4863950" y="740747"/>
                  <a:pt x="4865290" y="730522"/>
                </a:cubicBezTo>
                <a:cubicBezTo>
                  <a:pt x="4866631" y="720298"/>
                  <a:pt x="4865308" y="715020"/>
                  <a:pt x="4861321" y="714691"/>
                </a:cubicBezTo>
                <a:close/>
                <a:moveTo>
                  <a:pt x="3053736" y="710130"/>
                </a:moveTo>
                <a:cubicBezTo>
                  <a:pt x="3045032" y="710130"/>
                  <a:pt x="3020309" y="712676"/>
                  <a:pt x="2979568" y="717767"/>
                </a:cubicBezTo>
                <a:cubicBezTo>
                  <a:pt x="2980429" y="736782"/>
                  <a:pt x="2981669" y="755782"/>
                  <a:pt x="2983290" y="774769"/>
                </a:cubicBezTo>
                <a:cubicBezTo>
                  <a:pt x="3007926" y="773062"/>
                  <a:pt x="3032419" y="770531"/>
                  <a:pt x="3056769" y="767176"/>
                </a:cubicBezTo>
                <a:cubicBezTo>
                  <a:pt x="3060096" y="751373"/>
                  <a:pt x="3062208" y="737915"/>
                  <a:pt x="3063104" y="726801"/>
                </a:cubicBezTo>
                <a:cubicBezTo>
                  <a:pt x="3064000" y="715687"/>
                  <a:pt x="3060877" y="710130"/>
                  <a:pt x="3053736" y="710130"/>
                </a:cubicBezTo>
                <a:close/>
                <a:moveTo>
                  <a:pt x="1666390" y="686370"/>
                </a:moveTo>
                <a:cubicBezTo>
                  <a:pt x="1669605" y="686913"/>
                  <a:pt x="1673807" y="688100"/>
                  <a:pt x="1678998" y="689932"/>
                </a:cubicBezTo>
                <a:cubicBezTo>
                  <a:pt x="1702818" y="698522"/>
                  <a:pt x="1717330" y="708087"/>
                  <a:pt x="1722535" y="718627"/>
                </a:cubicBezTo>
                <a:cubicBezTo>
                  <a:pt x="1727741" y="729167"/>
                  <a:pt x="1728533" y="738710"/>
                  <a:pt x="1724912" y="747257"/>
                </a:cubicBezTo>
                <a:cubicBezTo>
                  <a:pt x="1721292" y="755804"/>
                  <a:pt x="1712974" y="753205"/>
                  <a:pt x="1699960" y="739460"/>
                </a:cubicBezTo>
                <a:cubicBezTo>
                  <a:pt x="1686947" y="725715"/>
                  <a:pt x="1675008" y="712192"/>
                  <a:pt x="1664146" y="698891"/>
                </a:cubicBezTo>
                <a:cubicBezTo>
                  <a:pt x="1655999" y="688916"/>
                  <a:pt x="1656747" y="684742"/>
                  <a:pt x="1666390" y="686370"/>
                </a:cubicBezTo>
                <a:close/>
                <a:moveTo>
                  <a:pt x="1589491" y="683070"/>
                </a:moveTo>
                <a:cubicBezTo>
                  <a:pt x="1592302" y="683006"/>
                  <a:pt x="1593941" y="689717"/>
                  <a:pt x="1594409" y="703204"/>
                </a:cubicBezTo>
                <a:cubicBezTo>
                  <a:pt x="1595033" y="721187"/>
                  <a:pt x="1590157" y="736961"/>
                  <a:pt x="1579782" y="750527"/>
                </a:cubicBezTo>
                <a:cubicBezTo>
                  <a:pt x="1569407" y="764093"/>
                  <a:pt x="1562183" y="765200"/>
                  <a:pt x="1558111" y="753850"/>
                </a:cubicBezTo>
                <a:cubicBezTo>
                  <a:pt x="1554038" y="742500"/>
                  <a:pt x="1554970" y="733114"/>
                  <a:pt x="1560907" y="725693"/>
                </a:cubicBezTo>
                <a:cubicBezTo>
                  <a:pt x="1566844" y="718272"/>
                  <a:pt x="1571203" y="711306"/>
                  <a:pt x="1573985" y="704796"/>
                </a:cubicBezTo>
                <a:cubicBezTo>
                  <a:pt x="1577398" y="697970"/>
                  <a:pt x="1581499" y="691503"/>
                  <a:pt x="1586289" y="685394"/>
                </a:cubicBezTo>
                <a:cubicBezTo>
                  <a:pt x="1587486" y="683866"/>
                  <a:pt x="1588554" y="683092"/>
                  <a:pt x="1589491" y="683070"/>
                </a:cubicBezTo>
                <a:close/>
                <a:moveTo>
                  <a:pt x="5976871" y="680285"/>
                </a:moveTo>
                <a:cubicBezTo>
                  <a:pt x="5981036" y="680708"/>
                  <a:pt x="5987285" y="684282"/>
                  <a:pt x="5995617" y="691008"/>
                </a:cubicBezTo>
                <a:cubicBezTo>
                  <a:pt x="6007849" y="704143"/>
                  <a:pt x="6011036" y="711851"/>
                  <a:pt x="6005178" y="714131"/>
                </a:cubicBezTo>
                <a:cubicBezTo>
                  <a:pt x="5999321" y="716411"/>
                  <a:pt x="5991964" y="725306"/>
                  <a:pt x="5983109" y="740815"/>
                </a:cubicBezTo>
                <a:cubicBezTo>
                  <a:pt x="5974253" y="756324"/>
                  <a:pt x="5961835" y="771381"/>
                  <a:pt x="5945853" y="785987"/>
                </a:cubicBezTo>
                <a:cubicBezTo>
                  <a:pt x="5929871" y="800592"/>
                  <a:pt x="5916537" y="810684"/>
                  <a:pt x="5905854" y="816262"/>
                </a:cubicBezTo>
                <a:cubicBezTo>
                  <a:pt x="5895171" y="821841"/>
                  <a:pt x="5883272" y="826243"/>
                  <a:pt x="5870158" y="829470"/>
                </a:cubicBezTo>
                <a:cubicBezTo>
                  <a:pt x="5857043" y="832696"/>
                  <a:pt x="5857646" y="829265"/>
                  <a:pt x="5871965" y="819177"/>
                </a:cubicBezTo>
                <a:cubicBezTo>
                  <a:pt x="5886283" y="809089"/>
                  <a:pt x="5902089" y="795179"/>
                  <a:pt x="5919384" y="777447"/>
                </a:cubicBezTo>
                <a:cubicBezTo>
                  <a:pt x="5936678" y="759715"/>
                  <a:pt x="5949541" y="742636"/>
                  <a:pt x="5957973" y="726209"/>
                </a:cubicBezTo>
                <a:cubicBezTo>
                  <a:pt x="5966405" y="709783"/>
                  <a:pt x="5970621" y="697203"/>
                  <a:pt x="5970621" y="688470"/>
                </a:cubicBezTo>
                <a:cubicBezTo>
                  <a:pt x="5970621" y="682590"/>
                  <a:pt x="5972705" y="679862"/>
                  <a:pt x="5976871" y="680285"/>
                </a:cubicBezTo>
                <a:close/>
                <a:moveTo>
                  <a:pt x="2395471" y="680285"/>
                </a:moveTo>
                <a:cubicBezTo>
                  <a:pt x="2399636" y="680708"/>
                  <a:pt x="2405885" y="684282"/>
                  <a:pt x="2414217" y="691008"/>
                </a:cubicBezTo>
                <a:cubicBezTo>
                  <a:pt x="2426449" y="704143"/>
                  <a:pt x="2429636" y="711851"/>
                  <a:pt x="2423778" y="714131"/>
                </a:cubicBezTo>
                <a:cubicBezTo>
                  <a:pt x="2417920" y="716411"/>
                  <a:pt x="2410564" y="725306"/>
                  <a:pt x="2401709" y="740815"/>
                </a:cubicBezTo>
                <a:cubicBezTo>
                  <a:pt x="2392853" y="756324"/>
                  <a:pt x="2380435" y="771381"/>
                  <a:pt x="2364453" y="785987"/>
                </a:cubicBezTo>
                <a:cubicBezTo>
                  <a:pt x="2348471" y="800592"/>
                  <a:pt x="2335138" y="810684"/>
                  <a:pt x="2324454" y="816262"/>
                </a:cubicBezTo>
                <a:cubicBezTo>
                  <a:pt x="2313771" y="821841"/>
                  <a:pt x="2301872" y="826243"/>
                  <a:pt x="2288758" y="829470"/>
                </a:cubicBezTo>
                <a:cubicBezTo>
                  <a:pt x="2275644" y="832696"/>
                  <a:pt x="2276246" y="829265"/>
                  <a:pt x="2290565" y="819177"/>
                </a:cubicBezTo>
                <a:cubicBezTo>
                  <a:pt x="2304884" y="809089"/>
                  <a:pt x="2320690" y="795179"/>
                  <a:pt x="2337984" y="777447"/>
                </a:cubicBezTo>
                <a:cubicBezTo>
                  <a:pt x="2355279" y="759715"/>
                  <a:pt x="2368142" y="742636"/>
                  <a:pt x="2376574" y="726209"/>
                </a:cubicBezTo>
                <a:cubicBezTo>
                  <a:pt x="2385006" y="709783"/>
                  <a:pt x="2389222" y="697203"/>
                  <a:pt x="2389222" y="688470"/>
                </a:cubicBezTo>
                <a:cubicBezTo>
                  <a:pt x="2389222" y="682590"/>
                  <a:pt x="2391305" y="679862"/>
                  <a:pt x="2395471" y="680285"/>
                </a:cubicBezTo>
                <a:close/>
                <a:moveTo>
                  <a:pt x="5497617" y="680097"/>
                </a:moveTo>
                <a:cubicBezTo>
                  <a:pt x="5500817" y="679283"/>
                  <a:pt x="5506591" y="680210"/>
                  <a:pt x="5514941" y="682877"/>
                </a:cubicBezTo>
                <a:cubicBezTo>
                  <a:pt x="5531640" y="688211"/>
                  <a:pt x="5539989" y="696823"/>
                  <a:pt x="5539989" y="708711"/>
                </a:cubicBezTo>
                <a:cubicBezTo>
                  <a:pt x="5539989" y="721359"/>
                  <a:pt x="5532310" y="723331"/>
                  <a:pt x="5516952" y="714626"/>
                </a:cubicBezTo>
                <a:cubicBezTo>
                  <a:pt x="5506713" y="705305"/>
                  <a:pt x="5499644" y="696349"/>
                  <a:pt x="5495743" y="687760"/>
                </a:cubicBezTo>
                <a:cubicBezTo>
                  <a:pt x="5493793" y="683465"/>
                  <a:pt x="5494417" y="680910"/>
                  <a:pt x="5497617" y="680097"/>
                </a:cubicBezTo>
                <a:close/>
                <a:moveTo>
                  <a:pt x="1925742" y="680097"/>
                </a:moveTo>
                <a:cubicBezTo>
                  <a:pt x="1928942" y="679283"/>
                  <a:pt x="1934716" y="680210"/>
                  <a:pt x="1943066" y="682877"/>
                </a:cubicBezTo>
                <a:cubicBezTo>
                  <a:pt x="1959765" y="688211"/>
                  <a:pt x="1968115" y="696823"/>
                  <a:pt x="1968115" y="708711"/>
                </a:cubicBezTo>
                <a:cubicBezTo>
                  <a:pt x="1968115" y="721359"/>
                  <a:pt x="1960435" y="723331"/>
                  <a:pt x="1945077" y="714626"/>
                </a:cubicBezTo>
                <a:cubicBezTo>
                  <a:pt x="1934838" y="705305"/>
                  <a:pt x="1927768" y="696349"/>
                  <a:pt x="1923868" y="687760"/>
                </a:cubicBezTo>
                <a:cubicBezTo>
                  <a:pt x="1921918" y="683465"/>
                  <a:pt x="1922542" y="680910"/>
                  <a:pt x="1925742" y="680097"/>
                </a:cubicBezTo>
                <a:close/>
                <a:moveTo>
                  <a:pt x="2668176" y="679669"/>
                </a:moveTo>
                <a:cubicBezTo>
                  <a:pt x="2666752" y="679397"/>
                  <a:pt x="2665106" y="679430"/>
                  <a:pt x="2663238" y="679769"/>
                </a:cubicBezTo>
                <a:cubicBezTo>
                  <a:pt x="2655767" y="681124"/>
                  <a:pt x="2643735" y="683730"/>
                  <a:pt x="2627143" y="687588"/>
                </a:cubicBezTo>
                <a:cubicBezTo>
                  <a:pt x="2629782" y="704036"/>
                  <a:pt x="2631474" y="716899"/>
                  <a:pt x="2632220" y="726177"/>
                </a:cubicBezTo>
                <a:cubicBezTo>
                  <a:pt x="2645241" y="724456"/>
                  <a:pt x="2658871" y="721610"/>
                  <a:pt x="2673111" y="717638"/>
                </a:cubicBezTo>
                <a:cubicBezTo>
                  <a:pt x="2674760" y="707886"/>
                  <a:pt x="2675395" y="698798"/>
                  <a:pt x="2675015" y="690373"/>
                </a:cubicBezTo>
                <a:cubicBezTo>
                  <a:pt x="2674730" y="684055"/>
                  <a:pt x="2672450" y="680487"/>
                  <a:pt x="2668176" y="679669"/>
                </a:cubicBezTo>
                <a:close/>
                <a:moveTo>
                  <a:pt x="909170" y="668293"/>
                </a:moveTo>
                <a:cubicBezTo>
                  <a:pt x="895174" y="670989"/>
                  <a:pt x="885781" y="672631"/>
                  <a:pt x="880992" y="673219"/>
                </a:cubicBezTo>
                <a:cubicBezTo>
                  <a:pt x="882741" y="708438"/>
                  <a:pt x="884426" y="735541"/>
                  <a:pt x="886046" y="754528"/>
                </a:cubicBezTo>
                <a:cubicBezTo>
                  <a:pt x="892299" y="753811"/>
                  <a:pt x="900007" y="752305"/>
                  <a:pt x="909170" y="750011"/>
                </a:cubicBezTo>
                <a:lnTo>
                  <a:pt x="909170" y="719595"/>
                </a:lnTo>
                <a:cubicBezTo>
                  <a:pt x="899118" y="721387"/>
                  <a:pt x="892331" y="719864"/>
                  <a:pt x="888811" y="715024"/>
                </a:cubicBezTo>
                <a:cubicBezTo>
                  <a:pt x="885290" y="710184"/>
                  <a:pt x="886039" y="706811"/>
                  <a:pt x="891058" y="704903"/>
                </a:cubicBezTo>
                <a:cubicBezTo>
                  <a:pt x="896077" y="702996"/>
                  <a:pt x="902114" y="700981"/>
                  <a:pt x="909170" y="698859"/>
                </a:cubicBezTo>
                <a:close/>
                <a:moveTo>
                  <a:pt x="5171729" y="666592"/>
                </a:moveTo>
                <a:cubicBezTo>
                  <a:pt x="5174048" y="666903"/>
                  <a:pt x="5176852" y="667538"/>
                  <a:pt x="5180144" y="668497"/>
                </a:cubicBezTo>
                <a:cubicBezTo>
                  <a:pt x="5193308" y="672333"/>
                  <a:pt x="5202783" y="678145"/>
                  <a:pt x="5208569" y="685931"/>
                </a:cubicBezTo>
                <a:cubicBezTo>
                  <a:pt x="5214356" y="693718"/>
                  <a:pt x="5215782" y="703297"/>
                  <a:pt x="5212850" y="714669"/>
                </a:cubicBezTo>
                <a:cubicBezTo>
                  <a:pt x="5209918" y="726041"/>
                  <a:pt x="5200672" y="723359"/>
                  <a:pt x="5185112" y="706624"/>
                </a:cubicBezTo>
                <a:cubicBezTo>
                  <a:pt x="5173425" y="690434"/>
                  <a:pt x="5166384" y="679073"/>
                  <a:pt x="5163989" y="672541"/>
                </a:cubicBezTo>
                <a:cubicBezTo>
                  <a:pt x="5162193" y="667642"/>
                  <a:pt x="5164773" y="665659"/>
                  <a:pt x="5171729" y="666592"/>
                </a:cubicBezTo>
                <a:close/>
                <a:moveTo>
                  <a:pt x="5513231" y="664249"/>
                </a:moveTo>
                <a:cubicBezTo>
                  <a:pt x="5505817" y="673527"/>
                  <a:pt x="5495004" y="683210"/>
                  <a:pt x="5480793" y="693299"/>
                </a:cubicBezTo>
                <a:cubicBezTo>
                  <a:pt x="5466582" y="703387"/>
                  <a:pt x="5452170" y="710292"/>
                  <a:pt x="5437557" y="714013"/>
                </a:cubicBezTo>
                <a:cubicBezTo>
                  <a:pt x="5433905" y="714943"/>
                  <a:pt x="5431058" y="715498"/>
                  <a:pt x="5429019" y="715675"/>
                </a:cubicBezTo>
                <a:lnTo>
                  <a:pt x="5428121" y="715531"/>
                </a:lnTo>
                <a:lnTo>
                  <a:pt x="5425253" y="776124"/>
                </a:lnTo>
                <a:cubicBezTo>
                  <a:pt x="5477997" y="773471"/>
                  <a:pt x="5513101" y="771248"/>
                  <a:pt x="5530568" y="769456"/>
                </a:cubicBezTo>
                <a:cubicBezTo>
                  <a:pt x="5548034" y="767663"/>
                  <a:pt x="5561421" y="766301"/>
                  <a:pt x="5570728" y="765369"/>
                </a:cubicBezTo>
                <a:cubicBezTo>
                  <a:pt x="5580035" y="764437"/>
                  <a:pt x="5586918" y="766219"/>
                  <a:pt x="5591377" y="770714"/>
                </a:cubicBezTo>
                <a:cubicBezTo>
                  <a:pt x="5595838" y="775210"/>
                  <a:pt x="5598935" y="773844"/>
                  <a:pt x="5600670" y="766617"/>
                </a:cubicBezTo>
                <a:cubicBezTo>
                  <a:pt x="5602405" y="759389"/>
                  <a:pt x="5603047" y="740754"/>
                  <a:pt x="5602595" y="710711"/>
                </a:cubicBezTo>
                <a:lnTo>
                  <a:pt x="5602188" y="692418"/>
                </a:lnTo>
                <a:lnTo>
                  <a:pt x="5596293" y="695934"/>
                </a:lnTo>
                <a:cubicBezTo>
                  <a:pt x="5584340" y="699088"/>
                  <a:pt x="5572961" y="700895"/>
                  <a:pt x="5562156" y="701354"/>
                </a:cubicBezTo>
                <a:cubicBezTo>
                  <a:pt x="5551351" y="701813"/>
                  <a:pt x="5543302" y="698457"/>
                  <a:pt x="5538010" y="691287"/>
                </a:cubicBezTo>
                <a:cubicBezTo>
                  <a:pt x="5532719" y="684117"/>
                  <a:pt x="5524459" y="675104"/>
                  <a:pt x="5513231" y="664249"/>
                </a:cubicBezTo>
                <a:close/>
                <a:moveTo>
                  <a:pt x="1216254" y="658749"/>
                </a:moveTo>
                <a:cubicBezTo>
                  <a:pt x="1217980" y="658490"/>
                  <a:pt x="1220232" y="658775"/>
                  <a:pt x="1223012" y="659603"/>
                </a:cubicBezTo>
                <a:cubicBezTo>
                  <a:pt x="1234133" y="662915"/>
                  <a:pt x="1242458" y="666583"/>
                  <a:pt x="1247986" y="670605"/>
                </a:cubicBezTo>
                <a:cubicBezTo>
                  <a:pt x="1253514" y="674628"/>
                  <a:pt x="1256755" y="680098"/>
                  <a:pt x="1257709" y="687018"/>
                </a:cubicBezTo>
                <a:cubicBezTo>
                  <a:pt x="1258662" y="693937"/>
                  <a:pt x="1257196" y="700419"/>
                  <a:pt x="1253309" y="706463"/>
                </a:cubicBezTo>
                <a:cubicBezTo>
                  <a:pt x="1249424" y="712507"/>
                  <a:pt x="1243698" y="711238"/>
                  <a:pt x="1236133" y="702656"/>
                </a:cubicBezTo>
                <a:cubicBezTo>
                  <a:pt x="1228569" y="694073"/>
                  <a:pt x="1221517" y="685107"/>
                  <a:pt x="1214978" y="675757"/>
                </a:cubicBezTo>
                <a:cubicBezTo>
                  <a:pt x="1210655" y="665195"/>
                  <a:pt x="1211080" y="659526"/>
                  <a:pt x="1216254" y="658749"/>
                </a:cubicBezTo>
                <a:close/>
                <a:moveTo>
                  <a:pt x="964344" y="657462"/>
                </a:moveTo>
                <a:cubicBezTo>
                  <a:pt x="957934" y="658344"/>
                  <a:pt x="948039" y="660757"/>
                  <a:pt x="934660" y="664701"/>
                </a:cubicBezTo>
                <a:cubicBezTo>
                  <a:pt x="933971" y="672287"/>
                  <a:pt x="933628" y="681529"/>
                  <a:pt x="933628" y="692427"/>
                </a:cubicBezTo>
                <a:cubicBezTo>
                  <a:pt x="944339" y="687036"/>
                  <a:pt x="951969" y="687376"/>
                  <a:pt x="956514" y="693449"/>
                </a:cubicBezTo>
                <a:cubicBezTo>
                  <a:pt x="961060" y="699522"/>
                  <a:pt x="959866" y="704036"/>
                  <a:pt x="952933" y="706990"/>
                </a:cubicBezTo>
                <a:cubicBezTo>
                  <a:pt x="945999" y="709944"/>
                  <a:pt x="939507" y="712432"/>
                  <a:pt x="933455" y="714454"/>
                </a:cubicBezTo>
                <a:lnTo>
                  <a:pt x="932272" y="746418"/>
                </a:lnTo>
                <a:cubicBezTo>
                  <a:pt x="942855" y="743722"/>
                  <a:pt x="950588" y="744400"/>
                  <a:pt x="955471" y="748451"/>
                </a:cubicBezTo>
                <a:cubicBezTo>
                  <a:pt x="960354" y="752502"/>
                  <a:pt x="963760" y="752438"/>
                  <a:pt x="965688" y="748257"/>
                </a:cubicBezTo>
                <a:cubicBezTo>
                  <a:pt x="967617" y="744077"/>
                  <a:pt x="969478" y="733709"/>
                  <a:pt x="971270" y="717154"/>
                </a:cubicBezTo>
                <a:cubicBezTo>
                  <a:pt x="973063" y="700598"/>
                  <a:pt x="973959" y="685637"/>
                  <a:pt x="973959" y="672272"/>
                </a:cubicBezTo>
                <a:cubicBezTo>
                  <a:pt x="973959" y="661517"/>
                  <a:pt x="970754" y="656581"/>
                  <a:pt x="964344" y="657462"/>
                </a:cubicBezTo>
                <a:close/>
                <a:moveTo>
                  <a:pt x="2676827" y="651063"/>
                </a:moveTo>
                <a:cubicBezTo>
                  <a:pt x="2680279" y="650633"/>
                  <a:pt x="2683988" y="651264"/>
                  <a:pt x="2687953" y="652956"/>
                </a:cubicBezTo>
                <a:cubicBezTo>
                  <a:pt x="2695883" y="656340"/>
                  <a:pt x="2703254" y="660757"/>
                  <a:pt x="2710066" y="666206"/>
                </a:cubicBezTo>
                <a:cubicBezTo>
                  <a:pt x="2716878" y="671656"/>
                  <a:pt x="2717275" y="676485"/>
                  <a:pt x="2711260" y="680694"/>
                </a:cubicBezTo>
                <a:cubicBezTo>
                  <a:pt x="2705244" y="684902"/>
                  <a:pt x="2700149" y="696780"/>
                  <a:pt x="2695976" y="716325"/>
                </a:cubicBezTo>
                <a:cubicBezTo>
                  <a:pt x="2704982" y="728873"/>
                  <a:pt x="2703774" y="735695"/>
                  <a:pt x="2692352" y="736792"/>
                </a:cubicBezTo>
                <a:cubicBezTo>
                  <a:pt x="2680930" y="737890"/>
                  <a:pt x="2661123" y="740568"/>
                  <a:pt x="2632930" y="744827"/>
                </a:cubicBezTo>
                <a:cubicBezTo>
                  <a:pt x="2627466" y="756801"/>
                  <a:pt x="2622637" y="758643"/>
                  <a:pt x="2618443" y="750355"/>
                </a:cubicBezTo>
                <a:cubicBezTo>
                  <a:pt x="2614248" y="742066"/>
                  <a:pt x="2610175" y="729794"/>
                  <a:pt x="2606225" y="713540"/>
                </a:cubicBezTo>
                <a:cubicBezTo>
                  <a:pt x="2602274" y="697285"/>
                  <a:pt x="2597771" y="685659"/>
                  <a:pt x="2592716" y="678661"/>
                </a:cubicBezTo>
                <a:cubicBezTo>
                  <a:pt x="2587661" y="671663"/>
                  <a:pt x="2589665" y="668164"/>
                  <a:pt x="2598728" y="668164"/>
                </a:cubicBezTo>
                <a:cubicBezTo>
                  <a:pt x="2605397" y="668164"/>
                  <a:pt x="2611104" y="668608"/>
                  <a:pt x="2615851" y="669497"/>
                </a:cubicBezTo>
                <a:cubicBezTo>
                  <a:pt x="2620597" y="670387"/>
                  <a:pt x="2628879" y="669558"/>
                  <a:pt x="2640695" y="667013"/>
                </a:cubicBezTo>
                <a:cubicBezTo>
                  <a:pt x="2652511" y="664468"/>
                  <a:pt x="2661359" y="660642"/>
                  <a:pt x="2667239" y="655537"/>
                </a:cubicBezTo>
                <a:cubicBezTo>
                  <a:pt x="2670179" y="652985"/>
                  <a:pt x="2673375" y="651493"/>
                  <a:pt x="2676827" y="651063"/>
                </a:cubicBezTo>
                <a:close/>
                <a:moveTo>
                  <a:pt x="3782813" y="640741"/>
                </a:moveTo>
                <a:cubicBezTo>
                  <a:pt x="3786423" y="640592"/>
                  <a:pt x="3791701" y="642108"/>
                  <a:pt x="3798645" y="645288"/>
                </a:cubicBezTo>
                <a:cubicBezTo>
                  <a:pt x="3812533" y="651647"/>
                  <a:pt x="3816692" y="656957"/>
                  <a:pt x="3811121" y="661216"/>
                </a:cubicBezTo>
                <a:cubicBezTo>
                  <a:pt x="3805549" y="665475"/>
                  <a:pt x="3798885" y="669139"/>
                  <a:pt x="3791127" y="672208"/>
                </a:cubicBezTo>
                <a:cubicBezTo>
                  <a:pt x="3797924" y="672208"/>
                  <a:pt x="3805138" y="671358"/>
                  <a:pt x="3812766" y="669659"/>
                </a:cubicBezTo>
                <a:cubicBezTo>
                  <a:pt x="3820395" y="667959"/>
                  <a:pt x="3826902" y="665482"/>
                  <a:pt x="3832287" y="662227"/>
                </a:cubicBezTo>
                <a:cubicBezTo>
                  <a:pt x="3837672" y="658972"/>
                  <a:pt x="3843128" y="658334"/>
                  <a:pt x="3848656" y="660313"/>
                </a:cubicBezTo>
                <a:cubicBezTo>
                  <a:pt x="3854184" y="662292"/>
                  <a:pt x="3860150" y="666310"/>
                  <a:pt x="3866553" y="672369"/>
                </a:cubicBezTo>
                <a:cubicBezTo>
                  <a:pt x="3872956" y="678428"/>
                  <a:pt x="3872758" y="683615"/>
                  <a:pt x="3865961" y="687932"/>
                </a:cubicBezTo>
                <a:cubicBezTo>
                  <a:pt x="3859164" y="692248"/>
                  <a:pt x="3853102" y="697737"/>
                  <a:pt x="3847774" y="704398"/>
                </a:cubicBezTo>
                <a:cubicBezTo>
                  <a:pt x="3842447" y="711059"/>
                  <a:pt x="3829845" y="725460"/>
                  <a:pt x="3809970" y="747601"/>
                </a:cubicBezTo>
                <a:cubicBezTo>
                  <a:pt x="3790094" y="769743"/>
                  <a:pt x="3770753" y="786546"/>
                  <a:pt x="3751946" y="798011"/>
                </a:cubicBezTo>
                <a:cubicBezTo>
                  <a:pt x="3733139" y="809476"/>
                  <a:pt x="3714920" y="817044"/>
                  <a:pt x="3697288" y="820715"/>
                </a:cubicBezTo>
                <a:cubicBezTo>
                  <a:pt x="3679657" y="824386"/>
                  <a:pt x="3677821" y="821823"/>
                  <a:pt x="3691781" y="813025"/>
                </a:cubicBezTo>
                <a:cubicBezTo>
                  <a:pt x="3705742" y="804227"/>
                  <a:pt x="3720706" y="793619"/>
                  <a:pt x="3736673" y="781201"/>
                </a:cubicBezTo>
                <a:cubicBezTo>
                  <a:pt x="3752642" y="768782"/>
                  <a:pt x="3764892" y="758500"/>
                  <a:pt x="3773424" y="750355"/>
                </a:cubicBezTo>
                <a:cubicBezTo>
                  <a:pt x="3766254" y="746325"/>
                  <a:pt x="3758611" y="738908"/>
                  <a:pt x="3750494" y="728102"/>
                </a:cubicBezTo>
                <a:cubicBezTo>
                  <a:pt x="3742377" y="717297"/>
                  <a:pt x="3742395" y="711349"/>
                  <a:pt x="3750548" y="710260"/>
                </a:cubicBezTo>
                <a:cubicBezTo>
                  <a:pt x="3758700" y="709170"/>
                  <a:pt x="3766534" y="711346"/>
                  <a:pt x="3774048" y="716788"/>
                </a:cubicBezTo>
                <a:cubicBezTo>
                  <a:pt x="3781562" y="722230"/>
                  <a:pt x="3786388" y="728959"/>
                  <a:pt x="3788524" y="736975"/>
                </a:cubicBezTo>
                <a:cubicBezTo>
                  <a:pt x="3799566" y="721732"/>
                  <a:pt x="3807934" y="710385"/>
                  <a:pt x="3813627" y="702935"/>
                </a:cubicBezTo>
                <a:cubicBezTo>
                  <a:pt x="3819320" y="695485"/>
                  <a:pt x="3822815" y="690549"/>
                  <a:pt x="3824113" y="688125"/>
                </a:cubicBezTo>
                <a:cubicBezTo>
                  <a:pt x="3825411" y="685702"/>
                  <a:pt x="3823102" y="685153"/>
                  <a:pt x="3817187" y="686480"/>
                </a:cubicBezTo>
                <a:cubicBezTo>
                  <a:pt x="3811271" y="687806"/>
                  <a:pt x="3805453" y="688706"/>
                  <a:pt x="3799731" y="689179"/>
                </a:cubicBezTo>
                <a:cubicBezTo>
                  <a:pt x="3794009" y="689653"/>
                  <a:pt x="3788416" y="687638"/>
                  <a:pt x="3782953" y="683135"/>
                </a:cubicBezTo>
                <a:cubicBezTo>
                  <a:pt x="3768871" y="694593"/>
                  <a:pt x="3753412" y="702856"/>
                  <a:pt x="3736577" y="707926"/>
                </a:cubicBezTo>
                <a:cubicBezTo>
                  <a:pt x="3719742" y="712995"/>
                  <a:pt x="3717981" y="710077"/>
                  <a:pt x="3731296" y="699171"/>
                </a:cubicBezTo>
                <a:cubicBezTo>
                  <a:pt x="3744611" y="688265"/>
                  <a:pt x="3755416" y="678446"/>
                  <a:pt x="3763712" y="669713"/>
                </a:cubicBezTo>
                <a:cubicBezTo>
                  <a:pt x="3772008" y="660979"/>
                  <a:pt x="3776432" y="653135"/>
                  <a:pt x="3776984" y="646180"/>
                </a:cubicBezTo>
                <a:cubicBezTo>
                  <a:pt x="3777260" y="642703"/>
                  <a:pt x="3779203" y="640890"/>
                  <a:pt x="3782813" y="640741"/>
                </a:cubicBezTo>
                <a:close/>
                <a:moveTo>
                  <a:pt x="5095597" y="639265"/>
                </a:moveTo>
                <a:cubicBezTo>
                  <a:pt x="5090671" y="639702"/>
                  <a:pt x="5078134" y="641928"/>
                  <a:pt x="5057986" y="645944"/>
                </a:cubicBezTo>
                <a:lnTo>
                  <a:pt x="5059169" y="684340"/>
                </a:lnTo>
                <a:cubicBezTo>
                  <a:pt x="5067100" y="683594"/>
                  <a:pt x="5073700" y="681830"/>
                  <a:pt x="5078970" y="679048"/>
                </a:cubicBezTo>
                <a:cubicBezTo>
                  <a:pt x="5084240" y="676266"/>
                  <a:pt x="5089933" y="677883"/>
                  <a:pt x="5096049" y="683899"/>
                </a:cubicBezTo>
                <a:cubicBezTo>
                  <a:pt x="5102165" y="689914"/>
                  <a:pt x="5100409" y="694890"/>
                  <a:pt x="5090779" y="698827"/>
                </a:cubicBezTo>
                <a:cubicBezTo>
                  <a:pt x="5081149" y="702763"/>
                  <a:pt x="5070670" y="704731"/>
                  <a:pt x="5059341" y="704731"/>
                </a:cubicBezTo>
                <a:lnTo>
                  <a:pt x="5060503" y="739664"/>
                </a:lnTo>
                <a:cubicBezTo>
                  <a:pt x="5065035" y="739793"/>
                  <a:pt x="5071789" y="738026"/>
                  <a:pt x="5080766" y="734362"/>
                </a:cubicBezTo>
                <a:cubicBezTo>
                  <a:pt x="5089743" y="730698"/>
                  <a:pt x="5095762" y="730891"/>
                  <a:pt x="5098824" y="734943"/>
                </a:cubicBezTo>
                <a:cubicBezTo>
                  <a:pt x="5101885" y="738994"/>
                  <a:pt x="5104140" y="738736"/>
                  <a:pt x="5105589" y="734168"/>
                </a:cubicBezTo>
                <a:cubicBezTo>
                  <a:pt x="5107037" y="729601"/>
                  <a:pt x="5107987" y="714085"/>
                  <a:pt x="5108439" y="687620"/>
                </a:cubicBezTo>
                <a:cubicBezTo>
                  <a:pt x="5108891" y="661155"/>
                  <a:pt x="5108095" y="646370"/>
                  <a:pt x="5106051" y="643266"/>
                </a:cubicBezTo>
                <a:cubicBezTo>
                  <a:pt x="5104008" y="640161"/>
                  <a:pt x="5100523" y="638827"/>
                  <a:pt x="5095597" y="639265"/>
                </a:cubicBezTo>
                <a:close/>
                <a:moveTo>
                  <a:pt x="490117" y="629768"/>
                </a:moveTo>
                <a:cubicBezTo>
                  <a:pt x="500592" y="631188"/>
                  <a:pt x="509157" y="633805"/>
                  <a:pt x="515811" y="637619"/>
                </a:cubicBezTo>
                <a:cubicBezTo>
                  <a:pt x="524315" y="641118"/>
                  <a:pt x="526986" y="645944"/>
                  <a:pt x="523824" y="652096"/>
                </a:cubicBezTo>
                <a:cubicBezTo>
                  <a:pt x="520661" y="658248"/>
                  <a:pt x="519529" y="683257"/>
                  <a:pt x="520425" y="727124"/>
                </a:cubicBezTo>
                <a:cubicBezTo>
                  <a:pt x="521322" y="770990"/>
                  <a:pt x="519776" y="800721"/>
                  <a:pt x="515790" y="816316"/>
                </a:cubicBezTo>
                <a:cubicBezTo>
                  <a:pt x="511803" y="831911"/>
                  <a:pt x="505934" y="833517"/>
                  <a:pt x="498184" y="821134"/>
                </a:cubicBezTo>
                <a:cubicBezTo>
                  <a:pt x="490433" y="808752"/>
                  <a:pt x="487231" y="799029"/>
                  <a:pt x="488579" y="791966"/>
                </a:cubicBezTo>
                <a:cubicBezTo>
                  <a:pt x="489927" y="784904"/>
                  <a:pt x="491501" y="770628"/>
                  <a:pt x="493300" y="749139"/>
                </a:cubicBezTo>
                <a:cubicBezTo>
                  <a:pt x="495100" y="727651"/>
                  <a:pt x="494896" y="705925"/>
                  <a:pt x="492688" y="683963"/>
                </a:cubicBezTo>
                <a:cubicBezTo>
                  <a:pt x="490479" y="662001"/>
                  <a:pt x="486880" y="647123"/>
                  <a:pt x="481889" y="639329"/>
                </a:cubicBezTo>
                <a:cubicBezTo>
                  <a:pt x="476899" y="631535"/>
                  <a:pt x="479642" y="628348"/>
                  <a:pt x="490117" y="629768"/>
                </a:cubicBezTo>
                <a:close/>
                <a:moveTo>
                  <a:pt x="5970191" y="609677"/>
                </a:moveTo>
                <a:cubicBezTo>
                  <a:pt x="5975885" y="611197"/>
                  <a:pt x="5982481" y="616181"/>
                  <a:pt x="5989981" y="624627"/>
                </a:cubicBezTo>
                <a:cubicBezTo>
                  <a:pt x="5997868" y="633833"/>
                  <a:pt x="5998854" y="640351"/>
                  <a:pt x="5992939" y="644180"/>
                </a:cubicBezTo>
                <a:cubicBezTo>
                  <a:pt x="5987023" y="648009"/>
                  <a:pt x="5980513" y="654365"/>
                  <a:pt x="5973407" y="663249"/>
                </a:cubicBezTo>
                <a:cubicBezTo>
                  <a:pt x="5966302" y="672132"/>
                  <a:pt x="5958343" y="680518"/>
                  <a:pt x="5949531" y="688405"/>
                </a:cubicBezTo>
                <a:cubicBezTo>
                  <a:pt x="5940719" y="696292"/>
                  <a:pt x="5930555" y="701885"/>
                  <a:pt x="5919040" y="705183"/>
                </a:cubicBezTo>
                <a:cubicBezTo>
                  <a:pt x="5907525" y="708481"/>
                  <a:pt x="5906145" y="705398"/>
                  <a:pt x="5914899" y="695934"/>
                </a:cubicBezTo>
                <a:cubicBezTo>
                  <a:pt x="5923654" y="686469"/>
                  <a:pt x="5932222" y="675997"/>
                  <a:pt x="5940604" y="664518"/>
                </a:cubicBezTo>
                <a:cubicBezTo>
                  <a:pt x="5948986" y="653038"/>
                  <a:pt x="5954059" y="644420"/>
                  <a:pt x="5955823" y="638662"/>
                </a:cubicBezTo>
                <a:cubicBezTo>
                  <a:pt x="5957587" y="632905"/>
                  <a:pt x="5958999" y="626255"/>
                  <a:pt x="5960060" y="618712"/>
                </a:cubicBezTo>
                <a:cubicBezTo>
                  <a:pt x="5961121" y="611169"/>
                  <a:pt x="5964499" y="608157"/>
                  <a:pt x="5970191" y="609677"/>
                </a:cubicBezTo>
                <a:close/>
                <a:moveTo>
                  <a:pt x="2388792" y="609677"/>
                </a:moveTo>
                <a:cubicBezTo>
                  <a:pt x="2394485" y="611197"/>
                  <a:pt x="2401081" y="616181"/>
                  <a:pt x="2408581" y="624627"/>
                </a:cubicBezTo>
                <a:cubicBezTo>
                  <a:pt x="2416469" y="633833"/>
                  <a:pt x="2417454" y="640351"/>
                  <a:pt x="2411539" y="644180"/>
                </a:cubicBezTo>
                <a:cubicBezTo>
                  <a:pt x="2405624" y="648009"/>
                  <a:pt x="2399113" y="654365"/>
                  <a:pt x="2392008" y="663249"/>
                </a:cubicBezTo>
                <a:cubicBezTo>
                  <a:pt x="2384902" y="672132"/>
                  <a:pt x="2376943" y="680518"/>
                  <a:pt x="2368131" y="688405"/>
                </a:cubicBezTo>
                <a:cubicBezTo>
                  <a:pt x="2359319" y="696292"/>
                  <a:pt x="2349155" y="701885"/>
                  <a:pt x="2337640" y="705183"/>
                </a:cubicBezTo>
                <a:cubicBezTo>
                  <a:pt x="2326125" y="708481"/>
                  <a:pt x="2324745" y="705398"/>
                  <a:pt x="2333499" y="695934"/>
                </a:cubicBezTo>
                <a:cubicBezTo>
                  <a:pt x="2342254" y="686469"/>
                  <a:pt x="2350822" y="675997"/>
                  <a:pt x="2359204" y="664518"/>
                </a:cubicBezTo>
                <a:cubicBezTo>
                  <a:pt x="2367586" y="653038"/>
                  <a:pt x="2372659" y="644420"/>
                  <a:pt x="2374423" y="638662"/>
                </a:cubicBezTo>
                <a:cubicBezTo>
                  <a:pt x="2376187" y="632905"/>
                  <a:pt x="2377599" y="626255"/>
                  <a:pt x="2378660" y="618712"/>
                </a:cubicBezTo>
                <a:cubicBezTo>
                  <a:pt x="2379721" y="611169"/>
                  <a:pt x="2383098" y="608157"/>
                  <a:pt x="2388792" y="609677"/>
                </a:cubicBezTo>
                <a:close/>
                <a:moveTo>
                  <a:pt x="5489741" y="608903"/>
                </a:moveTo>
                <a:lnTo>
                  <a:pt x="5481955" y="619077"/>
                </a:lnTo>
                <a:cubicBezTo>
                  <a:pt x="5486845" y="619565"/>
                  <a:pt x="5491251" y="621278"/>
                  <a:pt x="5495173" y="624218"/>
                </a:cubicBezTo>
                <a:cubicBezTo>
                  <a:pt x="5499095" y="627158"/>
                  <a:pt x="5503286" y="630098"/>
                  <a:pt x="5507745" y="633037"/>
                </a:cubicBezTo>
                <a:cubicBezTo>
                  <a:pt x="5513008" y="626312"/>
                  <a:pt x="5516522" y="620834"/>
                  <a:pt x="5518285" y="616604"/>
                </a:cubicBezTo>
                <a:cubicBezTo>
                  <a:pt x="5520049" y="612373"/>
                  <a:pt x="5519605" y="610258"/>
                  <a:pt x="5516952" y="610258"/>
                </a:cubicBezTo>
                <a:cubicBezTo>
                  <a:pt x="5512951" y="610258"/>
                  <a:pt x="5508455" y="610932"/>
                  <a:pt x="5503465" y="612280"/>
                </a:cubicBezTo>
                <a:cubicBezTo>
                  <a:pt x="5498474" y="613628"/>
                  <a:pt x="5493900" y="612502"/>
                  <a:pt x="5489741" y="608903"/>
                </a:cubicBezTo>
                <a:close/>
                <a:moveTo>
                  <a:pt x="1917866" y="608903"/>
                </a:moveTo>
                <a:lnTo>
                  <a:pt x="1910080" y="619077"/>
                </a:lnTo>
                <a:cubicBezTo>
                  <a:pt x="1914970" y="619565"/>
                  <a:pt x="1919376" y="621278"/>
                  <a:pt x="1923298" y="624218"/>
                </a:cubicBezTo>
                <a:cubicBezTo>
                  <a:pt x="1927220" y="627158"/>
                  <a:pt x="1931411" y="630098"/>
                  <a:pt x="1935871" y="633037"/>
                </a:cubicBezTo>
                <a:cubicBezTo>
                  <a:pt x="1941134" y="626312"/>
                  <a:pt x="1944647" y="620834"/>
                  <a:pt x="1946411" y="616604"/>
                </a:cubicBezTo>
                <a:cubicBezTo>
                  <a:pt x="1948175" y="612373"/>
                  <a:pt x="1947730" y="610258"/>
                  <a:pt x="1945077" y="610258"/>
                </a:cubicBezTo>
                <a:cubicBezTo>
                  <a:pt x="1941076" y="610258"/>
                  <a:pt x="1936580" y="610932"/>
                  <a:pt x="1931590" y="612280"/>
                </a:cubicBezTo>
                <a:cubicBezTo>
                  <a:pt x="1926600" y="613628"/>
                  <a:pt x="1922025" y="612502"/>
                  <a:pt x="1917866" y="608903"/>
                </a:cubicBezTo>
                <a:close/>
                <a:moveTo>
                  <a:pt x="3291141" y="599898"/>
                </a:moveTo>
                <a:cubicBezTo>
                  <a:pt x="3294023" y="598857"/>
                  <a:pt x="3299064" y="600263"/>
                  <a:pt x="3306263" y="604117"/>
                </a:cubicBezTo>
                <a:cubicBezTo>
                  <a:pt x="3320661" y="611825"/>
                  <a:pt x="3328336" y="620816"/>
                  <a:pt x="3329290" y="631091"/>
                </a:cubicBezTo>
                <a:cubicBezTo>
                  <a:pt x="3330244" y="641366"/>
                  <a:pt x="3327211" y="647887"/>
                  <a:pt x="3320191" y="650654"/>
                </a:cubicBezTo>
                <a:cubicBezTo>
                  <a:pt x="3313171" y="653422"/>
                  <a:pt x="3307123" y="649453"/>
                  <a:pt x="3302047" y="638748"/>
                </a:cubicBezTo>
                <a:cubicBezTo>
                  <a:pt x="3296970" y="628043"/>
                  <a:pt x="3292611" y="618583"/>
                  <a:pt x="3288968" y="610366"/>
                </a:cubicBezTo>
                <a:cubicBezTo>
                  <a:pt x="3287535" y="604429"/>
                  <a:pt x="3288259" y="600940"/>
                  <a:pt x="3291141" y="599898"/>
                </a:cubicBezTo>
                <a:close/>
                <a:moveTo>
                  <a:pt x="4506036" y="597341"/>
                </a:moveTo>
                <a:cubicBezTo>
                  <a:pt x="4504645" y="596947"/>
                  <a:pt x="4500117" y="597649"/>
                  <a:pt x="4492452" y="599449"/>
                </a:cubicBezTo>
                <a:cubicBezTo>
                  <a:pt x="4484787" y="601249"/>
                  <a:pt x="4477951" y="600801"/>
                  <a:pt x="4471942" y="598105"/>
                </a:cubicBezTo>
                <a:cubicBezTo>
                  <a:pt x="4466579" y="606336"/>
                  <a:pt x="4461596" y="612968"/>
                  <a:pt x="4456992" y="618002"/>
                </a:cubicBezTo>
                <a:cubicBezTo>
                  <a:pt x="4462857" y="621128"/>
                  <a:pt x="4472767" y="627043"/>
                  <a:pt x="4486720" y="635748"/>
                </a:cubicBezTo>
                <a:cubicBezTo>
                  <a:pt x="4493933" y="626212"/>
                  <a:pt x="4499303" y="617525"/>
                  <a:pt x="4502831" y="609688"/>
                </a:cubicBezTo>
                <a:cubicBezTo>
                  <a:pt x="4506359" y="601851"/>
                  <a:pt x="4507427" y="597735"/>
                  <a:pt x="4506036" y="597341"/>
                </a:cubicBezTo>
                <a:close/>
                <a:moveTo>
                  <a:pt x="4179189" y="582542"/>
                </a:moveTo>
                <a:cubicBezTo>
                  <a:pt x="4169430" y="582119"/>
                  <a:pt x="4160600" y="587332"/>
                  <a:pt x="4152699" y="598180"/>
                </a:cubicBezTo>
                <a:cubicBezTo>
                  <a:pt x="4144797" y="609028"/>
                  <a:pt x="4139520" y="626548"/>
                  <a:pt x="4136867" y="650740"/>
                </a:cubicBezTo>
                <a:cubicBezTo>
                  <a:pt x="4134228" y="674918"/>
                  <a:pt x="4135125" y="696518"/>
                  <a:pt x="4139556" y="715540"/>
                </a:cubicBezTo>
                <a:cubicBezTo>
                  <a:pt x="4143987" y="734563"/>
                  <a:pt x="4150838" y="747616"/>
                  <a:pt x="4160109" y="754700"/>
                </a:cubicBezTo>
                <a:cubicBezTo>
                  <a:pt x="4169380" y="761784"/>
                  <a:pt x="4178687" y="763272"/>
                  <a:pt x="4188029" y="759163"/>
                </a:cubicBezTo>
                <a:cubicBezTo>
                  <a:pt x="4197372" y="755055"/>
                  <a:pt x="4204445" y="745802"/>
                  <a:pt x="4209249" y="731404"/>
                </a:cubicBezTo>
                <a:cubicBezTo>
                  <a:pt x="4214053" y="717007"/>
                  <a:pt x="4216455" y="701139"/>
                  <a:pt x="4216455" y="683802"/>
                </a:cubicBezTo>
                <a:cubicBezTo>
                  <a:pt x="4216455" y="666465"/>
                  <a:pt x="4215796" y="650751"/>
                  <a:pt x="4214476" y="636662"/>
                </a:cubicBezTo>
                <a:cubicBezTo>
                  <a:pt x="4213157" y="622573"/>
                  <a:pt x="4209385" y="610136"/>
                  <a:pt x="4203162" y="599352"/>
                </a:cubicBezTo>
                <a:cubicBezTo>
                  <a:pt x="4196938" y="588568"/>
                  <a:pt x="4188947" y="582965"/>
                  <a:pt x="4179189" y="582542"/>
                </a:cubicBezTo>
                <a:close/>
                <a:moveTo>
                  <a:pt x="3427092" y="581327"/>
                </a:moveTo>
                <a:cubicBezTo>
                  <a:pt x="3431153" y="581341"/>
                  <a:pt x="3437698" y="583915"/>
                  <a:pt x="3446725" y="589049"/>
                </a:cubicBezTo>
                <a:cubicBezTo>
                  <a:pt x="3464780" y="599316"/>
                  <a:pt x="3468759" y="606895"/>
                  <a:pt x="3458663" y="611785"/>
                </a:cubicBezTo>
                <a:cubicBezTo>
                  <a:pt x="3448568" y="616675"/>
                  <a:pt x="3439742" y="622451"/>
                  <a:pt x="3432184" y="629112"/>
                </a:cubicBezTo>
                <a:cubicBezTo>
                  <a:pt x="3424627" y="635773"/>
                  <a:pt x="3414575" y="642620"/>
                  <a:pt x="3402027" y="649654"/>
                </a:cubicBezTo>
                <a:cubicBezTo>
                  <a:pt x="3389479" y="656688"/>
                  <a:pt x="3387970" y="653519"/>
                  <a:pt x="3397499" y="640147"/>
                </a:cubicBezTo>
                <a:cubicBezTo>
                  <a:pt x="3407028" y="626774"/>
                  <a:pt x="3414001" y="616396"/>
                  <a:pt x="3418418" y="609010"/>
                </a:cubicBezTo>
                <a:cubicBezTo>
                  <a:pt x="3422835" y="601625"/>
                  <a:pt x="3424147" y="594943"/>
                  <a:pt x="3422354" y="588963"/>
                </a:cubicBezTo>
                <a:cubicBezTo>
                  <a:pt x="3421450" y="583858"/>
                  <a:pt x="3423030" y="581312"/>
                  <a:pt x="3427092" y="581327"/>
                </a:cubicBezTo>
                <a:close/>
                <a:moveTo>
                  <a:pt x="5828115" y="580552"/>
                </a:moveTo>
                <a:cubicBezTo>
                  <a:pt x="5810807" y="584152"/>
                  <a:pt x="5799421" y="586002"/>
                  <a:pt x="5793957" y="586102"/>
                </a:cubicBezTo>
                <a:cubicBezTo>
                  <a:pt x="5806549" y="590676"/>
                  <a:pt x="5812381" y="595495"/>
                  <a:pt x="5811456" y="600557"/>
                </a:cubicBezTo>
                <a:cubicBezTo>
                  <a:pt x="5810531" y="605619"/>
                  <a:pt x="5809194" y="619608"/>
                  <a:pt x="5807445" y="642524"/>
                </a:cubicBezTo>
                <a:cubicBezTo>
                  <a:pt x="5809711" y="642524"/>
                  <a:pt x="5819555" y="640537"/>
                  <a:pt x="5836978" y="636565"/>
                </a:cubicBezTo>
                <a:cubicBezTo>
                  <a:pt x="5836978" y="618410"/>
                  <a:pt x="5836333" y="606117"/>
                  <a:pt x="5835042" y="599686"/>
                </a:cubicBezTo>
                <a:cubicBezTo>
                  <a:pt x="5833751" y="593254"/>
                  <a:pt x="5831443" y="586876"/>
                  <a:pt x="5828115" y="580552"/>
                </a:cubicBezTo>
                <a:close/>
                <a:moveTo>
                  <a:pt x="2246716" y="580552"/>
                </a:moveTo>
                <a:cubicBezTo>
                  <a:pt x="2229407" y="584152"/>
                  <a:pt x="2218021" y="586002"/>
                  <a:pt x="2212558" y="586102"/>
                </a:cubicBezTo>
                <a:cubicBezTo>
                  <a:pt x="2225148" y="590676"/>
                  <a:pt x="2230981" y="595495"/>
                  <a:pt x="2230056" y="600557"/>
                </a:cubicBezTo>
                <a:cubicBezTo>
                  <a:pt x="2229131" y="605619"/>
                  <a:pt x="2227794" y="619608"/>
                  <a:pt x="2226045" y="642524"/>
                </a:cubicBezTo>
                <a:cubicBezTo>
                  <a:pt x="2228310" y="642524"/>
                  <a:pt x="2238155" y="640537"/>
                  <a:pt x="2255578" y="636565"/>
                </a:cubicBezTo>
                <a:cubicBezTo>
                  <a:pt x="2255578" y="618410"/>
                  <a:pt x="2254933" y="606117"/>
                  <a:pt x="2253642" y="599686"/>
                </a:cubicBezTo>
                <a:cubicBezTo>
                  <a:pt x="2252352" y="593254"/>
                  <a:pt x="2250043" y="586876"/>
                  <a:pt x="2246716" y="580552"/>
                </a:cubicBezTo>
                <a:close/>
                <a:moveTo>
                  <a:pt x="236676" y="576548"/>
                </a:moveTo>
                <a:cubicBezTo>
                  <a:pt x="245934" y="575767"/>
                  <a:pt x="253997" y="578460"/>
                  <a:pt x="260864" y="584629"/>
                </a:cubicBezTo>
                <a:cubicBezTo>
                  <a:pt x="270021" y="592853"/>
                  <a:pt x="268497" y="597829"/>
                  <a:pt x="256293" y="599557"/>
                </a:cubicBezTo>
                <a:cubicBezTo>
                  <a:pt x="244090" y="601285"/>
                  <a:pt x="226796" y="603848"/>
                  <a:pt x="204410" y="607247"/>
                </a:cubicBezTo>
                <a:cubicBezTo>
                  <a:pt x="217001" y="613327"/>
                  <a:pt x="222088" y="619038"/>
                  <a:pt x="219673" y="624380"/>
                </a:cubicBezTo>
                <a:cubicBezTo>
                  <a:pt x="217256" y="629721"/>
                  <a:pt x="210369" y="647313"/>
                  <a:pt x="199011" y="677155"/>
                </a:cubicBezTo>
                <a:cubicBezTo>
                  <a:pt x="221009" y="695396"/>
                  <a:pt x="235507" y="709062"/>
                  <a:pt x="242505" y="718154"/>
                </a:cubicBezTo>
                <a:cubicBezTo>
                  <a:pt x="249503" y="727245"/>
                  <a:pt x="250396" y="736058"/>
                  <a:pt x="245183" y="744590"/>
                </a:cubicBezTo>
                <a:cubicBezTo>
                  <a:pt x="239971" y="753122"/>
                  <a:pt x="231800" y="751323"/>
                  <a:pt x="220672" y="739191"/>
                </a:cubicBezTo>
                <a:cubicBezTo>
                  <a:pt x="209544" y="727059"/>
                  <a:pt x="197936" y="714676"/>
                  <a:pt x="185847" y="702043"/>
                </a:cubicBezTo>
                <a:cubicBezTo>
                  <a:pt x="172095" y="720326"/>
                  <a:pt x="158680" y="733204"/>
                  <a:pt x="145601" y="740675"/>
                </a:cubicBezTo>
                <a:cubicBezTo>
                  <a:pt x="139062" y="744411"/>
                  <a:pt x="132807" y="747385"/>
                  <a:pt x="126836" y="749599"/>
                </a:cubicBezTo>
                <a:lnTo>
                  <a:pt x="112786" y="753189"/>
                </a:lnTo>
                <a:lnTo>
                  <a:pt x="119982" y="754743"/>
                </a:lnTo>
                <a:cubicBezTo>
                  <a:pt x="138194" y="759188"/>
                  <a:pt x="162663" y="763412"/>
                  <a:pt x="193386" y="767412"/>
                </a:cubicBezTo>
                <a:cubicBezTo>
                  <a:pt x="224110" y="771413"/>
                  <a:pt x="254099" y="771614"/>
                  <a:pt x="283353" y="768015"/>
                </a:cubicBezTo>
                <a:cubicBezTo>
                  <a:pt x="312607" y="764415"/>
                  <a:pt x="322749" y="766204"/>
                  <a:pt x="313779" y="773382"/>
                </a:cubicBezTo>
                <a:cubicBezTo>
                  <a:pt x="304809" y="780559"/>
                  <a:pt x="291426" y="788460"/>
                  <a:pt x="273631" y="797086"/>
                </a:cubicBezTo>
                <a:cubicBezTo>
                  <a:pt x="255834" y="805712"/>
                  <a:pt x="241935" y="809565"/>
                  <a:pt x="231932" y="808648"/>
                </a:cubicBezTo>
                <a:cubicBezTo>
                  <a:pt x="221930" y="807730"/>
                  <a:pt x="205038" y="803231"/>
                  <a:pt x="181254" y="795150"/>
                </a:cubicBezTo>
                <a:cubicBezTo>
                  <a:pt x="157471" y="787069"/>
                  <a:pt x="136997" y="780484"/>
                  <a:pt x="119832" y="775393"/>
                </a:cubicBezTo>
                <a:cubicBezTo>
                  <a:pt x="102667" y="770302"/>
                  <a:pt x="88491" y="766251"/>
                  <a:pt x="77306" y="763239"/>
                </a:cubicBezTo>
                <a:cubicBezTo>
                  <a:pt x="66120" y="760228"/>
                  <a:pt x="56459" y="761131"/>
                  <a:pt x="48321" y="765950"/>
                </a:cubicBezTo>
                <a:cubicBezTo>
                  <a:pt x="40183" y="770768"/>
                  <a:pt x="33235" y="774367"/>
                  <a:pt x="27477" y="776748"/>
                </a:cubicBezTo>
                <a:cubicBezTo>
                  <a:pt x="21719" y="779128"/>
                  <a:pt x="14646" y="776651"/>
                  <a:pt x="6258" y="769316"/>
                </a:cubicBezTo>
                <a:cubicBezTo>
                  <a:pt x="-2132" y="761981"/>
                  <a:pt x="-2045" y="757711"/>
                  <a:pt x="6516" y="756507"/>
                </a:cubicBezTo>
                <a:cubicBezTo>
                  <a:pt x="15077" y="755302"/>
                  <a:pt x="23573" y="753144"/>
                  <a:pt x="32005" y="750032"/>
                </a:cubicBezTo>
                <a:cubicBezTo>
                  <a:pt x="40437" y="746920"/>
                  <a:pt x="48361" y="744633"/>
                  <a:pt x="55774" y="743170"/>
                </a:cubicBezTo>
                <a:cubicBezTo>
                  <a:pt x="54913" y="731813"/>
                  <a:pt x="51999" y="721090"/>
                  <a:pt x="47030" y="711002"/>
                </a:cubicBezTo>
                <a:cubicBezTo>
                  <a:pt x="42061" y="700913"/>
                  <a:pt x="40254" y="692557"/>
                  <a:pt x="41609" y="685931"/>
                </a:cubicBezTo>
                <a:cubicBezTo>
                  <a:pt x="42965" y="679306"/>
                  <a:pt x="44538" y="674036"/>
                  <a:pt x="46331" y="670121"/>
                </a:cubicBezTo>
                <a:cubicBezTo>
                  <a:pt x="48124" y="666206"/>
                  <a:pt x="45432" y="666049"/>
                  <a:pt x="38254" y="669648"/>
                </a:cubicBezTo>
                <a:cubicBezTo>
                  <a:pt x="31076" y="673247"/>
                  <a:pt x="23430" y="672975"/>
                  <a:pt x="15314" y="668831"/>
                </a:cubicBezTo>
                <a:cubicBezTo>
                  <a:pt x="7196" y="664686"/>
                  <a:pt x="6425" y="661564"/>
                  <a:pt x="13001" y="659463"/>
                </a:cubicBezTo>
                <a:cubicBezTo>
                  <a:pt x="19576" y="657362"/>
                  <a:pt x="26055" y="654612"/>
                  <a:pt x="32436" y="651214"/>
                </a:cubicBezTo>
                <a:cubicBezTo>
                  <a:pt x="38816" y="647815"/>
                  <a:pt x="44399" y="643710"/>
                  <a:pt x="49181" y="638899"/>
                </a:cubicBezTo>
                <a:cubicBezTo>
                  <a:pt x="53964" y="634088"/>
                  <a:pt x="62134" y="635343"/>
                  <a:pt x="73692" y="642663"/>
                </a:cubicBezTo>
                <a:cubicBezTo>
                  <a:pt x="85250" y="649984"/>
                  <a:pt x="87355" y="656702"/>
                  <a:pt x="80005" y="662819"/>
                </a:cubicBezTo>
                <a:cubicBezTo>
                  <a:pt x="72656" y="668935"/>
                  <a:pt x="68157" y="676266"/>
                  <a:pt x="66508" y="684813"/>
                </a:cubicBezTo>
                <a:cubicBezTo>
                  <a:pt x="64858" y="693360"/>
                  <a:pt x="66959" y="702645"/>
                  <a:pt x="72811" y="712669"/>
                </a:cubicBezTo>
                <a:cubicBezTo>
                  <a:pt x="78661" y="722692"/>
                  <a:pt x="78883" y="733369"/>
                  <a:pt x="73477" y="744698"/>
                </a:cubicBezTo>
                <a:lnTo>
                  <a:pt x="103278" y="751135"/>
                </a:lnTo>
                <a:lnTo>
                  <a:pt x="109571" y="744988"/>
                </a:lnTo>
                <a:cubicBezTo>
                  <a:pt x="120240" y="737624"/>
                  <a:pt x="130662" y="728633"/>
                  <a:pt x="140837" y="718014"/>
                </a:cubicBezTo>
                <a:cubicBezTo>
                  <a:pt x="151011" y="707395"/>
                  <a:pt x="159547" y="696557"/>
                  <a:pt x="166445" y="685501"/>
                </a:cubicBezTo>
                <a:cubicBezTo>
                  <a:pt x="149394" y="670688"/>
                  <a:pt x="136359" y="658466"/>
                  <a:pt x="127339" y="648837"/>
                </a:cubicBezTo>
                <a:cubicBezTo>
                  <a:pt x="118319" y="639207"/>
                  <a:pt x="121423" y="637196"/>
                  <a:pt x="136653" y="642803"/>
                </a:cubicBezTo>
                <a:cubicBezTo>
                  <a:pt x="151882" y="648410"/>
                  <a:pt x="166079" y="655501"/>
                  <a:pt x="179243" y="664077"/>
                </a:cubicBezTo>
                <a:cubicBezTo>
                  <a:pt x="186915" y="645936"/>
                  <a:pt x="190364" y="627997"/>
                  <a:pt x="189590" y="610258"/>
                </a:cubicBezTo>
                <a:cubicBezTo>
                  <a:pt x="169341" y="613829"/>
                  <a:pt x="153582" y="617195"/>
                  <a:pt x="142310" y="620357"/>
                </a:cubicBezTo>
                <a:cubicBezTo>
                  <a:pt x="131039" y="623519"/>
                  <a:pt x="120097" y="621028"/>
                  <a:pt x="109485" y="612882"/>
                </a:cubicBezTo>
                <a:cubicBezTo>
                  <a:pt x="98874" y="604737"/>
                  <a:pt x="98996" y="600664"/>
                  <a:pt x="109851" y="600664"/>
                </a:cubicBezTo>
                <a:cubicBezTo>
                  <a:pt x="118541" y="600664"/>
                  <a:pt x="130684" y="599331"/>
                  <a:pt x="146279" y="596664"/>
                </a:cubicBezTo>
                <a:cubicBezTo>
                  <a:pt x="161873" y="593996"/>
                  <a:pt x="175877" y="591333"/>
                  <a:pt x="188288" y="588672"/>
                </a:cubicBezTo>
                <a:cubicBezTo>
                  <a:pt x="200700" y="586012"/>
                  <a:pt x="213609" y="582617"/>
                  <a:pt x="227018" y="578487"/>
                </a:cubicBezTo>
                <a:cubicBezTo>
                  <a:pt x="230370" y="577455"/>
                  <a:pt x="233589" y="576808"/>
                  <a:pt x="236676" y="576548"/>
                </a:cubicBezTo>
                <a:close/>
                <a:moveTo>
                  <a:pt x="1172603" y="569563"/>
                </a:moveTo>
                <a:cubicBezTo>
                  <a:pt x="1175701" y="569224"/>
                  <a:pt x="1179099" y="569776"/>
                  <a:pt x="1182799" y="571217"/>
                </a:cubicBezTo>
                <a:cubicBezTo>
                  <a:pt x="1190199" y="574099"/>
                  <a:pt x="1196673" y="577835"/>
                  <a:pt x="1202222" y="582424"/>
                </a:cubicBezTo>
                <a:cubicBezTo>
                  <a:pt x="1207772" y="587013"/>
                  <a:pt x="1208421" y="590978"/>
                  <a:pt x="1204169" y="594319"/>
                </a:cubicBezTo>
                <a:cubicBezTo>
                  <a:pt x="1199917" y="597660"/>
                  <a:pt x="1196734" y="603131"/>
                  <a:pt x="1194619" y="610731"/>
                </a:cubicBezTo>
                <a:cubicBezTo>
                  <a:pt x="1192503" y="618332"/>
                  <a:pt x="1189414" y="629363"/>
                  <a:pt x="1185348" y="643825"/>
                </a:cubicBezTo>
                <a:cubicBezTo>
                  <a:pt x="1181282" y="658287"/>
                  <a:pt x="1177536" y="670387"/>
                  <a:pt x="1174108" y="680124"/>
                </a:cubicBezTo>
                <a:cubicBezTo>
                  <a:pt x="1188305" y="696787"/>
                  <a:pt x="1197476" y="709342"/>
                  <a:pt x="1201620" y="717788"/>
                </a:cubicBezTo>
                <a:cubicBezTo>
                  <a:pt x="1205765" y="726234"/>
                  <a:pt x="1205722" y="735168"/>
                  <a:pt x="1201491" y="744590"/>
                </a:cubicBezTo>
                <a:cubicBezTo>
                  <a:pt x="1197261" y="754012"/>
                  <a:pt x="1190571" y="752423"/>
                  <a:pt x="1181422" y="739825"/>
                </a:cubicBezTo>
                <a:cubicBezTo>
                  <a:pt x="1172273" y="727228"/>
                  <a:pt x="1164816" y="715530"/>
                  <a:pt x="1159051" y="704731"/>
                </a:cubicBezTo>
                <a:cubicBezTo>
                  <a:pt x="1148526" y="721911"/>
                  <a:pt x="1136562" y="735817"/>
                  <a:pt x="1123161" y="746451"/>
                </a:cubicBezTo>
                <a:cubicBezTo>
                  <a:pt x="1109760" y="757084"/>
                  <a:pt x="1095976" y="764713"/>
                  <a:pt x="1081808" y="769338"/>
                </a:cubicBezTo>
                <a:cubicBezTo>
                  <a:pt x="1067640" y="773962"/>
                  <a:pt x="1066080" y="771058"/>
                  <a:pt x="1077129" y="760626"/>
                </a:cubicBezTo>
                <a:cubicBezTo>
                  <a:pt x="1088178" y="750193"/>
                  <a:pt x="1099263" y="739417"/>
                  <a:pt x="1110385" y="728296"/>
                </a:cubicBezTo>
                <a:cubicBezTo>
                  <a:pt x="1121505" y="717175"/>
                  <a:pt x="1131891" y="703276"/>
                  <a:pt x="1141542" y="686598"/>
                </a:cubicBezTo>
                <a:cubicBezTo>
                  <a:pt x="1130887" y="674395"/>
                  <a:pt x="1122746" y="665116"/>
                  <a:pt x="1117117" y="658764"/>
                </a:cubicBezTo>
                <a:cubicBezTo>
                  <a:pt x="1111488" y="652411"/>
                  <a:pt x="1104705" y="644062"/>
                  <a:pt x="1096768" y="633715"/>
                </a:cubicBezTo>
                <a:cubicBezTo>
                  <a:pt x="1088831" y="623369"/>
                  <a:pt x="1092333" y="622175"/>
                  <a:pt x="1107276" y="630134"/>
                </a:cubicBezTo>
                <a:cubicBezTo>
                  <a:pt x="1122219" y="638092"/>
                  <a:pt x="1137168" y="649407"/>
                  <a:pt x="1152125" y="664077"/>
                </a:cubicBezTo>
                <a:cubicBezTo>
                  <a:pt x="1154076" y="658455"/>
                  <a:pt x="1157298" y="646887"/>
                  <a:pt x="1161794" y="629370"/>
                </a:cubicBezTo>
                <a:cubicBezTo>
                  <a:pt x="1166289" y="611853"/>
                  <a:pt x="1167996" y="602489"/>
                  <a:pt x="1166914" y="601278"/>
                </a:cubicBezTo>
                <a:cubicBezTo>
                  <a:pt x="1165831" y="600066"/>
                  <a:pt x="1164601" y="599460"/>
                  <a:pt x="1163224" y="599460"/>
                </a:cubicBezTo>
                <a:cubicBezTo>
                  <a:pt x="1161848" y="599460"/>
                  <a:pt x="1156514" y="600786"/>
                  <a:pt x="1147221" y="603439"/>
                </a:cubicBezTo>
                <a:cubicBezTo>
                  <a:pt x="1137929" y="606092"/>
                  <a:pt x="1128941" y="608566"/>
                  <a:pt x="1120257" y="610860"/>
                </a:cubicBezTo>
                <a:cubicBezTo>
                  <a:pt x="1111575" y="613155"/>
                  <a:pt x="1102827" y="610993"/>
                  <a:pt x="1094015" y="604375"/>
                </a:cubicBezTo>
                <a:cubicBezTo>
                  <a:pt x="1085203" y="597757"/>
                  <a:pt x="1086935" y="594147"/>
                  <a:pt x="1099209" y="593545"/>
                </a:cubicBezTo>
                <a:cubicBezTo>
                  <a:pt x="1111485" y="592942"/>
                  <a:pt x="1124140" y="590469"/>
                  <a:pt x="1137175" y="586123"/>
                </a:cubicBezTo>
                <a:cubicBezTo>
                  <a:pt x="1150211" y="581778"/>
                  <a:pt x="1159223" y="577487"/>
                  <a:pt x="1164214" y="573250"/>
                </a:cubicBezTo>
                <a:cubicBezTo>
                  <a:pt x="1166709" y="571131"/>
                  <a:pt x="1169505" y="569902"/>
                  <a:pt x="1172603" y="569563"/>
                </a:cubicBezTo>
                <a:close/>
                <a:moveTo>
                  <a:pt x="1903848" y="563416"/>
                </a:moveTo>
                <a:lnTo>
                  <a:pt x="1860133" y="568033"/>
                </a:lnTo>
                <a:cubicBezTo>
                  <a:pt x="1860133" y="600707"/>
                  <a:pt x="1859570" y="634385"/>
                  <a:pt x="1858444" y="669067"/>
                </a:cubicBezTo>
                <a:lnTo>
                  <a:pt x="1856478" y="710616"/>
                </a:lnTo>
                <a:lnTo>
                  <a:pt x="1860574" y="707119"/>
                </a:lnTo>
                <a:cubicBezTo>
                  <a:pt x="1871781" y="698802"/>
                  <a:pt x="1883342" y="689129"/>
                  <a:pt x="1895259" y="678102"/>
                </a:cubicBezTo>
                <a:cubicBezTo>
                  <a:pt x="1907176" y="667074"/>
                  <a:pt x="1917458" y="656914"/>
                  <a:pt x="1926105" y="647621"/>
                </a:cubicBezTo>
                <a:cubicBezTo>
                  <a:pt x="1914618" y="639304"/>
                  <a:pt x="1906739" y="633597"/>
                  <a:pt x="1902465" y="630499"/>
                </a:cubicBezTo>
                <a:cubicBezTo>
                  <a:pt x="1892886" y="639921"/>
                  <a:pt x="1883633" y="646327"/>
                  <a:pt x="1874706" y="649719"/>
                </a:cubicBezTo>
                <a:cubicBezTo>
                  <a:pt x="1865779" y="653110"/>
                  <a:pt x="1865417" y="649887"/>
                  <a:pt x="1873620" y="640050"/>
                </a:cubicBezTo>
                <a:cubicBezTo>
                  <a:pt x="1881822" y="630212"/>
                  <a:pt x="1889247" y="618027"/>
                  <a:pt x="1895894" y="603493"/>
                </a:cubicBezTo>
                <a:cubicBezTo>
                  <a:pt x="1902540" y="588959"/>
                  <a:pt x="1905190" y="576978"/>
                  <a:pt x="1903842" y="567549"/>
                </a:cubicBezTo>
                <a:close/>
                <a:moveTo>
                  <a:pt x="5475723" y="563407"/>
                </a:moveTo>
                <a:lnTo>
                  <a:pt x="5432008" y="568033"/>
                </a:lnTo>
                <a:cubicBezTo>
                  <a:pt x="5432008" y="600707"/>
                  <a:pt x="5431445" y="634385"/>
                  <a:pt x="5430319" y="669067"/>
                </a:cubicBezTo>
                <a:lnTo>
                  <a:pt x="5428353" y="710616"/>
                </a:lnTo>
                <a:lnTo>
                  <a:pt x="5432449" y="707119"/>
                </a:lnTo>
                <a:cubicBezTo>
                  <a:pt x="5443656" y="698802"/>
                  <a:pt x="5455217" y="689129"/>
                  <a:pt x="5467134" y="678102"/>
                </a:cubicBezTo>
                <a:cubicBezTo>
                  <a:pt x="5479051" y="667074"/>
                  <a:pt x="5489333" y="656914"/>
                  <a:pt x="5497980" y="647621"/>
                </a:cubicBezTo>
                <a:cubicBezTo>
                  <a:pt x="5486493" y="639304"/>
                  <a:pt x="5478613" y="633597"/>
                  <a:pt x="5474340" y="630499"/>
                </a:cubicBezTo>
                <a:cubicBezTo>
                  <a:pt x="5464761" y="639921"/>
                  <a:pt x="5455508" y="646327"/>
                  <a:pt x="5446581" y="649719"/>
                </a:cubicBezTo>
                <a:cubicBezTo>
                  <a:pt x="5437654" y="653110"/>
                  <a:pt x="5437292" y="649887"/>
                  <a:pt x="5445495" y="640050"/>
                </a:cubicBezTo>
                <a:cubicBezTo>
                  <a:pt x="5453698" y="630212"/>
                  <a:pt x="5461122" y="618027"/>
                  <a:pt x="5467769" y="603493"/>
                </a:cubicBezTo>
                <a:cubicBezTo>
                  <a:pt x="5474415" y="588959"/>
                  <a:pt x="5477065" y="576978"/>
                  <a:pt x="5475717" y="567549"/>
                </a:cubicBezTo>
                <a:close/>
                <a:moveTo>
                  <a:pt x="5563361" y="554245"/>
                </a:moveTo>
                <a:cubicBezTo>
                  <a:pt x="5556574" y="554919"/>
                  <a:pt x="5542235" y="556405"/>
                  <a:pt x="5520343" y="558703"/>
                </a:cubicBezTo>
                <a:lnTo>
                  <a:pt x="5492975" y="561586"/>
                </a:lnTo>
                <a:lnTo>
                  <a:pt x="5508316" y="571034"/>
                </a:lnTo>
                <a:cubicBezTo>
                  <a:pt x="5512338" y="575974"/>
                  <a:pt x="5512600" y="580369"/>
                  <a:pt x="5509101" y="584220"/>
                </a:cubicBezTo>
                <a:cubicBezTo>
                  <a:pt x="5505602" y="588070"/>
                  <a:pt x="5501500" y="592024"/>
                  <a:pt x="5496797" y="596083"/>
                </a:cubicBezTo>
                <a:cubicBezTo>
                  <a:pt x="5500984" y="595524"/>
                  <a:pt x="5506115" y="594652"/>
                  <a:pt x="5512188" y="593469"/>
                </a:cubicBezTo>
                <a:cubicBezTo>
                  <a:pt x="5518260" y="592286"/>
                  <a:pt x="5523118" y="590261"/>
                  <a:pt x="5526760" y="587393"/>
                </a:cubicBezTo>
                <a:cubicBezTo>
                  <a:pt x="5530403" y="584525"/>
                  <a:pt x="5535476" y="584309"/>
                  <a:pt x="5541979" y="586747"/>
                </a:cubicBezTo>
                <a:cubicBezTo>
                  <a:pt x="5548482" y="589185"/>
                  <a:pt x="5554276" y="592720"/>
                  <a:pt x="5559360" y="597352"/>
                </a:cubicBezTo>
                <a:cubicBezTo>
                  <a:pt x="5564443" y="601984"/>
                  <a:pt x="5564322" y="606228"/>
                  <a:pt x="5558994" y="610086"/>
                </a:cubicBezTo>
                <a:cubicBezTo>
                  <a:pt x="5553666" y="613943"/>
                  <a:pt x="5548845" y="619321"/>
                  <a:pt x="5544528" y="626219"/>
                </a:cubicBezTo>
                <a:cubicBezTo>
                  <a:pt x="5540212" y="633116"/>
                  <a:pt x="5534648" y="640358"/>
                  <a:pt x="5527836" y="647944"/>
                </a:cubicBezTo>
                <a:cubicBezTo>
                  <a:pt x="5542062" y="658255"/>
                  <a:pt x="5554068" y="665629"/>
                  <a:pt x="5563855" y="670067"/>
                </a:cubicBezTo>
                <a:cubicBezTo>
                  <a:pt x="5573643" y="674506"/>
                  <a:pt x="5584484" y="679138"/>
                  <a:pt x="5596379" y="683963"/>
                </a:cubicBezTo>
                <a:lnTo>
                  <a:pt x="5602094" y="688209"/>
                </a:lnTo>
                <a:lnTo>
                  <a:pt x="5600584" y="620389"/>
                </a:lnTo>
                <a:cubicBezTo>
                  <a:pt x="5599695" y="590218"/>
                  <a:pt x="5596662" y="571314"/>
                  <a:pt x="5591485" y="563677"/>
                </a:cubicBezTo>
                <a:cubicBezTo>
                  <a:pt x="5586309" y="556041"/>
                  <a:pt x="5576934" y="552897"/>
                  <a:pt x="5563361" y="554245"/>
                </a:cubicBezTo>
                <a:close/>
                <a:moveTo>
                  <a:pt x="1991485" y="554245"/>
                </a:moveTo>
                <a:cubicBezTo>
                  <a:pt x="1984699" y="554919"/>
                  <a:pt x="1970360" y="556405"/>
                  <a:pt x="1948468" y="558703"/>
                </a:cubicBezTo>
                <a:lnTo>
                  <a:pt x="1921111" y="561593"/>
                </a:lnTo>
                <a:lnTo>
                  <a:pt x="1936441" y="571034"/>
                </a:lnTo>
                <a:cubicBezTo>
                  <a:pt x="1940463" y="575974"/>
                  <a:pt x="1940725" y="580369"/>
                  <a:pt x="1937226" y="584220"/>
                </a:cubicBezTo>
                <a:cubicBezTo>
                  <a:pt x="1933727" y="588070"/>
                  <a:pt x="1929625" y="592024"/>
                  <a:pt x="1924922" y="596083"/>
                </a:cubicBezTo>
                <a:cubicBezTo>
                  <a:pt x="1929109" y="595524"/>
                  <a:pt x="1934240" y="594652"/>
                  <a:pt x="1940312" y="593469"/>
                </a:cubicBezTo>
                <a:cubicBezTo>
                  <a:pt x="1946386" y="592286"/>
                  <a:pt x="1951243" y="590261"/>
                  <a:pt x="1954886" y="587393"/>
                </a:cubicBezTo>
                <a:cubicBezTo>
                  <a:pt x="1958528" y="584525"/>
                  <a:pt x="1963601" y="584309"/>
                  <a:pt x="1970104" y="586747"/>
                </a:cubicBezTo>
                <a:cubicBezTo>
                  <a:pt x="1976608" y="589185"/>
                  <a:pt x="1982401" y="592720"/>
                  <a:pt x="1987485" y="597352"/>
                </a:cubicBezTo>
                <a:cubicBezTo>
                  <a:pt x="1992568" y="601984"/>
                  <a:pt x="1992446" y="606228"/>
                  <a:pt x="1987119" y="610086"/>
                </a:cubicBezTo>
                <a:cubicBezTo>
                  <a:pt x="1981791" y="613943"/>
                  <a:pt x="1976970" y="619321"/>
                  <a:pt x="1972653" y="626219"/>
                </a:cubicBezTo>
                <a:cubicBezTo>
                  <a:pt x="1968337" y="633116"/>
                  <a:pt x="1962773" y="640358"/>
                  <a:pt x="1955961" y="647944"/>
                </a:cubicBezTo>
                <a:cubicBezTo>
                  <a:pt x="1970187" y="658255"/>
                  <a:pt x="1982193" y="665629"/>
                  <a:pt x="1991980" y="670067"/>
                </a:cubicBezTo>
                <a:cubicBezTo>
                  <a:pt x="2001767" y="674506"/>
                  <a:pt x="2012609" y="679138"/>
                  <a:pt x="2024504" y="683963"/>
                </a:cubicBezTo>
                <a:cubicBezTo>
                  <a:pt x="2036399" y="688789"/>
                  <a:pt x="2036370" y="692779"/>
                  <a:pt x="2024418" y="695934"/>
                </a:cubicBezTo>
                <a:cubicBezTo>
                  <a:pt x="2012465" y="699088"/>
                  <a:pt x="2001086" y="700895"/>
                  <a:pt x="1990281" y="701354"/>
                </a:cubicBezTo>
                <a:cubicBezTo>
                  <a:pt x="1979476" y="701813"/>
                  <a:pt x="1971427" y="698457"/>
                  <a:pt x="1966136" y="691287"/>
                </a:cubicBezTo>
                <a:cubicBezTo>
                  <a:pt x="1960844" y="684117"/>
                  <a:pt x="1952584" y="675104"/>
                  <a:pt x="1941356" y="664249"/>
                </a:cubicBezTo>
                <a:cubicBezTo>
                  <a:pt x="1933942" y="673527"/>
                  <a:pt x="1923129" y="683210"/>
                  <a:pt x="1908918" y="693299"/>
                </a:cubicBezTo>
                <a:cubicBezTo>
                  <a:pt x="1894707" y="703387"/>
                  <a:pt x="1880295" y="710292"/>
                  <a:pt x="1865682" y="714013"/>
                </a:cubicBezTo>
                <a:cubicBezTo>
                  <a:pt x="1862029" y="714943"/>
                  <a:pt x="1859183" y="715498"/>
                  <a:pt x="1857144" y="715675"/>
                </a:cubicBezTo>
                <a:lnTo>
                  <a:pt x="1856246" y="715531"/>
                </a:lnTo>
                <a:lnTo>
                  <a:pt x="1853379" y="776124"/>
                </a:lnTo>
                <a:cubicBezTo>
                  <a:pt x="1906122" y="773471"/>
                  <a:pt x="1941227" y="771248"/>
                  <a:pt x="1958693" y="769456"/>
                </a:cubicBezTo>
                <a:cubicBezTo>
                  <a:pt x="1976159" y="767663"/>
                  <a:pt x="1989546" y="766301"/>
                  <a:pt x="1998853" y="765369"/>
                </a:cubicBezTo>
                <a:cubicBezTo>
                  <a:pt x="2008160" y="764437"/>
                  <a:pt x="2015043" y="766219"/>
                  <a:pt x="2019503" y="770714"/>
                </a:cubicBezTo>
                <a:cubicBezTo>
                  <a:pt x="2023962" y="775210"/>
                  <a:pt x="2027060" y="773844"/>
                  <a:pt x="2028795" y="766617"/>
                </a:cubicBezTo>
                <a:cubicBezTo>
                  <a:pt x="2030530" y="759389"/>
                  <a:pt x="2031172" y="740754"/>
                  <a:pt x="2030720" y="710711"/>
                </a:cubicBezTo>
                <a:cubicBezTo>
                  <a:pt x="2030269" y="680668"/>
                  <a:pt x="2029598" y="650561"/>
                  <a:pt x="2028709" y="620389"/>
                </a:cubicBezTo>
                <a:cubicBezTo>
                  <a:pt x="2027820" y="590218"/>
                  <a:pt x="2024787" y="571314"/>
                  <a:pt x="2019610" y="563677"/>
                </a:cubicBezTo>
                <a:cubicBezTo>
                  <a:pt x="2014433" y="556041"/>
                  <a:pt x="2005058" y="552897"/>
                  <a:pt x="1991485" y="554245"/>
                </a:cubicBezTo>
                <a:close/>
                <a:moveTo>
                  <a:pt x="33342" y="553154"/>
                </a:moveTo>
                <a:cubicBezTo>
                  <a:pt x="35885" y="552472"/>
                  <a:pt x="39950" y="552610"/>
                  <a:pt x="45535" y="553568"/>
                </a:cubicBezTo>
                <a:cubicBezTo>
                  <a:pt x="56706" y="555482"/>
                  <a:pt x="65955" y="560157"/>
                  <a:pt x="73284" y="567592"/>
                </a:cubicBezTo>
                <a:cubicBezTo>
                  <a:pt x="80611" y="575028"/>
                  <a:pt x="82859" y="583098"/>
                  <a:pt x="80027" y="591802"/>
                </a:cubicBezTo>
                <a:cubicBezTo>
                  <a:pt x="77195" y="600507"/>
                  <a:pt x="71527" y="602661"/>
                  <a:pt x="63023" y="598266"/>
                </a:cubicBezTo>
                <a:cubicBezTo>
                  <a:pt x="54519" y="593871"/>
                  <a:pt x="46998" y="587464"/>
                  <a:pt x="40459" y="579047"/>
                </a:cubicBezTo>
                <a:cubicBezTo>
                  <a:pt x="34665" y="569424"/>
                  <a:pt x="31270" y="562294"/>
                  <a:pt x="30273" y="557655"/>
                </a:cubicBezTo>
                <a:cubicBezTo>
                  <a:pt x="29776" y="555335"/>
                  <a:pt x="30798" y="553835"/>
                  <a:pt x="33342" y="553154"/>
                </a:cubicBezTo>
                <a:close/>
                <a:moveTo>
                  <a:pt x="3995191" y="552073"/>
                </a:moveTo>
                <a:lnTo>
                  <a:pt x="4018100" y="552073"/>
                </a:lnTo>
                <a:lnTo>
                  <a:pt x="4018100" y="791117"/>
                </a:lnTo>
                <a:lnTo>
                  <a:pt x="3982844" y="791117"/>
                </a:lnTo>
                <a:lnTo>
                  <a:pt x="3982844" y="604859"/>
                </a:lnTo>
                <a:cubicBezTo>
                  <a:pt x="3975703" y="615915"/>
                  <a:pt x="3960854" y="627165"/>
                  <a:pt x="3938297" y="638609"/>
                </a:cubicBezTo>
                <a:lnTo>
                  <a:pt x="3938297" y="607806"/>
                </a:lnTo>
                <a:cubicBezTo>
                  <a:pt x="3961212" y="592247"/>
                  <a:pt x="3980177" y="573669"/>
                  <a:pt x="3995191" y="552073"/>
                </a:cubicBezTo>
                <a:close/>
                <a:moveTo>
                  <a:pt x="4179576" y="550739"/>
                </a:moveTo>
                <a:cubicBezTo>
                  <a:pt x="4196691" y="550739"/>
                  <a:pt x="4211386" y="557586"/>
                  <a:pt x="4223661" y="571281"/>
                </a:cubicBezTo>
                <a:cubicBezTo>
                  <a:pt x="4235936" y="584976"/>
                  <a:pt x="4243899" y="601851"/>
                  <a:pt x="4247548" y="621906"/>
                </a:cubicBezTo>
                <a:cubicBezTo>
                  <a:pt x="4251198" y="641961"/>
                  <a:pt x="4252338" y="664998"/>
                  <a:pt x="4250969" y="691019"/>
                </a:cubicBezTo>
                <a:cubicBezTo>
                  <a:pt x="4249599" y="717039"/>
                  <a:pt x="4244917" y="738510"/>
                  <a:pt x="4236922" y="755431"/>
                </a:cubicBezTo>
                <a:cubicBezTo>
                  <a:pt x="4228928" y="772353"/>
                  <a:pt x="4216756" y="784108"/>
                  <a:pt x="4200409" y="790697"/>
                </a:cubicBezTo>
                <a:cubicBezTo>
                  <a:pt x="4184061" y="797287"/>
                  <a:pt x="4167745" y="796584"/>
                  <a:pt x="4151462" y="788589"/>
                </a:cubicBezTo>
                <a:cubicBezTo>
                  <a:pt x="4135179" y="780595"/>
                  <a:pt x="4123753" y="770026"/>
                  <a:pt x="4117185" y="756883"/>
                </a:cubicBezTo>
                <a:cubicBezTo>
                  <a:pt x="4110617" y="743740"/>
                  <a:pt x="4105950" y="730017"/>
                  <a:pt x="4103182" y="715712"/>
                </a:cubicBezTo>
                <a:cubicBezTo>
                  <a:pt x="4100414" y="701408"/>
                  <a:pt x="4099482" y="682189"/>
                  <a:pt x="4100386" y="658054"/>
                </a:cubicBezTo>
                <a:cubicBezTo>
                  <a:pt x="4101303" y="633919"/>
                  <a:pt x="4104731" y="614772"/>
                  <a:pt x="4110668" y="600611"/>
                </a:cubicBezTo>
                <a:cubicBezTo>
                  <a:pt x="4116604" y="586450"/>
                  <a:pt x="4125295" y="574598"/>
                  <a:pt x="4136738" y="565054"/>
                </a:cubicBezTo>
                <a:cubicBezTo>
                  <a:pt x="4148182" y="555511"/>
                  <a:pt x="4162461" y="550739"/>
                  <a:pt x="4179576" y="550739"/>
                </a:cubicBezTo>
                <a:close/>
                <a:moveTo>
                  <a:pt x="5871777" y="544676"/>
                </a:moveTo>
                <a:cubicBezTo>
                  <a:pt x="5878233" y="544280"/>
                  <a:pt x="5884387" y="546910"/>
                  <a:pt x="5890237" y="552567"/>
                </a:cubicBezTo>
                <a:cubicBezTo>
                  <a:pt x="5898039" y="560110"/>
                  <a:pt x="5896028" y="565527"/>
                  <a:pt x="5884204" y="568818"/>
                </a:cubicBezTo>
                <a:cubicBezTo>
                  <a:pt x="5872381" y="572110"/>
                  <a:pt x="5858947" y="574472"/>
                  <a:pt x="5843905" y="575906"/>
                </a:cubicBezTo>
                <a:cubicBezTo>
                  <a:pt x="5859191" y="579950"/>
                  <a:pt x="5865712" y="585446"/>
                  <a:pt x="5863468" y="592394"/>
                </a:cubicBezTo>
                <a:cubicBezTo>
                  <a:pt x="5861224" y="599342"/>
                  <a:pt x="5860101" y="611993"/>
                  <a:pt x="5860101" y="630349"/>
                </a:cubicBezTo>
                <a:cubicBezTo>
                  <a:pt x="5865063" y="629660"/>
                  <a:pt x="5870739" y="628363"/>
                  <a:pt x="5877127" y="626455"/>
                </a:cubicBezTo>
                <a:cubicBezTo>
                  <a:pt x="5883516" y="624548"/>
                  <a:pt x="5890374" y="626979"/>
                  <a:pt x="5897701" y="633747"/>
                </a:cubicBezTo>
                <a:cubicBezTo>
                  <a:pt x="5905029" y="640516"/>
                  <a:pt x="5902133" y="645284"/>
                  <a:pt x="5889011" y="648052"/>
                </a:cubicBezTo>
                <a:lnTo>
                  <a:pt x="5860101" y="652870"/>
                </a:lnTo>
                <a:cubicBezTo>
                  <a:pt x="5860101" y="683386"/>
                  <a:pt x="5860547" y="704882"/>
                  <a:pt x="5861435" y="717358"/>
                </a:cubicBezTo>
                <a:cubicBezTo>
                  <a:pt x="5862325" y="729834"/>
                  <a:pt x="5861855" y="742030"/>
                  <a:pt x="5860027" y="753947"/>
                </a:cubicBezTo>
                <a:cubicBezTo>
                  <a:pt x="5858198" y="765864"/>
                  <a:pt x="5855251" y="775715"/>
                  <a:pt x="5851186" y="783502"/>
                </a:cubicBezTo>
                <a:cubicBezTo>
                  <a:pt x="5847121" y="791289"/>
                  <a:pt x="5842162" y="788693"/>
                  <a:pt x="5836311" y="775715"/>
                </a:cubicBezTo>
                <a:cubicBezTo>
                  <a:pt x="5830461" y="762737"/>
                  <a:pt x="5828665" y="752312"/>
                  <a:pt x="5830923" y="744439"/>
                </a:cubicBezTo>
                <a:cubicBezTo>
                  <a:pt x="5833181" y="736567"/>
                  <a:pt x="5834755" y="725890"/>
                  <a:pt x="5835645" y="712411"/>
                </a:cubicBezTo>
                <a:cubicBezTo>
                  <a:pt x="5836534" y="698931"/>
                  <a:pt x="5836978" y="680174"/>
                  <a:pt x="5836978" y="656140"/>
                </a:cubicBezTo>
                <a:cubicBezTo>
                  <a:pt x="5819871" y="660528"/>
                  <a:pt x="5809925" y="663281"/>
                  <a:pt x="5807143" y="664400"/>
                </a:cubicBezTo>
                <a:cubicBezTo>
                  <a:pt x="5803630" y="701268"/>
                  <a:pt x="5796281" y="727629"/>
                  <a:pt x="5785095" y="743482"/>
                </a:cubicBezTo>
                <a:cubicBezTo>
                  <a:pt x="5773909" y="759335"/>
                  <a:pt x="5761541" y="770338"/>
                  <a:pt x="5747990" y="776490"/>
                </a:cubicBezTo>
                <a:cubicBezTo>
                  <a:pt x="5734439" y="782642"/>
                  <a:pt x="5729097" y="783015"/>
                  <a:pt x="5731965" y="777608"/>
                </a:cubicBezTo>
                <a:cubicBezTo>
                  <a:pt x="5734833" y="772202"/>
                  <a:pt x="5740935" y="764168"/>
                  <a:pt x="5750270" y="753506"/>
                </a:cubicBezTo>
                <a:cubicBezTo>
                  <a:pt x="5759605" y="742844"/>
                  <a:pt x="5766719" y="729515"/>
                  <a:pt x="5771608" y="713518"/>
                </a:cubicBezTo>
                <a:cubicBezTo>
                  <a:pt x="5776499" y="697522"/>
                  <a:pt x="5780291" y="682898"/>
                  <a:pt x="5782987" y="669648"/>
                </a:cubicBezTo>
                <a:cubicBezTo>
                  <a:pt x="5765649" y="674108"/>
                  <a:pt x="5754931" y="676797"/>
                  <a:pt x="5750829" y="677714"/>
                </a:cubicBezTo>
                <a:cubicBezTo>
                  <a:pt x="5746728" y="678632"/>
                  <a:pt x="5739591" y="675381"/>
                  <a:pt x="5729416" y="667959"/>
                </a:cubicBezTo>
                <a:cubicBezTo>
                  <a:pt x="5719241" y="660538"/>
                  <a:pt x="5720991" y="656258"/>
                  <a:pt x="5734665" y="655118"/>
                </a:cubicBezTo>
                <a:cubicBezTo>
                  <a:pt x="5748338" y="653978"/>
                  <a:pt x="5764947" y="651371"/>
                  <a:pt x="5784493" y="647299"/>
                </a:cubicBezTo>
                <a:cubicBezTo>
                  <a:pt x="5785296" y="636959"/>
                  <a:pt x="5785475" y="626753"/>
                  <a:pt x="5785031" y="616679"/>
                </a:cubicBezTo>
                <a:cubicBezTo>
                  <a:pt x="5784587" y="606605"/>
                  <a:pt x="5782829" y="596972"/>
                  <a:pt x="5779761" y="587780"/>
                </a:cubicBezTo>
                <a:cubicBezTo>
                  <a:pt x="5759427" y="577942"/>
                  <a:pt x="5757387" y="571579"/>
                  <a:pt x="5773641" y="568689"/>
                </a:cubicBezTo>
                <a:cubicBezTo>
                  <a:pt x="5789896" y="565800"/>
                  <a:pt x="5807003" y="562114"/>
                  <a:pt x="5824965" y="557633"/>
                </a:cubicBezTo>
                <a:cubicBezTo>
                  <a:pt x="5842926" y="553152"/>
                  <a:pt x="5856345" y="549301"/>
                  <a:pt x="5865221" y="546082"/>
                </a:cubicBezTo>
                <a:cubicBezTo>
                  <a:pt x="5867441" y="545277"/>
                  <a:pt x="5869626" y="544809"/>
                  <a:pt x="5871777" y="544676"/>
                </a:cubicBezTo>
                <a:close/>
                <a:moveTo>
                  <a:pt x="2290378" y="544676"/>
                </a:moveTo>
                <a:cubicBezTo>
                  <a:pt x="2296834" y="544280"/>
                  <a:pt x="2302987" y="546910"/>
                  <a:pt x="2308838" y="552567"/>
                </a:cubicBezTo>
                <a:cubicBezTo>
                  <a:pt x="2316639" y="560110"/>
                  <a:pt x="2314628" y="565527"/>
                  <a:pt x="2302804" y="568818"/>
                </a:cubicBezTo>
                <a:cubicBezTo>
                  <a:pt x="2290981" y="572110"/>
                  <a:pt x="2277548" y="574472"/>
                  <a:pt x="2262505" y="575906"/>
                </a:cubicBezTo>
                <a:cubicBezTo>
                  <a:pt x="2277791" y="579950"/>
                  <a:pt x="2284312" y="585446"/>
                  <a:pt x="2282068" y="592394"/>
                </a:cubicBezTo>
                <a:cubicBezTo>
                  <a:pt x="2279824" y="599342"/>
                  <a:pt x="2278702" y="611993"/>
                  <a:pt x="2278702" y="630349"/>
                </a:cubicBezTo>
                <a:cubicBezTo>
                  <a:pt x="2283664" y="629660"/>
                  <a:pt x="2289339" y="628363"/>
                  <a:pt x="2295727" y="626455"/>
                </a:cubicBezTo>
                <a:cubicBezTo>
                  <a:pt x="2302116" y="624548"/>
                  <a:pt x="2308974" y="626979"/>
                  <a:pt x="2316302" y="633747"/>
                </a:cubicBezTo>
                <a:cubicBezTo>
                  <a:pt x="2323630" y="640516"/>
                  <a:pt x="2320733" y="645284"/>
                  <a:pt x="2307612" y="648052"/>
                </a:cubicBezTo>
                <a:lnTo>
                  <a:pt x="2278702" y="652870"/>
                </a:lnTo>
                <a:cubicBezTo>
                  <a:pt x="2278702" y="683386"/>
                  <a:pt x="2279147" y="704882"/>
                  <a:pt x="2280036" y="717358"/>
                </a:cubicBezTo>
                <a:cubicBezTo>
                  <a:pt x="2280925" y="729834"/>
                  <a:pt x="2280455" y="742030"/>
                  <a:pt x="2278627" y="753947"/>
                </a:cubicBezTo>
                <a:cubicBezTo>
                  <a:pt x="2276798" y="765864"/>
                  <a:pt x="2273851" y="775715"/>
                  <a:pt x="2269786" y="783502"/>
                </a:cubicBezTo>
                <a:cubicBezTo>
                  <a:pt x="2265720" y="791289"/>
                  <a:pt x="2260762" y="788693"/>
                  <a:pt x="2254912" y="775715"/>
                </a:cubicBezTo>
                <a:cubicBezTo>
                  <a:pt x="2249061" y="762737"/>
                  <a:pt x="2247265" y="752312"/>
                  <a:pt x="2249523" y="744439"/>
                </a:cubicBezTo>
                <a:cubicBezTo>
                  <a:pt x="2251782" y="736567"/>
                  <a:pt x="2253356" y="725890"/>
                  <a:pt x="2254245" y="712411"/>
                </a:cubicBezTo>
                <a:cubicBezTo>
                  <a:pt x="2255134" y="698931"/>
                  <a:pt x="2255578" y="680174"/>
                  <a:pt x="2255578" y="656140"/>
                </a:cubicBezTo>
                <a:cubicBezTo>
                  <a:pt x="2238471" y="660528"/>
                  <a:pt x="2228525" y="663281"/>
                  <a:pt x="2225744" y="664400"/>
                </a:cubicBezTo>
                <a:cubicBezTo>
                  <a:pt x="2222230" y="701268"/>
                  <a:pt x="2214881" y="727629"/>
                  <a:pt x="2203695" y="743482"/>
                </a:cubicBezTo>
                <a:cubicBezTo>
                  <a:pt x="2192510" y="759335"/>
                  <a:pt x="2180142" y="770338"/>
                  <a:pt x="2166590" y="776490"/>
                </a:cubicBezTo>
                <a:cubicBezTo>
                  <a:pt x="2153039" y="782642"/>
                  <a:pt x="2147697" y="783015"/>
                  <a:pt x="2150565" y="777608"/>
                </a:cubicBezTo>
                <a:cubicBezTo>
                  <a:pt x="2153433" y="772202"/>
                  <a:pt x="2159535" y="764168"/>
                  <a:pt x="2168870" y="753506"/>
                </a:cubicBezTo>
                <a:cubicBezTo>
                  <a:pt x="2178206" y="742844"/>
                  <a:pt x="2185319" y="729515"/>
                  <a:pt x="2190209" y="713518"/>
                </a:cubicBezTo>
                <a:cubicBezTo>
                  <a:pt x="2195098" y="697522"/>
                  <a:pt x="2198892" y="682898"/>
                  <a:pt x="2201587" y="669648"/>
                </a:cubicBezTo>
                <a:cubicBezTo>
                  <a:pt x="2184250" y="674108"/>
                  <a:pt x="2173531" y="676797"/>
                  <a:pt x="2169430" y="677714"/>
                </a:cubicBezTo>
                <a:cubicBezTo>
                  <a:pt x="2165328" y="678632"/>
                  <a:pt x="2158190" y="675381"/>
                  <a:pt x="2148016" y="667959"/>
                </a:cubicBezTo>
                <a:cubicBezTo>
                  <a:pt x="2137842" y="660538"/>
                  <a:pt x="2139591" y="656258"/>
                  <a:pt x="2153265" y="655118"/>
                </a:cubicBezTo>
                <a:cubicBezTo>
                  <a:pt x="2166938" y="653978"/>
                  <a:pt x="2183547" y="651371"/>
                  <a:pt x="2203093" y="647299"/>
                </a:cubicBezTo>
                <a:cubicBezTo>
                  <a:pt x="2203896" y="636959"/>
                  <a:pt x="2204076" y="626753"/>
                  <a:pt x="2203631" y="616679"/>
                </a:cubicBezTo>
                <a:cubicBezTo>
                  <a:pt x="2203186" y="606605"/>
                  <a:pt x="2201430" y="596972"/>
                  <a:pt x="2198361" y="587780"/>
                </a:cubicBezTo>
                <a:cubicBezTo>
                  <a:pt x="2178027" y="577942"/>
                  <a:pt x="2175987" y="571579"/>
                  <a:pt x="2192241" y="568689"/>
                </a:cubicBezTo>
                <a:cubicBezTo>
                  <a:pt x="2208496" y="565800"/>
                  <a:pt x="2225604" y="562114"/>
                  <a:pt x="2243565" y="557633"/>
                </a:cubicBezTo>
                <a:cubicBezTo>
                  <a:pt x="2261526" y="553152"/>
                  <a:pt x="2274945" y="549301"/>
                  <a:pt x="2283821" y="546082"/>
                </a:cubicBezTo>
                <a:cubicBezTo>
                  <a:pt x="2286041" y="545277"/>
                  <a:pt x="2288226" y="544809"/>
                  <a:pt x="2290378" y="544676"/>
                </a:cubicBezTo>
                <a:close/>
                <a:moveTo>
                  <a:pt x="3679822" y="537680"/>
                </a:moveTo>
                <a:cubicBezTo>
                  <a:pt x="3683991" y="538581"/>
                  <a:pt x="3690100" y="541439"/>
                  <a:pt x="3698148" y="546254"/>
                </a:cubicBezTo>
                <a:cubicBezTo>
                  <a:pt x="3714246" y="555884"/>
                  <a:pt x="3717587" y="562165"/>
                  <a:pt x="3708172" y="565097"/>
                </a:cubicBezTo>
                <a:cubicBezTo>
                  <a:pt x="3698758" y="568030"/>
                  <a:pt x="3683217" y="574135"/>
                  <a:pt x="3661549" y="583413"/>
                </a:cubicBezTo>
                <a:cubicBezTo>
                  <a:pt x="3675947" y="587902"/>
                  <a:pt x="3682002" y="592788"/>
                  <a:pt x="3679714" y="598072"/>
                </a:cubicBezTo>
                <a:cubicBezTo>
                  <a:pt x="3677427" y="603357"/>
                  <a:pt x="3675875" y="612316"/>
                  <a:pt x="3675057" y="624950"/>
                </a:cubicBezTo>
                <a:cubicBezTo>
                  <a:pt x="3679359" y="624218"/>
                  <a:pt x="3685257" y="622458"/>
                  <a:pt x="3692749" y="619669"/>
                </a:cubicBezTo>
                <a:cubicBezTo>
                  <a:pt x="3700242" y="616880"/>
                  <a:pt x="3707714" y="618572"/>
                  <a:pt x="3715163" y="624745"/>
                </a:cubicBezTo>
                <a:cubicBezTo>
                  <a:pt x="3722613" y="630919"/>
                  <a:pt x="3720803" y="635396"/>
                  <a:pt x="3709732" y="638178"/>
                </a:cubicBezTo>
                <a:cubicBezTo>
                  <a:pt x="3698661" y="640960"/>
                  <a:pt x="3687031" y="643563"/>
                  <a:pt x="3674842" y="645987"/>
                </a:cubicBezTo>
                <a:lnTo>
                  <a:pt x="3673702" y="669519"/>
                </a:lnTo>
                <a:cubicBezTo>
                  <a:pt x="3679725" y="669519"/>
                  <a:pt x="3687978" y="671774"/>
                  <a:pt x="3698460" y="676284"/>
                </a:cubicBezTo>
                <a:cubicBezTo>
                  <a:pt x="3708943" y="680794"/>
                  <a:pt x="3713607" y="688462"/>
                  <a:pt x="3712453" y="699289"/>
                </a:cubicBezTo>
                <a:cubicBezTo>
                  <a:pt x="3711299" y="710116"/>
                  <a:pt x="3701953" y="710260"/>
                  <a:pt x="3684414" y="699719"/>
                </a:cubicBezTo>
                <a:lnTo>
                  <a:pt x="3673702" y="685845"/>
                </a:lnTo>
                <a:cubicBezTo>
                  <a:pt x="3673702" y="729052"/>
                  <a:pt x="3672039" y="761225"/>
                  <a:pt x="3668712" y="782362"/>
                </a:cubicBezTo>
                <a:cubicBezTo>
                  <a:pt x="3665385" y="803500"/>
                  <a:pt x="3659735" y="807637"/>
                  <a:pt x="3651761" y="794774"/>
                </a:cubicBezTo>
                <a:cubicBezTo>
                  <a:pt x="3643789" y="781910"/>
                  <a:pt x="3640702" y="771499"/>
                  <a:pt x="3642501" y="763541"/>
                </a:cubicBezTo>
                <a:cubicBezTo>
                  <a:pt x="3644301" y="755582"/>
                  <a:pt x="3645875" y="745981"/>
                  <a:pt x="3647223" y="734738"/>
                </a:cubicBezTo>
                <a:cubicBezTo>
                  <a:pt x="3648571" y="723495"/>
                  <a:pt x="3649696" y="703598"/>
                  <a:pt x="3650600" y="675047"/>
                </a:cubicBezTo>
                <a:cubicBezTo>
                  <a:pt x="3630065" y="710353"/>
                  <a:pt x="3609408" y="734251"/>
                  <a:pt x="3588629" y="746741"/>
                </a:cubicBezTo>
                <a:cubicBezTo>
                  <a:pt x="3567850" y="759231"/>
                  <a:pt x="3563641" y="758256"/>
                  <a:pt x="3576002" y="743816"/>
                </a:cubicBezTo>
                <a:cubicBezTo>
                  <a:pt x="3588364" y="729375"/>
                  <a:pt x="3601205" y="713052"/>
                  <a:pt x="3614527" y="694847"/>
                </a:cubicBezTo>
                <a:cubicBezTo>
                  <a:pt x="3627850" y="676642"/>
                  <a:pt x="3636274" y="663295"/>
                  <a:pt x="3639802" y="654806"/>
                </a:cubicBezTo>
                <a:cubicBezTo>
                  <a:pt x="3622120" y="660886"/>
                  <a:pt x="3609515" y="665554"/>
                  <a:pt x="3601987" y="668809"/>
                </a:cubicBezTo>
                <a:cubicBezTo>
                  <a:pt x="3594458" y="672064"/>
                  <a:pt x="3585381" y="668490"/>
                  <a:pt x="3574755" y="658086"/>
                </a:cubicBezTo>
                <a:cubicBezTo>
                  <a:pt x="3564128" y="647682"/>
                  <a:pt x="3564555" y="642939"/>
                  <a:pt x="3576034" y="643857"/>
                </a:cubicBezTo>
                <a:cubicBezTo>
                  <a:pt x="3587514" y="644775"/>
                  <a:pt x="3612369" y="640559"/>
                  <a:pt x="3650600" y="631209"/>
                </a:cubicBezTo>
                <a:cubicBezTo>
                  <a:pt x="3650600" y="620095"/>
                  <a:pt x="3650385" y="611541"/>
                  <a:pt x="3649955" y="605547"/>
                </a:cubicBezTo>
                <a:cubicBezTo>
                  <a:pt x="3649524" y="599553"/>
                  <a:pt x="3648621" y="594821"/>
                  <a:pt x="3647244" y="591351"/>
                </a:cubicBezTo>
                <a:cubicBezTo>
                  <a:pt x="3637508" y="595825"/>
                  <a:pt x="3628208" y="598295"/>
                  <a:pt x="3619345" y="598761"/>
                </a:cubicBezTo>
                <a:cubicBezTo>
                  <a:pt x="3610483" y="599227"/>
                  <a:pt x="3611695" y="595506"/>
                  <a:pt x="3622981" y="587597"/>
                </a:cubicBezTo>
                <a:cubicBezTo>
                  <a:pt x="3634267" y="579688"/>
                  <a:pt x="3645301" y="571425"/>
                  <a:pt x="3656085" y="562806"/>
                </a:cubicBezTo>
                <a:cubicBezTo>
                  <a:pt x="3666869" y="554188"/>
                  <a:pt x="3672551" y="546867"/>
                  <a:pt x="3673132" y="540844"/>
                </a:cubicBezTo>
                <a:cubicBezTo>
                  <a:pt x="3673422" y="537833"/>
                  <a:pt x="3675652" y="536778"/>
                  <a:pt x="3679822" y="537680"/>
                </a:cubicBezTo>
                <a:close/>
                <a:moveTo>
                  <a:pt x="904635" y="535129"/>
                </a:moveTo>
                <a:cubicBezTo>
                  <a:pt x="906287" y="535046"/>
                  <a:pt x="908383" y="535359"/>
                  <a:pt x="910923" y="536069"/>
                </a:cubicBezTo>
                <a:cubicBezTo>
                  <a:pt x="921084" y="538908"/>
                  <a:pt x="928981" y="542181"/>
                  <a:pt x="934617" y="545888"/>
                </a:cubicBezTo>
                <a:cubicBezTo>
                  <a:pt x="940252" y="549595"/>
                  <a:pt x="941496" y="555962"/>
                  <a:pt x="938349" y="564990"/>
                </a:cubicBezTo>
                <a:cubicBezTo>
                  <a:pt x="935201" y="574017"/>
                  <a:pt x="933628" y="600751"/>
                  <a:pt x="933628" y="645191"/>
                </a:cubicBezTo>
                <a:cubicBezTo>
                  <a:pt x="950993" y="641835"/>
                  <a:pt x="962225" y="638071"/>
                  <a:pt x="967323" y="633898"/>
                </a:cubicBezTo>
                <a:cubicBezTo>
                  <a:pt x="972421" y="629725"/>
                  <a:pt x="982251" y="632095"/>
                  <a:pt x="996814" y="641007"/>
                </a:cubicBezTo>
                <a:cubicBezTo>
                  <a:pt x="1011376" y="649919"/>
                  <a:pt x="1015926" y="658072"/>
                  <a:pt x="1010462" y="665464"/>
                </a:cubicBezTo>
                <a:cubicBezTo>
                  <a:pt x="1004998" y="672857"/>
                  <a:pt x="1000930" y="689308"/>
                  <a:pt x="998255" y="714820"/>
                </a:cubicBezTo>
                <a:cubicBezTo>
                  <a:pt x="995580" y="740331"/>
                  <a:pt x="989654" y="762124"/>
                  <a:pt x="980477" y="780200"/>
                </a:cubicBezTo>
                <a:cubicBezTo>
                  <a:pt x="971299" y="798276"/>
                  <a:pt x="964595" y="802184"/>
                  <a:pt x="960364" y="791923"/>
                </a:cubicBezTo>
                <a:cubicBezTo>
                  <a:pt x="956135" y="781663"/>
                  <a:pt x="953105" y="774891"/>
                  <a:pt x="951276" y="771607"/>
                </a:cubicBezTo>
                <a:cubicBezTo>
                  <a:pt x="949448" y="768323"/>
                  <a:pt x="945620" y="766480"/>
                  <a:pt x="939790" y="766079"/>
                </a:cubicBezTo>
                <a:cubicBezTo>
                  <a:pt x="933961" y="765677"/>
                  <a:pt x="924776" y="766602"/>
                  <a:pt x="912236" y="768854"/>
                </a:cubicBezTo>
                <a:cubicBezTo>
                  <a:pt x="899695" y="771105"/>
                  <a:pt x="890793" y="772231"/>
                  <a:pt x="885530" y="772231"/>
                </a:cubicBezTo>
                <a:cubicBezTo>
                  <a:pt x="881372" y="783932"/>
                  <a:pt x="876858" y="785467"/>
                  <a:pt x="871990" y="776834"/>
                </a:cubicBezTo>
                <a:cubicBezTo>
                  <a:pt x="867121" y="768201"/>
                  <a:pt x="864228" y="758590"/>
                  <a:pt x="863310" y="747999"/>
                </a:cubicBezTo>
                <a:cubicBezTo>
                  <a:pt x="862392" y="737409"/>
                  <a:pt x="861052" y="723295"/>
                  <a:pt x="859288" y="705656"/>
                </a:cubicBezTo>
                <a:cubicBezTo>
                  <a:pt x="857524" y="688018"/>
                  <a:pt x="854824" y="676341"/>
                  <a:pt x="851189" y="670627"/>
                </a:cubicBezTo>
                <a:cubicBezTo>
                  <a:pt x="847554" y="664912"/>
                  <a:pt x="846687" y="659918"/>
                  <a:pt x="848586" y="655645"/>
                </a:cubicBezTo>
                <a:cubicBezTo>
                  <a:pt x="850487" y="651371"/>
                  <a:pt x="854882" y="650135"/>
                  <a:pt x="861772" y="651934"/>
                </a:cubicBezTo>
                <a:cubicBezTo>
                  <a:pt x="868663" y="653734"/>
                  <a:pt x="875274" y="654645"/>
                  <a:pt x="881605" y="654666"/>
                </a:cubicBezTo>
                <a:cubicBezTo>
                  <a:pt x="887936" y="654688"/>
                  <a:pt x="897124" y="653573"/>
                  <a:pt x="909170" y="651321"/>
                </a:cubicBezTo>
                <a:cubicBezTo>
                  <a:pt x="909170" y="631173"/>
                  <a:pt x="908948" y="611144"/>
                  <a:pt x="908504" y="591232"/>
                </a:cubicBezTo>
                <a:cubicBezTo>
                  <a:pt x="908059" y="571321"/>
                  <a:pt x="905811" y="556439"/>
                  <a:pt x="901760" y="546588"/>
                </a:cubicBezTo>
                <a:cubicBezTo>
                  <a:pt x="898721" y="539199"/>
                  <a:pt x="899680" y="535379"/>
                  <a:pt x="904635" y="535129"/>
                </a:cubicBezTo>
                <a:close/>
                <a:moveTo>
                  <a:pt x="3412147" y="533896"/>
                </a:moveTo>
                <a:cubicBezTo>
                  <a:pt x="3426681" y="531602"/>
                  <a:pt x="3436314" y="534029"/>
                  <a:pt x="3441046" y="541178"/>
                </a:cubicBezTo>
                <a:cubicBezTo>
                  <a:pt x="3445779" y="548326"/>
                  <a:pt x="3440140" y="554199"/>
                  <a:pt x="3424129" y="558795"/>
                </a:cubicBezTo>
                <a:cubicBezTo>
                  <a:pt x="3408118" y="563391"/>
                  <a:pt x="3391831" y="566262"/>
                  <a:pt x="3375268" y="567410"/>
                </a:cubicBezTo>
                <a:cubicBezTo>
                  <a:pt x="3388762" y="573318"/>
                  <a:pt x="3393936" y="578362"/>
                  <a:pt x="3390788" y="582542"/>
                </a:cubicBezTo>
                <a:cubicBezTo>
                  <a:pt x="3387640" y="586722"/>
                  <a:pt x="3386066" y="611656"/>
                  <a:pt x="3386066" y="657344"/>
                </a:cubicBezTo>
                <a:cubicBezTo>
                  <a:pt x="3434924" y="652913"/>
                  <a:pt x="3466773" y="650005"/>
                  <a:pt x="3481615" y="648622"/>
                </a:cubicBezTo>
                <a:cubicBezTo>
                  <a:pt x="3496457" y="647238"/>
                  <a:pt x="3507865" y="650629"/>
                  <a:pt x="3515838" y="658796"/>
                </a:cubicBezTo>
                <a:cubicBezTo>
                  <a:pt x="3523811" y="666963"/>
                  <a:pt x="3524765" y="672613"/>
                  <a:pt x="3518699" y="675746"/>
                </a:cubicBezTo>
                <a:cubicBezTo>
                  <a:pt x="3512633" y="678880"/>
                  <a:pt x="3502157" y="679991"/>
                  <a:pt x="3487272" y="679080"/>
                </a:cubicBezTo>
                <a:cubicBezTo>
                  <a:pt x="3472387" y="678170"/>
                  <a:pt x="3455204" y="677496"/>
                  <a:pt x="3435723" y="677058"/>
                </a:cubicBezTo>
                <a:cubicBezTo>
                  <a:pt x="3416242" y="676621"/>
                  <a:pt x="3399690" y="677162"/>
                  <a:pt x="3386066" y="678682"/>
                </a:cubicBezTo>
                <a:cubicBezTo>
                  <a:pt x="3386926" y="730580"/>
                  <a:pt x="3385743" y="768717"/>
                  <a:pt x="3382517" y="793096"/>
                </a:cubicBezTo>
                <a:cubicBezTo>
                  <a:pt x="3379290" y="817474"/>
                  <a:pt x="3374547" y="831563"/>
                  <a:pt x="3368288" y="835364"/>
                </a:cubicBezTo>
                <a:cubicBezTo>
                  <a:pt x="3362028" y="839164"/>
                  <a:pt x="3358899" y="828889"/>
                  <a:pt x="3358899" y="804539"/>
                </a:cubicBezTo>
                <a:lnTo>
                  <a:pt x="3358899" y="680446"/>
                </a:lnTo>
                <a:cubicBezTo>
                  <a:pt x="3323406" y="684031"/>
                  <a:pt x="3298239" y="687398"/>
                  <a:pt x="3283397" y="690545"/>
                </a:cubicBezTo>
                <a:cubicBezTo>
                  <a:pt x="3268555" y="693693"/>
                  <a:pt x="3257173" y="695496"/>
                  <a:pt x="3249250" y="695955"/>
                </a:cubicBezTo>
                <a:cubicBezTo>
                  <a:pt x="3241327" y="696414"/>
                  <a:pt x="3233103" y="691893"/>
                  <a:pt x="3224577" y="682393"/>
                </a:cubicBezTo>
                <a:cubicBezTo>
                  <a:pt x="3216052" y="672892"/>
                  <a:pt x="3217838" y="668598"/>
                  <a:pt x="3229933" y="669508"/>
                </a:cubicBezTo>
                <a:cubicBezTo>
                  <a:pt x="3242030" y="670419"/>
                  <a:pt x="3285018" y="667397"/>
                  <a:pt x="3358899" y="660442"/>
                </a:cubicBezTo>
                <a:cubicBezTo>
                  <a:pt x="3358899" y="608444"/>
                  <a:pt x="3357823" y="578480"/>
                  <a:pt x="3355672" y="570550"/>
                </a:cubicBezTo>
                <a:cubicBezTo>
                  <a:pt x="3353019" y="570019"/>
                  <a:pt x="3347828" y="569754"/>
                  <a:pt x="3340098" y="569754"/>
                </a:cubicBezTo>
                <a:cubicBezTo>
                  <a:pt x="3332126" y="569754"/>
                  <a:pt x="3324267" y="567094"/>
                  <a:pt x="3316523" y="561774"/>
                </a:cubicBezTo>
                <a:cubicBezTo>
                  <a:pt x="3308779" y="556454"/>
                  <a:pt x="3309540" y="552840"/>
                  <a:pt x="3318803" y="550933"/>
                </a:cubicBezTo>
                <a:cubicBezTo>
                  <a:pt x="3328067" y="549025"/>
                  <a:pt x="3337370" y="547405"/>
                  <a:pt x="3346713" y="546071"/>
                </a:cubicBezTo>
                <a:cubicBezTo>
                  <a:pt x="3356056" y="544738"/>
                  <a:pt x="3365663" y="542949"/>
                  <a:pt x="3375537" y="540704"/>
                </a:cubicBezTo>
                <a:cubicBezTo>
                  <a:pt x="3385410" y="538460"/>
                  <a:pt x="3397614" y="536191"/>
                  <a:pt x="3412147" y="533896"/>
                </a:cubicBezTo>
                <a:close/>
                <a:moveTo>
                  <a:pt x="3005992" y="532996"/>
                </a:moveTo>
                <a:cubicBezTo>
                  <a:pt x="3007702" y="532915"/>
                  <a:pt x="3009846" y="533294"/>
                  <a:pt x="3012426" y="534133"/>
                </a:cubicBezTo>
                <a:cubicBezTo>
                  <a:pt x="3022743" y="537489"/>
                  <a:pt x="3031097" y="542038"/>
                  <a:pt x="3037485" y="547781"/>
                </a:cubicBezTo>
                <a:cubicBezTo>
                  <a:pt x="3043874" y="553525"/>
                  <a:pt x="3044935" y="558992"/>
                  <a:pt x="3040669" y="564183"/>
                </a:cubicBezTo>
                <a:cubicBezTo>
                  <a:pt x="3036402" y="569374"/>
                  <a:pt x="3029085" y="582431"/>
                  <a:pt x="3018717" y="603353"/>
                </a:cubicBezTo>
                <a:cubicBezTo>
                  <a:pt x="3042608" y="601589"/>
                  <a:pt x="3060541" y="600044"/>
                  <a:pt x="3072515" y="598718"/>
                </a:cubicBezTo>
                <a:cubicBezTo>
                  <a:pt x="3084489" y="597391"/>
                  <a:pt x="3097405" y="595355"/>
                  <a:pt x="3111266" y="592609"/>
                </a:cubicBezTo>
                <a:cubicBezTo>
                  <a:pt x="3125125" y="589863"/>
                  <a:pt x="3137236" y="593691"/>
                  <a:pt x="3147597" y="604095"/>
                </a:cubicBezTo>
                <a:cubicBezTo>
                  <a:pt x="3157957" y="614499"/>
                  <a:pt x="3152311" y="619701"/>
                  <a:pt x="3130657" y="619701"/>
                </a:cubicBezTo>
                <a:cubicBezTo>
                  <a:pt x="3112832" y="619701"/>
                  <a:pt x="3096732" y="620153"/>
                  <a:pt x="3082356" y="621056"/>
                </a:cubicBezTo>
                <a:cubicBezTo>
                  <a:pt x="3067979" y="621960"/>
                  <a:pt x="3044544" y="623688"/>
                  <a:pt x="3012049" y="626240"/>
                </a:cubicBezTo>
                <a:cubicBezTo>
                  <a:pt x="3002714" y="649185"/>
                  <a:pt x="2989635" y="673233"/>
                  <a:pt x="2972814" y="698386"/>
                </a:cubicBezTo>
                <a:cubicBezTo>
                  <a:pt x="2974392" y="699820"/>
                  <a:pt x="2979156" y="700096"/>
                  <a:pt x="2987108" y="699214"/>
                </a:cubicBezTo>
                <a:cubicBezTo>
                  <a:pt x="2995059" y="698332"/>
                  <a:pt x="3007012" y="696561"/>
                  <a:pt x="3022966" y="693901"/>
                </a:cubicBezTo>
                <a:cubicBezTo>
                  <a:pt x="3038919" y="691241"/>
                  <a:pt x="3050717" y="688082"/>
                  <a:pt x="3058361" y="684426"/>
                </a:cubicBezTo>
                <a:cubicBezTo>
                  <a:pt x="3066004" y="680769"/>
                  <a:pt x="3073626" y="680618"/>
                  <a:pt x="3081226" y="683974"/>
                </a:cubicBezTo>
                <a:cubicBezTo>
                  <a:pt x="3088827" y="687330"/>
                  <a:pt x="3097180" y="692603"/>
                  <a:pt x="3106286" y="699795"/>
                </a:cubicBezTo>
                <a:cubicBezTo>
                  <a:pt x="3115392" y="706986"/>
                  <a:pt x="3116016" y="713834"/>
                  <a:pt x="3108157" y="720337"/>
                </a:cubicBezTo>
                <a:cubicBezTo>
                  <a:pt x="3100299" y="726840"/>
                  <a:pt x="3091630" y="742611"/>
                  <a:pt x="3082151" y="767649"/>
                </a:cubicBezTo>
                <a:cubicBezTo>
                  <a:pt x="3091157" y="775766"/>
                  <a:pt x="3093372" y="781484"/>
                  <a:pt x="3088798" y="784804"/>
                </a:cubicBezTo>
                <a:cubicBezTo>
                  <a:pt x="3084223" y="788123"/>
                  <a:pt x="3077483" y="789783"/>
                  <a:pt x="3068578" y="789783"/>
                </a:cubicBezTo>
                <a:cubicBezTo>
                  <a:pt x="3061552" y="789783"/>
                  <a:pt x="3032850" y="791518"/>
                  <a:pt x="2982472" y="794989"/>
                </a:cubicBezTo>
                <a:cubicBezTo>
                  <a:pt x="2974686" y="810404"/>
                  <a:pt x="2968856" y="812376"/>
                  <a:pt x="2964984" y="800904"/>
                </a:cubicBezTo>
                <a:cubicBezTo>
                  <a:pt x="2961113" y="789432"/>
                  <a:pt x="2958506" y="775848"/>
                  <a:pt x="2957166" y="760153"/>
                </a:cubicBezTo>
                <a:cubicBezTo>
                  <a:pt x="2955825" y="744457"/>
                  <a:pt x="2953957" y="731834"/>
                  <a:pt x="2951562" y="722284"/>
                </a:cubicBezTo>
                <a:cubicBezTo>
                  <a:pt x="2947977" y="731218"/>
                  <a:pt x="2939301" y="742113"/>
                  <a:pt x="2925535" y="754969"/>
                </a:cubicBezTo>
                <a:cubicBezTo>
                  <a:pt x="2911768" y="767825"/>
                  <a:pt x="2896385" y="777963"/>
                  <a:pt x="2879384" y="785384"/>
                </a:cubicBezTo>
                <a:cubicBezTo>
                  <a:pt x="2862384" y="792805"/>
                  <a:pt x="2861854" y="788855"/>
                  <a:pt x="2877793" y="773532"/>
                </a:cubicBezTo>
                <a:cubicBezTo>
                  <a:pt x="2893732" y="758210"/>
                  <a:pt x="2911775" y="737567"/>
                  <a:pt x="2931923" y="711604"/>
                </a:cubicBezTo>
                <a:cubicBezTo>
                  <a:pt x="2952071" y="685641"/>
                  <a:pt x="2968799" y="658606"/>
                  <a:pt x="2982107" y="630499"/>
                </a:cubicBezTo>
                <a:cubicBezTo>
                  <a:pt x="2932719" y="636795"/>
                  <a:pt x="2904214" y="640620"/>
                  <a:pt x="2896593" y="641975"/>
                </a:cubicBezTo>
                <a:cubicBezTo>
                  <a:pt x="2888971" y="643330"/>
                  <a:pt x="2880395" y="639032"/>
                  <a:pt x="2870866" y="629080"/>
                </a:cubicBezTo>
                <a:cubicBezTo>
                  <a:pt x="2861337" y="619127"/>
                  <a:pt x="2861735" y="614607"/>
                  <a:pt x="2872060" y="615517"/>
                </a:cubicBezTo>
                <a:cubicBezTo>
                  <a:pt x="2882385" y="616428"/>
                  <a:pt x="2896722" y="616213"/>
                  <a:pt x="2915070" y="614872"/>
                </a:cubicBezTo>
                <a:cubicBezTo>
                  <a:pt x="2933418" y="613531"/>
                  <a:pt x="2958287" y="611162"/>
                  <a:pt x="2989678" y="607763"/>
                </a:cubicBezTo>
                <a:cubicBezTo>
                  <a:pt x="3001724" y="578036"/>
                  <a:pt x="3005947" y="557493"/>
                  <a:pt x="3002348" y="546136"/>
                </a:cubicBezTo>
                <a:cubicBezTo>
                  <a:pt x="2999648" y="537618"/>
                  <a:pt x="3000863" y="533238"/>
                  <a:pt x="3005992" y="532996"/>
                </a:cubicBezTo>
                <a:close/>
                <a:moveTo>
                  <a:pt x="786868" y="532512"/>
                </a:moveTo>
                <a:cubicBezTo>
                  <a:pt x="789919" y="531804"/>
                  <a:pt x="795395" y="533581"/>
                  <a:pt x="803297" y="537844"/>
                </a:cubicBezTo>
                <a:cubicBezTo>
                  <a:pt x="819099" y="546369"/>
                  <a:pt x="824402" y="553546"/>
                  <a:pt x="819203" y="559375"/>
                </a:cubicBezTo>
                <a:cubicBezTo>
                  <a:pt x="814005" y="565205"/>
                  <a:pt x="806257" y="578064"/>
                  <a:pt x="795961" y="597954"/>
                </a:cubicBezTo>
                <a:cubicBezTo>
                  <a:pt x="803289" y="596233"/>
                  <a:pt x="811606" y="594003"/>
                  <a:pt x="820913" y="591264"/>
                </a:cubicBezTo>
                <a:cubicBezTo>
                  <a:pt x="830220" y="588525"/>
                  <a:pt x="837834" y="590225"/>
                  <a:pt x="843757" y="596362"/>
                </a:cubicBezTo>
                <a:cubicBezTo>
                  <a:pt x="849680" y="602500"/>
                  <a:pt x="848095" y="606999"/>
                  <a:pt x="839003" y="609860"/>
                </a:cubicBezTo>
                <a:cubicBezTo>
                  <a:pt x="829912" y="612721"/>
                  <a:pt x="813335" y="616302"/>
                  <a:pt x="789272" y="620605"/>
                </a:cubicBezTo>
                <a:cubicBezTo>
                  <a:pt x="775318" y="652024"/>
                  <a:pt x="767095" y="669150"/>
                  <a:pt x="764599" y="671982"/>
                </a:cubicBezTo>
                <a:cubicBezTo>
                  <a:pt x="762104" y="674814"/>
                  <a:pt x="763481" y="675829"/>
                  <a:pt x="768729" y="675026"/>
                </a:cubicBezTo>
                <a:cubicBezTo>
                  <a:pt x="773978" y="674223"/>
                  <a:pt x="781234" y="672667"/>
                  <a:pt x="790498" y="670358"/>
                </a:cubicBezTo>
                <a:cubicBezTo>
                  <a:pt x="791329" y="656204"/>
                  <a:pt x="789720" y="645098"/>
                  <a:pt x="785668" y="637038"/>
                </a:cubicBezTo>
                <a:cubicBezTo>
                  <a:pt x="781617" y="628979"/>
                  <a:pt x="786593" y="627502"/>
                  <a:pt x="800597" y="632607"/>
                </a:cubicBezTo>
                <a:cubicBezTo>
                  <a:pt x="814600" y="637712"/>
                  <a:pt x="820221" y="642495"/>
                  <a:pt x="817461" y="646955"/>
                </a:cubicBezTo>
                <a:cubicBezTo>
                  <a:pt x="814700" y="651414"/>
                  <a:pt x="812933" y="657574"/>
                  <a:pt x="812159" y="665432"/>
                </a:cubicBezTo>
                <a:cubicBezTo>
                  <a:pt x="811456" y="665719"/>
                  <a:pt x="815575" y="664665"/>
                  <a:pt x="824516" y="662270"/>
                </a:cubicBezTo>
                <a:cubicBezTo>
                  <a:pt x="833458" y="659875"/>
                  <a:pt x="840606" y="662166"/>
                  <a:pt x="845962" y="669143"/>
                </a:cubicBezTo>
                <a:cubicBezTo>
                  <a:pt x="851318" y="676119"/>
                  <a:pt x="849436" y="680181"/>
                  <a:pt x="840316" y="681328"/>
                </a:cubicBezTo>
                <a:cubicBezTo>
                  <a:pt x="831195" y="682475"/>
                  <a:pt x="821723" y="683809"/>
                  <a:pt x="811900" y="685329"/>
                </a:cubicBezTo>
                <a:cubicBezTo>
                  <a:pt x="811169" y="698594"/>
                  <a:pt x="810804" y="708610"/>
                  <a:pt x="810804" y="715379"/>
                </a:cubicBezTo>
                <a:cubicBezTo>
                  <a:pt x="819651" y="713744"/>
                  <a:pt x="828284" y="711536"/>
                  <a:pt x="836702" y="708754"/>
                </a:cubicBezTo>
                <a:cubicBezTo>
                  <a:pt x="845119" y="705972"/>
                  <a:pt x="851906" y="706968"/>
                  <a:pt x="857062" y="711744"/>
                </a:cubicBezTo>
                <a:cubicBezTo>
                  <a:pt x="862216" y="716519"/>
                  <a:pt x="860636" y="720140"/>
                  <a:pt x="852318" y="722606"/>
                </a:cubicBezTo>
                <a:cubicBezTo>
                  <a:pt x="844001" y="725073"/>
                  <a:pt x="830163" y="729533"/>
                  <a:pt x="810804" y="735986"/>
                </a:cubicBezTo>
                <a:cubicBezTo>
                  <a:pt x="810804" y="754040"/>
                  <a:pt x="810553" y="772611"/>
                  <a:pt x="810051" y="791698"/>
                </a:cubicBezTo>
                <a:cubicBezTo>
                  <a:pt x="809549" y="810784"/>
                  <a:pt x="806612" y="820636"/>
                  <a:pt x="801242" y="821253"/>
                </a:cubicBezTo>
                <a:cubicBezTo>
                  <a:pt x="795871" y="821869"/>
                  <a:pt x="791372" y="817510"/>
                  <a:pt x="787745" y="808174"/>
                </a:cubicBezTo>
                <a:cubicBezTo>
                  <a:pt x="784116" y="798839"/>
                  <a:pt x="783202" y="790697"/>
                  <a:pt x="785002" y="783750"/>
                </a:cubicBezTo>
                <a:cubicBezTo>
                  <a:pt x="786801" y="776802"/>
                  <a:pt x="788146" y="762616"/>
                  <a:pt x="789035" y="741191"/>
                </a:cubicBezTo>
                <a:cubicBezTo>
                  <a:pt x="761703" y="748992"/>
                  <a:pt x="745222" y="755216"/>
                  <a:pt x="739593" y="759862"/>
                </a:cubicBezTo>
                <a:cubicBezTo>
                  <a:pt x="733965" y="764509"/>
                  <a:pt x="725501" y="761182"/>
                  <a:pt x="714201" y="749882"/>
                </a:cubicBezTo>
                <a:cubicBezTo>
                  <a:pt x="702900" y="738581"/>
                  <a:pt x="702793" y="733379"/>
                  <a:pt x="713878" y="734276"/>
                </a:cubicBezTo>
                <a:cubicBezTo>
                  <a:pt x="724963" y="735172"/>
                  <a:pt x="750467" y="730544"/>
                  <a:pt x="790390" y="720391"/>
                </a:cubicBezTo>
                <a:lnTo>
                  <a:pt x="790390" y="688534"/>
                </a:lnTo>
                <a:cubicBezTo>
                  <a:pt x="771834" y="692865"/>
                  <a:pt x="758745" y="697547"/>
                  <a:pt x="751123" y="702580"/>
                </a:cubicBezTo>
                <a:cubicBezTo>
                  <a:pt x="743501" y="707614"/>
                  <a:pt x="738016" y="705036"/>
                  <a:pt x="734668" y="694847"/>
                </a:cubicBezTo>
                <a:cubicBezTo>
                  <a:pt x="731319" y="684659"/>
                  <a:pt x="732628" y="677675"/>
                  <a:pt x="738593" y="673896"/>
                </a:cubicBezTo>
                <a:cubicBezTo>
                  <a:pt x="744559" y="670118"/>
                  <a:pt x="753730" y="652956"/>
                  <a:pt x="766105" y="622411"/>
                </a:cubicBezTo>
                <a:cubicBezTo>
                  <a:pt x="754863" y="626011"/>
                  <a:pt x="745527" y="624810"/>
                  <a:pt x="738099" y="618808"/>
                </a:cubicBezTo>
                <a:cubicBezTo>
                  <a:pt x="730670" y="612807"/>
                  <a:pt x="731968" y="609200"/>
                  <a:pt x="741992" y="607989"/>
                </a:cubicBezTo>
                <a:cubicBezTo>
                  <a:pt x="752016" y="606777"/>
                  <a:pt x="762112" y="605390"/>
                  <a:pt x="772278" y="603826"/>
                </a:cubicBezTo>
                <a:cubicBezTo>
                  <a:pt x="784353" y="574028"/>
                  <a:pt x="788590" y="553449"/>
                  <a:pt x="784991" y="542092"/>
                </a:cubicBezTo>
                <a:cubicBezTo>
                  <a:pt x="783192" y="536413"/>
                  <a:pt x="783817" y="533220"/>
                  <a:pt x="786868" y="532512"/>
                </a:cubicBezTo>
                <a:close/>
                <a:moveTo>
                  <a:pt x="161131" y="530476"/>
                </a:moveTo>
                <a:cubicBezTo>
                  <a:pt x="171026" y="530476"/>
                  <a:pt x="181161" y="533470"/>
                  <a:pt x="191536" y="539457"/>
                </a:cubicBezTo>
                <a:cubicBezTo>
                  <a:pt x="201912" y="545444"/>
                  <a:pt x="205715" y="554690"/>
                  <a:pt x="202948" y="567194"/>
                </a:cubicBezTo>
                <a:cubicBezTo>
                  <a:pt x="200180" y="579699"/>
                  <a:pt x="191074" y="579631"/>
                  <a:pt x="175629" y="566990"/>
                </a:cubicBezTo>
                <a:cubicBezTo>
                  <a:pt x="160185" y="554349"/>
                  <a:pt x="150972" y="545103"/>
                  <a:pt x="147989" y="539253"/>
                </a:cubicBezTo>
                <a:cubicBezTo>
                  <a:pt x="145006" y="533402"/>
                  <a:pt x="149387" y="530476"/>
                  <a:pt x="161131" y="530476"/>
                </a:cubicBezTo>
                <a:close/>
                <a:moveTo>
                  <a:pt x="4839344" y="528903"/>
                </a:moveTo>
                <a:cubicBezTo>
                  <a:pt x="4842513" y="528550"/>
                  <a:pt x="4846594" y="529931"/>
                  <a:pt x="4851588" y="533047"/>
                </a:cubicBezTo>
                <a:cubicBezTo>
                  <a:pt x="4861576" y="539278"/>
                  <a:pt x="4868743" y="545616"/>
                  <a:pt x="4873088" y="552062"/>
                </a:cubicBezTo>
                <a:cubicBezTo>
                  <a:pt x="4877433" y="558508"/>
                  <a:pt x="4875733" y="562595"/>
                  <a:pt x="4867990" y="564323"/>
                </a:cubicBezTo>
                <a:cubicBezTo>
                  <a:pt x="4860246" y="566051"/>
                  <a:pt x="4846125" y="570313"/>
                  <a:pt x="4825625" y="577111"/>
                </a:cubicBezTo>
                <a:cubicBezTo>
                  <a:pt x="4805126" y="583908"/>
                  <a:pt x="4779848" y="591931"/>
                  <a:pt x="4749791" y="601181"/>
                </a:cubicBezTo>
                <a:cubicBezTo>
                  <a:pt x="4748973" y="614990"/>
                  <a:pt x="4747704" y="628771"/>
                  <a:pt x="4745983" y="642524"/>
                </a:cubicBezTo>
                <a:cubicBezTo>
                  <a:pt x="4753842" y="642524"/>
                  <a:pt x="4765648" y="641430"/>
                  <a:pt x="4781400" y="639243"/>
                </a:cubicBezTo>
                <a:cubicBezTo>
                  <a:pt x="4797153" y="637056"/>
                  <a:pt x="4814766" y="634378"/>
                  <a:pt x="4834240" y="631209"/>
                </a:cubicBezTo>
                <a:cubicBezTo>
                  <a:pt x="4853714" y="628040"/>
                  <a:pt x="4869581" y="624405"/>
                  <a:pt x="4881842" y="620303"/>
                </a:cubicBezTo>
                <a:cubicBezTo>
                  <a:pt x="4894103" y="616202"/>
                  <a:pt x="4905121" y="617055"/>
                  <a:pt x="4914893" y="622863"/>
                </a:cubicBezTo>
                <a:cubicBezTo>
                  <a:pt x="4924666" y="628671"/>
                  <a:pt x="4927376" y="634074"/>
                  <a:pt x="4923024" y="639071"/>
                </a:cubicBezTo>
                <a:cubicBezTo>
                  <a:pt x="4918672" y="644069"/>
                  <a:pt x="4910261" y="647034"/>
                  <a:pt x="4897792" y="647966"/>
                </a:cubicBezTo>
                <a:cubicBezTo>
                  <a:pt x="4885323" y="648898"/>
                  <a:pt x="4868449" y="650719"/>
                  <a:pt x="4847168" y="653429"/>
                </a:cubicBezTo>
                <a:cubicBezTo>
                  <a:pt x="4825887" y="656140"/>
                  <a:pt x="4808492" y="658395"/>
                  <a:pt x="4794984" y="660194"/>
                </a:cubicBezTo>
                <a:cubicBezTo>
                  <a:pt x="4781475" y="661994"/>
                  <a:pt x="4770061" y="662894"/>
                  <a:pt x="4760739" y="662894"/>
                </a:cubicBezTo>
                <a:cubicBezTo>
                  <a:pt x="4751433" y="662894"/>
                  <a:pt x="4745919" y="660642"/>
                  <a:pt x="4744198" y="656140"/>
                </a:cubicBezTo>
                <a:lnTo>
                  <a:pt x="4733763" y="699882"/>
                </a:lnTo>
                <a:lnTo>
                  <a:pt x="4735648" y="699935"/>
                </a:lnTo>
                <a:cubicBezTo>
                  <a:pt x="4744173" y="701340"/>
                  <a:pt x="4751028" y="702691"/>
                  <a:pt x="4756212" y="703989"/>
                </a:cubicBezTo>
                <a:cubicBezTo>
                  <a:pt x="4761396" y="705287"/>
                  <a:pt x="4773269" y="705043"/>
                  <a:pt x="4791833" y="703258"/>
                </a:cubicBezTo>
                <a:cubicBezTo>
                  <a:pt x="4810396" y="701473"/>
                  <a:pt x="4825489" y="699504"/>
                  <a:pt x="4837112" y="697353"/>
                </a:cubicBezTo>
                <a:cubicBezTo>
                  <a:pt x="4848734" y="695202"/>
                  <a:pt x="4857966" y="691818"/>
                  <a:pt x="4864806" y="687200"/>
                </a:cubicBezTo>
                <a:cubicBezTo>
                  <a:pt x="4871646" y="682583"/>
                  <a:pt x="4879867" y="682658"/>
                  <a:pt x="4889468" y="687426"/>
                </a:cubicBezTo>
                <a:cubicBezTo>
                  <a:pt x="4899069" y="692194"/>
                  <a:pt x="4907250" y="697762"/>
                  <a:pt x="4914011" y="704129"/>
                </a:cubicBezTo>
                <a:cubicBezTo>
                  <a:pt x="4920772" y="710496"/>
                  <a:pt x="4919970" y="716687"/>
                  <a:pt x="4911602" y="722703"/>
                </a:cubicBezTo>
                <a:cubicBezTo>
                  <a:pt x="4903235" y="728719"/>
                  <a:pt x="4893917" y="743744"/>
                  <a:pt x="4883649" y="767778"/>
                </a:cubicBezTo>
                <a:cubicBezTo>
                  <a:pt x="4895351" y="781545"/>
                  <a:pt x="4894426" y="788428"/>
                  <a:pt x="4880875" y="788428"/>
                </a:cubicBezTo>
                <a:cubicBezTo>
                  <a:pt x="4871152" y="788428"/>
                  <a:pt x="4857045" y="789102"/>
                  <a:pt x="4838553" y="790450"/>
                </a:cubicBezTo>
                <a:cubicBezTo>
                  <a:pt x="4820061" y="791798"/>
                  <a:pt x="4797931" y="792888"/>
                  <a:pt x="4772161" y="793720"/>
                </a:cubicBezTo>
                <a:cubicBezTo>
                  <a:pt x="4765335" y="813581"/>
                  <a:pt x="4758603" y="810290"/>
                  <a:pt x="4751963" y="783846"/>
                </a:cubicBezTo>
                <a:cubicBezTo>
                  <a:pt x="4745324" y="757403"/>
                  <a:pt x="4741337" y="740607"/>
                  <a:pt x="4740004" y="733458"/>
                </a:cubicBezTo>
                <a:cubicBezTo>
                  <a:pt x="4738670" y="726310"/>
                  <a:pt x="4735479" y="718584"/>
                  <a:pt x="4730431" y="710281"/>
                </a:cubicBezTo>
                <a:lnTo>
                  <a:pt x="4729660" y="708649"/>
                </a:lnTo>
                <a:lnTo>
                  <a:pt x="4709448" y="749559"/>
                </a:lnTo>
                <a:cubicBezTo>
                  <a:pt x="4697940" y="766595"/>
                  <a:pt x="4682001" y="781158"/>
                  <a:pt x="4661631" y="793246"/>
                </a:cubicBezTo>
                <a:cubicBezTo>
                  <a:pt x="4641260" y="805335"/>
                  <a:pt x="4638776" y="802420"/>
                  <a:pt x="4654177" y="784502"/>
                </a:cubicBezTo>
                <a:cubicBezTo>
                  <a:pt x="4669579" y="766584"/>
                  <a:pt x="4681965" y="748928"/>
                  <a:pt x="4691336" y="731533"/>
                </a:cubicBezTo>
                <a:cubicBezTo>
                  <a:pt x="4700708" y="714139"/>
                  <a:pt x="4707405" y="696271"/>
                  <a:pt x="4711427" y="677930"/>
                </a:cubicBezTo>
                <a:cubicBezTo>
                  <a:pt x="4715450" y="659588"/>
                  <a:pt x="4717687" y="642072"/>
                  <a:pt x="4718138" y="625380"/>
                </a:cubicBezTo>
                <a:cubicBezTo>
                  <a:pt x="4718590" y="608688"/>
                  <a:pt x="4717016" y="595445"/>
                  <a:pt x="4713417" y="585650"/>
                </a:cubicBezTo>
                <a:cubicBezTo>
                  <a:pt x="4709817" y="575856"/>
                  <a:pt x="4712381" y="572142"/>
                  <a:pt x="4721107" y="574508"/>
                </a:cubicBezTo>
                <a:cubicBezTo>
                  <a:pt x="4729833" y="576874"/>
                  <a:pt x="4736419" y="578674"/>
                  <a:pt x="4740864" y="579907"/>
                </a:cubicBezTo>
                <a:cubicBezTo>
                  <a:pt x="4745309" y="581140"/>
                  <a:pt x="4751885" y="580911"/>
                  <a:pt x="4760589" y="579219"/>
                </a:cubicBezTo>
                <a:cubicBezTo>
                  <a:pt x="4769293" y="577526"/>
                  <a:pt x="4782795" y="571672"/>
                  <a:pt x="4801093" y="561656"/>
                </a:cubicBezTo>
                <a:cubicBezTo>
                  <a:pt x="4819391" y="551639"/>
                  <a:pt x="4829884" y="542809"/>
                  <a:pt x="4832573" y="535166"/>
                </a:cubicBezTo>
                <a:cubicBezTo>
                  <a:pt x="4833917" y="531344"/>
                  <a:pt x="4836174" y="529256"/>
                  <a:pt x="4839344" y="528903"/>
                </a:cubicBezTo>
                <a:close/>
                <a:moveTo>
                  <a:pt x="1535987" y="527874"/>
                </a:moveTo>
                <a:cubicBezTo>
                  <a:pt x="1540598" y="527924"/>
                  <a:pt x="1547513" y="530261"/>
                  <a:pt x="1556734" y="534886"/>
                </a:cubicBezTo>
                <a:cubicBezTo>
                  <a:pt x="1571691" y="544336"/>
                  <a:pt x="1574544" y="551302"/>
                  <a:pt x="1565295" y="555783"/>
                </a:cubicBezTo>
                <a:cubicBezTo>
                  <a:pt x="1556046" y="560264"/>
                  <a:pt x="1548413" y="564355"/>
                  <a:pt x="1542397" y="568055"/>
                </a:cubicBezTo>
                <a:cubicBezTo>
                  <a:pt x="1536381" y="571755"/>
                  <a:pt x="1526591" y="577211"/>
                  <a:pt x="1513025" y="584424"/>
                </a:cubicBezTo>
                <a:cubicBezTo>
                  <a:pt x="1529229" y="590017"/>
                  <a:pt x="1536414" y="595204"/>
                  <a:pt x="1534578" y="599987"/>
                </a:cubicBezTo>
                <a:cubicBezTo>
                  <a:pt x="1532743" y="604769"/>
                  <a:pt x="1531409" y="613090"/>
                  <a:pt x="1530577" y="624950"/>
                </a:cubicBezTo>
                <a:cubicBezTo>
                  <a:pt x="1534119" y="624175"/>
                  <a:pt x="1538941" y="622630"/>
                  <a:pt x="1545043" y="620314"/>
                </a:cubicBezTo>
                <a:cubicBezTo>
                  <a:pt x="1551145" y="617998"/>
                  <a:pt x="1556784" y="619124"/>
                  <a:pt x="1561961" y="623691"/>
                </a:cubicBezTo>
                <a:cubicBezTo>
                  <a:pt x="1567138" y="628259"/>
                  <a:pt x="1565525" y="632335"/>
                  <a:pt x="1557121" y="635920"/>
                </a:cubicBezTo>
                <a:cubicBezTo>
                  <a:pt x="1548718" y="639505"/>
                  <a:pt x="1539870" y="642753"/>
                  <a:pt x="1530577" y="645664"/>
                </a:cubicBezTo>
                <a:lnTo>
                  <a:pt x="1530577" y="666809"/>
                </a:lnTo>
                <a:cubicBezTo>
                  <a:pt x="1535654" y="666809"/>
                  <a:pt x="1543222" y="668834"/>
                  <a:pt x="1553281" y="672885"/>
                </a:cubicBezTo>
                <a:cubicBezTo>
                  <a:pt x="1563341" y="676936"/>
                  <a:pt x="1567514" y="684834"/>
                  <a:pt x="1565800" y="696579"/>
                </a:cubicBezTo>
                <a:cubicBezTo>
                  <a:pt x="1564087" y="708324"/>
                  <a:pt x="1558412" y="710625"/>
                  <a:pt x="1548775" y="703484"/>
                </a:cubicBezTo>
                <a:cubicBezTo>
                  <a:pt x="1539139" y="696342"/>
                  <a:pt x="1533073" y="689115"/>
                  <a:pt x="1530577" y="681801"/>
                </a:cubicBezTo>
                <a:lnTo>
                  <a:pt x="1530577" y="753259"/>
                </a:lnTo>
                <a:cubicBezTo>
                  <a:pt x="1530577" y="767785"/>
                  <a:pt x="1529086" y="781326"/>
                  <a:pt x="1526103" y="793881"/>
                </a:cubicBezTo>
                <a:cubicBezTo>
                  <a:pt x="1523121" y="806436"/>
                  <a:pt x="1517693" y="807447"/>
                  <a:pt x="1509820" y="796914"/>
                </a:cubicBezTo>
                <a:cubicBezTo>
                  <a:pt x="1501947" y="786381"/>
                  <a:pt x="1498911" y="776651"/>
                  <a:pt x="1500710" y="767724"/>
                </a:cubicBezTo>
                <a:cubicBezTo>
                  <a:pt x="1502510" y="758798"/>
                  <a:pt x="1504087" y="748046"/>
                  <a:pt x="1505443" y="735470"/>
                </a:cubicBezTo>
                <a:cubicBezTo>
                  <a:pt x="1506798" y="722893"/>
                  <a:pt x="1507475" y="702301"/>
                  <a:pt x="1507475" y="673692"/>
                </a:cubicBezTo>
                <a:cubicBezTo>
                  <a:pt x="1492433" y="703477"/>
                  <a:pt x="1472697" y="726672"/>
                  <a:pt x="1448268" y="743278"/>
                </a:cubicBezTo>
                <a:cubicBezTo>
                  <a:pt x="1423840" y="759884"/>
                  <a:pt x="1418226" y="760328"/>
                  <a:pt x="1431426" y="744611"/>
                </a:cubicBezTo>
                <a:cubicBezTo>
                  <a:pt x="1444626" y="728895"/>
                  <a:pt x="1457471" y="712565"/>
                  <a:pt x="1469962" y="695622"/>
                </a:cubicBezTo>
                <a:cubicBezTo>
                  <a:pt x="1482452" y="678679"/>
                  <a:pt x="1491801" y="664170"/>
                  <a:pt x="1498011" y="652096"/>
                </a:cubicBezTo>
                <a:cubicBezTo>
                  <a:pt x="1479183" y="658262"/>
                  <a:pt x="1466290" y="662503"/>
                  <a:pt x="1459336" y="664819"/>
                </a:cubicBezTo>
                <a:cubicBezTo>
                  <a:pt x="1452380" y="667135"/>
                  <a:pt x="1443590" y="663998"/>
                  <a:pt x="1432964" y="655408"/>
                </a:cubicBezTo>
                <a:cubicBezTo>
                  <a:pt x="1422338" y="646818"/>
                  <a:pt x="1425155" y="642524"/>
                  <a:pt x="1441418" y="642524"/>
                </a:cubicBezTo>
                <a:cubicBezTo>
                  <a:pt x="1454495" y="642524"/>
                  <a:pt x="1476515" y="638336"/>
                  <a:pt x="1507475" y="629962"/>
                </a:cubicBezTo>
                <a:cubicBezTo>
                  <a:pt x="1507475" y="613642"/>
                  <a:pt x="1506170" y="600327"/>
                  <a:pt x="1503560" y="590017"/>
                </a:cubicBezTo>
                <a:cubicBezTo>
                  <a:pt x="1495344" y="595337"/>
                  <a:pt x="1486291" y="598689"/>
                  <a:pt x="1476404" y="600073"/>
                </a:cubicBezTo>
                <a:cubicBezTo>
                  <a:pt x="1466516" y="601457"/>
                  <a:pt x="1467803" y="597352"/>
                  <a:pt x="1480265" y="587758"/>
                </a:cubicBezTo>
                <a:cubicBezTo>
                  <a:pt x="1492726" y="578165"/>
                  <a:pt x="1503976" y="568134"/>
                  <a:pt x="1514014" y="557665"/>
                </a:cubicBezTo>
                <a:cubicBezTo>
                  <a:pt x="1524053" y="547197"/>
                  <a:pt x="1529072" y="539503"/>
                  <a:pt x="1529072" y="534585"/>
                </a:cubicBezTo>
                <a:cubicBezTo>
                  <a:pt x="1529072" y="530060"/>
                  <a:pt x="1531377" y="527823"/>
                  <a:pt x="1535987" y="527874"/>
                </a:cubicBezTo>
                <a:close/>
                <a:moveTo>
                  <a:pt x="5586673" y="526868"/>
                </a:moveTo>
                <a:cubicBezTo>
                  <a:pt x="5591082" y="527144"/>
                  <a:pt x="5595773" y="528476"/>
                  <a:pt x="5600746" y="530863"/>
                </a:cubicBezTo>
                <a:cubicBezTo>
                  <a:pt x="5610690" y="535639"/>
                  <a:pt x="5618796" y="541497"/>
                  <a:pt x="5625063" y="548437"/>
                </a:cubicBezTo>
                <a:cubicBezTo>
                  <a:pt x="5631330" y="555378"/>
                  <a:pt x="5632882" y="562172"/>
                  <a:pt x="5629720" y="568818"/>
                </a:cubicBezTo>
                <a:cubicBezTo>
                  <a:pt x="5626558" y="575465"/>
                  <a:pt x="5625647" y="600625"/>
                  <a:pt x="5626988" y="644298"/>
                </a:cubicBezTo>
                <a:cubicBezTo>
                  <a:pt x="5628329" y="687971"/>
                  <a:pt x="5630136" y="720921"/>
                  <a:pt x="5632409" y="743149"/>
                </a:cubicBezTo>
                <a:cubicBezTo>
                  <a:pt x="5634682" y="765376"/>
                  <a:pt x="5634642" y="783531"/>
                  <a:pt x="5632290" y="797613"/>
                </a:cubicBezTo>
                <a:cubicBezTo>
                  <a:pt x="5629938" y="811695"/>
                  <a:pt x="5625722" y="821109"/>
                  <a:pt x="5619642" y="825856"/>
                </a:cubicBezTo>
                <a:cubicBezTo>
                  <a:pt x="5613562" y="830603"/>
                  <a:pt x="5609343" y="828932"/>
                  <a:pt x="5606984" y="820844"/>
                </a:cubicBezTo>
                <a:cubicBezTo>
                  <a:pt x="5604624" y="812756"/>
                  <a:pt x="5600304" y="802818"/>
                  <a:pt x="5594023" y="791031"/>
                </a:cubicBezTo>
                <a:cubicBezTo>
                  <a:pt x="5568699" y="790199"/>
                  <a:pt x="5511904" y="791963"/>
                  <a:pt x="5423640" y="796322"/>
                </a:cubicBezTo>
                <a:cubicBezTo>
                  <a:pt x="5422407" y="813559"/>
                  <a:pt x="5416943" y="815549"/>
                  <a:pt x="5407249" y="802291"/>
                </a:cubicBezTo>
                <a:cubicBezTo>
                  <a:pt x="5397556" y="789034"/>
                  <a:pt x="5394508" y="775482"/>
                  <a:pt x="5398107" y="761637"/>
                </a:cubicBezTo>
                <a:cubicBezTo>
                  <a:pt x="5401707" y="747791"/>
                  <a:pt x="5404181" y="727859"/>
                  <a:pt x="5405528" y="701838"/>
                </a:cubicBezTo>
                <a:cubicBezTo>
                  <a:pt x="5406877" y="675818"/>
                  <a:pt x="5407550" y="647514"/>
                  <a:pt x="5407550" y="616926"/>
                </a:cubicBezTo>
                <a:cubicBezTo>
                  <a:pt x="5407550" y="587242"/>
                  <a:pt x="5404851" y="567890"/>
                  <a:pt x="5399452" y="558870"/>
                </a:cubicBezTo>
                <a:cubicBezTo>
                  <a:pt x="5394053" y="549850"/>
                  <a:pt x="5394530" y="545340"/>
                  <a:pt x="5400882" y="545340"/>
                </a:cubicBezTo>
                <a:cubicBezTo>
                  <a:pt x="5405887" y="545340"/>
                  <a:pt x="5411301" y="546010"/>
                  <a:pt x="5417122" y="547351"/>
                </a:cubicBezTo>
                <a:cubicBezTo>
                  <a:pt x="5422945" y="548692"/>
                  <a:pt x="5433241" y="549154"/>
                  <a:pt x="5448011" y="548739"/>
                </a:cubicBezTo>
                <a:cubicBezTo>
                  <a:pt x="5462782" y="548323"/>
                  <a:pt x="5485597" y="545881"/>
                  <a:pt x="5516457" y="541414"/>
                </a:cubicBezTo>
                <a:cubicBezTo>
                  <a:pt x="5547317" y="536947"/>
                  <a:pt x="5566594" y="532878"/>
                  <a:pt x="5574288" y="529207"/>
                </a:cubicBezTo>
                <a:cubicBezTo>
                  <a:pt x="5578135" y="527372"/>
                  <a:pt x="5582263" y="526592"/>
                  <a:pt x="5586673" y="526868"/>
                </a:cubicBezTo>
                <a:close/>
                <a:moveTo>
                  <a:pt x="2014797" y="526868"/>
                </a:moveTo>
                <a:cubicBezTo>
                  <a:pt x="2019207" y="527144"/>
                  <a:pt x="2023898" y="528476"/>
                  <a:pt x="2028870" y="530863"/>
                </a:cubicBezTo>
                <a:cubicBezTo>
                  <a:pt x="2038815" y="535639"/>
                  <a:pt x="2046921" y="541497"/>
                  <a:pt x="2053188" y="548437"/>
                </a:cubicBezTo>
                <a:cubicBezTo>
                  <a:pt x="2059454" y="555378"/>
                  <a:pt x="2061007" y="562172"/>
                  <a:pt x="2057845" y="568818"/>
                </a:cubicBezTo>
                <a:cubicBezTo>
                  <a:pt x="2054683" y="575465"/>
                  <a:pt x="2053772" y="600625"/>
                  <a:pt x="2055113" y="644298"/>
                </a:cubicBezTo>
                <a:cubicBezTo>
                  <a:pt x="2056454" y="687971"/>
                  <a:pt x="2058261" y="720921"/>
                  <a:pt x="2060534" y="743149"/>
                </a:cubicBezTo>
                <a:cubicBezTo>
                  <a:pt x="2062807" y="765376"/>
                  <a:pt x="2062767" y="783531"/>
                  <a:pt x="2060415" y="797613"/>
                </a:cubicBezTo>
                <a:cubicBezTo>
                  <a:pt x="2058064" y="811695"/>
                  <a:pt x="2053847" y="821109"/>
                  <a:pt x="2047767" y="825856"/>
                </a:cubicBezTo>
                <a:cubicBezTo>
                  <a:pt x="2041687" y="830603"/>
                  <a:pt x="2037467" y="828932"/>
                  <a:pt x="2035108" y="820844"/>
                </a:cubicBezTo>
                <a:cubicBezTo>
                  <a:pt x="2032749" y="812756"/>
                  <a:pt x="2028429" y="802818"/>
                  <a:pt x="2022148" y="791031"/>
                </a:cubicBezTo>
                <a:cubicBezTo>
                  <a:pt x="1996824" y="790199"/>
                  <a:pt x="1940029" y="791963"/>
                  <a:pt x="1851765" y="796322"/>
                </a:cubicBezTo>
                <a:cubicBezTo>
                  <a:pt x="1850532" y="813559"/>
                  <a:pt x="1845068" y="815549"/>
                  <a:pt x="1835374" y="802291"/>
                </a:cubicBezTo>
                <a:cubicBezTo>
                  <a:pt x="1825680" y="789034"/>
                  <a:pt x="1822633" y="775482"/>
                  <a:pt x="1826233" y="761637"/>
                </a:cubicBezTo>
                <a:cubicBezTo>
                  <a:pt x="1829832" y="747791"/>
                  <a:pt x="1832306" y="727859"/>
                  <a:pt x="1833654" y="701838"/>
                </a:cubicBezTo>
                <a:cubicBezTo>
                  <a:pt x="1835002" y="675818"/>
                  <a:pt x="1835676" y="647514"/>
                  <a:pt x="1835676" y="616926"/>
                </a:cubicBezTo>
                <a:cubicBezTo>
                  <a:pt x="1835676" y="587242"/>
                  <a:pt x="1832976" y="567890"/>
                  <a:pt x="1827577" y="558870"/>
                </a:cubicBezTo>
                <a:cubicBezTo>
                  <a:pt x="1822178" y="549850"/>
                  <a:pt x="1822655" y="545340"/>
                  <a:pt x="1829007" y="545340"/>
                </a:cubicBezTo>
                <a:cubicBezTo>
                  <a:pt x="1834012" y="545340"/>
                  <a:pt x="1839425" y="546010"/>
                  <a:pt x="1845248" y="547351"/>
                </a:cubicBezTo>
                <a:cubicBezTo>
                  <a:pt x="1851070" y="548692"/>
                  <a:pt x="1861366" y="549154"/>
                  <a:pt x="1876136" y="548739"/>
                </a:cubicBezTo>
                <a:cubicBezTo>
                  <a:pt x="1890907" y="548323"/>
                  <a:pt x="1913722" y="545881"/>
                  <a:pt x="1944582" y="541414"/>
                </a:cubicBezTo>
                <a:cubicBezTo>
                  <a:pt x="1975442" y="536947"/>
                  <a:pt x="1994719" y="532878"/>
                  <a:pt x="2002413" y="529207"/>
                </a:cubicBezTo>
                <a:cubicBezTo>
                  <a:pt x="2006259" y="527372"/>
                  <a:pt x="2010388" y="526592"/>
                  <a:pt x="2014797" y="526868"/>
                </a:cubicBezTo>
                <a:close/>
                <a:moveTo>
                  <a:pt x="5203825" y="526172"/>
                </a:moveTo>
                <a:cubicBezTo>
                  <a:pt x="5205713" y="526114"/>
                  <a:pt x="5208048" y="526499"/>
                  <a:pt x="5210828" y="527325"/>
                </a:cubicBezTo>
                <a:cubicBezTo>
                  <a:pt x="5221949" y="530630"/>
                  <a:pt x="5230298" y="534477"/>
                  <a:pt x="5235877" y="538865"/>
                </a:cubicBezTo>
                <a:cubicBezTo>
                  <a:pt x="5241455" y="543253"/>
                  <a:pt x="5242111" y="548072"/>
                  <a:pt x="5237845" y="553320"/>
                </a:cubicBezTo>
                <a:cubicBezTo>
                  <a:pt x="5233579" y="558569"/>
                  <a:pt x="5228538" y="567001"/>
                  <a:pt x="5222723" y="578616"/>
                </a:cubicBezTo>
                <a:cubicBezTo>
                  <a:pt x="5216908" y="590232"/>
                  <a:pt x="5208336" y="602077"/>
                  <a:pt x="5197007" y="614151"/>
                </a:cubicBezTo>
                <a:cubicBezTo>
                  <a:pt x="5225358" y="613363"/>
                  <a:pt x="5242885" y="610466"/>
                  <a:pt x="5249590" y="605461"/>
                </a:cubicBezTo>
                <a:cubicBezTo>
                  <a:pt x="5256294" y="600456"/>
                  <a:pt x="5264063" y="599883"/>
                  <a:pt x="5272896" y="603740"/>
                </a:cubicBezTo>
                <a:cubicBezTo>
                  <a:pt x="5281730" y="607598"/>
                  <a:pt x="5288839" y="612420"/>
                  <a:pt x="5294224" y="618206"/>
                </a:cubicBezTo>
                <a:cubicBezTo>
                  <a:pt x="5299608" y="623992"/>
                  <a:pt x="5300013" y="629377"/>
                  <a:pt x="5295439" y="634360"/>
                </a:cubicBezTo>
                <a:cubicBezTo>
                  <a:pt x="5290864" y="639344"/>
                  <a:pt x="5287691" y="651160"/>
                  <a:pt x="5285921" y="669809"/>
                </a:cubicBezTo>
                <a:cubicBezTo>
                  <a:pt x="5284150" y="688459"/>
                  <a:pt x="5282590" y="707216"/>
                  <a:pt x="5281242" y="726080"/>
                </a:cubicBezTo>
                <a:cubicBezTo>
                  <a:pt x="5279894" y="744945"/>
                  <a:pt x="5275915" y="761217"/>
                  <a:pt x="5269304" y="774898"/>
                </a:cubicBezTo>
                <a:cubicBezTo>
                  <a:pt x="5262693" y="788579"/>
                  <a:pt x="5252436" y="798979"/>
                  <a:pt x="5238533" y="806099"/>
                </a:cubicBezTo>
                <a:cubicBezTo>
                  <a:pt x="5224631" y="813219"/>
                  <a:pt x="5217152" y="811430"/>
                  <a:pt x="5216098" y="800732"/>
                </a:cubicBezTo>
                <a:cubicBezTo>
                  <a:pt x="5215044" y="790034"/>
                  <a:pt x="5209322" y="777859"/>
                  <a:pt x="5198933" y="764207"/>
                </a:cubicBezTo>
                <a:cubicBezTo>
                  <a:pt x="5188543" y="750555"/>
                  <a:pt x="5189948" y="746927"/>
                  <a:pt x="5203149" y="753323"/>
                </a:cubicBezTo>
                <a:cubicBezTo>
                  <a:pt x="5216349" y="759719"/>
                  <a:pt x="5225566" y="763318"/>
                  <a:pt x="5230801" y="764121"/>
                </a:cubicBezTo>
                <a:cubicBezTo>
                  <a:pt x="5236035" y="764924"/>
                  <a:pt x="5240906" y="760117"/>
                  <a:pt x="5245417" y="749699"/>
                </a:cubicBezTo>
                <a:cubicBezTo>
                  <a:pt x="5249927" y="739280"/>
                  <a:pt x="5253081" y="723503"/>
                  <a:pt x="5254881" y="702365"/>
                </a:cubicBezTo>
                <a:cubicBezTo>
                  <a:pt x="5256681" y="681228"/>
                  <a:pt x="5257580" y="663546"/>
                  <a:pt x="5257580" y="649321"/>
                </a:cubicBezTo>
                <a:cubicBezTo>
                  <a:pt x="5257580" y="636486"/>
                  <a:pt x="5256344" y="629241"/>
                  <a:pt x="5253870" y="627585"/>
                </a:cubicBezTo>
                <a:cubicBezTo>
                  <a:pt x="5251396" y="625928"/>
                  <a:pt x="5245248" y="626333"/>
                  <a:pt x="5235425" y="628800"/>
                </a:cubicBezTo>
                <a:lnTo>
                  <a:pt x="5207289" y="635855"/>
                </a:lnTo>
                <a:cubicBezTo>
                  <a:pt x="5200464" y="636787"/>
                  <a:pt x="5194398" y="634550"/>
                  <a:pt x="5189092" y="629144"/>
                </a:cubicBezTo>
                <a:cubicBezTo>
                  <a:pt x="5175368" y="644732"/>
                  <a:pt x="5161082" y="656727"/>
                  <a:pt x="5146233" y="665131"/>
                </a:cubicBezTo>
                <a:cubicBezTo>
                  <a:pt x="5142520" y="667232"/>
                  <a:pt x="5139725" y="668510"/>
                  <a:pt x="5137848" y="668966"/>
                </a:cubicBezTo>
                <a:lnTo>
                  <a:pt x="5136185" y="668333"/>
                </a:lnTo>
                <a:lnTo>
                  <a:pt x="5135867" y="673896"/>
                </a:lnTo>
                <a:cubicBezTo>
                  <a:pt x="5135661" y="681228"/>
                  <a:pt x="5135782" y="690291"/>
                  <a:pt x="5136230" y="701085"/>
                </a:cubicBezTo>
                <a:cubicBezTo>
                  <a:pt x="5137127" y="722675"/>
                  <a:pt x="5136417" y="739022"/>
                  <a:pt x="5134101" y="750129"/>
                </a:cubicBezTo>
                <a:cubicBezTo>
                  <a:pt x="5131785" y="761235"/>
                  <a:pt x="5128673" y="770169"/>
                  <a:pt x="5124765" y="776931"/>
                </a:cubicBezTo>
                <a:cubicBezTo>
                  <a:pt x="5120857" y="783692"/>
                  <a:pt x="5116674" y="783793"/>
                  <a:pt x="5112214" y="777232"/>
                </a:cubicBezTo>
                <a:cubicBezTo>
                  <a:pt x="5107754" y="770671"/>
                  <a:pt x="5104341" y="765222"/>
                  <a:pt x="5101975" y="760884"/>
                </a:cubicBezTo>
                <a:cubicBezTo>
                  <a:pt x="5099609" y="756546"/>
                  <a:pt x="5097297" y="754201"/>
                  <a:pt x="5095038" y="753850"/>
                </a:cubicBezTo>
                <a:cubicBezTo>
                  <a:pt x="5092779" y="753499"/>
                  <a:pt x="5081555" y="754972"/>
                  <a:pt x="5061363" y="758271"/>
                </a:cubicBezTo>
                <a:cubicBezTo>
                  <a:pt x="5056660" y="778375"/>
                  <a:pt x="5051293" y="783875"/>
                  <a:pt x="5045263" y="774769"/>
                </a:cubicBezTo>
                <a:cubicBezTo>
                  <a:pt x="5039233" y="765663"/>
                  <a:pt x="5036218" y="753538"/>
                  <a:pt x="5036218" y="738395"/>
                </a:cubicBezTo>
                <a:cubicBezTo>
                  <a:pt x="5036218" y="724126"/>
                  <a:pt x="5035777" y="706398"/>
                  <a:pt x="5034895" y="685211"/>
                </a:cubicBezTo>
                <a:cubicBezTo>
                  <a:pt x="5034013" y="664023"/>
                  <a:pt x="5030866" y="648686"/>
                  <a:pt x="5025452" y="639200"/>
                </a:cubicBezTo>
                <a:cubicBezTo>
                  <a:pt x="5020039" y="629714"/>
                  <a:pt x="5020960" y="624971"/>
                  <a:pt x="5028216" y="624971"/>
                </a:cubicBezTo>
                <a:cubicBezTo>
                  <a:pt x="5033006" y="624971"/>
                  <a:pt x="5038605" y="625408"/>
                  <a:pt x="5045015" y="626283"/>
                </a:cubicBezTo>
                <a:cubicBezTo>
                  <a:pt x="5051899" y="617636"/>
                  <a:pt x="5059578" y="604264"/>
                  <a:pt x="5068054" y="586167"/>
                </a:cubicBezTo>
                <a:cubicBezTo>
                  <a:pt x="5076528" y="568069"/>
                  <a:pt x="5079192" y="553811"/>
                  <a:pt x="5076044" y="543393"/>
                </a:cubicBezTo>
                <a:cubicBezTo>
                  <a:pt x="5072897" y="532975"/>
                  <a:pt x="5080823" y="531889"/>
                  <a:pt x="5099824" y="540134"/>
                </a:cubicBezTo>
                <a:cubicBezTo>
                  <a:pt x="5116029" y="547964"/>
                  <a:pt x="5121037" y="554858"/>
                  <a:pt x="5114849" y="560817"/>
                </a:cubicBezTo>
                <a:cubicBezTo>
                  <a:pt x="5108661" y="566775"/>
                  <a:pt x="5101996" y="575110"/>
                  <a:pt x="5094855" y="585822"/>
                </a:cubicBezTo>
                <a:cubicBezTo>
                  <a:pt x="5087713" y="596534"/>
                  <a:pt x="5076772" y="610021"/>
                  <a:pt x="5062030" y="626283"/>
                </a:cubicBezTo>
                <a:cubicBezTo>
                  <a:pt x="5079382" y="623788"/>
                  <a:pt x="5091442" y="619565"/>
                  <a:pt x="5098210" y="613614"/>
                </a:cubicBezTo>
                <a:cubicBezTo>
                  <a:pt x="5104979" y="607662"/>
                  <a:pt x="5112307" y="606608"/>
                  <a:pt x="5120194" y="610452"/>
                </a:cubicBezTo>
                <a:cubicBezTo>
                  <a:pt x="5128081" y="614295"/>
                  <a:pt x="5134983" y="618296"/>
                  <a:pt x="5140898" y="622454"/>
                </a:cubicBezTo>
                <a:cubicBezTo>
                  <a:pt x="5146813" y="626613"/>
                  <a:pt x="5148150" y="631492"/>
                  <a:pt x="5144909" y="637092"/>
                </a:cubicBezTo>
                <a:cubicBezTo>
                  <a:pt x="5141669" y="642692"/>
                  <a:pt x="5139188" y="649360"/>
                  <a:pt x="5137467" y="657097"/>
                </a:cubicBezTo>
                <a:cubicBezTo>
                  <a:pt x="5137037" y="659031"/>
                  <a:pt x="5136688" y="661398"/>
                  <a:pt x="5136422" y="664198"/>
                </a:cubicBezTo>
                <a:lnTo>
                  <a:pt x="5136401" y="664570"/>
                </a:lnTo>
                <a:lnTo>
                  <a:pt x="5137589" y="661836"/>
                </a:lnTo>
                <a:cubicBezTo>
                  <a:pt x="5139381" y="659003"/>
                  <a:pt x="5142090" y="655347"/>
                  <a:pt x="5145716" y="650870"/>
                </a:cubicBezTo>
                <a:cubicBezTo>
                  <a:pt x="5160221" y="632959"/>
                  <a:pt x="5173493" y="612484"/>
                  <a:pt x="5185532" y="589447"/>
                </a:cubicBezTo>
                <a:cubicBezTo>
                  <a:pt x="5197571" y="566409"/>
                  <a:pt x="5202016" y="549470"/>
                  <a:pt x="5198868" y="538629"/>
                </a:cubicBezTo>
                <a:cubicBezTo>
                  <a:pt x="5196507" y="530498"/>
                  <a:pt x="5198160" y="526346"/>
                  <a:pt x="5203825" y="526172"/>
                </a:cubicBezTo>
                <a:close/>
                <a:moveTo>
                  <a:pt x="5974343" y="525830"/>
                </a:moveTo>
                <a:cubicBezTo>
                  <a:pt x="5978573" y="527078"/>
                  <a:pt x="5984761" y="530835"/>
                  <a:pt x="5992906" y="537101"/>
                </a:cubicBezTo>
                <a:cubicBezTo>
                  <a:pt x="6006042" y="548918"/>
                  <a:pt x="6008953" y="556748"/>
                  <a:pt x="6001639" y="560591"/>
                </a:cubicBezTo>
                <a:cubicBezTo>
                  <a:pt x="5994326" y="564434"/>
                  <a:pt x="5983263" y="574210"/>
                  <a:pt x="5968449" y="589920"/>
                </a:cubicBezTo>
                <a:cubicBezTo>
                  <a:pt x="5953636" y="605630"/>
                  <a:pt x="5939945" y="616772"/>
                  <a:pt x="5927375" y="623347"/>
                </a:cubicBezTo>
                <a:cubicBezTo>
                  <a:pt x="5914807" y="629922"/>
                  <a:pt x="5909016" y="630998"/>
                  <a:pt x="5910005" y="626574"/>
                </a:cubicBezTo>
                <a:cubicBezTo>
                  <a:pt x="5910995" y="622150"/>
                  <a:pt x="5915361" y="616062"/>
                  <a:pt x="5923105" y="608311"/>
                </a:cubicBezTo>
                <a:cubicBezTo>
                  <a:pt x="5930849" y="600560"/>
                  <a:pt x="5939360" y="590060"/>
                  <a:pt x="5948638" y="576810"/>
                </a:cubicBezTo>
                <a:cubicBezTo>
                  <a:pt x="5957917" y="563559"/>
                  <a:pt x="5963226" y="554267"/>
                  <a:pt x="5964567" y="548932"/>
                </a:cubicBezTo>
                <a:cubicBezTo>
                  <a:pt x="5965907" y="543598"/>
                  <a:pt x="5966893" y="537159"/>
                  <a:pt x="5967524" y="529616"/>
                </a:cubicBezTo>
                <a:cubicBezTo>
                  <a:pt x="5967839" y="525844"/>
                  <a:pt x="5970113" y="524582"/>
                  <a:pt x="5974343" y="525830"/>
                </a:cubicBezTo>
                <a:close/>
                <a:moveTo>
                  <a:pt x="2392943" y="525830"/>
                </a:moveTo>
                <a:cubicBezTo>
                  <a:pt x="2397173" y="527078"/>
                  <a:pt x="2403361" y="530835"/>
                  <a:pt x="2411507" y="537101"/>
                </a:cubicBezTo>
                <a:cubicBezTo>
                  <a:pt x="2424642" y="548918"/>
                  <a:pt x="2427553" y="556748"/>
                  <a:pt x="2420240" y="560591"/>
                </a:cubicBezTo>
                <a:cubicBezTo>
                  <a:pt x="2412926" y="564434"/>
                  <a:pt x="2401863" y="574210"/>
                  <a:pt x="2387049" y="589920"/>
                </a:cubicBezTo>
                <a:cubicBezTo>
                  <a:pt x="2372236" y="605630"/>
                  <a:pt x="2358544" y="616772"/>
                  <a:pt x="2345975" y="623347"/>
                </a:cubicBezTo>
                <a:cubicBezTo>
                  <a:pt x="2333406" y="629922"/>
                  <a:pt x="2327616" y="630998"/>
                  <a:pt x="2328606" y="626574"/>
                </a:cubicBezTo>
                <a:cubicBezTo>
                  <a:pt x="2329595" y="622150"/>
                  <a:pt x="2333962" y="616062"/>
                  <a:pt x="2341706" y="608311"/>
                </a:cubicBezTo>
                <a:cubicBezTo>
                  <a:pt x="2349449" y="600560"/>
                  <a:pt x="2357960" y="590060"/>
                  <a:pt x="2367238" y="576810"/>
                </a:cubicBezTo>
                <a:cubicBezTo>
                  <a:pt x="2376516" y="563559"/>
                  <a:pt x="2381826" y="554267"/>
                  <a:pt x="2383167" y="548932"/>
                </a:cubicBezTo>
                <a:cubicBezTo>
                  <a:pt x="2384507" y="543598"/>
                  <a:pt x="2385493" y="537159"/>
                  <a:pt x="2386124" y="529616"/>
                </a:cubicBezTo>
                <a:cubicBezTo>
                  <a:pt x="2386440" y="525844"/>
                  <a:pt x="2388713" y="524582"/>
                  <a:pt x="2392943" y="525830"/>
                </a:cubicBezTo>
                <a:close/>
                <a:moveTo>
                  <a:pt x="4470815" y="525587"/>
                </a:moveTo>
                <a:cubicBezTo>
                  <a:pt x="4472275" y="525580"/>
                  <a:pt x="4474052" y="525934"/>
                  <a:pt x="4476147" y="526647"/>
                </a:cubicBezTo>
                <a:cubicBezTo>
                  <a:pt x="4484529" y="529501"/>
                  <a:pt x="4492205" y="533115"/>
                  <a:pt x="4499174" y="537489"/>
                </a:cubicBezTo>
                <a:cubicBezTo>
                  <a:pt x="4506143" y="541862"/>
                  <a:pt x="4506792" y="546953"/>
                  <a:pt x="4501121" y="552761"/>
                </a:cubicBezTo>
                <a:cubicBezTo>
                  <a:pt x="4495449" y="558569"/>
                  <a:pt x="4488390" y="568234"/>
                  <a:pt x="4479944" y="581757"/>
                </a:cubicBezTo>
                <a:cubicBezTo>
                  <a:pt x="4492434" y="580968"/>
                  <a:pt x="4500429" y="579796"/>
                  <a:pt x="4503928" y="578240"/>
                </a:cubicBezTo>
                <a:cubicBezTo>
                  <a:pt x="4507427" y="576684"/>
                  <a:pt x="4510825" y="573956"/>
                  <a:pt x="4514124" y="570055"/>
                </a:cubicBezTo>
                <a:cubicBezTo>
                  <a:pt x="4517422" y="566155"/>
                  <a:pt x="4522896" y="566137"/>
                  <a:pt x="4530547" y="570002"/>
                </a:cubicBezTo>
                <a:cubicBezTo>
                  <a:pt x="4538197" y="573866"/>
                  <a:pt x="4544274" y="578093"/>
                  <a:pt x="4548777" y="582682"/>
                </a:cubicBezTo>
                <a:cubicBezTo>
                  <a:pt x="4553280" y="587271"/>
                  <a:pt x="4552208" y="591913"/>
                  <a:pt x="4545561" y="596610"/>
                </a:cubicBezTo>
                <a:cubicBezTo>
                  <a:pt x="4538914" y="601306"/>
                  <a:pt x="4532594" y="608788"/>
                  <a:pt x="4526600" y="619056"/>
                </a:cubicBezTo>
                <a:lnTo>
                  <a:pt x="4508273" y="649235"/>
                </a:lnTo>
                <a:cubicBezTo>
                  <a:pt x="4516332" y="656046"/>
                  <a:pt x="4529869" y="663873"/>
                  <a:pt x="4548884" y="672713"/>
                </a:cubicBezTo>
                <a:cubicBezTo>
                  <a:pt x="4567900" y="681554"/>
                  <a:pt x="4584782" y="688190"/>
                  <a:pt x="4599530" y="692621"/>
                </a:cubicBezTo>
                <a:cubicBezTo>
                  <a:pt x="4614279" y="697052"/>
                  <a:pt x="4615251" y="700623"/>
                  <a:pt x="4602445" y="703333"/>
                </a:cubicBezTo>
                <a:cubicBezTo>
                  <a:pt x="4589639" y="706044"/>
                  <a:pt x="4576833" y="707854"/>
                  <a:pt x="4564028" y="708765"/>
                </a:cubicBezTo>
                <a:cubicBezTo>
                  <a:pt x="4551222" y="709675"/>
                  <a:pt x="4541919" y="708216"/>
                  <a:pt x="4536118" y="704387"/>
                </a:cubicBezTo>
                <a:cubicBezTo>
                  <a:pt x="4530318" y="700558"/>
                  <a:pt x="4515350" y="688075"/>
                  <a:pt x="4491215" y="666938"/>
                </a:cubicBezTo>
                <a:cubicBezTo>
                  <a:pt x="4477391" y="685164"/>
                  <a:pt x="4463180" y="699748"/>
                  <a:pt x="4448582" y="710690"/>
                </a:cubicBezTo>
                <a:cubicBezTo>
                  <a:pt x="4441326" y="715236"/>
                  <a:pt x="4435131" y="717257"/>
                  <a:pt x="4429997" y="716756"/>
                </a:cubicBezTo>
                <a:lnTo>
                  <a:pt x="4427846" y="716756"/>
                </a:lnTo>
                <a:cubicBezTo>
                  <a:pt x="4435532" y="718663"/>
                  <a:pt x="4441713" y="720258"/>
                  <a:pt x="4446388" y="721542"/>
                </a:cubicBezTo>
                <a:cubicBezTo>
                  <a:pt x="4451063" y="722825"/>
                  <a:pt x="4457874" y="723037"/>
                  <a:pt x="4466823" y="722176"/>
                </a:cubicBezTo>
                <a:cubicBezTo>
                  <a:pt x="4475771" y="721316"/>
                  <a:pt x="4484744" y="719814"/>
                  <a:pt x="4493743" y="717670"/>
                </a:cubicBezTo>
                <a:cubicBezTo>
                  <a:pt x="4502741" y="715526"/>
                  <a:pt x="4509277" y="712808"/>
                  <a:pt x="4513349" y="709517"/>
                </a:cubicBezTo>
                <a:cubicBezTo>
                  <a:pt x="4517422" y="706226"/>
                  <a:pt x="4524294" y="706477"/>
                  <a:pt x="4533967" y="710270"/>
                </a:cubicBezTo>
                <a:cubicBezTo>
                  <a:pt x="4543639" y="714063"/>
                  <a:pt x="4551673" y="718649"/>
                  <a:pt x="4558069" y="724026"/>
                </a:cubicBezTo>
                <a:cubicBezTo>
                  <a:pt x="4564465" y="729404"/>
                  <a:pt x="4564379" y="735151"/>
                  <a:pt x="4557811" y="741267"/>
                </a:cubicBezTo>
                <a:cubicBezTo>
                  <a:pt x="4551243" y="747383"/>
                  <a:pt x="4544181" y="757539"/>
                  <a:pt x="4536624" y="771736"/>
                </a:cubicBezTo>
                <a:cubicBezTo>
                  <a:pt x="4551021" y="785560"/>
                  <a:pt x="4548296" y="792472"/>
                  <a:pt x="4528450" y="792472"/>
                </a:cubicBezTo>
                <a:cubicBezTo>
                  <a:pt x="4512546" y="792472"/>
                  <a:pt x="4489322" y="794171"/>
                  <a:pt x="4458778" y="797570"/>
                </a:cubicBezTo>
                <a:cubicBezTo>
                  <a:pt x="4452095" y="814864"/>
                  <a:pt x="4446051" y="814990"/>
                  <a:pt x="4440645" y="797946"/>
                </a:cubicBezTo>
                <a:cubicBezTo>
                  <a:pt x="4435238" y="780903"/>
                  <a:pt x="4431653" y="767183"/>
                  <a:pt x="4429889" y="756786"/>
                </a:cubicBezTo>
                <a:cubicBezTo>
                  <a:pt x="4428126" y="746390"/>
                  <a:pt x="4425085" y="737735"/>
                  <a:pt x="4420769" y="730823"/>
                </a:cubicBezTo>
                <a:cubicBezTo>
                  <a:pt x="4418718" y="726708"/>
                  <a:pt x="4417693" y="725209"/>
                  <a:pt x="4417693" y="726328"/>
                </a:cubicBezTo>
                <a:cubicBezTo>
                  <a:pt x="4415900" y="728006"/>
                  <a:pt x="4412222" y="729769"/>
                  <a:pt x="4406658" y="731619"/>
                </a:cubicBezTo>
                <a:cubicBezTo>
                  <a:pt x="4390612" y="734401"/>
                  <a:pt x="4389719" y="730540"/>
                  <a:pt x="4403980" y="720036"/>
                </a:cubicBezTo>
                <a:cubicBezTo>
                  <a:pt x="4418242" y="709532"/>
                  <a:pt x="4431176" y="698479"/>
                  <a:pt x="4442785" y="686878"/>
                </a:cubicBezTo>
                <a:cubicBezTo>
                  <a:pt x="4454393" y="675277"/>
                  <a:pt x="4464922" y="663482"/>
                  <a:pt x="4474373" y="651493"/>
                </a:cubicBezTo>
                <a:cubicBezTo>
                  <a:pt x="4467217" y="644997"/>
                  <a:pt x="4457967" y="637547"/>
                  <a:pt x="4446624" y="629144"/>
                </a:cubicBezTo>
                <a:cubicBezTo>
                  <a:pt x="4442394" y="634206"/>
                  <a:pt x="4436515" y="637723"/>
                  <a:pt x="4428986" y="639695"/>
                </a:cubicBezTo>
                <a:cubicBezTo>
                  <a:pt x="4421457" y="641667"/>
                  <a:pt x="4421346" y="637526"/>
                  <a:pt x="4428653" y="627273"/>
                </a:cubicBezTo>
                <a:cubicBezTo>
                  <a:pt x="4435959" y="617019"/>
                  <a:pt x="4443846" y="603647"/>
                  <a:pt x="4452314" y="587156"/>
                </a:cubicBezTo>
                <a:cubicBezTo>
                  <a:pt x="4460782" y="570665"/>
                  <a:pt x="4465675" y="560075"/>
                  <a:pt x="4466995" y="555385"/>
                </a:cubicBezTo>
                <a:cubicBezTo>
                  <a:pt x="4468314" y="550696"/>
                  <a:pt x="4468074" y="544021"/>
                  <a:pt x="4466274" y="535359"/>
                </a:cubicBezTo>
                <a:cubicBezTo>
                  <a:pt x="4464924" y="528863"/>
                  <a:pt x="4466438" y="525606"/>
                  <a:pt x="4470815" y="525587"/>
                </a:cubicBezTo>
                <a:close/>
                <a:moveTo>
                  <a:pt x="4355091" y="522499"/>
                </a:moveTo>
                <a:cubicBezTo>
                  <a:pt x="4356702" y="522379"/>
                  <a:pt x="4358769" y="522614"/>
                  <a:pt x="4361293" y="523206"/>
                </a:cubicBezTo>
                <a:cubicBezTo>
                  <a:pt x="4371389" y="525572"/>
                  <a:pt x="4379964" y="528859"/>
                  <a:pt x="4387019" y="533068"/>
                </a:cubicBezTo>
                <a:cubicBezTo>
                  <a:pt x="4394075" y="537277"/>
                  <a:pt x="4395562" y="543056"/>
                  <a:pt x="4391483" y="550406"/>
                </a:cubicBezTo>
                <a:cubicBezTo>
                  <a:pt x="4387403" y="557755"/>
                  <a:pt x="4384940" y="580803"/>
                  <a:pt x="4384094" y="619551"/>
                </a:cubicBezTo>
                <a:cubicBezTo>
                  <a:pt x="4387736" y="619651"/>
                  <a:pt x="4392669" y="618776"/>
                  <a:pt x="4398893" y="616926"/>
                </a:cubicBezTo>
                <a:cubicBezTo>
                  <a:pt x="4405117" y="615076"/>
                  <a:pt x="4410283" y="616310"/>
                  <a:pt x="4414391" y="620626"/>
                </a:cubicBezTo>
                <a:cubicBezTo>
                  <a:pt x="4418500" y="624942"/>
                  <a:pt x="4418385" y="628958"/>
                  <a:pt x="4414047" y="632672"/>
                </a:cubicBezTo>
                <a:cubicBezTo>
                  <a:pt x="4409709" y="636386"/>
                  <a:pt x="4399660" y="640308"/>
                  <a:pt x="4383900" y="644438"/>
                </a:cubicBezTo>
                <a:lnTo>
                  <a:pt x="4382760" y="672724"/>
                </a:lnTo>
                <a:cubicBezTo>
                  <a:pt x="4388038" y="673369"/>
                  <a:pt x="4395430" y="675700"/>
                  <a:pt x="4404937" y="679715"/>
                </a:cubicBezTo>
                <a:cubicBezTo>
                  <a:pt x="4414445" y="683730"/>
                  <a:pt x="4418618" y="691381"/>
                  <a:pt x="4417456" y="702666"/>
                </a:cubicBezTo>
                <a:cubicBezTo>
                  <a:pt x="4416295" y="713952"/>
                  <a:pt x="4410143" y="715780"/>
                  <a:pt x="4399001" y="708152"/>
                </a:cubicBezTo>
                <a:cubicBezTo>
                  <a:pt x="4387858" y="700522"/>
                  <a:pt x="4382445" y="694435"/>
                  <a:pt x="4382760" y="689889"/>
                </a:cubicBezTo>
                <a:lnTo>
                  <a:pt x="4382760" y="753259"/>
                </a:lnTo>
                <a:cubicBezTo>
                  <a:pt x="4382760" y="772345"/>
                  <a:pt x="4380681" y="789952"/>
                  <a:pt x="4376522" y="806077"/>
                </a:cubicBezTo>
                <a:cubicBezTo>
                  <a:pt x="4372364" y="822203"/>
                  <a:pt x="4366710" y="822669"/>
                  <a:pt x="4359561" y="807475"/>
                </a:cubicBezTo>
                <a:cubicBezTo>
                  <a:pt x="4352413" y="792282"/>
                  <a:pt x="4350190" y="779849"/>
                  <a:pt x="4352893" y="770177"/>
                </a:cubicBezTo>
                <a:cubicBezTo>
                  <a:pt x="4355596" y="760504"/>
                  <a:pt x="4357396" y="749853"/>
                  <a:pt x="4358292" y="738223"/>
                </a:cubicBezTo>
                <a:cubicBezTo>
                  <a:pt x="4359188" y="726593"/>
                  <a:pt x="4360088" y="709586"/>
                  <a:pt x="4360992" y="687200"/>
                </a:cubicBezTo>
                <a:cubicBezTo>
                  <a:pt x="4352373" y="709629"/>
                  <a:pt x="4341629" y="727507"/>
                  <a:pt x="4328759" y="740836"/>
                </a:cubicBezTo>
                <a:cubicBezTo>
                  <a:pt x="4315888" y="754166"/>
                  <a:pt x="4303419" y="762956"/>
                  <a:pt x="4291352" y="767208"/>
                </a:cubicBezTo>
                <a:cubicBezTo>
                  <a:pt x="4279285" y="771460"/>
                  <a:pt x="4279170" y="767075"/>
                  <a:pt x="4291008" y="754055"/>
                </a:cubicBezTo>
                <a:cubicBezTo>
                  <a:pt x="4302846" y="741034"/>
                  <a:pt x="4314791" y="724926"/>
                  <a:pt x="4326844" y="705732"/>
                </a:cubicBezTo>
                <a:cubicBezTo>
                  <a:pt x="4338897" y="686537"/>
                  <a:pt x="4348480" y="668659"/>
                  <a:pt x="4355593" y="652096"/>
                </a:cubicBezTo>
                <a:cubicBezTo>
                  <a:pt x="4341855" y="657473"/>
                  <a:pt x="4329881" y="660391"/>
                  <a:pt x="4319671" y="660850"/>
                </a:cubicBezTo>
                <a:cubicBezTo>
                  <a:pt x="4309460" y="661309"/>
                  <a:pt x="4301197" y="658585"/>
                  <a:pt x="4294880" y="652676"/>
                </a:cubicBezTo>
                <a:cubicBezTo>
                  <a:pt x="4288563" y="646768"/>
                  <a:pt x="4293310" y="642495"/>
                  <a:pt x="4309120" y="639856"/>
                </a:cubicBezTo>
                <a:cubicBezTo>
                  <a:pt x="4324930" y="637218"/>
                  <a:pt x="4342672" y="632622"/>
                  <a:pt x="4362347" y="626068"/>
                </a:cubicBezTo>
                <a:cubicBezTo>
                  <a:pt x="4362347" y="603052"/>
                  <a:pt x="4361906" y="584076"/>
                  <a:pt x="4361024" y="569141"/>
                </a:cubicBezTo>
                <a:cubicBezTo>
                  <a:pt x="4360142" y="554206"/>
                  <a:pt x="4357443" y="542225"/>
                  <a:pt x="4352925" y="533197"/>
                </a:cubicBezTo>
                <a:cubicBezTo>
                  <a:pt x="4349538" y="526427"/>
                  <a:pt x="4350260" y="522861"/>
                  <a:pt x="4355091" y="522499"/>
                </a:cubicBezTo>
                <a:close/>
                <a:moveTo>
                  <a:pt x="3772112" y="522442"/>
                </a:moveTo>
                <a:cubicBezTo>
                  <a:pt x="3779339" y="523396"/>
                  <a:pt x="3787241" y="525834"/>
                  <a:pt x="3795816" y="529756"/>
                </a:cubicBezTo>
                <a:cubicBezTo>
                  <a:pt x="3804392" y="533678"/>
                  <a:pt x="3806259" y="537948"/>
                  <a:pt x="3801419" y="542565"/>
                </a:cubicBezTo>
                <a:cubicBezTo>
                  <a:pt x="3796580" y="547183"/>
                  <a:pt x="3787298" y="554855"/>
                  <a:pt x="3773574" y="565581"/>
                </a:cubicBezTo>
                <a:cubicBezTo>
                  <a:pt x="3780429" y="565581"/>
                  <a:pt x="3787700" y="564943"/>
                  <a:pt x="3795386" y="563667"/>
                </a:cubicBezTo>
                <a:cubicBezTo>
                  <a:pt x="3803073" y="562390"/>
                  <a:pt x="3810372" y="559910"/>
                  <a:pt x="3817283" y="556224"/>
                </a:cubicBezTo>
                <a:cubicBezTo>
                  <a:pt x="3824196" y="552539"/>
                  <a:pt x="3830348" y="552428"/>
                  <a:pt x="3835739" y="555891"/>
                </a:cubicBezTo>
                <a:cubicBezTo>
                  <a:pt x="3841131" y="559354"/>
                  <a:pt x="3846294" y="563405"/>
                  <a:pt x="3851227" y="568044"/>
                </a:cubicBezTo>
                <a:cubicBezTo>
                  <a:pt x="3856160" y="572683"/>
                  <a:pt x="3855171" y="576949"/>
                  <a:pt x="3848258" y="580843"/>
                </a:cubicBezTo>
                <a:cubicBezTo>
                  <a:pt x="3841346" y="584736"/>
                  <a:pt x="3830272" y="594075"/>
                  <a:pt x="3815035" y="608860"/>
                </a:cubicBezTo>
                <a:cubicBezTo>
                  <a:pt x="3799799" y="623645"/>
                  <a:pt x="3784638" y="636293"/>
                  <a:pt x="3769552" y="646804"/>
                </a:cubicBezTo>
                <a:cubicBezTo>
                  <a:pt x="3754466" y="657315"/>
                  <a:pt x="3740316" y="664199"/>
                  <a:pt x="3727101" y="667454"/>
                </a:cubicBezTo>
                <a:cubicBezTo>
                  <a:pt x="3713887" y="670709"/>
                  <a:pt x="3713030" y="667572"/>
                  <a:pt x="3724531" y="658043"/>
                </a:cubicBezTo>
                <a:cubicBezTo>
                  <a:pt x="3736032" y="648514"/>
                  <a:pt x="3746931" y="639139"/>
                  <a:pt x="3757227" y="629918"/>
                </a:cubicBezTo>
                <a:cubicBezTo>
                  <a:pt x="3738327" y="615220"/>
                  <a:pt x="3730715" y="606218"/>
                  <a:pt x="3734393" y="602912"/>
                </a:cubicBezTo>
                <a:cubicBezTo>
                  <a:pt x="3738072" y="599607"/>
                  <a:pt x="3744761" y="598947"/>
                  <a:pt x="3754462" y="600933"/>
                </a:cubicBezTo>
                <a:cubicBezTo>
                  <a:pt x="3764164" y="602919"/>
                  <a:pt x="3769982" y="608673"/>
                  <a:pt x="3771918" y="618195"/>
                </a:cubicBezTo>
                <a:cubicBezTo>
                  <a:pt x="3785914" y="603841"/>
                  <a:pt x="3795738" y="593530"/>
                  <a:pt x="3801387" y="587264"/>
                </a:cubicBezTo>
                <a:cubicBezTo>
                  <a:pt x="3807037" y="580997"/>
                  <a:pt x="3807797" y="578297"/>
                  <a:pt x="3803667" y="579165"/>
                </a:cubicBezTo>
                <a:cubicBezTo>
                  <a:pt x="3799537" y="580032"/>
                  <a:pt x="3794052" y="581606"/>
                  <a:pt x="3787212" y="583886"/>
                </a:cubicBezTo>
                <a:cubicBezTo>
                  <a:pt x="3780372" y="586167"/>
                  <a:pt x="3773209" y="584611"/>
                  <a:pt x="3765723" y="579219"/>
                </a:cubicBezTo>
                <a:cubicBezTo>
                  <a:pt x="3757994" y="586919"/>
                  <a:pt x="3747895" y="593118"/>
                  <a:pt x="3735426" y="597814"/>
                </a:cubicBezTo>
                <a:cubicBezTo>
                  <a:pt x="3722957" y="602511"/>
                  <a:pt x="3720616" y="600378"/>
                  <a:pt x="3728403" y="591415"/>
                </a:cubicBezTo>
                <a:cubicBezTo>
                  <a:pt x="3736189" y="582452"/>
                  <a:pt x="3744066" y="572038"/>
                  <a:pt x="3752032" y="560171"/>
                </a:cubicBezTo>
                <a:cubicBezTo>
                  <a:pt x="3759998" y="548305"/>
                  <a:pt x="3763529" y="538812"/>
                  <a:pt x="3762626" y="531692"/>
                </a:cubicBezTo>
                <a:cubicBezTo>
                  <a:pt x="3761722" y="524572"/>
                  <a:pt x="3764884" y="521489"/>
                  <a:pt x="3772112" y="522442"/>
                </a:cubicBezTo>
                <a:close/>
                <a:moveTo>
                  <a:pt x="1606083" y="521078"/>
                </a:moveTo>
                <a:cubicBezTo>
                  <a:pt x="1607450" y="521018"/>
                  <a:pt x="1609119" y="521286"/>
                  <a:pt x="1611090" y="521883"/>
                </a:cubicBezTo>
                <a:cubicBezTo>
                  <a:pt x="1618978" y="524271"/>
                  <a:pt x="1626653" y="527917"/>
                  <a:pt x="1634117" y="532821"/>
                </a:cubicBezTo>
                <a:cubicBezTo>
                  <a:pt x="1641581" y="537725"/>
                  <a:pt x="1642700" y="542608"/>
                  <a:pt x="1637473" y="547469"/>
                </a:cubicBezTo>
                <a:cubicBezTo>
                  <a:pt x="1632246" y="552331"/>
                  <a:pt x="1625420" y="563405"/>
                  <a:pt x="1616995" y="580692"/>
                </a:cubicBezTo>
                <a:cubicBezTo>
                  <a:pt x="1608570" y="597979"/>
                  <a:pt x="1600457" y="610932"/>
                  <a:pt x="1592656" y="619551"/>
                </a:cubicBezTo>
                <a:cubicBezTo>
                  <a:pt x="1596471" y="619622"/>
                  <a:pt x="1608047" y="617023"/>
                  <a:pt x="1627384" y="611753"/>
                </a:cubicBezTo>
                <a:cubicBezTo>
                  <a:pt x="1646722" y="606483"/>
                  <a:pt x="1660048" y="601288"/>
                  <a:pt x="1667362" y="596169"/>
                </a:cubicBezTo>
                <a:cubicBezTo>
                  <a:pt x="1674675" y="591049"/>
                  <a:pt x="1682221" y="590171"/>
                  <a:pt x="1690001" y="593534"/>
                </a:cubicBezTo>
                <a:cubicBezTo>
                  <a:pt x="1697781" y="596897"/>
                  <a:pt x="1705998" y="602116"/>
                  <a:pt x="1714652" y="609193"/>
                </a:cubicBezTo>
                <a:cubicBezTo>
                  <a:pt x="1723306" y="616270"/>
                  <a:pt x="1721496" y="622383"/>
                  <a:pt x="1709220" y="627531"/>
                </a:cubicBezTo>
                <a:cubicBezTo>
                  <a:pt x="1696945" y="632679"/>
                  <a:pt x="1685448" y="639634"/>
                  <a:pt x="1674729" y="648396"/>
                </a:cubicBezTo>
                <a:cubicBezTo>
                  <a:pt x="1664009" y="657158"/>
                  <a:pt x="1660449" y="655408"/>
                  <a:pt x="1664049" y="643147"/>
                </a:cubicBezTo>
                <a:cubicBezTo>
                  <a:pt x="1667648" y="630886"/>
                  <a:pt x="1669448" y="623042"/>
                  <a:pt x="1669448" y="619615"/>
                </a:cubicBezTo>
                <a:cubicBezTo>
                  <a:pt x="1669448" y="617880"/>
                  <a:pt x="1665598" y="618339"/>
                  <a:pt x="1657897" y="620992"/>
                </a:cubicBezTo>
                <a:cubicBezTo>
                  <a:pt x="1650196" y="623645"/>
                  <a:pt x="1642847" y="625631"/>
                  <a:pt x="1635849" y="626950"/>
                </a:cubicBezTo>
                <a:cubicBezTo>
                  <a:pt x="1645758" y="632414"/>
                  <a:pt x="1650028" y="637637"/>
                  <a:pt x="1648658" y="642620"/>
                </a:cubicBezTo>
                <a:cubicBezTo>
                  <a:pt x="1647289" y="647604"/>
                  <a:pt x="1646826" y="662761"/>
                  <a:pt x="1647271" y="688093"/>
                </a:cubicBezTo>
                <a:cubicBezTo>
                  <a:pt x="1647715" y="713425"/>
                  <a:pt x="1648396" y="733164"/>
                  <a:pt x="1649314" y="747311"/>
                </a:cubicBezTo>
                <a:cubicBezTo>
                  <a:pt x="1650232" y="761458"/>
                  <a:pt x="1649737" y="773052"/>
                  <a:pt x="1647830" y="782093"/>
                </a:cubicBezTo>
                <a:cubicBezTo>
                  <a:pt x="1645923" y="791135"/>
                  <a:pt x="1641180" y="799398"/>
                  <a:pt x="1633601" y="806884"/>
                </a:cubicBezTo>
                <a:cubicBezTo>
                  <a:pt x="1626022" y="814369"/>
                  <a:pt x="1620333" y="813860"/>
                  <a:pt x="1616533" y="805357"/>
                </a:cubicBezTo>
                <a:cubicBezTo>
                  <a:pt x="1612732" y="796853"/>
                  <a:pt x="1605304" y="788277"/>
                  <a:pt x="1594248" y="779630"/>
                </a:cubicBezTo>
                <a:cubicBezTo>
                  <a:pt x="1583192" y="770983"/>
                  <a:pt x="1582256" y="767567"/>
                  <a:pt x="1591441" y="769381"/>
                </a:cubicBezTo>
                <a:cubicBezTo>
                  <a:pt x="1600626" y="771195"/>
                  <a:pt x="1608208" y="772102"/>
                  <a:pt x="1614188" y="772102"/>
                </a:cubicBezTo>
                <a:cubicBezTo>
                  <a:pt x="1617845" y="772102"/>
                  <a:pt x="1620092" y="765527"/>
                  <a:pt x="1620931" y="752377"/>
                </a:cubicBezTo>
                <a:cubicBezTo>
                  <a:pt x="1621770" y="739227"/>
                  <a:pt x="1622190" y="717924"/>
                  <a:pt x="1622190" y="688470"/>
                </a:cubicBezTo>
                <a:cubicBezTo>
                  <a:pt x="1622190" y="659545"/>
                  <a:pt x="1620125" y="641125"/>
                  <a:pt x="1615995" y="633210"/>
                </a:cubicBezTo>
                <a:cubicBezTo>
                  <a:pt x="1613514" y="634056"/>
                  <a:pt x="1608821" y="635167"/>
                  <a:pt x="1601916" y="636544"/>
                </a:cubicBezTo>
                <a:cubicBezTo>
                  <a:pt x="1595011" y="637920"/>
                  <a:pt x="1589939" y="636809"/>
                  <a:pt x="1586698" y="633210"/>
                </a:cubicBezTo>
                <a:cubicBezTo>
                  <a:pt x="1579987" y="644137"/>
                  <a:pt x="1570278" y="653168"/>
                  <a:pt x="1557573" y="660302"/>
                </a:cubicBezTo>
                <a:cubicBezTo>
                  <a:pt x="1544867" y="667436"/>
                  <a:pt x="1543491" y="664324"/>
                  <a:pt x="1553443" y="650966"/>
                </a:cubicBezTo>
                <a:cubicBezTo>
                  <a:pt x="1563395" y="637608"/>
                  <a:pt x="1574419" y="616220"/>
                  <a:pt x="1586515" y="586801"/>
                </a:cubicBezTo>
                <a:cubicBezTo>
                  <a:pt x="1598611" y="557382"/>
                  <a:pt x="1603759" y="538611"/>
                  <a:pt x="1601959" y="530487"/>
                </a:cubicBezTo>
                <a:cubicBezTo>
                  <a:pt x="1600610" y="524394"/>
                  <a:pt x="1601984" y="521258"/>
                  <a:pt x="1606083" y="521078"/>
                </a:cubicBezTo>
                <a:close/>
                <a:moveTo>
                  <a:pt x="2634433" y="516119"/>
                </a:moveTo>
                <a:cubicBezTo>
                  <a:pt x="2636238" y="516120"/>
                  <a:pt x="2638418" y="516478"/>
                  <a:pt x="2640975" y="517194"/>
                </a:cubicBezTo>
                <a:cubicBezTo>
                  <a:pt x="2651199" y="520055"/>
                  <a:pt x="2660000" y="524676"/>
                  <a:pt x="2667379" y="531057"/>
                </a:cubicBezTo>
                <a:cubicBezTo>
                  <a:pt x="2674757" y="537438"/>
                  <a:pt x="2675266" y="543311"/>
                  <a:pt x="2668906" y="548674"/>
                </a:cubicBezTo>
                <a:cubicBezTo>
                  <a:pt x="2662546" y="554037"/>
                  <a:pt x="2655889" y="560411"/>
                  <a:pt x="2648933" y="567797"/>
                </a:cubicBezTo>
                <a:cubicBezTo>
                  <a:pt x="2641978" y="575182"/>
                  <a:pt x="2625265" y="592878"/>
                  <a:pt x="2598793" y="620884"/>
                </a:cubicBezTo>
                <a:cubicBezTo>
                  <a:pt x="2674538" y="609269"/>
                  <a:pt x="2718986" y="601191"/>
                  <a:pt x="2732135" y="596653"/>
                </a:cubicBezTo>
                <a:cubicBezTo>
                  <a:pt x="2745285" y="592114"/>
                  <a:pt x="2755664" y="592283"/>
                  <a:pt x="2763271" y="597158"/>
                </a:cubicBezTo>
                <a:cubicBezTo>
                  <a:pt x="2770879" y="602034"/>
                  <a:pt x="2777988" y="607982"/>
                  <a:pt x="2784599" y="615001"/>
                </a:cubicBezTo>
                <a:cubicBezTo>
                  <a:pt x="2791210" y="622021"/>
                  <a:pt x="2792250" y="628008"/>
                  <a:pt x="2787718" y="632962"/>
                </a:cubicBezTo>
                <a:cubicBezTo>
                  <a:pt x="2783187" y="637917"/>
                  <a:pt x="2780473" y="655505"/>
                  <a:pt x="2779576" y="685727"/>
                </a:cubicBezTo>
                <a:cubicBezTo>
                  <a:pt x="2778680" y="715949"/>
                  <a:pt x="2777325" y="738517"/>
                  <a:pt x="2775511" y="753431"/>
                </a:cubicBezTo>
                <a:cubicBezTo>
                  <a:pt x="2773697" y="768344"/>
                  <a:pt x="2771141" y="780752"/>
                  <a:pt x="2767842" y="790654"/>
                </a:cubicBezTo>
                <a:cubicBezTo>
                  <a:pt x="2764544" y="800556"/>
                  <a:pt x="2757851" y="809859"/>
                  <a:pt x="2747763" y="818564"/>
                </a:cubicBezTo>
                <a:cubicBezTo>
                  <a:pt x="2737674" y="827268"/>
                  <a:pt x="2731271" y="826329"/>
                  <a:pt x="2728554" y="815746"/>
                </a:cubicBezTo>
                <a:cubicBezTo>
                  <a:pt x="2725837" y="805163"/>
                  <a:pt x="2718803" y="792988"/>
                  <a:pt x="2707452" y="779222"/>
                </a:cubicBezTo>
                <a:cubicBezTo>
                  <a:pt x="2696102" y="765455"/>
                  <a:pt x="2695475" y="760658"/>
                  <a:pt x="2705570" y="764831"/>
                </a:cubicBezTo>
                <a:cubicBezTo>
                  <a:pt x="2715666" y="769004"/>
                  <a:pt x="2723926" y="771930"/>
                  <a:pt x="2730350" y="773607"/>
                </a:cubicBezTo>
                <a:cubicBezTo>
                  <a:pt x="2736775" y="775285"/>
                  <a:pt x="2741625" y="770026"/>
                  <a:pt x="2744902" y="757830"/>
                </a:cubicBezTo>
                <a:cubicBezTo>
                  <a:pt x="2748179" y="745633"/>
                  <a:pt x="2750265" y="721818"/>
                  <a:pt x="2751161" y="686383"/>
                </a:cubicBezTo>
                <a:cubicBezTo>
                  <a:pt x="2752058" y="650948"/>
                  <a:pt x="2750423" y="630528"/>
                  <a:pt x="2746257" y="625122"/>
                </a:cubicBezTo>
                <a:cubicBezTo>
                  <a:pt x="2742091" y="619715"/>
                  <a:pt x="2731630" y="618360"/>
                  <a:pt x="2714873" y="621056"/>
                </a:cubicBezTo>
                <a:cubicBezTo>
                  <a:pt x="2698117" y="623752"/>
                  <a:pt x="2646825" y="631654"/>
                  <a:pt x="2560999" y="644761"/>
                </a:cubicBezTo>
                <a:cubicBezTo>
                  <a:pt x="2563667" y="671950"/>
                  <a:pt x="2565900" y="696131"/>
                  <a:pt x="2567700" y="717304"/>
                </a:cubicBezTo>
                <a:cubicBezTo>
                  <a:pt x="2569499" y="738477"/>
                  <a:pt x="2570625" y="753908"/>
                  <a:pt x="2571077" y="763594"/>
                </a:cubicBezTo>
                <a:cubicBezTo>
                  <a:pt x="2571529" y="773281"/>
                  <a:pt x="2570227" y="783667"/>
                  <a:pt x="2567173" y="794752"/>
                </a:cubicBezTo>
                <a:cubicBezTo>
                  <a:pt x="2564118" y="805837"/>
                  <a:pt x="2558927" y="806099"/>
                  <a:pt x="2551599" y="795537"/>
                </a:cubicBezTo>
                <a:cubicBezTo>
                  <a:pt x="2544271" y="784976"/>
                  <a:pt x="2541282" y="775472"/>
                  <a:pt x="2542629" y="767025"/>
                </a:cubicBezTo>
                <a:cubicBezTo>
                  <a:pt x="2543977" y="758579"/>
                  <a:pt x="2543977" y="742321"/>
                  <a:pt x="2542629" y="718251"/>
                </a:cubicBezTo>
                <a:cubicBezTo>
                  <a:pt x="2541282" y="694181"/>
                  <a:pt x="2539525" y="676076"/>
                  <a:pt x="2537359" y="663937"/>
                </a:cubicBezTo>
                <a:cubicBezTo>
                  <a:pt x="2535194" y="651798"/>
                  <a:pt x="2531817" y="641588"/>
                  <a:pt x="2527228" y="633306"/>
                </a:cubicBezTo>
                <a:cubicBezTo>
                  <a:pt x="2522639" y="625025"/>
                  <a:pt x="2524138" y="621357"/>
                  <a:pt x="2531724" y="622304"/>
                </a:cubicBezTo>
                <a:cubicBezTo>
                  <a:pt x="2539310" y="623250"/>
                  <a:pt x="2545232" y="624150"/>
                  <a:pt x="2549491" y="625003"/>
                </a:cubicBezTo>
                <a:cubicBezTo>
                  <a:pt x="2553750" y="625857"/>
                  <a:pt x="2563416" y="625516"/>
                  <a:pt x="2578487" y="623982"/>
                </a:cubicBezTo>
                <a:cubicBezTo>
                  <a:pt x="2596570" y="601611"/>
                  <a:pt x="2609849" y="581789"/>
                  <a:pt x="2618324" y="564516"/>
                </a:cubicBezTo>
                <a:cubicBezTo>
                  <a:pt x="2626799" y="547244"/>
                  <a:pt x="2630137" y="534323"/>
                  <a:pt x="2628337" y="525755"/>
                </a:cubicBezTo>
                <a:cubicBezTo>
                  <a:pt x="2626988" y="519329"/>
                  <a:pt x="2629020" y="516117"/>
                  <a:pt x="2634433" y="516119"/>
                </a:cubicBezTo>
                <a:close/>
                <a:moveTo>
                  <a:pt x="1276853" y="515970"/>
                </a:moveTo>
                <a:cubicBezTo>
                  <a:pt x="1281112" y="515502"/>
                  <a:pt x="1289081" y="517405"/>
                  <a:pt x="1300761" y="521679"/>
                </a:cubicBezTo>
                <a:cubicBezTo>
                  <a:pt x="1315302" y="527730"/>
                  <a:pt x="1321426" y="533835"/>
                  <a:pt x="1319131" y="539995"/>
                </a:cubicBezTo>
                <a:cubicBezTo>
                  <a:pt x="1316837" y="546154"/>
                  <a:pt x="1315263" y="554797"/>
                  <a:pt x="1314409" y="565925"/>
                </a:cubicBezTo>
                <a:cubicBezTo>
                  <a:pt x="1313556" y="577053"/>
                  <a:pt x="1313130" y="591774"/>
                  <a:pt x="1313130" y="610086"/>
                </a:cubicBezTo>
                <a:cubicBezTo>
                  <a:pt x="1328660" y="608365"/>
                  <a:pt x="1341086" y="606135"/>
                  <a:pt x="1350408" y="603396"/>
                </a:cubicBezTo>
                <a:cubicBezTo>
                  <a:pt x="1359729" y="600657"/>
                  <a:pt x="1368444" y="603945"/>
                  <a:pt x="1376553" y="613259"/>
                </a:cubicBezTo>
                <a:cubicBezTo>
                  <a:pt x="1384662" y="622573"/>
                  <a:pt x="1381665" y="627764"/>
                  <a:pt x="1367562" y="628832"/>
                </a:cubicBezTo>
                <a:cubicBezTo>
                  <a:pt x="1353458" y="629901"/>
                  <a:pt x="1335314" y="631668"/>
                  <a:pt x="1313130" y="634135"/>
                </a:cubicBezTo>
                <a:cubicBezTo>
                  <a:pt x="1313990" y="690033"/>
                  <a:pt x="1315105" y="727575"/>
                  <a:pt x="1316475" y="746763"/>
                </a:cubicBezTo>
                <a:cubicBezTo>
                  <a:pt x="1317844" y="765950"/>
                  <a:pt x="1316604" y="780114"/>
                  <a:pt x="1312754" y="789256"/>
                </a:cubicBezTo>
                <a:cubicBezTo>
                  <a:pt x="1308903" y="798398"/>
                  <a:pt x="1302902" y="806170"/>
                  <a:pt x="1294749" y="812573"/>
                </a:cubicBezTo>
                <a:cubicBezTo>
                  <a:pt x="1286597" y="818976"/>
                  <a:pt x="1280926" y="817155"/>
                  <a:pt x="1277734" y="807110"/>
                </a:cubicBezTo>
                <a:cubicBezTo>
                  <a:pt x="1274544" y="797064"/>
                  <a:pt x="1267245" y="785789"/>
                  <a:pt x="1255837" y="773285"/>
                </a:cubicBezTo>
                <a:cubicBezTo>
                  <a:pt x="1244429" y="760780"/>
                  <a:pt x="1244942" y="756557"/>
                  <a:pt x="1257375" y="760615"/>
                </a:cubicBezTo>
                <a:cubicBezTo>
                  <a:pt x="1269808" y="764673"/>
                  <a:pt x="1278469" y="766703"/>
                  <a:pt x="1283359" y="766703"/>
                </a:cubicBezTo>
                <a:cubicBezTo>
                  <a:pt x="1285998" y="766703"/>
                  <a:pt x="1287317" y="757718"/>
                  <a:pt x="1287317" y="739750"/>
                </a:cubicBezTo>
                <a:lnTo>
                  <a:pt x="1287317" y="637254"/>
                </a:lnTo>
                <a:cubicBezTo>
                  <a:pt x="1278986" y="638128"/>
                  <a:pt x="1269607" y="639243"/>
                  <a:pt x="1259182" y="640598"/>
                </a:cubicBezTo>
                <a:cubicBezTo>
                  <a:pt x="1248757" y="641954"/>
                  <a:pt x="1239464" y="643535"/>
                  <a:pt x="1231304" y="645341"/>
                </a:cubicBezTo>
                <a:cubicBezTo>
                  <a:pt x="1223145" y="647148"/>
                  <a:pt x="1214243" y="644065"/>
                  <a:pt x="1204599" y="636092"/>
                </a:cubicBezTo>
                <a:cubicBezTo>
                  <a:pt x="1194956" y="628119"/>
                  <a:pt x="1195640" y="623835"/>
                  <a:pt x="1206654" y="623240"/>
                </a:cubicBezTo>
                <a:cubicBezTo>
                  <a:pt x="1217667" y="622644"/>
                  <a:pt x="1229383" y="621684"/>
                  <a:pt x="1241801" y="620357"/>
                </a:cubicBezTo>
                <a:cubicBezTo>
                  <a:pt x="1254220" y="619031"/>
                  <a:pt x="1269392" y="617141"/>
                  <a:pt x="1287317" y="614689"/>
                </a:cubicBezTo>
                <a:cubicBezTo>
                  <a:pt x="1287317" y="601955"/>
                  <a:pt x="1286880" y="586342"/>
                  <a:pt x="1286005" y="567850"/>
                </a:cubicBezTo>
                <a:cubicBezTo>
                  <a:pt x="1285131" y="549359"/>
                  <a:pt x="1281531" y="534904"/>
                  <a:pt x="1275207" y="524486"/>
                </a:cubicBezTo>
                <a:cubicBezTo>
                  <a:pt x="1272045" y="519277"/>
                  <a:pt x="1272593" y="516438"/>
                  <a:pt x="1276853" y="515970"/>
                </a:cubicBezTo>
                <a:close/>
                <a:moveTo>
                  <a:pt x="488326" y="515199"/>
                </a:moveTo>
                <a:cubicBezTo>
                  <a:pt x="490033" y="515285"/>
                  <a:pt x="492117" y="515745"/>
                  <a:pt x="494580" y="516581"/>
                </a:cubicBezTo>
                <a:cubicBezTo>
                  <a:pt x="504432" y="519922"/>
                  <a:pt x="512785" y="524475"/>
                  <a:pt x="519640" y="530240"/>
                </a:cubicBezTo>
                <a:cubicBezTo>
                  <a:pt x="526495" y="536004"/>
                  <a:pt x="528183" y="540873"/>
                  <a:pt x="524705" y="544845"/>
                </a:cubicBezTo>
                <a:cubicBezTo>
                  <a:pt x="521228" y="548817"/>
                  <a:pt x="518012" y="552653"/>
                  <a:pt x="515058" y="556353"/>
                </a:cubicBezTo>
                <a:cubicBezTo>
                  <a:pt x="546033" y="588547"/>
                  <a:pt x="567744" y="609978"/>
                  <a:pt x="580191" y="620648"/>
                </a:cubicBezTo>
                <a:cubicBezTo>
                  <a:pt x="592639" y="631317"/>
                  <a:pt x="605459" y="640394"/>
                  <a:pt x="618652" y="647880"/>
                </a:cubicBezTo>
                <a:cubicBezTo>
                  <a:pt x="631845" y="655365"/>
                  <a:pt x="646898" y="662248"/>
                  <a:pt x="663812" y="668530"/>
                </a:cubicBezTo>
                <a:cubicBezTo>
                  <a:pt x="680727" y="674811"/>
                  <a:pt x="682039" y="679493"/>
                  <a:pt x="667749" y="682576"/>
                </a:cubicBezTo>
                <a:cubicBezTo>
                  <a:pt x="653459" y="685659"/>
                  <a:pt x="637785" y="686731"/>
                  <a:pt x="620728" y="685792"/>
                </a:cubicBezTo>
                <a:cubicBezTo>
                  <a:pt x="603670" y="684852"/>
                  <a:pt x="591667" y="679916"/>
                  <a:pt x="584719" y="670982"/>
                </a:cubicBezTo>
                <a:cubicBezTo>
                  <a:pt x="577772" y="662048"/>
                  <a:pt x="568185" y="649500"/>
                  <a:pt x="555960" y="633339"/>
                </a:cubicBezTo>
                <a:cubicBezTo>
                  <a:pt x="543735" y="617177"/>
                  <a:pt x="527154" y="595538"/>
                  <a:pt x="506218" y="568421"/>
                </a:cubicBezTo>
                <a:cubicBezTo>
                  <a:pt x="496365" y="588812"/>
                  <a:pt x="485779" y="606931"/>
                  <a:pt x="474457" y="622777"/>
                </a:cubicBezTo>
                <a:cubicBezTo>
                  <a:pt x="463135" y="638623"/>
                  <a:pt x="449255" y="655222"/>
                  <a:pt x="432814" y="672573"/>
                </a:cubicBezTo>
                <a:cubicBezTo>
                  <a:pt x="416373" y="689925"/>
                  <a:pt x="397149" y="703674"/>
                  <a:pt x="375144" y="713819"/>
                </a:cubicBezTo>
                <a:cubicBezTo>
                  <a:pt x="353139" y="723965"/>
                  <a:pt x="350569" y="721359"/>
                  <a:pt x="367433" y="706000"/>
                </a:cubicBezTo>
                <a:cubicBezTo>
                  <a:pt x="384297" y="690642"/>
                  <a:pt x="400365" y="674201"/>
                  <a:pt x="415637" y="656677"/>
                </a:cubicBezTo>
                <a:cubicBezTo>
                  <a:pt x="430910" y="639154"/>
                  <a:pt x="443862" y="622196"/>
                  <a:pt x="454496" y="605805"/>
                </a:cubicBezTo>
                <a:cubicBezTo>
                  <a:pt x="465129" y="589415"/>
                  <a:pt x="473131" y="573934"/>
                  <a:pt x="478502" y="559365"/>
                </a:cubicBezTo>
                <a:cubicBezTo>
                  <a:pt x="483872" y="544795"/>
                  <a:pt x="485431" y="533187"/>
                  <a:pt x="483180" y="524539"/>
                </a:cubicBezTo>
                <a:cubicBezTo>
                  <a:pt x="481491" y="518054"/>
                  <a:pt x="483207" y="514940"/>
                  <a:pt x="488326" y="515199"/>
                </a:cubicBezTo>
                <a:close/>
                <a:moveTo>
                  <a:pt x="6095166" y="232197"/>
                </a:moveTo>
                <a:cubicBezTo>
                  <a:pt x="6107298" y="230319"/>
                  <a:pt x="6116393" y="233384"/>
                  <a:pt x="6122453" y="241393"/>
                </a:cubicBezTo>
                <a:cubicBezTo>
                  <a:pt x="6128511" y="249402"/>
                  <a:pt x="6130630" y="258103"/>
                  <a:pt x="6128809" y="267496"/>
                </a:cubicBezTo>
                <a:cubicBezTo>
                  <a:pt x="6126887" y="281936"/>
                  <a:pt x="6121886" y="294624"/>
                  <a:pt x="6113805" y="305558"/>
                </a:cubicBezTo>
                <a:cubicBezTo>
                  <a:pt x="6105725" y="316493"/>
                  <a:pt x="6093617" y="324892"/>
                  <a:pt x="6077485" y="330758"/>
                </a:cubicBezTo>
                <a:lnTo>
                  <a:pt x="6069289" y="319637"/>
                </a:lnTo>
                <a:cubicBezTo>
                  <a:pt x="6078797" y="313341"/>
                  <a:pt x="6085673" y="307437"/>
                  <a:pt x="6089917" y="301923"/>
                </a:cubicBezTo>
                <a:cubicBezTo>
                  <a:pt x="6094163" y="296409"/>
                  <a:pt x="6096285" y="290956"/>
                  <a:pt x="6096285" y="285564"/>
                </a:cubicBezTo>
                <a:cubicBezTo>
                  <a:pt x="6095740" y="283385"/>
                  <a:pt x="6092004" y="280682"/>
                  <a:pt x="6085078" y="277455"/>
                </a:cubicBezTo>
                <a:cubicBezTo>
                  <a:pt x="6078151" y="274228"/>
                  <a:pt x="6074689" y="267223"/>
                  <a:pt x="6074689" y="256439"/>
                </a:cubicBezTo>
                <a:cubicBezTo>
                  <a:pt x="6074689" y="252582"/>
                  <a:pt x="6075696" y="248384"/>
                  <a:pt x="6077711" y="243845"/>
                </a:cubicBezTo>
                <a:cubicBezTo>
                  <a:pt x="6079726" y="239306"/>
                  <a:pt x="6085544" y="235424"/>
                  <a:pt x="6095166" y="232197"/>
                </a:cubicBezTo>
                <a:close/>
                <a:moveTo>
                  <a:pt x="959106" y="220205"/>
                </a:moveTo>
                <a:cubicBezTo>
                  <a:pt x="958196" y="219223"/>
                  <a:pt x="947329" y="220510"/>
                  <a:pt x="926507" y="224066"/>
                </a:cubicBezTo>
                <a:lnTo>
                  <a:pt x="901233" y="226454"/>
                </a:lnTo>
                <a:cubicBezTo>
                  <a:pt x="902983" y="237181"/>
                  <a:pt x="904252" y="248954"/>
                  <a:pt x="905040" y="261774"/>
                </a:cubicBezTo>
                <a:cubicBezTo>
                  <a:pt x="919839" y="261846"/>
                  <a:pt x="936646" y="259838"/>
                  <a:pt x="955461" y="255751"/>
                </a:cubicBezTo>
                <a:cubicBezTo>
                  <a:pt x="957912" y="244308"/>
                  <a:pt x="959361" y="235768"/>
                  <a:pt x="959805" y="230132"/>
                </a:cubicBezTo>
                <a:cubicBezTo>
                  <a:pt x="960250" y="224497"/>
                  <a:pt x="960017" y="221188"/>
                  <a:pt x="959106" y="220205"/>
                </a:cubicBezTo>
                <a:close/>
                <a:moveTo>
                  <a:pt x="5490080" y="201100"/>
                </a:moveTo>
                <a:cubicBezTo>
                  <a:pt x="5492403" y="200970"/>
                  <a:pt x="5495473" y="201491"/>
                  <a:pt x="5499292" y="202664"/>
                </a:cubicBezTo>
                <a:cubicBezTo>
                  <a:pt x="5514564" y="207353"/>
                  <a:pt x="5525613" y="212895"/>
                  <a:pt x="5532439" y="219291"/>
                </a:cubicBezTo>
                <a:cubicBezTo>
                  <a:pt x="5539265" y="225687"/>
                  <a:pt x="5541527" y="233943"/>
                  <a:pt x="5539225" y="244060"/>
                </a:cubicBezTo>
                <a:cubicBezTo>
                  <a:pt x="5536924" y="254177"/>
                  <a:pt x="5530324" y="255421"/>
                  <a:pt x="5519425" y="247792"/>
                </a:cubicBezTo>
                <a:cubicBezTo>
                  <a:pt x="5508527" y="240163"/>
                  <a:pt x="5498503" y="230849"/>
                  <a:pt x="5489354" y="219850"/>
                </a:cubicBezTo>
                <a:cubicBezTo>
                  <a:pt x="5482869" y="207740"/>
                  <a:pt x="5483111" y="201490"/>
                  <a:pt x="5490080" y="201100"/>
                </a:cubicBezTo>
                <a:close/>
                <a:moveTo>
                  <a:pt x="5238265" y="172020"/>
                </a:moveTo>
                <a:cubicBezTo>
                  <a:pt x="5241480" y="172563"/>
                  <a:pt x="5245682" y="173750"/>
                  <a:pt x="5250873" y="175582"/>
                </a:cubicBezTo>
                <a:cubicBezTo>
                  <a:pt x="5274693" y="184172"/>
                  <a:pt x="5289205" y="193737"/>
                  <a:pt x="5294410" y="204277"/>
                </a:cubicBezTo>
                <a:cubicBezTo>
                  <a:pt x="5299616" y="214817"/>
                  <a:pt x="5300408" y="224360"/>
                  <a:pt x="5296787" y="232907"/>
                </a:cubicBezTo>
                <a:cubicBezTo>
                  <a:pt x="5293166" y="241454"/>
                  <a:pt x="5284849" y="238855"/>
                  <a:pt x="5271835" y="225110"/>
                </a:cubicBezTo>
                <a:cubicBezTo>
                  <a:pt x="5258821" y="211365"/>
                  <a:pt x="5246883" y="197842"/>
                  <a:pt x="5236020" y="184541"/>
                </a:cubicBezTo>
                <a:cubicBezTo>
                  <a:pt x="5227873" y="174566"/>
                  <a:pt x="5228622" y="170392"/>
                  <a:pt x="5238265" y="172020"/>
                </a:cubicBezTo>
                <a:close/>
                <a:moveTo>
                  <a:pt x="1666390" y="172020"/>
                </a:moveTo>
                <a:cubicBezTo>
                  <a:pt x="1669605" y="172563"/>
                  <a:pt x="1673808" y="173750"/>
                  <a:pt x="1678999" y="175582"/>
                </a:cubicBezTo>
                <a:cubicBezTo>
                  <a:pt x="1702818" y="184172"/>
                  <a:pt x="1717330" y="193737"/>
                  <a:pt x="1722536" y="204277"/>
                </a:cubicBezTo>
                <a:cubicBezTo>
                  <a:pt x="1727741" y="214817"/>
                  <a:pt x="1728533" y="224360"/>
                  <a:pt x="1724912" y="232907"/>
                </a:cubicBezTo>
                <a:cubicBezTo>
                  <a:pt x="1721292" y="241454"/>
                  <a:pt x="1712974" y="238855"/>
                  <a:pt x="1699960" y="225110"/>
                </a:cubicBezTo>
                <a:cubicBezTo>
                  <a:pt x="1686947" y="211365"/>
                  <a:pt x="1675008" y="197842"/>
                  <a:pt x="1664146" y="184541"/>
                </a:cubicBezTo>
                <a:cubicBezTo>
                  <a:pt x="1655999" y="174566"/>
                  <a:pt x="1656747" y="170392"/>
                  <a:pt x="1666390" y="172020"/>
                </a:cubicBezTo>
                <a:close/>
                <a:moveTo>
                  <a:pt x="5161365" y="168720"/>
                </a:moveTo>
                <a:cubicBezTo>
                  <a:pt x="5164177" y="168656"/>
                  <a:pt x="5165816" y="175367"/>
                  <a:pt x="5166284" y="188854"/>
                </a:cubicBezTo>
                <a:cubicBezTo>
                  <a:pt x="5166907" y="206837"/>
                  <a:pt x="5162032" y="222611"/>
                  <a:pt x="5151657" y="236177"/>
                </a:cubicBezTo>
                <a:cubicBezTo>
                  <a:pt x="5141282" y="249743"/>
                  <a:pt x="5134058" y="250850"/>
                  <a:pt x="5129985" y="239500"/>
                </a:cubicBezTo>
                <a:cubicBezTo>
                  <a:pt x="5125913" y="228150"/>
                  <a:pt x="5126845" y="218764"/>
                  <a:pt x="5132782" y="211343"/>
                </a:cubicBezTo>
                <a:cubicBezTo>
                  <a:pt x="5138718" y="203922"/>
                  <a:pt x="5143078" y="196956"/>
                  <a:pt x="5145860" y="190446"/>
                </a:cubicBezTo>
                <a:cubicBezTo>
                  <a:pt x="5149273" y="183620"/>
                  <a:pt x="5153375" y="177152"/>
                  <a:pt x="5158164" y="171043"/>
                </a:cubicBezTo>
                <a:cubicBezTo>
                  <a:pt x="5159361" y="169516"/>
                  <a:pt x="5160429" y="168742"/>
                  <a:pt x="5161365" y="168720"/>
                </a:cubicBezTo>
                <a:close/>
                <a:moveTo>
                  <a:pt x="1589491" y="168720"/>
                </a:moveTo>
                <a:cubicBezTo>
                  <a:pt x="1592302" y="168656"/>
                  <a:pt x="1593941" y="175367"/>
                  <a:pt x="1594409" y="188854"/>
                </a:cubicBezTo>
                <a:cubicBezTo>
                  <a:pt x="1595033" y="206837"/>
                  <a:pt x="1590157" y="222611"/>
                  <a:pt x="1579782" y="236177"/>
                </a:cubicBezTo>
                <a:cubicBezTo>
                  <a:pt x="1569407" y="249743"/>
                  <a:pt x="1562183" y="250850"/>
                  <a:pt x="1558111" y="239500"/>
                </a:cubicBezTo>
                <a:cubicBezTo>
                  <a:pt x="1554038" y="228150"/>
                  <a:pt x="1554970" y="218764"/>
                  <a:pt x="1560907" y="211343"/>
                </a:cubicBezTo>
                <a:cubicBezTo>
                  <a:pt x="1566844" y="203922"/>
                  <a:pt x="1571203" y="196956"/>
                  <a:pt x="1573985" y="190446"/>
                </a:cubicBezTo>
                <a:cubicBezTo>
                  <a:pt x="1577398" y="183620"/>
                  <a:pt x="1581499" y="177152"/>
                  <a:pt x="1586289" y="171043"/>
                </a:cubicBezTo>
                <a:cubicBezTo>
                  <a:pt x="1587486" y="169516"/>
                  <a:pt x="1588554" y="168742"/>
                  <a:pt x="1589491" y="168720"/>
                </a:cubicBezTo>
                <a:close/>
                <a:moveTo>
                  <a:pt x="5967345" y="165935"/>
                </a:moveTo>
                <a:cubicBezTo>
                  <a:pt x="5971511" y="166358"/>
                  <a:pt x="5977760" y="169932"/>
                  <a:pt x="5986091" y="176658"/>
                </a:cubicBezTo>
                <a:cubicBezTo>
                  <a:pt x="5998324" y="189793"/>
                  <a:pt x="6001511" y="197501"/>
                  <a:pt x="5995653" y="199781"/>
                </a:cubicBezTo>
                <a:cubicBezTo>
                  <a:pt x="5989795" y="202061"/>
                  <a:pt x="5982438" y="210956"/>
                  <a:pt x="5973583" y="226465"/>
                </a:cubicBezTo>
                <a:cubicBezTo>
                  <a:pt x="5964729" y="241974"/>
                  <a:pt x="5952310" y="257031"/>
                  <a:pt x="5936327" y="271636"/>
                </a:cubicBezTo>
                <a:cubicBezTo>
                  <a:pt x="5920345" y="286242"/>
                  <a:pt x="5907013" y="296334"/>
                  <a:pt x="5896329" y="301912"/>
                </a:cubicBezTo>
                <a:cubicBezTo>
                  <a:pt x="5885645" y="307491"/>
                  <a:pt x="5873747" y="311893"/>
                  <a:pt x="5860633" y="315120"/>
                </a:cubicBezTo>
                <a:cubicBezTo>
                  <a:pt x="5847519" y="318346"/>
                  <a:pt x="5848121" y="314915"/>
                  <a:pt x="5862440" y="304827"/>
                </a:cubicBezTo>
                <a:cubicBezTo>
                  <a:pt x="5876758" y="294739"/>
                  <a:pt x="5892565" y="280829"/>
                  <a:pt x="5909859" y="263097"/>
                </a:cubicBezTo>
                <a:cubicBezTo>
                  <a:pt x="5927153" y="245365"/>
                  <a:pt x="5940017" y="228286"/>
                  <a:pt x="5948449" y="211859"/>
                </a:cubicBezTo>
                <a:cubicBezTo>
                  <a:pt x="5956881" y="195433"/>
                  <a:pt x="5961097" y="182853"/>
                  <a:pt x="5961097" y="174119"/>
                </a:cubicBezTo>
                <a:cubicBezTo>
                  <a:pt x="5961097" y="168240"/>
                  <a:pt x="5963179" y="165512"/>
                  <a:pt x="5967345" y="165935"/>
                </a:cubicBezTo>
                <a:close/>
                <a:moveTo>
                  <a:pt x="5497617" y="165747"/>
                </a:moveTo>
                <a:cubicBezTo>
                  <a:pt x="5500816" y="164933"/>
                  <a:pt x="5506591" y="165859"/>
                  <a:pt x="5514940" y="168527"/>
                </a:cubicBezTo>
                <a:cubicBezTo>
                  <a:pt x="5531640" y="173861"/>
                  <a:pt x="5539989" y="182473"/>
                  <a:pt x="5539989" y="194361"/>
                </a:cubicBezTo>
                <a:cubicBezTo>
                  <a:pt x="5539989" y="207009"/>
                  <a:pt x="5532310" y="208981"/>
                  <a:pt x="5516952" y="200276"/>
                </a:cubicBezTo>
                <a:cubicBezTo>
                  <a:pt x="5506713" y="190955"/>
                  <a:pt x="5499643" y="181999"/>
                  <a:pt x="5495743" y="173410"/>
                </a:cubicBezTo>
                <a:cubicBezTo>
                  <a:pt x="5493792" y="169115"/>
                  <a:pt x="5494417" y="166560"/>
                  <a:pt x="5497617" y="165747"/>
                </a:cubicBezTo>
                <a:close/>
                <a:moveTo>
                  <a:pt x="4481045" y="153943"/>
                </a:moveTo>
                <a:cubicBezTo>
                  <a:pt x="4467049" y="156639"/>
                  <a:pt x="4457656" y="158281"/>
                  <a:pt x="4452866" y="158869"/>
                </a:cubicBezTo>
                <a:cubicBezTo>
                  <a:pt x="4454616" y="194088"/>
                  <a:pt x="4456301" y="221191"/>
                  <a:pt x="4457921" y="240178"/>
                </a:cubicBezTo>
                <a:cubicBezTo>
                  <a:pt x="4464174" y="239461"/>
                  <a:pt x="4471882" y="237955"/>
                  <a:pt x="4481045" y="235660"/>
                </a:cubicBezTo>
                <a:lnTo>
                  <a:pt x="4481045" y="205245"/>
                </a:lnTo>
                <a:cubicBezTo>
                  <a:pt x="4470992" y="207037"/>
                  <a:pt x="4464206" y="205514"/>
                  <a:pt x="4460685" y="200674"/>
                </a:cubicBezTo>
                <a:cubicBezTo>
                  <a:pt x="4457165" y="195834"/>
                  <a:pt x="4457914" y="192461"/>
                  <a:pt x="4462933" y="190553"/>
                </a:cubicBezTo>
                <a:cubicBezTo>
                  <a:pt x="4467952" y="188646"/>
                  <a:pt x="4473990" y="186631"/>
                  <a:pt x="4481045" y="184509"/>
                </a:cubicBezTo>
                <a:close/>
                <a:moveTo>
                  <a:pt x="1985495" y="153943"/>
                </a:moveTo>
                <a:cubicBezTo>
                  <a:pt x="1971499" y="156639"/>
                  <a:pt x="1962106" y="158281"/>
                  <a:pt x="1957317" y="158869"/>
                </a:cubicBezTo>
                <a:cubicBezTo>
                  <a:pt x="1959066" y="194088"/>
                  <a:pt x="1960751" y="221191"/>
                  <a:pt x="1962371" y="240178"/>
                </a:cubicBezTo>
                <a:cubicBezTo>
                  <a:pt x="1968624" y="239461"/>
                  <a:pt x="1976332" y="237955"/>
                  <a:pt x="1985495" y="235660"/>
                </a:cubicBezTo>
                <a:lnTo>
                  <a:pt x="1985495" y="205245"/>
                </a:lnTo>
                <a:cubicBezTo>
                  <a:pt x="1975443" y="207037"/>
                  <a:pt x="1968656" y="205514"/>
                  <a:pt x="1965136" y="200674"/>
                </a:cubicBezTo>
                <a:cubicBezTo>
                  <a:pt x="1961615" y="195834"/>
                  <a:pt x="1962364" y="192461"/>
                  <a:pt x="1967383" y="190553"/>
                </a:cubicBezTo>
                <a:cubicBezTo>
                  <a:pt x="1972402" y="188646"/>
                  <a:pt x="1978440" y="186631"/>
                  <a:pt x="1985495" y="184509"/>
                </a:cubicBezTo>
                <a:close/>
                <a:moveTo>
                  <a:pt x="6858300" y="146678"/>
                </a:moveTo>
                <a:cubicBezTo>
                  <a:pt x="6859951" y="146728"/>
                  <a:pt x="6862007" y="147171"/>
                  <a:pt x="6864470" y="148006"/>
                </a:cubicBezTo>
                <a:cubicBezTo>
                  <a:pt x="6874321" y="151347"/>
                  <a:pt x="6882445" y="155649"/>
                  <a:pt x="6888841" y="160912"/>
                </a:cubicBezTo>
                <a:cubicBezTo>
                  <a:pt x="6895237" y="166175"/>
                  <a:pt x="6896578" y="171133"/>
                  <a:pt x="6892863" y="175787"/>
                </a:cubicBezTo>
                <a:cubicBezTo>
                  <a:pt x="6889150" y="180440"/>
                  <a:pt x="6885755" y="190686"/>
                  <a:pt x="6882679" y="206525"/>
                </a:cubicBezTo>
                <a:cubicBezTo>
                  <a:pt x="6879603" y="222363"/>
                  <a:pt x="6876896" y="236123"/>
                  <a:pt x="6874558" y="247803"/>
                </a:cubicBezTo>
                <a:cubicBezTo>
                  <a:pt x="6872221" y="259483"/>
                  <a:pt x="6866750" y="268582"/>
                  <a:pt x="6858146" y="275100"/>
                </a:cubicBezTo>
                <a:cubicBezTo>
                  <a:pt x="6849541" y="281617"/>
                  <a:pt x="6844631" y="280452"/>
                  <a:pt x="6843411" y="271604"/>
                </a:cubicBezTo>
                <a:cubicBezTo>
                  <a:pt x="6842193" y="262756"/>
                  <a:pt x="6841583" y="256382"/>
                  <a:pt x="6841583" y="252482"/>
                </a:cubicBezTo>
                <a:cubicBezTo>
                  <a:pt x="6815799" y="252482"/>
                  <a:pt x="6790654" y="253815"/>
                  <a:pt x="6766146" y="256482"/>
                </a:cubicBezTo>
                <a:cubicBezTo>
                  <a:pt x="6741639" y="259150"/>
                  <a:pt x="6720455" y="261824"/>
                  <a:pt x="6702595" y="264506"/>
                </a:cubicBezTo>
                <a:cubicBezTo>
                  <a:pt x="6684733" y="267187"/>
                  <a:pt x="6671232" y="271253"/>
                  <a:pt x="6662091" y="276702"/>
                </a:cubicBezTo>
                <a:cubicBezTo>
                  <a:pt x="6652949" y="282151"/>
                  <a:pt x="6647079" y="282607"/>
                  <a:pt x="6644484" y="278068"/>
                </a:cubicBezTo>
                <a:cubicBezTo>
                  <a:pt x="6641889" y="273529"/>
                  <a:pt x="6640347" y="269217"/>
                  <a:pt x="6639859" y="265130"/>
                </a:cubicBezTo>
                <a:cubicBezTo>
                  <a:pt x="6639372" y="261043"/>
                  <a:pt x="6640028" y="256497"/>
                  <a:pt x="6641827" y="251492"/>
                </a:cubicBezTo>
                <a:cubicBezTo>
                  <a:pt x="6643627" y="246487"/>
                  <a:pt x="6644305" y="239228"/>
                  <a:pt x="6643860" y="229713"/>
                </a:cubicBezTo>
                <a:cubicBezTo>
                  <a:pt x="6643416" y="220198"/>
                  <a:pt x="6642548" y="211322"/>
                  <a:pt x="6641257" y="203083"/>
                </a:cubicBezTo>
                <a:cubicBezTo>
                  <a:pt x="6639967" y="194845"/>
                  <a:pt x="6636364" y="186144"/>
                  <a:pt x="6630449" y="176980"/>
                </a:cubicBezTo>
                <a:cubicBezTo>
                  <a:pt x="6624533" y="167817"/>
                  <a:pt x="6626839" y="164178"/>
                  <a:pt x="6637364" y="166064"/>
                </a:cubicBezTo>
                <a:cubicBezTo>
                  <a:pt x="6647890" y="167950"/>
                  <a:pt x="6656239" y="170735"/>
                  <a:pt x="6662413" y="174421"/>
                </a:cubicBezTo>
                <a:cubicBezTo>
                  <a:pt x="6668587" y="178106"/>
                  <a:pt x="6670992" y="182465"/>
                  <a:pt x="6669629" y="187499"/>
                </a:cubicBezTo>
                <a:cubicBezTo>
                  <a:pt x="6668267" y="192532"/>
                  <a:pt x="6667809" y="202083"/>
                  <a:pt x="6668253" y="216151"/>
                </a:cubicBezTo>
                <a:cubicBezTo>
                  <a:pt x="6668697" y="230218"/>
                  <a:pt x="6669091" y="238640"/>
                  <a:pt x="6669436" y="241414"/>
                </a:cubicBezTo>
                <a:cubicBezTo>
                  <a:pt x="6669780" y="244189"/>
                  <a:pt x="6678417" y="244695"/>
                  <a:pt x="6695345" y="242931"/>
                </a:cubicBezTo>
                <a:cubicBezTo>
                  <a:pt x="6712274" y="241167"/>
                  <a:pt x="6735687" y="239152"/>
                  <a:pt x="6765587" y="236887"/>
                </a:cubicBezTo>
                <a:cubicBezTo>
                  <a:pt x="6795487" y="234621"/>
                  <a:pt x="6822131" y="233072"/>
                  <a:pt x="6845519" y="232240"/>
                </a:cubicBezTo>
                <a:cubicBezTo>
                  <a:pt x="6849205" y="225630"/>
                  <a:pt x="6852395" y="213716"/>
                  <a:pt x="6855091" y="196501"/>
                </a:cubicBezTo>
                <a:cubicBezTo>
                  <a:pt x="6857787" y="179286"/>
                  <a:pt x="6857561" y="166064"/>
                  <a:pt x="6854414" y="156836"/>
                </a:cubicBezTo>
                <a:cubicBezTo>
                  <a:pt x="6852053" y="149915"/>
                  <a:pt x="6853349" y="146529"/>
                  <a:pt x="6858300" y="146678"/>
                </a:cubicBezTo>
                <a:close/>
                <a:moveTo>
                  <a:pt x="4788129" y="144399"/>
                </a:moveTo>
                <a:cubicBezTo>
                  <a:pt x="4789854" y="144140"/>
                  <a:pt x="4792106" y="144424"/>
                  <a:pt x="4794887" y="145253"/>
                </a:cubicBezTo>
                <a:cubicBezTo>
                  <a:pt x="4806008" y="148565"/>
                  <a:pt x="4814332" y="152233"/>
                  <a:pt x="4819861" y="156255"/>
                </a:cubicBezTo>
                <a:cubicBezTo>
                  <a:pt x="4825389" y="160278"/>
                  <a:pt x="4828629" y="165748"/>
                  <a:pt x="4829583" y="172668"/>
                </a:cubicBezTo>
                <a:cubicBezTo>
                  <a:pt x="4830537" y="179587"/>
                  <a:pt x="4829071" y="186068"/>
                  <a:pt x="4825184" y="192113"/>
                </a:cubicBezTo>
                <a:cubicBezTo>
                  <a:pt x="4821298" y="198157"/>
                  <a:pt x="4815573" y="196888"/>
                  <a:pt x="4808008" y="188306"/>
                </a:cubicBezTo>
                <a:cubicBezTo>
                  <a:pt x="4800444" y="179723"/>
                  <a:pt x="4793392" y="170757"/>
                  <a:pt x="4786853" y="161407"/>
                </a:cubicBezTo>
                <a:cubicBezTo>
                  <a:pt x="4782529" y="150845"/>
                  <a:pt x="4782955" y="145176"/>
                  <a:pt x="4788129" y="144399"/>
                </a:cubicBezTo>
                <a:close/>
                <a:moveTo>
                  <a:pt x="1216255" y="144399"/>
                </a:moveTo>
                <a:cubicBezTo>
                  <a:pt x="1217980" y="144140"/>
                  <a:pt x="1220232" y="144424"/>
                  <a:pt x="1223012" y="145253"/>
                </a:cubicBezTo>
                <a:cubicBezTo>
                  <a:pt x="1234134" y="148565"/>
                  <a:pt x="1242458" y="152233"/>
                  <a:pt x="1247986" y="156255"/>
                </a:cubicBezTo>
                <a:cubicBezTo>
                  <a:pt x="1253514" y="160278"/>
                  <a:pt x="1256755" y="165748"/>
                  <a:pt x="1257709" y="172668"/>
                </a:cubicBezTo>
                <a:cubicBezTo>
                  <a:pt x="1258662" y="179587"/>
                  <a:pt x="1257196" y="186068"/>
                  <a:pt x="1253310" y="192113"/>
                </a:cubicBezTo>
                <a:cubicBezTo>
                  <a:pt x="1249424" y="198157"/>
                  <a:pt x="1243698" y="196888"/>
                  <a:pt x="1236134" y="188306"/>
                </a:cubicBezTo>
                <a:cubicBezTo>
                  <a:pt x="1228569" y="179723"/>
                  <a:pt x="1221517" y="170757"/>
                  <a:pt x="1214978" y="161407"/>
                </a:cubicBezTo>
                <a:cubicBezTo>
                  <a:pt x="1210655" y="150845"/>
                  <a:pt x="1211080" y="145176"/>
                  <a:pt x="1216255" y="144399"/>
                </a:cubicBezTo>
                <a:close/>
                <a:moveTo>
                  <a:pt x="3313512" y="143145"/>
                </a:moveTo>
                <a:cubicBezTo>
                  <a:pt x="3306772" y="144005"/>
                  <a:pt x="3294963" y="145618"/>
                  <a:pt x="3278084" y="147984"/>
                </a:cubicBezTo>
                <a:cubicBezTo>
                  <a:pt x="3280723" y="171287"/>
                  <a:pt x="3282498" y="190664"/>
                  <a:pt x="3283408" y="206116"/>
                </a:cubicBezTo>
                <a:cubicBezTo>
                  <a:pt x="3284319" y="221568"/>
                  <a:pt x="3285161" y="234728"/>
                  <a:pt x="3285936" y="245598"/>
                </a:cubicBezTo>
                <a:cubicBezTo>
                  <a:pt x="3292418" y="245598"/>
                  <a:pt x="3304593" y="244817"/>
                  <a:pt x="3322460" y="243254"/>
                </a:cubicBezTo>
                <a:cubicBezTo>
                  <a:pt x="3322460" y="201237"/>
                  <a:pt x="3321578" y="175159"/>
                  <a:pt x="3319814" y="165021"/>
                </a:cubicBezTo>
                <a:cubicBezTo>
                  <a:pt x="3318050" y="154882"/>
                  <a:pt x="3315950" y="147590"/>
                  <a:pt x="3313512" y="143145"/>
                </a:cubicBezTo>
                <a:close/>
                <a:moveTo>
                  <a:pt x="4536219" y="143112"/>
                </a:moveTo>
                <a:cubicBezTo>
                  <a:pt x="4529809" y="143994"/>
                  <a:pt x="4519914" y="146407"/>
                  <a:pt x="4506535" y="150351"/>
                </a:cubicBezTo>
                <a:cubicBezTo>
                  <a:pt x="4505846" y="157937"/>
                  <a:pt x="4505502" y="167179"/>
                  <a:pt x="4505502" y="178077"/>
                </a:cubicBezTo>
                <a:cubicBezTo>
                  <a:pt x="4516214" y="172685"/>
                  <a:pt x="4523843" y="173026"/>
                  <a:pt x="4528389" y="179099"/>
                </a:cubicBezTo>
                <a:cubicBezTo>
                  <a:pt x="4532935" y="185172"/>
                  <a:pt x="4531741" y="189686"/>
                  <a:pt x="4524808" y="192640"/>
                </a:cubicBezTo>
                <a:cubicBezTo>
                  <a:pt x="4517874" y="195594"/>
                  <a:pt x="4511382" y="198082"/>
                  <a:pt x="4505330" y="200104"/>
                </a:cubicBezTo>
                <a:lnTo>
                  <a:pt x="4504147" y="232068"/>
                </a:lnTo>
                <a:cubicBezTo>
                  <a:pt x="4514730" y="229372"/>
                  <a:pt x="4522463" y="230050"/>
                  <a:pt x="4527346" y="234101"/>
                </a:cubicBezTo>
                <a:cubicBezTo>
                  <a:pt x="4532229" y="238152"/>
                  <a:pt x="4535635" y="238088"/>
                  <a:pt x="4537563" y="233907"/>
                </a:cubicBezTo>
                <a:cubicBezTo>
                  <a:pt x="4539492" y="229727"/>
                  <a:pt x="4541353" y="219359"/>
                  <a:pt x="4543145" y="202803"/>
                </a:cubicBezTo>
                <a:cubicBezTo>
                  <a:pt x="4544938" y="186248"/>
                  <a:pt x="4545834" y="171287"/>
                  <a:pt x="4545834" y="157922"/>
                </a:cubicBezTo>
                <a:cubicBezTo>
                  <a:pt x="4545834" y="147167"/>
                  <a:pt x="4542629" y="142230"/>
                  <a:pt x="4536219" y="143112"/>
                </a:cubicBezTo>
                <a:close/>
                <a:moveTo>
                  <a:pt x="2040669" y="143112"/>
                </a:moveTo>
                <a:cubicBezTo>
                  <a:pt x="2034259" y="143994"/>
                  <a:pt x="2024364" y="146407"/>
                  <a:pt x="2010985" y="150351"/>
                </a:cubicBezTo>
                <a:cubicBezTo>
                  <a:pt x="2010296" y="157937"/>
                  <a:pt x="2009952" y="167179"/>
                  <a:pt x="2009952" y="178077"/>
                </a:cubicBezTo>
                <a:cubicBezTo>
                  <a:pt x="2020664" y="172685"/>
                  <a:pt x="2028293" y="173026"/>
                  <a:pt x="2032839" y="179099"/>
                </a:cubicBezTo>
                <a:cubicBezTo>
                  <a:pt x="2037385" y="185172"/>
                  <a:pt x="2036191" y="189686"/>
                  <a:pt x="2029258" y="192640"/>
                </a:cubicBezTo>
                <a:cubicBezTo>
                  <a:pt x="2022324" y="195594"/>
                  <a:pt x="2015832" y="198082"/>
                  <a:pt x="2009780" y="200104"/>
                </a:cubicBezTo>
                <a:lnTo>
                  <a:pt x="2008597" y="232068"/>
                </a:lnTo>
                <a:cubicBezTo>
                  <a:pt x="2019180" y="229372"/>
                  <a:pt x="2026913" y="230050"/>
                  <a:pt x="2031796" y="234101"/>
                </a:cubicBezTo>
                <a:cubicBezTo>
                  <a:pt x="2036679" y="238152"/>
                  <a:pt x="2040085" y="238088"/>
                  <a:pt x="2042013" y="233907"/>
                </a:cubicBezTo>
                <a:cubicBezTo>
                  <a:pt x="2043942" y="229727"/>
                  <a:pt x="2045803" y="219359"/>
                  <a:pt x="2047595" y="202803"/>
                </a:cubicBezTo>
                <a:cubicBezTo>
                  <a:pt x="2049388" y="186248"/>
                  <a:pt x="2050284" y="171287"/>
                  <a:pt x="2050284" y="157922"/>
                </a:cubicBezTo>
                <a:cubicBezTo>
                  <a:pt x="2050284" y="147167"/>
                  <a:pt x="2047079" y="142230"/>
                  <a:pt x="2040669" y="143112"/>
                </a:cubicBezTo>
                <a:close/>
                <a:moveTo>
                  <a:pt x="3380237" y="136390"/>
                </a:moveTo>
                <a:cubicBezTo>
                  <a:pt x="3363158" y="138154"/>
                  <a:pt x="3348904" y="139667"/>
                  <a:pt x="3337474" y="140929"/>
                </a:cubicBezTo>
                <a:cubicBezTo>
                  <a:pt x="3340070" y="141890"/>
                  <a:pt x="3341619" y="143356"/>
                  <a:pt x="3342120" y="145328"/>
                </a:cubicBezTo>
                <a:cubicBezTo>
                  <a:pt x="3342623" y="147300"/>
                  <a:pt x="3342873" y="151469"/>
                  <a:pt x="3342873" y="157836"/>
                </a:cubicBezTo>
                <a:cubicBezTo>
                  <a:pt x="3348337" y="157922"/>
                  <a:pt x="3354912" y="156592"/>
                  <a:pt x="3362598" y="153846"/>
                </a:cubicBezTo>
                <a:cubicBezTo>
                  <a:pt x="3370285" y="151100"/>
                  <a:pt x="3376343" y="153143"/>
                  <a:pt x="3380774" y="159976"/>
                </a:cubicBezTo>
                <a:cubicBezTo>
                  <a:pt x="3385206" y="166810"/>
                  <a:pt x="3382306" y="171337"/>
                  <a:pt x="3372074" y="173560"/>
                </a:cubicBezTo>
                <a:cubicBezTo>
                  <a:pt x="3361842" y="175783"/>
                  <a:pt x="3352109" y="176894"/>
                  <a:pt x="3342873" y="176894"/>
                </a:cubicBezTo>
                <a:lnTo>
                  <a:pt x="3342873" y="195630"/>
                </a:lnTo>
                <a:cubicBezTo>
                  <a:pt x="3348294" y="195730"/>
                  <a:pt x="3354392" y="194630"/>
                  <a:pt x="3361168" y="192328"/>
                </a:cubicBezTo>
                <a:cubicBezTo>
                  <a:pt x="3367944" y="190026"/>
                  <a:pt x="3373562" y="191984"/>
                  <a:pt x="3378021" y="198200"/>
                </a:cubicBezTo>
                <a:cubicBezTo>
                  <a:pt x="3382481" y="204417"/>
                  <a:pt x="3380320" y="208945"/>
                  <a:pt x="3371536" y="211784"/>
                </a:cubicBezTo>
                <a:cubicBezTo>
                  <a:pt x="3362753" y="214623"/>
                  <a:pt x="3353198" y="216043"/>
                  <a:pt x="3342873" y="216043"/>
                </a:cubicBezTo>
                <a:lnTo>
                  <a:pt x="3342873" y="240178"/>
                </a:lnTo>
                <a:lnTo>
                  <a:pt x="3379355" y="236607"/>
                </a:lnTo>
                <a:cubicBezTo>
                  <a:pt x="3381019" y="219011"/>
                  <a:pt x="3382076" y="199598"/>
                  <a:pt x="3382528" y="178368"/>
                </a:cubicBezTo>
                <a:cubicBezTo>
                  <a:pt x="3382979" y="157137"/>
                  <a:pt x="3382216" y="143145"/>
                  <a:pt x="3380237" y="136390"/>
                </a:cubicBezTo>
                <a:close/>
                <a:moveTo>
                  <a:pt x="2679682" y="136294"/>
                </a:moveTo>
                <a:cubicBezTo>
                  <a:pt x="2689254" y="135354"/>
                  <a:pt x="2695941" y="137742"/>
                  <a:pt x="2699741" y="143457"/>
                </a:cubicBezTo>
                <a:cubicBezTo>
                  <a:pt x="2703541" y="149171"/>
                  <a:pt x="2699974" y="153900"/>
                  <a:pt x="2689039" y="157643"/>
                </a:cubicBezTo>
                <a:cubicBezTo>
                  <a:pt x="2678105" y="161385"/>
                  <a:pt x="2666472" y="164139"/>
                  <a:pt x="2654139" y="165903"/>
                </a:cubicBezTo>
                <a:cubicBezTo>
                  <a:pt x="2662241" y="170276"/>
                  <a:pt x="2665367" y="174309"/>
                  <a:pt x="2663517" y="178002"/>
                </a:cubicBezTo>
                <a:cubicBezTo>
                  <a:pt x="2661668" y="181695"/>
                  <a:pt x="2660341" y="186667"/>
                  <a:pt x="2659538" y="192919"/>
                </a:cubicBezTo>
                <a:cubicBezTo>
                  <a:pt x="2662822" y="192217"/>
                  <a:pt x="2669964" y="190693"/>
                  <a:pt x="2680962" y="188349"/>
                </a:cubicBezTo>
                <a:cubicBezTo>
                  <a:pt x="2691961" y="186004"/>
                  <a:pt x="2700139" y="187839"/>
                  <a:pt x="2705495" y="193855"/>
                </a:cubicBezTo>
                <a:cubicBezTo>
                  <a:pt x="2710851" y="199871"/>
                  <a:pt x="2708951" y="204836"/>
                  <a:pt x="2699795" y="208751"/>
                </a:cubicBezTo>
                <a:cubicBezTo>
                  <a:pt x="2690638" y="212666"/>
                  <a:pt x="2677141" y="215842"/>
                  <a:pt x="2659301" y="218280"/>
                </a:cubicBezTo>
                <a:cubicBezTo>
                  <a:pt x="2658556" y="233251"/>
                  <a:pt x="2658183" y="245950"/>
                  <a:pt x="2658183" y="256375"/>
                </a:cubicBezTo>
                <a:cubicBezTo>
                  <a:pt x="2692112" y="254611"/>
                  <a:pt x="2715920" y="253044"/>
                  <a:pt x="2729608" y="251675"/>
                </a:cubicBezTo>
                <a:cubicBezTo>
                  <a:pt x="2743296" y="250305"/>
                  <a:pt x="2754162" y="252890"/>
                  <a:pt x="2762207" y="259429"/>
                </a:cubicBezTo>
                <a:cubicBezTo>
                  <a:pt x="2770252" y="265969"/>
                  <a:pt x="2773647" y="271844"/>
                  <a:pt x="2772392" y="277057"/>
                </a:cubicBezTo>
                <a:cubicBezTo>
                  <a:pt x="2771137" y="282270"/>
                  <a:pt x="2762515" y="283525"/>
                  <a:pt x="2746526" y="280821"/>
                </a:cubicBezTo>
                <a:cubicBezTo>
                  <a:pt x="2730537" y="278118"/>
                  <a:pt x="2710765" y="276993"/>
                  <a:pt x="2687211" y="277444"/>
                </a:cubicBezTo>
                <a:cubicBezTo>
                  <a:pt x="2663657" y="277896"/>
                  <a:pt x="2640677" y="279688"/>
                  <a:pt x="2618270" y="282822"/>
                </a:cubicBezTo>
                <a:cubicBezTo>
                  <a:pt x="2595864" y="285955"/>
                  <a:pt x="2579681" y="288881"/>
                  <a:pt x="2569722" y="291598"/>
                </a:cubicBezTo>
                <a:cubicBezTo>
                  <a:pt x="2559762" y="294316"/>
                  <a:pt x="2549495" y="291376"/>
                  <a:pt x="2538919" y="282779"/>
                </a:cubicBezTo>
                <a:cubicBezTo>
                  <a:pt x="2528343" y="274182"/>
                  <a:pt x="2528031" y="269883"/>
                  <a:pt x="2537983" y="269883"/>
                </a:cubicBezTo>
                <a:cubicBezTo>
                  <a:pt x="2545985" y="269883"/>
                  <a:pt x="2559361" y="268768"/>
                  <a:pt x="2578111" y="266539"/>
                </a:cubicBezTo>
                <a:cubicBezTo>
                  <a:pt x="2596860" y="264309"/>
                  <a:pt x="2614954" y="262003"/>
                  <a:pt x="2632392" y="259623"/>
                </a:cubicBezTo>
                <a:lnTo>
                  <a:pt x="2632392" y="218732"/>
                </a:lnTo>
                <a:cubicBezTo>
                  <a:pt x="2621049" y="221413"/>
                  <a:pt x="2612165" y="222984"/>
                  <a:pt x="2605741" y="223443"/>
                </a:cubicBezTo>
                <a:cubicBezTo>
                  <a:pt x="2599316" y="223901"/>
                  <a:pt x="2592702" y="220883"/>
                  <a:pt x="2585897" y="214387"/>
                </a:cubicBezTo>
                <a:cubicBezTo>
                  <a:pt x="2579093" y="207891"/>
                  <a:pt x="2580921" y="204062"/>
                  <a:pt x="2591383" y="202900"/>
                </a:cubicBezTo>
                <a:cubicBezTo>
                  <a:pt x="2601844" y="201739"/>
                  <a:pt x="2615514" y="199953"/>
                  <a:pt x="2632392" y="197544"/>
                </a:cubicBezTo>
                <a:cubicBezTo>
                  <a:pt x="2632392" y="184237"/>
                  <a:pt x="2631410" y="174650"/>
                  <a:pt x="2629445" y="168785"/>
                </a:cubicBezTo>
                <a:lnTo>
                  <a:pt x="2612215" y="168785"/>
                </a:lnTo>
                <a:cubicBezTo>
                  <a:pt x="2604285" y="168785"/>
                  <a:pt x="2597567" y="166910"/>
                  <a:pt x="2592060" y="163160"/>
                </a:cubicBezTo>
                <a:cubicBezTo>
                  <a:pt x="2586553" y="159410"/>
                  <a:pt x="2585994" y="156732"/>
                  <a:pt x="2590382" y="155126"/>
                </a:cubicBezTo>
                <a:cubicBezTo>
                  <a:pt x="2594770" y="153520"/>
                  <a:pt x="2603102" y="151580"/>
                  <a:pt x="2615377" y="149307"/>
                </a:cubicBezTo>
                <a:cubicBezTo>
                  <a:pt x="2627652" y="147034"/>
                  <a:pt x="2639046" y="144532"/>
                  <a:pt x="2649557" y="141800"/>
                </a:cubicBezTo>
                <a:cubicBezTo>
                  <a:pt x="2660069" y="139068"/>
                  <a:pt x="2670110" y="137233"/>
                  <a:pt x="2679682" y="136294"/>
                </a:cubicBezTo>
                <a:close/>
                <a:moveTo>
                  <a:pt x="3451264" y="128550"/>
                </a:moveTo>
                <a:cubicBezTo>
                  <a:pt x="3447148" y="127482"/>
                  <a:pt x="3431711" y="128833"/>
                  <a:pt x="3404952" y="132605"/>
                </a:cubicBezTo>
                <a:cubicBezTo>
                  <a:pt x="3413958" y="139545"/>
                  <a:pt x="3417081" y="145496"/>
                  <a:pt x="3414320" y="150458"/>
                </a:cubicBezTo>
                <a:cubicBezTo>
                  <a:pt x="3411560" y="155420"/>
                  <a:pt x="3409290" y="164354"/>
                  <a:pt x="3407512" y="177260"/>
                </a:cubicBezTo>
                <a:cubicBezTo>
                  <a:pt x="3405734" y="190166"/>
                  <a:pt x="3403984" y="208887"/>
                  <a:pt x="3402263" y="233423"/>
                </a:cubicBezTo>
                <a:cubicBezTo>
                  <a:pt x="3415944" y="231617"/>
                  <a:pt x="3425713" y="231735"/>
                  <a:pt x="3431571" y="233778"/>
                </a:cubicBezTo>
                <a:cubicBezTo>
                  <a:pt x="3437429" y="235822"/>
                  <a:pt x="3440921" y="238747"/>
                  <a:pt x="3442047" y="242555"/>
                </a:cubicBezTo>
                <a:cubicBezTo>
                  <a:pt x="3443173" y="246362"/>
                  <a:pt x="3445345" y="241067"/>
                  <a:pt x="3448564" y="226669"/>
                </a:cubicBezTo>
                <a:cubicBezTo>
                  <a:pt x="3451784" y="212272"/>
                  <a:pt x="3454068" y="197397"/>
                  <a:pt x="3455415" y="182046"/>
                </a:cubicBezTo>
                <a:cubicBezTo>
                  <a:pt x="3456763" y="166695"/>
                  <a:pt x="3457437" y="153699"/>
                  <a:pt x="3457437" y="143059"/>
                </a:cubicBezTo>
                <a:cubicBezTo>
                  <a:pt x="3457437" y="134454"/>
                  <a:pt x="3455380" y="129618"/>
                  <a:pt x="3451264" y="128550"/>
                </a:cubicBezTo>
                <a:close/>
                <a:moveTo>
                  <a:pt x="6738742" y="116149"/>
                </a:moveTo>
                <a:cubicBezTo>
                  <a:pt x="6725793" y="117956"/>
                  <a:pt x="6713790" y="119576"/>
                  <a:pt x="6702734" y="121010"/>
                </a:cubicBezTo>
                <a:cubicBezTo>
                  <a:pt x="6707179" y="157076"/>
                  <a:pt x="6710163" y="180601"/>
                  <a:pt x="6711682" y="191586"/>
                </a:cubicBezTo>
                <a:cubicBezTo>
                  <a:pt x="6718322" y="189779"/>
                  <a:pt x="6727879" y="188194"/>
                  <a:pt x="6740355" y="186832"/>
                </a:cubicBezTo>
                <a:lnTo>
                  <a:pt x="6740355" y="163386"/>
                </a:lnTo>
                <a:lnTo>
                  <a:pt x="6729643" y="163386"/>
                </a:lnTo>
                <a:cubicBezTo>
                  <a:pt x="6726187" y="163386"/>
                  <a:pt x="6721935" y="161522"/>
                  <a:pt x="6716887" y="157793"/>
                </a:cubicBezTo>
                <a:cubicBezTo>
                  <a:pt x="6711840" y="154065"/>
                  <a:pt x="6712944" y="150924"/>
                  <a:pt x="6720200" y="148372"/>
                </a:cubicBezTo>
                <a:cubicBezTo>
                  <a:pt x="6727457" y="145819"/>
                  <a:pt x="6734175" y="143847"/>
                  <a:pt x="6740355" y="142456"/>
                </a:cubicBezTo>
                <a:cubicBezTo>
                  <a:pt x="6740355" y="128933"/>
                  <a:pt x="6739817" y="120164"/>
                  <a:pt x="6738742" y="116149"/>
                </a:cubicBezTo>
                <a:close/>
                <a:moveTo>
                  <a:pt x="4061992" y="115418"/>
                </a:moveTo>
                <a:cubicBezTo>
                  <a:pt x="4072467" y="116837"/>
                  <a:pt x="4081032" y="119455"/>
                  <a:pt x="4087686" y="123269"/>
                </a:cubicBezTo>
                <a:cubicBezTo>
                  <a:pt x="4096190" y="126768"/>
                  <a:pt x="4098860" y="131594"/>
                  <a:pt x="4095698" y="137746"/>
                </a:cubicBezTo>
                <a:cubicBezTo>
                  <a:pt x="4092536" y="143897"/>
                  <a:pt x="4091404" y="168907"/>
                  <a:pt x="4092300" y="212773"/>
                </a:cubicBezTo>
                <a:cubicBezTo>
                  <a:pt x="4093196" y="256640"/>
                  <a:pt x="4091651" y="286371"/>
                  <a:pt x="4087664" y="301966"/>
                </a:cubicBezTo>
                <a:cubicBezTo>
                  <a:pt x="4083678" y="317561"/>
                  <a:pt x="4077809" y="319167"/>
                  <a:pt x="4070058" y="306784"/>
                </a:cubicBezTo>
                <a:cubicBezTo>
                  <a:pt x="4062307" y="294402"/>
                  <a:pt x="4059106" y="284679"/>
                  <a:pt x="4060454" y="277616"/>
                </a:cubicBezTo>
                <a:cubicBezTo>
                  <a:pt x="4061802" y="270554"/>
                  <a:pt x="4063376" y="256278"/>
                  <a:pt x="4065175" y="234789"/>
                </a:cubicBezTo>
                <a:cubicBezTo>
                  <a:pt x="4066975" y="213300"/>
                  <a:pt x="4066770" y="191575"/>
                  <a:pt x="4064562" y="169613"/>
                </a:cubicBezTo>
                <a:cubicBezTo>
                  <a:pt x="4062354" y="147651"/>
                  <a:pt x="4058754" y="132773"/>
                  <a:pt x="4053764" y="124979"/>
                </a:cubicBezTo>
                <a:cubicBezTo>
                  <a:pt x="4048774" y="117185"/>
                  <a:pt x="4051516" y="113998"/>
                  <a:pt x="4061992" y="115418"/>
                </a:cubicBezTo>
                <a:close/>
                <a:moveTo>
                  <a:pt x="6796565" y="107876"/>
                </a:moveTo>
                <a:cubicBezTo>
                  <a:pt x="6789013" y="108573"/>
                  <a:pt x="6778429" y="110112"/>
                  <a:pt x="6764813" y="112492"/>
                </a:cubicBezTo>
                <a:cubicBezTo>
                  <a:pt x="6767509" y="114758"/>
                  <a:pt x="6768624" y="117386"/>
                  <a:pt x="6768157" y="120376"/>
                </a:cubicBezTo>
                <a:cubicBezTo>
                  <a:pt x="6767691" y="123366"/>
                  <a:pt x="6766577" y="129106"/>
                  <a:pt x="6764813" y="137595"/>
                </a:cubicBezTo>
                <a:cubicBezTo>
                  <a:pt x="6779239" y="133996"/>
                  <a:pt x="6787797" y="136383"/>
                  <a:pt x="6790485" y="144758"/>
                </a:cubicBezTo>
                <a:cubicBezTo>
                  <a:pt x="6793174" y="153133"/>
                  <a:pt x="6784043" y="158754"/>
                  <a:pt x="6763092" y="161622"/>
                </a:cubicBezTo>
                <a:cubicBezTo>
                  <a:pt x="6762447" y="168892"/>
                  <a:pt x="6762124" y="176177"/>
                  <a:pt x="6762124" y="183476"/>
                </a:cubicBezTo>
                <a:cubicBezTo>
                  <a:pt x="6770456" y="182659"/>
                  <a:pt x="6776987" y="181555"/>
                  <a:pt x="6781719" y="180164"/>
                </a:cubicBezTo>
                <a:cubicBezTo>
                  <a:pt x="6786452" y="178773"/>
                  <a:pt x="6789804" y="179203"/>
                  <a:pt x="6791776" y="181454"/>
                </a:cubicBezTo>
                <a:cubicBezTo>
                  <a:pt x="6793748" y="183706"/>
                  <a:pt x="6796469" y="179232"/>
                  <a:pt x="6799939" y="168032"/>
                </a:cubicBezTo>
                <a:cubicBezTo>
                  <a:pt x="6803409" y="156832"/>
                  <a:pt x="6806719" y="144571"/>
                  <a:pt x="6809866" y="131249"/>
                </a:cubicBezTo>
                <a:cubicBezTo>
                  <a:pt x="6813013" y="117927"/>
                  <a:pt x="6813099" y="110280"/>
                  <a:pt x="6810125" y="108309"/>
                </a:cubicBezTo>
                <a:cubicBezTo>
                  <a:pt x="6808637" y="107323"/>
                  <a:pt x="6804117" y="107178"/>
                  <a:pt x="6796565" y="107876"/>
                </a:cubicBezTo>
                <a:close/>
                <a:moveTo>
                  <a:pt x="6385241" y="103996"/>
                </a:moveTo>
                <a:cubicBezTo>
                  <a:pt x="6376021" y="105760"/>
                  <a:pt x="6363925" y="107430"/>
                  <a:pt x="6348953" y="109008"/>
                </a:cubicBezTo>
                <a:lnTo>
                  <a:pt x="6348953" y="182121"/>
                </a:lnTo>
                <a:cubicBezTo>
                  <a:pt x="6364427" y="181304"/>
                  <a:pt x="6376523" y="180171"/>
                  <a:pt x="6385241" y="178723"/>
                </a:cubicBezTo>
                <a:lnTo>
                  <a:pt x="6385241" y="152588"/>
                </a:lnTo>
                <a:cubicBezTo>
                  <a:pt x="6381141" y="153491"/>
                  <a:pt x="6376667" y="153943"/>
                  <a:pt x="6371819" y="153943"/>
                </a:cubicBezTo>
                <a:cubicBezTo>
                  <a:pt x="6366241" y="153943"/>
                  <a:pt x="6361007" y="151172"/>
                  <a:pt x="6356117" y="145629"/>
                </a:cubicBezTo>
                <a:cubicBezTo>
                  <a:pt x="6351227" y="140087"/>
                  <a:pt x="6352647" y="136713"/>
                  <a:pt x="6360375" y="135508"/>
                </a:cubicBezTo>
                <a:cubicBezTo>
                  <a:pt x="6368105" y="134304"/>
                  <a:pt x="6376394" y="132590"/>
                  <a:pt x="6385241" y="130367"/>
                </a:cubicBezTo>
                <a:close/>
                <a:moveTo>
                  <a:pt x="6437253" y="95908"/>
                </a:moveTo>
                <a:cubicBezTo>
                  <a:pt x="6430873" y="96811"/>
                  <a:pt x="6422476" y="98009"/>
                  <a:pt x="6412065" y="99500"/>
                </a:cubicBezTo>
                <a:cubicBezTo>
                  <a:pt x="6411377" y="108377"/>
                  <a:pt x="6411033" y="117024"/>
                  <a:pt x="6411033" y="125442"/>
                </a:cubicBezTo>
                <a:cubicBezTo>
                  <a:pt x="6412911" y="125542"/>
                  <a:pt x="6417403" y="124441"/>
                  <a:pt x="6424509" y="122140"/>
                </a:cubicBezTo>
                <a:cubicBezTo>
                  <a:pt x="6431615" y="119838"/>
                  <a:pt x="6437895" y="121720"/>
                  <a:pt x="6443352" y="127786"/>
                </a:cubicBezTo>
                <a:cubicBezTo>
                  <a:pt x="6448809" y="133852"/>
                  <a:pt x="6447191" y="138592"/>
                  <a:pt x="6438501" y="142005"/>
                </a:cubicBezTo>
                <a:cubicBezTo>
                  <a:pt x="6429811" y="145418"/>
                  <a:pt x="6420561" y="147884"/>
                  <a:pt x="6410753" y="149404"/>
                </a:cubicBezTo>
                <a:cubicBezTo>
                  <a:pt x="6410051" y="160030"/>
                  <a:pt x="6409699" y="169136"/>
                  <a:pt x="6409699" y="176722"/>
                </a:cubicBezTo>
                <a:cubicBezTo>
                  <a:pt x="6421888" y="175876"/>
                  <a:pt x="6437576" y="174256"/>
                  <a:pt x="6456763" y="171861"/>
                </a:cubicBezTo>
                <a:cubicBezTo>
                  <a:pt x="6456763" y="129356"/>
                  <a:pt x="6455107" y="105846"/>
                  <a:pt x="6451795" y="101329"/>
                </a:cubicBezTo>
                <a:cubicBezTo>
                  <a:pt x="6448482" y="96811"/>
                  <a:pt x="6443635" y="95005"/>
                  <a:pt x="6437253" y="95908"/>
                </a:cubicBezTo>
                <a:close/>
                <a:moveTo>
                  <a:pt x="5960667" y="95327"/>
                </a:moveTo>
                <a:cubicBezTo>
                  <a:pt x="5966359" y="96847"/>
                  <a:pt x="5972955" y="101830"/>
                  <a:pt x="5980456" y="110277"/>
                </a:cubicBezTo>
                <a:cubicBezTo>
                  <a:pt x="5988343" y="119483"/>
                  <a:pt x="5989329" y="126001"/>
                  <a:pt x="5983414" y="129830"/>
                </a:cubicBezTo>
                <a:cubicBezTo>
                  <a:pt x="5977499" y="133659"/>
                  <a:pt x="5970988" y="140015"/>
                  <a:pt x="5963883" y="148899"/>
                </a:cubicBezTo>
                <a:cubicBezTo>
                  <a:pt x="5956777" y="157782"/>
                  <a:pt x="5948817" y="166168"/>
                  <a:pt x="5940006" y="174055"/>
                </a:cubicBezTo>
                <a:cubicBezTo>
                  <a:pt x="5931193" y="181942"/>
                  <a:pt x="5921030" y="187535"/>
                  <a:pt x="5909515" y="190833"/>
                </a:cubicBezTo>
                <a:cubicBezTo>
                  <a:pt x="5898000" y="194131"/>
                  <a:pt x="5896619" y="191048"/>
                  <a:pt x="5905375" y="181584"/>
                </a:cubicBezTo>
                <a:cubicBezTo>
                  <a:pt x="5914129" y="172119"/>
                  <a:pt x="5922697" y="161647"/>
                  <a:pt x="5931079" y="150168"/>
                </a:cubicBezTo>
                <a:cubicBezTo>
                  <a:pt x="5939461" y="138688"/>
                  <a:pt x="5944533" y="130070"/>
                  <a:pt x="5946297" y="124312"/>
                </a:cubicBezTo>
                <a:cubicBezTo>
                  <a:pt x="5948061" y="118555"/>
                  <a:pt x="5949474" y="111904"/>
                  <a:pt x="5950535" y="104362"/>
                </a:cubicBezTo>
                <a:cubicBezTo>
                  <a:pt x="5951596" y="96819"/>
                  <a:pt x="5954973" y="93807"/>
                  <a:pt x="5960667" y="95327"/>
                </a:cubicBezTo>
                <a:close/>
                <a:moveTo>
                  <a:pt x="5489741" y="94553"/>
                </a:moveTo>
                <a:lnTo>
                  <a:pt x="5481955" y="104727"/>
                </a:lnTo>
                <a:cubicBezTo>
                  <a:pt x="5486844" y="105215"/>
                  <a:pt x="5491250" y="106928"/>
                  <a:pt x="5495172" y="109868"/>
                </a:cubicBezTo>
                <a:cubicBezTo>
                  <a:pt x="5499095" y="112808"/>
                  <a:pt x="5503286" y="115748"/>
                  <a:pt x="5507745" y="118687"/>
                </a:cubicBezTo>
                <a:cubicBezTo>
                  <a:pt x="5513008" y="111962"/>
                  <a:pt x="5516522" y="106484"/>
                  <a:pt x="5518285" y="102253"/>
                </a:cubicBezTo>
                <a:cubicBezTo>
                  <a:pt x="5520049" y="98023"/>
                  <a:pt x="5519605" y="95908"/>
                  <a:pt x="5516952" y="95908"/>
                </a:cubicBezTo>
                <a:cubicBezTo>
                  <a:pt x="5512951" y="95908"/>
                  <a:pt x="5508455" y="96582"/>
                  <a:pt x="5503465" y="97930"/>
                </a:cubicBezTo>
                <a:cubicBezTo>
                  <a:pt x="5498474" y="99278"/>
                  <a:pt x="5493900" y="98152"/>
                  <a:pt x="5489741" y="94553"/>
                </a:cubicBezTo>
                <a:close/>
                <a:moveTo>
                  <a:pt x="2242312" y="92203"/>
                </a:moveTo>
                <a:cubicBezTo>
                  <a:pt x="2245345" y="91299"/>
                  <a:pt x="2248423" y="91462"/>
                  <a:pt x="2251545" y="92692"/>
                </a:cubicBezTo>
                <a:cubicBezTo>
                  <a:pt x="2257790" y="95151"/>
                  <a:pt x="2263426" y="98665"/>
                  <a:pt x="2268452" y="103232"/>
                </a:cubicBezTo>
                <a:cubicBezTo>
                  <a:pt x="2273479" y="107800"/>
                  <a:pt x="2272640" y="112715"/>
                  <a:pt x="2265936" y="117978"/>
                </a:cubicBezTo>
                <a:cubicBezTo>
                  <a:pt x="2259232" y="123240"/>
                  <a:pt x="2249090" y="136161"/>
                  <a:pt x="2235509" y="156739"/>
                </a:cubicBezTo>
                <a:cubicBezTo>
                  <a:pt x="2239998" y="161643"/>
                  <a:pt x="2242242" y="165186"/>
                  <a:pt x="2242242" y="167365"/>
                </a:cubicBezTo>
                <a:cubicBezTo>
                  <a:pt x="2242242" y="169373"/>
                  <a:pt x="2241798" y="172255"/>
                  <a:pt x="2240908" y="176012"/>
                </a:cubicBezTo>
                <a:lnTo>
                  <a:pt x="2243468" y="175389"/>
                </a:lnTo>
                <a:cubicBezTo>
                  <a:pt x="2251542" y="159930"/>
                  <a:pt x="2255356" y="148866"/>
                  <a:pt x="2254912" y="142198"/>
                </a:cubicBezTo>
                <a:cubicBezTo>
                  <a:pt x="2254467" y="135530"/>
                  <a:pt x="2258124" y="133917"/>
                  <a:pt x="2265882" y="137358"/>
                </a:cubicBezTo>
                <a:cubicBezTo>
                  <a:pt x="2273640" y="140800"/>
                  <a:pt x="2279516" y="144962"/>
                  <a:pt x="2283510" y="149845"/>
                </a:cubicBezTo>
                <a:cubicBezTo>
                  <a:pt x="2287503" y="154728"/>
                  <a:pt x="2286743" y="158331"/>
                  <a:pt x="2281230" y="160654"/>
                </a:cubicBezTo>
                <a:cubicBezTo>
                  <a:pt x="2275716" y="162977"/>
                  <a:pt x="2267674" y="169724"/>
                  <a:pt x="2257106" y="180895"/>
                </a:cubicBezTo>
                <a:cubicBezTo>
                  <a:pt x="2266398" y="182845"/>
                  <a:pt x="2274794" y="186079"/>
                  <a:pt x="2282294" y="190596"/>
                </a:cubicBezTo>
                <a:cubicBezTo>
                  <a:pt x="2289794" y="195114"/>
                  <a:pt x="2292949" y="202732"/>
                  <a:pt x="2291759" y="213451"/>
                </a:cubicBezTo>
                <a:cubicBezTo>
                  <a:pt x="2290569" y="224170"/>
                  <a:pt x="2283194" y="224253"/>
                  <a:pt x="2269635" y="213698"/>
                </a:cubicBezTo>
                <a:cubicBezTo>
                  <a:pt x="2256077" y="203144"/>
                  <a:pt x="2246444" y="195372"/>
                  <a:pt x="2240736" y="190381"/>
                </a:cubicBezTo>
                <a:cubicBezTo>
                  <a:pt x="2239890" y="247570"/>
                  <a:pt x="2237531" y="280764"/>
                  <a:pt x="2233659" y="289963"/>
                </a:cubicBezTo>
                <a:cubicBezTo>
                  <a:pt x="2229788" y="299163"/>
                  <a:pt x="2224826" y="298245"/>
                  <a:pt x="2218774" y="287210"/>
                </a:cubicBezTo>
                <a:cubicBezTo>
                  <a:pt x="2212723" y="276175"/>
                  <a:pt x="2210823" y="264438"/>
                  <a:pt x="2213074" y="251998"/>
                </a:cubicBezTo>
                <a:cubicBezTo>
                  <a:pt x="2215326" y="239557"/>
                  <a:pt x="2216899" y="227239"/>
                  <a:pt x="2217796" y="215043"/>
                </a:cubicBezTo>
                <a:cubicBezTo>
                  <a:pt x="2218692" y="202846"/>
                  <a:pt x="2219140" y="188782"/>
                  <a:pt x="2219140" y="172850"/>
                </a:cubicBezTo>
                <a:cubicBezTo>
                  <a:pt x="2213175" y="189930"/>
                  <a:pt x="2204255" y="204406"/>
                  <a:pt x="2192381" y="216280"/>
                </a:cubicBezTo>
                <a:cubicBezTo>
                  <a:pt x="2180507" y="228153"/>
                  <a:pt x="2167375" y="237604"/>
                  <a:pt x="2152985" y="244630"/>
                </a:cubicBezTo>
                <a:cubicBezTo>
                  <a:pt x="2138595" y="251657"/>
                  <a:pt x="2138896" y="246645"/>
                  <a:pt x="2153888" y="229595"/>
                </a:cubicBezTo>
                <a:cubicBezTo>
                  <a:pt x="2168881" y="212544"/>
                  <a:pt x="2184189" y="191962"/>
                  <a:pt x="2199813" y="167849"/>
                </a:cubicBezTo>
                <a:cubicBezTo>
                  <a:pt x="2215436" y="143736"/>
                  <a:pt x="2223915" y="130217"/>
                  <a:pt x="2225249" y="127292"/>
                </a:cubicBezTo>
                <a:cubicBezTo>
                  <a:pt x="2226583" y="124366"/>
                  <a:pt x="2221456" y="125334"/>
                  <a:pt x="2209869" y="130195"/>
                </a:cubicBezTo>
                <a:cubicBezTo>
                  <a:pt x="2198282" y="135057"/>
                  <a:pt x="2189269" y="139330"/>
                  <a:pt x="2182831" y="143016"/>
                </a:cubicBezTo>
                <a:cubicBezTo>
                  <a:pt x="2176392" y="146701"/>
                  <a:pt x="2168236" y="144640"/>
                  <a:pt x="2158363" y="136831"/>
                </a:cubicBezTo>
                <a:cubicBezTo>
                  <a:pt x="2148489" y="129023"/>
                  <a:pt x="2150572" y="124294"/>
                  <a:pt x="2164611" y="122645"/>
                </a:cubicBezTo>
                <a:cubicBezTo>
                  <a:pt x="2178650" y="120996"/>
                  <a:pt x="2192145" y="118013"/>
                  <a:pt x="2205094" y="113697"/>
                </a:cubicBezTo>
                <a:cubicBezTo>
                  <a:pt x="2218043" y="109381"/>
                  <a:pt x="2227461" y="104186"/>
                  <a:pt x="2233347" y="98113"/>
                </a:cubicBezTo>
                <a:cubicBezTo>
                  <a:pt x="2236291" y="95076"/>
                  <a:pt x="2239279" y="93106"/>
                  <a:pt x="2242312" y="92203"/>
                </a:cubicBezTo>
                <a:close/>
                <a:moveTo>
                  <a:pt x="6812942" y="82182"/>
                </a:moveTo>
                <a:cubicBezTo>
                  <a:pt x="6816559" y="82327"/>
                  <a:pt x="6820632" y="83353"/>
                  <a:pt x="6825160" y="85260"/>
                </a:cubicBezTo>
                <a:cubicBezTo>
                  <a:pt x="6834216" y="89075"/>
                  <a:pt x="6842393" y="94115"/>
                  <a:pt x="6849693" y="100382"/>
                </a:cubicBezTo>
                <a:cubicBezTo>
                  <a:pt x="6856992" y="106649"/>
                  <a:pt x="6858064" y="112360"/>
                  <a:pt x="6852909" y="117515"/>
                </a:cubicBezTo>
                <a:cubicBezTo>
                  <a:pt x="6847753" y="122670"/>
                  <a:pt x="6842967" y="131884"/>
                  <a:pt x="6838550" y="145156"/>
                </a:cubicBezTo>
                <a:cubicBezTo>
                  <a:pt x="6834133" y="158428"/>
                  <a:pt x="6826845" y="174008"/>
                  <a:pt x="6816685" y="191898"/>
                </a:cubicBezTo>
                <a:cubicBezTo>
                  <a:pt x="6806525" y="209787"/>
                  <a:pt x="6798914" y="212322"/>
                  <a:pt x="6793851" y="199502"/>
                </a:cubicBezTo>
                <a:cubicBezTo>
                  <a:pt x="6788789" y="198828"/>
                  <a:pt x="6761643" y="201531"/>
                  <a:pt x="6712413" y="207611"/>
                </a:cubicBezTo>
                <a:cubicBezTo>
                  <a:pt x="6705803" y="220431"/>
                  <a:pt x="6700267" y="221575"/>
                  <a:pt x="6695807" y="211042"/>
                </a:cubicBezTo>
                <a:cubicBezTo>
                  <a:pt x="6691348" y="200509"/>
                  <a:pt x="6688433" y="190715"/>
                  <a:pt x="6687064" y="181659"/>
                </a:cubicBezTo>
                <a:cubicBezTo>
                  <a:pt x="6685694" y="172603"/>
                  <a:pt x="6683035" y="159715"/>
                  <a:pt x="6679083" y="142994"/>
                </a:cubicBezTo>
                <a:cubicBezTo>
                  <a:pt x="6675133" y="126273"/>
                  <a:pt x="6671085" y="114446"/>
                  <a:pt x="6666941" y="107513"/>
                </a:cubicBezTo>
                <a:cubicBezTo>
                  <a:pt x="6662797" y="100579"/>
                  <a:pt x="6664797" y="97113"/>
                  <a:pt x="6672942" y="97113"/>
                </a:cubicBezTo>
                <a:cubicBezTo>
                  <a:pt x="6679094" y="97113"/>
                  <a:pt x="6685024" y="98235"/>
                  <a:pt x="6690731" y="100479"/>
                </a:cubicBezTo>
                <a:cubicBezTo>
                  <a:pt x="6696439" y="102723"/>
                  <a:pt x="6708506" y="102508"/>
                  <a:pt x="6726933" y="99834"/>
                </a:cubicBezTo>
                <a:cubicBezTo>
                  <a:pt x="6745361" y="97159"/>
                  <a:pt x="6761367" y="94725"/>
                  <a:pt x="6774955" y="92531"/>
                </a:cubicBezTo>
                <a:cubicBezTo>
                  <a:pt x="6788543" y="90337"/>
                  <a:pt x="6798043" y="87623"/>
                  <a:pt x="6803456" y="84389"/>
                </a:cubicBezTo>
                <a:cubicBezTo>
                  <a:pt x="6806163" y="82772"/>
                  <a:pt x="6809325" y="82037"/>
                  <a:pt x="6812942" y="82182"/>
                </a:cubicBezTo>
                <a:close/>
                <a:moveTo>
                  <a:pt x="5818591" y="66202"/>
                </a:moveTo>
                <a:cubicBezTo>
                  <a:pt x="5801282" y="69802"/>
                  <a:pt x="5789897" y="71651"/>
                  <a:pt x="5784433" y="71752"/>
                </a:cubicBezTo>
                <a:cubicBezTo>
                  <a:pt x="5797023" y="76326"/>
                  <a:pt x="5802856" y="81145"/>
                  <a:pt x="5801931" y="86207"/>
                </a:cubicBezTo>
                <a:cubicBezTo>
                  <a:pt x="5801007" y="91269"/>
                  <a:pt x="5799669" y="105258"/>
                  <a:pt x="5797919" y="128173"/>
                </a:cubicBezTo>
                <a:cubicBezTo>
                  <a:pt x="5800185" y="128173"/>
                  <a:pt x="5810030" y="126187"/>
                  <a:pt x="5827453" y="122215"/>
                </a:cubicBezTo>
                <a:cubicBezTo>
                  <a:pt x="5827453" y="104060"/>
                  <a:pt x="5826808" y="91767"/>
                  <a:pt x="5825517" y="85336"/>
                </a:cubicBezTo>
                <a:cubicBezTo>
                  <a:pt x="5824227" y="78904"/>
                  <a:pt x="5821918" y="72526"/>
                  <a:pt x="5818591" y="66202"/>
                </a:cubicBezTo>
                <a:close/>
                <a:moveTo>
                  <a:pt x="3808550" y="62198"/>
                </a:moveTo>
                <a:cubicBezTo>
                  <a:pt x="3817809" y="61417"/>
                  <a:pt x="3825871" y="64110"/>
                  <a:pt x="3832738" y="70278"/>
                </a:cubicBezTo>
                <a:cubicBezTo>
                  <a:pt x="3841895" y="78503"/>
                  <a:pt x="3840371" y="83479"/>
                  <a:pt x="3828168" y="85207"/>
                </a:cubicBezTo>
                <a:cubicBezTo>
                  <a:pt x="3815964" y="86935"/>
                  <a:pt x="3798670" y="89498"/>
                  <a:pt x="3776285" y="92897"/>
                </a:cubicBezTo>
                <a:cubicBezTo>
                  <a:pt x="3788876" y="98977"/>
                  <a:pt x="3793963" y="104688"/>
                  <a:pt x="3791546" y="110029"/>
                </a:cubicBezTo>
                <a:cubicBezTo>
                  <a:pt x="3789130" y="115371"/>
                  <a:pt x="3782243" y="132963"/>
                  <a:pt x="3770886" y="162805"/>
                </a:cubicBezTo>
                <a:cubicBezTo>
                  <a:pt x="3792884" y="181046"/>
                  <a:pt x="3807382" y="194712"/>
                  <a:pt x="3814379" y="203804"/>
                </a:cubicBezTo>
                <a:cubicBezTo>
                  <a:pt x="3821378" y="212895"/>
                  <a:pt x="3822271" y="221707"/>
                  <a:pt x="3817057" y="230240"/>
                </a:cubicBezTo>
                <a:cubicBezTo>
                  <a:pt x="3811845" y="238772"/>
                  <a:pt x="3803675" y="236973"/>
                  <a:pt x="3792546" y="224841"/>
                </a:cubicBezTo>
                <a:cubicBezTo>
                  <a:pt x="3781419" y="212709"/>
                  <a:pt x="3769810" y="200326"/>
                  <a:pt x="3757721" y="187692"/>
                </a:cubicBezTo>
                <a:cubicBezTo>
                  <a:pt x="3743969" y="205976"/>
                  <a:pt x="3730554" y="218854"/>
                  <a:pt x="3717475" y="226325"/>
                </a:cubicBezTo>
                <a:cubicBezTo>
                  <a:pt x="3710936" y="230061"/>
                  <a:pt x="3704681" y="233035"/>
                  <a:pt x="3698711" y="235249"/>
                </a:cubicBezTo>
                <a:lnTo>
                  <a:pt x="3684661" y="238838"/>
                </a:lnTo>
                <a:lnTo>
                  <a:pt x="3691857" y="240393"/>
                </a:lnTo>
                <a:cubicBezTo>
                  <a:pt x="3710069" y="244838"/>
                  <a:pt x="3734537" y="249061"/>
                  <a:pt x="3765261" y="253062"/>
                </a:cubicBezTo>
                <a:cubicBezTo>
                  <a:pt x="3795985" y="257063"/>
                  <a:pt x="3825973" y="257264"/>
                  <a:pt x="3855228" y="253665"/>
                </a:cubicBezTo>
                <a:cubicBezTo>
                  <a:pt x="3884482" y="250065"/>
                  <a:pt x="3894624" y="251854"/>
                  <a:pt x="3885654" y="259031"/>
                </a:cubicBezTo>
                <a:cubicBezTo>
                  <a:pt x="3876684" y="266209"/>
                  <a:pt x="3863301" y="274110"/>
                  <a:pt x="3845505" y="282736"/>
                </a:cubicBezTo>
                <a:cubicBezTo>
                  <a:pt x="3827709" y="291361"/>
                  <a:pt x="3813809" y="295215"/>
                  <a:pt x="3803807" y="294298"/>
                </a:cubicBezTo>
                <a:cubicBezTo>
                  <a:pt x="3793805" y="293380"/>
                  <a:pt x="3776912" y="288881"/>
                  <a:pt x="3753129" y="280800"/>
                </a:cubicBezTo>
                <a:cubicBezTo>
                  <a:pt x="3729346" y="272719"/>
                  <a:pt x="3708871" y="266133"/>
                  <a:pt x="3691706" y="261043"/>
                </a:cubicBezTo>
                <a:cubicBezTo>
                  <a:pt x="3674541" y="255952"/>
                  <a:pt x="3660366" y="251901"/>
                  <a:pt x="3649180" y="248889"/>
                </a:cubicBezTo>
                <a:cubicBezTo>
                  <a:pt x="3637995" y="245878"/>
                  <a:pt x="3628334" y="246781"/>
                  <a:pt x="3620195" y="251600"/>
                </a:cubicBezTo>
                <a:cubicBezTo>
                  <a:pt x="3612057" y="256418"/>
                  <a:pt x="3605109" y="260017"/>
                  <a:pt x="3599352" y="262398"/>
                </a:cubicBezTo>
                <a:cubicBezTo>
                  <a:pt x="3593594" y="264778"/>
                  <a:pt x="3586521" y="262301"/>
                  <a:pt x="3578132" y="254966"/>
                </a:cubicBezTo>
                <a:cubicBezTo>
                  <a:pt x="3569743" y="247631"/>
                  <a:pt x="3569829" y="243361"/>
                  <a:pt x="3578390" y="242157"/>
                </a:cubicBezTo>
                <a:cubicBezTo>
                  <a:pt x="3586951" y="240952"/>
                  <a:pt x="3595447" y="238794"/>
                  <a:pt x="3603879" y="235682"/>
                </a:cubicBezTo>
                <a:cubicBezTo>
                  <a:pt x="3612312" y="232570"/>
                  <a:pt x="3620235" y="230283"/>
                  <a:pt x="3627648" y="228820"/>
                </a:cubicBezTo>
                <a:cubicBezTo>
                  <a:pt x="3626788" y="217463"/>
                  <a:pt x="3623873" y="206740"/>
                  <a:pt x="3618904" y="196652"/>
                </a:cubicBezTo>
                <a:cubicBezTo>
                  <a:pt x="3613936" y="186563"/>
                  <a:pt x="3612129" y="178206"/>
                  <a:pt x="3613484" y="171581"/>
                </a:cubicBezTo>
                <a:cubicBezTo>
                  <a:pt x="3614839" y="164956"/>
                  <a:pt x="3616413" y="159686"/>
                  <a:pt x="3618205" y="155771"/>
                </a:cubicBezTo>
                <a:cubicBezTo>
                  <a:pt x="3619998" y="151856"/>
                  <a:pt x="3617306" y="151699"/>
                  <a:pt x="3610128" y="155298"/>
                </a:cubicBezTo>
                <a:cubicBezTo>
                  <a:pt x="3602951" y="158897"/>
                  <a:pt x="3595304" y="158625"/>
                  <a:pt x="3587187" y="154481"/>
                </a:cubicBezTo>
                <a:cubicBezTo>
                  <a:pt x="3579071" y="150336"/>
                  <a:pt x="3578301" y="147214"/>
                  <a:pt x="3584875" y="145113"/>
                </a:cubicBezTo>
                <a:cubicBezTo>
                  <a:pt x="3591450" y="143012"/>
                  <a:pt x="3597929" y="140262"/>
                  <a:pt x="3604310" y="136864"/>
                </a:cubicBezTo>
                <a:cubicBezTo>
                  <a:pt x="3610691" y="133465"/>
                  <a:pt x="3616273" y="129360"/>
                  <a:pt x="3621055" y="124549"/>
                </a:cubicBezTo>
                <a:cubicBezTo>
                  <a:pt x="3625838" y="119738"/>
                  <a:pt x="3634008" y="120993"/>
                  <a:pt x="3645566" y="128313"/>
                </a:cubicBezTo>
                <a:cubicBezTo>
                  <a:pt x="3657125" y="135634"/>
                  <a:pt x="3659229" y="142352"/>
                  <a:pt x="3651880" y="148468"/>
                </a:cubicBezTo>
                <a:cubicBezTo>
                  <a:pt x="3644531" y="154585"/>
                  <a:pt x="3640031" y="161916"/>
                  <a:pt x="3638382" y="170463"/>
                </a:cubicBezTo>
                <a:cubicBezTo>
                  <a:pt x="3636733" y="179009"/>
                  <a:pt x="3638834" y="188295"/>
                  <a:pt x="3644685" y="198319"/>
                </a:cubicBezTo>
                <a:cubicBezTo>
                  <a:pt x="3650535" y="208342"/>
                  <a:pt x="3650758" y="219019"/>
                  <a:pt x="3645351" y="230347"/>
                </a:cubicBezTo>
                <a:lnTo>
                  <a:pt x="3675152" y="236785"/>
                </a:lnTo>
                <a:lnTo>
                  <a:pt x="3681446" y="230638"/>
                </a:lnTo>
                <a:cubicBezTo>
                  <a:pt x="3692115" y="223274"/>
                  <a:pt x="3702537" y="214283"/>
                  <a:pt x="3712711" y="203664"/>
                </a:cubicBezTo>
                <a:cubicBezTo>
                  <a:pt x="3722885" y="193045"/>
                  <a:pt x="3731422" y="182207"/>
                  <a:pt x="3738319" y="171151"/>
                </a:cubicBezTo>
                <a:cubicBezTo>
                  <a:pt x="3721269" y="156338"/>
                  <a:pt x="3708234" y="144116"/>
                  <a:pt x="3699213" y="134487"/>
                </a:cubicBezTo>
                <a:cubicBezTo>
                  <a:pt x="3690193" y="124857"/>
                  <a:pt x="3693298" y="122846"/>
                  <a:pt x="3708527" y="128453"/>
                </a:cubicBezTo>
                <a:cubicBezTo>
                  <a:pt x="3723756" y="134060"/>
                  <a:pt x="3737953" y="141151"/>
                  <a:pt x="3751118" y="149727"/>
                </a:cubicBezTo>
                <a:cubicBezTo>
                  <a:pt x="3758790" y="131586"/>
                  <a:pt x="3762238" y="113647"/>
                  <a:pt x="3761464" y="95908"/>
                </a:cubicBezTo>
                <a:cubicBezTo>
                  <a:pt x="3741216" y="99479"/>
                  <a:pt x="3725456" y="102845"/>
                  <a:pt x="3714184" y="106007"/>
                </a:cubicBezTo>
                <a:cubicBezTo>
                  <a:pt x="3702913" y="109169"/>
                  <a:pt x="3691972" y="106677"/>
                  <a:pt x="3681360" y="98532"/>
                </a:cubicBezTo>
                <a:cubicBezTo>
                  <a:pt x="3670748" y="90387"/>
                  <a:pt x="3670870" y="86314"/>
                  <a:pt x="3681725" y="86314"/>
                </a:cubicBezTo>
                <a:cubicBezTo>
                  <a:pt x="3690415" y="86314"/>
                  <a:pt x="3702558" y="84981"/>
                  <a:pt x="3718153" y="82313"/>
                </a:cubicBezTo>
                <a:cubicBezTo>
                  <a:pt x="3733748" y="79646"/>
                  <a:pt x="3747751" y="76982"/>
                  <a:pt x="3760163" y="74322"/>
                </a:cubicBezTo>
                <a:cubicBezTo>
                  <a:pt x="3772574" y="71662"/>
                  <a:pt x="3785484" y="68267"/>
                  <a:pt x="3798892" y="64137"/>
                </a:cubicBezTo>
                <a:cubicBezTo>
                  <a:pt x="3802244" y="63105"/>
                  <a:pt x="3805463" y="62458"/>
                  <a:pt x="3808550" y="62198"/>
                </a:cubicBezTo>
                <a:close/>
                <a:moveTo>
                  <a:pt x="938941" y="59469"/>
                </a:moveTo>
                <a:cubicBezTo>
                  <a:pt x="935771" y="59469"/>
                  <a:pt x="918556" y="62001"/>
                  <a:pt x="887294" y="67063"/>
                </a:cubicBezTo>
                <a:cubicBezTo>
                  <a:pt x="885731" y="79496"/>
                  <a:pt x="884526" y="90853"/>
                  <a:pt x="883681" y="101135"/>
                </a:cubicBezTo>
                <a:lnTo>
                  <a:pt x="936424" y="91090"/>
                </a:lnTo>
                <a:cubicBezTo>
                  <a:pt x="938058" y="80521"/>
                  <a:pt x="939324" y="72609"/>
                  <a:pt x="940221" y="67353"/>
                </a:cubicBezTo>
                <a:cubicBezTo>
                  <a:pt x="941116" y="62097"/>
                  <a:pt x="940690" y="59469"/>
                  <a:pt x="938941" y="59469"/>
                </a:cubicBezTo>
                <a:close/>
                <a:moveTo>
                  <a:pt x="4744478" y="55213"/>
                </a:moveTo>
                <a:cubicBezTo>
                  <a:pt x="4747575" y="54874"/>
                  <a:pt x="4750974" y="55426"/>
                  <a:pt x="4754674" y="56867"/>
                </a:cubicBezTo>
                <a:cubicBezTo>
                  <a:pt x="4762073" y="59749"/>
                  <a:pt x="4768547" y="63485"/>
                  <a:pt x="4774097" y="68074"/>
                </a:cubicBezTo>
                <a:cubicBezTo>
                  <a:pt x="4779647" y="72662"/>
                  <a:pt x="4780296" y="76628"/>
                  <a:pt x="4776044" y="79969"/>
                </a:cubicBezTo>
                <a:cubicBezTo>
                  <a:pt x="4771792" y="83310"/>
                  <a:pt x="4768609" y="88781"/>
                  <a:pt x="4766494" y="96381"/>
                </a:cubicBezTo>
                <a:cubicBezTo>
                  <a:pt x="4764378" y="103981"/>
                  <a:pt x="4761288" y="115013"/>
                  <a:pt x="4757223" y="129475"/>
                </a:cubicBezTo>
                <a:cubicBezTo>
                  <a:pt x="4753157" y="143937"/>
                  <a:pt x="4749411" y="156036"/>
                  <a:pt x="4745983" y="165773"/>
                </a:cubicBezTo>
                <a:cubicBezTo>
                  <a:pt x="4760180" y="182437"/>
                  <a:pt x="4769351" y="194992"/>
                  <a:pt x="4773495" y="203438"/>
                </a:cubicBezTo>
                <a:cubicBezTo>
                  <a:pt x="4777639" y="211884"/>
                  <a:pt x="4777596" y="220818"/>
                  <a:pt x="4773366" y="230240"/>
                </a:cubicBezTo>
                <a:cubicBezTo>
                  <a:pt x="4769136" y="239661"/>
                  <a:pt x="4762446" y="238073"/>
                  <a:pt x="4753297" y="225475"/>
                </a:cubicBezTo>
                <a:cubicBezTo>
                  <a:pt x="4744148" y="212877"/>
                  <a:pt x="4736691" y="201179"/>
                  <a:pt x="4730926" y="190381"/>
                </a:cubicBezTo>
                <a:cubicBezTo>
                  <a:pt x="4720400" y="207561"/>
                  <a:pt x="4708437" y="221467"/>
                  <a:pt x="4695036" y="232101"/>
                </a:cubicBezTo>
                <a:cubicBezTo>
                  <a:pt x="4681635" y="242734"/>
                  <a:pt x="4667851" y="250363"/>
                  <a:pt x="4653683" y="254987"/>
                </a:cubicBezTo>
                <a:cubicBezTo>
                  <a:pt x="4639515" y="259612"/>
                  <a:pt x="4637955" y="256708"/>
                  <a:pt x="4649004" y="246276"/>
                </a:cubicBezTo>
                <a:cubicBezTo>
                  <a:pt x="4660053" y="235843"/>
                  <a:pt x="4671138" y="225067"/>
                  <a:pt x="4682259" y="213946"/>
                </a:cubicBezTo>
                <a:cubicBezTo>
                  <a:pt x="4693380" y="202825"/>
                  <a:pt x="4703766" y="188926"/>
                  <a:pt x="4713417" y="172248"/>
                </a:cubicBezTo>
                <a:cubicBezTo>
                  <a:pt x="4702762" y="160045"/>
                  <a:pt x="4694620" y="150766"/>
                  <a:pt x="4688992" y="144414"/>
                </a:cubicBezTo>
                <a:cubicBezTo>
                  <a:pt x="4683363" y="138061"/>
                  <a:pt x="4676580" y="129711"/>
                  <a:pt x="4668643" y="119365"/>
                </a:cubicBezTo>
                <a:cubicBezTo>
                  <a:pt x="4660706" y="109018"/>
                  <a:pt x="4664208" y="107825"/>
                  <a:pt x="4679151" y="115783"/>
                </a:cubicBezTo>
                <a:cubicBezTo>
                  <a:pt x="4694093" y="123742"/>
                  <a:pt x="4709043" y="135057"/>
                  <a:pt x="4724000" y="149727"/>
                </a:cubicBezTo>
                <a:cubicBezTo>
                  <a:pt x="4725950" y="144105"/>
                  <a:pt x="4729173" y="132536"/>
                  <a:pt x="4733669" y="115020"/>
                </a:cubicBezTo>
                <a:cubicBezTo>
                  <a:pt x="4738164" y="97503"/>
                  <a:pt x="4739871" y="88139"/>
                  <a:pt x="4738788" y="86927"/>
                </a:cubicBezTo>
                <a:cubicBezTo>
                  <a:pt x="4737705" y="85716"/>
                  <a:pt x="4736476" y="85110"/>
                  <a:pt x="4735099" y="85110"/>
                </a:cubicBezTo>
                <a:cubicBezTo>
                  <a:pt x="4733723" y="85110"/>
                  <a:pt x="4728388" y="86436"/>
                  <a:pt x="4719096" y="89089"/>
                </a:cubicBezTo>
                <a:cubicBezTo>
                  <a:pt x="4709803" y="91742"/>
                  <a:pt x="4700815" y="94216"/>
                  <a:pt x="4692132" y="96510"/>
                </a:cubicBezTo>
                <a:cubicBezTo>
                  <a:pt x="4683449" y="98805"/>
                  <a:pt x="4674702" y="96643"/>
                  <a:pt x="4665890" y="90025"/>
                </a:cubicBezTo>
                <a:cubicBezTo>
                  <a:pt x="4657078" y="83407"/>
                  <a:pt x="4658809" y="79797"/>
                  <a:pt x="4671085" y="79194"/>
                </a:cubicBezTo>
                <a:cubicBezTo>
                  <a:pt x="4683360" y="78592"/>
                  <a:pt x="4696015" y="76118"/>
                  <a:pt x="4709050" y="71773"/>
                </a:cubicBezTo>
                <a:cubicBezTo>
                  <a:pt x="4722085" y="67428"/>
                  <a:pt x="4731098" y="63137"/>
                  <a:pt x="4736089" y="58899"/>
                </a:cubicBezTo>
                <a:cubicBezTo>
                  <a:pt x="4738584" y="56781"/>
                  <a:pt x="4741380" y="55552"/>
                  <a:pt x="4744478" y="55213"/>
                </a:cubicBezTo>
                <a:close/>
                <a:moveTo>
                  <a:pt x="1172603" y="55213"/>
                </a:moveTo>
                <a:cubicBezTo>
                  <a:pt x="1175701" y="54874"/>
                  <a:pt x="1179099" y="55426"/>
                  <a:pt x="1182799" y="56867"/>
                </a:cubicBezTo>
                <a:cubicBezTo>
                  <a:pt x="1190199" y="59749"/>
                  <a:pt x="1196673" y="63485"/>
                  <a:pt x="1202223" y="68074"/>
                </a:cubicBezTo>
                <a:cubicBezTo>
                  <a:pt x="1207772" y="72662"/>
                  <a:pt x="1208421" y="76628"/>
                  <a:pt x="1204169" y="79969"/>
                </a:cubicBezTo>
                <a:cubicBezTo>
                  <a:pt x="1199917" y="83310"/>
                  <a:pt x="1196734" y="88781"/>
                  <a:pt x="1194618" y="96381"/>
                </a:cubicBezTo>
                <a:cubicBezTo>
                  <a:pt x="1192504" y="103981"/>
                  <a:pt x="1189414" y="115013"/>
                  <a:pt x="1185348" y="129475"/>
                </a:cubicBezTo>
                <a:cubicBezTo>
                  <a:pt x="1181282" y="143937"/>
                  <a:pt x="1177536" y="156036"/>
                  <a:pt x="1174109" y="165773"/>
                </a:cubicBezTo>
                <a:cubicBezTo>
                  <a:pt x="1188305" y="182437"/>
                  <a:pt x="1197476" y="194992"/>
                  <a:pt x="1201620" y="203438"/>
                </a:cubicBezTo>
                <a:cubicBezTo>
                  <a:pt x="1205764" y="211884"/>
                  <a:pt x="1205722" y="220818"/>
                  <a:pt x="1201491" y="230240"/>
                </a:cubicBezTo>
                <a:cubicBezTo>
                  <a:pt x="1197261" y="239661"/>
                  <a:pt x="1190572" y="238073"/>
                  <a:pt x="1181422" y="225475"/>
                </a:cubicBezTo>
                <a:cubicBezTo>
                  <a:pt x="1172273" y="212877"/>
                  <a:pt x="1164816" y="201179"/>
                  <a:pt x="1159051" y="190381"/>
                </a:cubicBezTo>
                <a:cubicBezTo>
                  <a:pt x="1148526" y="207561"/>
                  <a:pt x="1136562" y="221467"/>
                  <a:pt x="1123161" y="232101"/>
                </a:cubicBezTo>
                <a:cubicBezTo>
                  <a:pt x="1109760" y="242734"/>
                  <a:pt x="1095976" y="250363"/>
                  <a:pt x="1081808" y="254987"/>
                </a:cubicBezTo>
                <a:cubicBezTo>
                  <a:pt x="1067640" y="259612"/>
                  <a:pt x="1066080" y="256708"/>
                  <a:pt x="1077129" y="246276"/>
                </a:cubicBezTo>
                <a:cubicBezTo>
                  <a:pt x="1088178" y="235843"/>
                  <a:pt x="1099263" y="225067"/>
                  <a:pt x="1110385" y="213946"/>
                </a:cubicBezTo>
                <a:cubicBezTo>
                  <a:pt x="1121505" y="202825"/>
                  <a:pt x="1131891" y="188926"/>
                  <a:pt x="1141542" y="172248"/>
                </a:cubicBezTo>
                <a:cubicBezTo>
                  <a:pt x="1130887" y="160045"/>
                  <a:pt x="1122746" y="150766"/>
                  <a:pt x="1117117" y="144414"/>
                </a:cubicBezTo>
                <a:cubicBezTo>
                  <a:pt x="1111489" y="138061"/>
                  <a:pt x="1104706" y="129711"/>
                  <a:pt x="1096768" y="119365"/>
                </a:cubicBezTo>
                <a:cubicBezTo>
                  <a:pt x="1088831" y="109018"/>
                  <a:pt x="1092333" y="107825"/>
                  <a:pt x="1107276" y="115783"/>
                </a:cubicBezTo>
                <a:cubicBezTo>
                  <a:pt x="1122219" y="123742"/>
                  <a:pt x="1137168" y="135057"/>
                  <a:pt x="1152125" y="149727"/>
                </a:cubicBezTo>
                <a:cubicBezTo>
                  <a:pt x="1154076" y="144105"/>
                  <a:pt x="1157298" y="132536"/>
                  <a:pt x="1161794" y="115020"/>
                </a:cubicBezTo>
                <a:cubicBezTo>
                  <a:pt x="1166290" y="97503"/>
                  <a:pt x="1167996" y="88139"/>
                  <a:pt x="1166914" y="86927"/>
                </a:cubicBezTo>
                <a:cubicBezTo>
                  <a:pt x="1165831" y="85716"/>
                  <a:pt x="1164602" y="85110"/>
                  <a:pt x="1163224" y="85110"/>
                </a:cubicBezTo>
                <a:cubicBezTo>
                  <a:pt x="1161848" y="85110"/>
                  <a:pt x="1156514" y="86436"/>
                  <a:pt x="1147221" y="89089"/>
                </a:cubicBezTo>
                <a:cubicBezTo>
                  <a:pt x="1137929" y="91742"/>
                  <a:pt x="1128941" y="94216"/>
                  <a:pt x="1120257" y="96510"/>
                </a:cubicBezTo>
                <a:cubicBezTo>
                  <a:pt x="1111575" y="98805"/>
                  <a:pt x="1102827" y="96643"/>
                  <a:pt x="1094015" y="90025"/>
                </a:cubicBezTo>
                <a:cubicBezTo>
                  <a:pt x="1085203" y="83407"/>
                  <a:pt x="1086935" y="79797"/>
                  <a:pt x="1099209" y="79194"/>
                </a:cubicBezTo>
                <a:cubicBezTo>
                  <a:pt x="1111485" y="78592"/>
                  <a:pt x="1124140" y="76118"/>
                  <a:pt x="1137175" y="71773"/>
                </a:cubicBezTo>
                <a:cubicBezTo>
                  <a:pt x="1150211" y="67428"/>
                  <a:pt x="1159223" y="63137"/>
                  <a:pt x="1164214" y="58899"/>
                </a:cubicBezTo>
                <a:cubicBezTo>
                  <a:pt x="1166709" y="56781"/>
                  <a:pt x="1169505" y="55552"/>
                  <a:pt x="1172603" y="55213"/>
                </a:cubicBezTo>
                <a:close/>
                <a:moveTo>
                  <a:pt x="571841" y="52691"/>
                </a:moveTo>
                <a:cubicBezTo>
                  <a:pt x="569937" y="51994"/>
                  <a:pt x="567336" y="52192"/>
                  <a:pt x="564037" y="53285"/>
                </a:cubicBezTo>
                <a:cubicBezTo>
                  <a:pt x="557441" y="55472"/>
                  <a:pt x="546069" y="59391"/>
                  <a:pt x="529922" y="65041"/>
                </a:cubicBezTo>
                <a:lnTo>
                  <a:pt x="529922" y="86293"/>
                </a:lnTo>
                <a:cubicBezTo>
                  <a:pt x="537020" y="84629"/>
                  <a:pt x="543459" y="82640"/>
                  <a:pt x="549238" y="80324"/>
                </a:cubicBezTo>
                <a:cubicBezTo>
                  <a:pt x="555017" y="78008"/>
                  <a:pt x="560216" y="79363"/>
                  <a:pt x="564833" y="84389"/>
                </a:cubicBezTo>
                <a:cubicBezTo>
                  <a:pt x="569451" y="89415"/>
                  <a:pt x="567167" y="94166"/>
                  <a:pt x="557982" y="98640"/>
                </a:cubicBezTo>
                <a:cubicBezTo>
                  <a:pt x="548797" y="103114"/>
                  <a:pt x="539444" y="105351"/>
                  <a:pt x="529922" y="105351"/>
                </a:cubicBezTo>
                <a:lnTo>
                  <a:pt x="529922" y="130841"/>
                </a:lnTo>
                <a:cubicBezTo>
                  <a:pt x="544062" y="126510"/>
                  <a:pt x="556688" y="123154"/>
                  <a:pt x="567802" y="120774"/>
                </a:cubicBezTo>
                <a:cubicBezTo>
                  <a:pt x="573925" y="83547"/>
                  <a:pt x="576478" y="62445"/>
                  <a:pt x="575460" y="57469"/>
                </a:cubicBezTo>
                <a:cubicBezTo>
                  <a:pt x="574950" y="54981"/>
                  <a:pt x="573744" y="53388"/>
                  <a:pt x="571841" y="52691"/>
                </a:cubicBezTo>
                <a:close/>
                <a:moveTo>
                  <a:pt x="5475722" y="49066"/>
                </a:moveTo>
                <a:lnTo>
                  <a:pt x="5432008" y="53683"/>
                </a:lnTo>
                <a:cubicBezTo>
                  <a:pt x="5432008" y="86357"/>
                  <a:pt x="5431445" y="120035"/>
                  <a:pt x="5430319" y="154717"/>
                </a:cubicBezTo>
                <a:lnTo>
                  <a:pt x="5428353" y="196265"/>
                </a:lnTo>
                <a:lnTo>
                  <a:pt x="5432448" y="192769"/>
                </a:lnTo>
                <a:cubicBezTo>
                  <a:pt x="5443655" y="184452"/>
                  <a:pt x="5455217" y="174779"/>
                  <a:pt x="5467134" y="163751"/>
                </a:cubicBezTo>
                <a:cubicBezTo>
                  <a:pt x="5479051" y="152724"/>
                  <a:pt x="5489333" y="142564"/>
                  <a:pt x="5497980" y="133271"/>
                </a:cubicBezTo>
                <a:cubicBezTo>
                  <a:pt x="5486493" y="124954"/>
                  <a:pt x="5478613" y="119247"/>
                  <a:pt x="5474340" y="116149"/>
                </a:cubicBezTo>
                <a:cubicBezTo>
                  <a:pt x="5464761" y="125571"/>
                  <a:pt x="5455507" y="131977"/>
                  <a:pt x="5446581" y="135369"/>
                </a:cubicBezTo>
                <a:cubicBezTo>
                  <a:pt x="5437654" y="138760"/>
                  <a:pt x="5437292" y="135537"/>
                  <a:pt x="5445495" y="125700"/>
                </a:cubicBezTo>
                <a:cubicBezTo>
                  <a:pt x="5453697" y="115862"/>
                  <a:pt x="5461121" y="103677"/>
                  <a:pt x="5467768" y="89143"/>
                </a:cubicBezTo>
                <a:cubicBezTo>
                  <a:pt x="5474415" y="74609"/>
                  <a:pt x="5477065" y="62628"/>
                  <a:pt x="5475717" y="53199"/>
                </a:cubicBezTo>
                <a:close/>
                <a:moveTo>
                  <a:pt x="5563360" y="39895"/>
                </a:moveTo>
                <a:cubicBezTo>
                  <a:pt x="5556574" y="40569"/>
                  <a:pt x="5542235" y="42055"/>
                  <a:pt x="5520342" y="44353"/>
                </a:cubicBezTo>
                <a:lnTo>
                  <a:pt x="5492985" y="47243"/>
                </a:lnTo>
                <a:lnTo>
                  <a:pt x="5508315" y="56684"/>
                </a:lnTo>
                <a:cubicBezTo>
                  <a:pt x="5512338" y="61624"/>
                  <a:pt x="5512600" y="66019"/>
                  <a:pt x="5509101" y="69870"/>
                </a:cubicBezTo>
                <a:cubicBezTo>
                  <a:pt x="5505601" y="73720"/>
                  <a:pt x="5501500" y="77674"/>
                  <a:pt x="5496797" y="81733"/>
                </a:cubicBezTo>
                <a:cubicBezTo>
                  <a:pt x="5500984" y="81173"/>
                  <a:pt x="5506114" y="80302"/>
                  <a:pt x="5512187" y="79119"/>
                </a:cubicBezTo>
                <a:cubicBezTo>
                  <a:pt x="5518260" y="77936"/>
                  <a:pt x="5523118" y="75911"/>
                  <a:pt x="5526760" y="73042"/>
                </a:cubicBezTo>
                <a:cubicBezTo>
                  <a:pt x="5530403" y="70174"/>
                  <a:pt x="5535476" y="69959"/>
                  <a:pt x="5541979" y="72397"/>
                </a:cubicBezTo>
                <a:cubicBezTo>
                  <a:pt x="5548482" y="74835"/>
                  <a:pt x="5554276" y="78370"/>
                  <a:pt x="5559359" y="83002"/>
                </a:cubicBezTo>
                <a:cubicBezTo>
                  <a:pt x="5564443" y="87634"/>
                  <a:pt x="5564321" y="91878"/>
                  <a:pt x="5558993" y="95736"/>
                </a:cubicBezTo>
                <a:cubicBezTo>
                  <a:pt x="5553666" y="99593"/>
                  <a:pt x="5548845" y="104971"/>
                  <a:pt x="5544528" y="111869"/>
                </a:cubicBezTo>
                <a:cubicBezTo>
                  <a:pt x="5540211" y="118766"/>
                  <a:pt x="5534648" y="126008"/>
                  <a:pt x="5527836" y="133594"/>
                </a:cubicBezTo>
                <a:cubicBezTo>
                  <a:pt x="5542061" y="143905"/>
                  <a:pt x="5554068" y="151279"/>
                  <a:pt x="5563855" y="155717"/>
                </a:cubicBezTo>
                <a:cubicBezTo>
                  <a:pt x="5573642" y="160156"/>
                  <a:pt x="5584483" y="164788"/>
                  <a:pt x="5596378" y="169613"/>
                </a:cubicBezTo>
                <a:cubicBezTo>
                  <a:pt x="5608274" y="174439"/>
                  <a:pt x="5608245" y="178429"/>
                  <a:pt x="5596292" y="181584"/>
                </a:cubicBezTo>
                <a:cubicBezTo>
                  <a:pt x="5584340" y="184738"/>
                  <a:pt x="5572961" y="186545"/>
                  <a:pt x="5562155" y="187004"/>
                </a:cubicBezTo>
                <a:cubicBezTo>
                  <a:pt x="5551350" y="187463"/>
                  <a:pt x="5543302" y="184107"/>
                  <a:pt x="5538010" y="176937"/>
                </a:cubicBezTo>
                <a:cubicBezTo>
                  <a:pt x="5532719" y="169767"/>
                  <a:pt x="5524459" y="160754"/>
                  <a:pt x="5513231" y="149899"/>
                </a:cubicBezTo>
                <a:cubicBezTo>
                  <a:pt x="5505816" y="159177"/>
                  <a:pt x="5495004" y="168860"/>
                  <a:pt x="5480793" y="178949"/>
                </a:cubicBezTo>
                <a:cubicBezTo>
                  <a:pt x="5466582" y="189037"/>
                  <a:pt x="5452170" y="195942"/>
                  <a:pt x="5437557" y="199663"/>
                </a:cubicBezTo>
                <a:cubicBezTo>
                  <a:pt x="5433904" y="200593"/>
                  <a:pt x="5431058" y="201147"/>
                  <a:pt x="5429018" y="201325"/>
                </a:cubicBezTo>
                <a:lnTo>
                  <a:pt x="5428121" y="201181"/>
                </a:lnTo>
                <a:lnTo>
                  <a:pt x="5425253" y="261774"/>
                </a:lnTo>
                <a:cubicBezTo>
                  <a:pt x="5477997" y="259121"/>
                  <a:pt x="5513101" y="256898"/>
                  <a:pt x="5530568" y="255106"/>
                </a:cubicBezTo>
                <a:cubicBezTo>
                  <a:pt x="5548034" y="253313"/>
                  <a:pt x="5561421" y="251951"/>
                  <a:pt x="5570728" y="251019"/>
                </a:cubicBezTo>
                <a:cubicBezTo>
                  <a:pt x="5580035" y="250087"/>
                  <a:pt x="5586918" y="251868"/>
                  <a:pt x="5591377" y="256364"/>
                </a:cubicBezTo>
                <a:cubicBezTo>
                  <a:pt x="5595837" y="260860"/>
                  <a:pt x="5598935" y="259494"/>
                  <a:pt x="5600670" y="252266"/>
                </a:cubicBezTo>
                <a:cubicBezTo>
                  <a:pt x="5602405" y="245039"/>
                  <a:pt x="5603047" y="226404"/>
                  <a:pt x="5602595" y="196361"/>
                </a:cubicBezTo>
                <a:cubicBezTo>
                  <a:pt x="5602143" y="166318"/>
                  <a:pt x="5601473" y="136211"/>
                  <a:pt x="5600584" y="106039"/>
                </a:cubicBezTo>
                <a:cubicBezTo>
                  <a:pt x="5599695" y="75867"/>
                  <a:pt x="5596662" y="56964"/>
                  <a:pt x="5591485" y="49327"/>
                </a:cubicBezTo>
                <a:cubicBezTo>
                  <a:pt x="5586308" y="41691"/>
                  <a:pt x="5576933" y="38547"/>
                  <a:pt x="5563360" y="39895"/>
                </a:cubicBezTo>
                <a:close/>
                <a:moveTo>
                  <a:pt x="3605216" y="38803"/>
                </a:moveTo>
                <a:cubicBezTo>
                  <a:pt x="3607759" y="38122"/>
                  <a:pt x="3611824" y="38260"/>
                  <a:pt x="3617409" y="39218"/>
                </a:cubicBezTo>
                <a:cubicBezTo>
                  <a:pt x="3628581" y="41132"/>
                  <a:pt x="3637830" y="45807"/>
                  <a:pt x="3645158" y="53242"/>
                </a:cubicBezTo>
                <a:cubicBezTo>
                  <a:pt x="3652486" y="60678"/>
                  <a:pt x="3654734" y="68748"/>
                  <a:pt x="3651901" y="77452"/>
                </a:cubicBezTo>
                <a:cubicBezTo>
                  <a:pt x="3649069" y="86157"/>
                  <a:pt x="3643401" y="88311"/>
                  <a:pt x="3634897" y="83916"/>
                </a:cubicBezTo>
                <a:cubicBezTo>
                  <a:pt x="3626394" y="79521"/>
                  <a:pt x="3618872" y="73114"/>
                  <a:pt x="3612333" y="64696"/>
                </a:cubicBezTo>
                <a:cubicBezTo>
                  <a:pt x="3606540" y="55074"/>
                  <a:pt x="3603145" y="47944"/>
                  <a:pt x="3602148" y="43304"/>
                </a:cubicBezTo>
                <a:cubicBezTo>
                  <a:pt x="3601650" y="40985"/>
                  <a:pt x="3602672" y="39485"/>
                  <a:pt x="3605216" y="38803"/>
                </a:cubicBezTo>
                <a:close/>
                <a:moveTo>
                  <a:pt x="947308" y="33066"/>
                </a:moveTo>
                <a:cubicBezTo>
                  <a:pt x="950445" y="32847"/>
                  <a:pt x="953933" y="33334"/>
                  <a:pt x="957773" y="34528"/>
                </a:cubicBezTo>
                <a:cubicBezTo>
                  <a:pt x="965452" y="36916"/>
                  <a:pt x="973020" y="40583"/>
                  <a:pt x="980477" y="45531"/>
                </a:cubicBezTo>
                <a:cubicBezTo>
                  <a:pt x="987934" y="50478"/>
                  <a:pt x="987253" y="56497"/>
                  <a:pt x="978433" y="63589"/>
                </a:cubicBezTo>
                <a:cubicBezTo>
                  <a:pt x="969614" y="70680"/>
                  <a:pt x="962781" y="79130"/>
                  <a:pt x="957934" y="88939"/>
                </a:cubicBezTo>
                <a:cubicBezTo>
                  <a:pt x="967829" y="102160"/>
                  <a:pt x="966617" y="109320"/>
                  <a:pt x="954299" y="110417"/>
                </a:cubicBezTo>
                <a:cubicBezTo>
                  <a:pt x="941981" y="111514"/>
                  <a:pt x="917832" y="114629"/>
                  <a:pt x="881852" y="119763"/>
                </a:cubicBezTo>
                <a:cubicBezTo>
                  <a:pt x="879472" y="135953"/>
                  <a:pt x="877386" y="148200"/>
                  <a:pt x="875593" y="156503"/>
                </a:cubicBezTo>
                <a:cubicBezTo>
                  <a:pt x="884226" y="156503"/>
                  <a:pt x="897798" y="154889"/>
                  <a:pt x="916312" y="151663"/>
                </a:cubicBezTo>
                <a:cubicBezTo>
                  <a:pt x="918750" y="139244"/>
                  <a:pt x="918621" y="129518"/>
                  <a:pt x="915924" y="122484"/>
                </a:cubicBezTo>
                <a:cubicBezTo>
                  <a:pt x="913229" y="115450"/>
                  <a:pt x="915803" y="112890"/>
                  <a:pt x="923647" y="114805"/>
                </a:cubicBezTo>
                <a:cubicBezTo>
                  <a:pt x="931490" y="116719"/>
                  <a:pt x="938714" y="119605"/>
                  <a:pt x="945318" y="123463"/>
                </a:cubicBezTo>
                <a:cubicBezTo>
                  <a:pt x="951922" y="127320"/>
                  <a:pt x="953557" y="131475"/>
                  <a:pt x="950223" y="135928"/>
                </a:cubicBezTo>
                <a:cubicBezTo>
                  <a:pt x="946888" y="140381"/>
                  <a:pt x="944060" y="144536"/>
                  <a:pt x="941737" y="148393"/>
                </a:cubicBezTo>
                <a:cubicBezTo>
                  <a:pt x="956421" y="145769"/>
                  <a:pt x="971127" y="142861"/>
                  <a:pt x="985855" y="139671"/>
                </a:cubicBezTo>
                <a:cubicBezTo>
                  <a:pt x="1000582" y="136480"/>
                  <a:pt x="1012208" y="139603"/>
                  <a:pt x="1020733" y="149038"/>
                </a:cubicBezTo>
                <a:cubicBezTo>
                  <a:pt x="1029258" y="158474"/>
                  <a:pt x="1021658" y="163447"/>
                  <a:pt x="997933" y="163956"/>
                </a:cubicBezTo>
                <a:cubicBezTo>
                  <a:pt x="974207" y="164465"/>
                  <a:pt x="953811" y="166340"/>
                  <a:pt x="936746" y="169581"/>
                </a:cubicBezTo>
                <a:cubicBezTo>
                  <a:pt x="933692" y="179504"/>
                  <a:pt x="928602" y="192238"/>
                  <a:pt x="921474" y="207783"/>
                </a:cubicBezTo>
                <a:cubicBezTo>
                  <a:pt x="938898" y="204427"/>
                  <a:pt x="949868" y="201111"/>
                  <a:pt x="954385" y="197835"/>
                </a:cubicBezTo>
                <a:cubicBezTo>
                  <a:pt x="958902" y="194558"/>
                  <a:pt x="965295" y="194601"/>
                  <a:pt x="973562" y="197964"/>
                </a:cubicBezTo>
                <a:cubicBezTo>
                  <a:pt x="981829" y="201326"/>
                  <a:pt x="989612" y="206227"/>
                  <a:pt x="996911" y="212666"/>
                </a:cubicBezTo>
                <a:cubicBezTo>
                  <a:pt x="1004210" y="219105"/>
                  <a:pt x="1004364" y="224647"/>
                  <a:pt x="997374" y="229293"/>
                </a:cubicBezTo>
                <a:cubicBezTo>
                  <a:pt x="990383" y="233940"/>
                  <a:pt x="984435" y="242838"/>
                  <a:pt x="979530" y="255988"/>
                </a:cubicBezTo>
                <a:cubicBezTo>
                  <a:pt x="992122" y="269840"/>
                  <a:pt x="991906" y="276544"/>
                  <a:pt x="978885" y="276100"/>
                </a:cubicBezTo>
                <a:cubicBezTo>
                  <a:pt x="965864" y="275655"/>
                  <a:pt x="941020" y="277140"/>
                  <a:pt x="904352" y="280552"/>
                </a:cubicBezTo>
                <a:cubicBezTo>
                  <a:pt x="899103" y="294233"/>
                  <a:pt x="894332" y="297191"/>
                  <a:pt x="890037" y="289426"/>
                </a:cubicBezTo>
                <a:cubicBezTo>
                  <a:pt x="885742" y="281660"/>
                  <a:pt x="882473" y="270382"/>
                  <a:pt x="880228" y="255590"/>
                </a:cubicBezTo>
                <a:cubicBezTo>
                  <a:pt x="877984" y="240798"/>
                  <a:pt x="874600" y="228232"/>
                  <a:pt x="870076" y="217893"/>
                </a:cubicBezTo>
                <a:cubicBezTo>
                  <a:pt x="865551" y="207554"/>
                  <a:pt x="866225" y="202861"/>
                  <a:pt x="872098" y="203814"/>
                </a:cubicBezTo>
                <a:cubicBezTo>
                  <a:pt x="877969" y="204768"/>
                  <a:pt x="882849" y="205890"/>
                  <a:pt x="886735" y="207181"/>
                </a:cubicBezTo>
                <a:cubicBezTo>
                  <a:pt x="890622" y="208471"/>
                  <a:pt x="895605" y="209246"/>
                  <a:pt x="901685" y="209504"/>
                </a:cubicBezTo>
                <a:cubicBezTo>
                  <a:pt x="907578" y="187678"/>
                  <a:pt x="910977" y="175009"/>
                  <a:pt x="911880" y="171495"/>
                </a:cubicBezTo>
                <a:cubicBezTo>
                  <a:pt x="899763" y="173273"/>
                  <a:pt x="891439" y="174618"/>
                  <a:pt x="886907" y="175528"/>
                </a:cubicBezTo>
                <a:cubicBezTo>
                  <a:pt x="882376" y="176439"/>
                  <a:pt x="877844" y="174643"/>
                  <a:pt x="873313" y="170140"/>
                </a:cubicBezTo>
                <a:cubicBezTo>
                  <a:pt x="871147" y="187893"/>
                  <a:pt x="865705" y="208701"/>
                  <a:pt x="856986" y="232563"/>
                </a:cubicBezTo>
                <a:cubicBezTo>
                  <a:pt x="848267" y="256425"/>
                  <a:pt x="835440" y="274709"/>
                  <a:pt x="818504" y="287414"/>
                </a:cubicBezTo>
                <a:cubicBezTo>
                  <a:pt x="801569" y="300120"/>
                  <a:pt x="798295" y="298919"/>
                  <a:pt x="808685" y="283811"/>
                </a:cubicBezTo>
                <a:cubicBezTo>
                  <a:pt x="819074" y="268704"/>
                  <a:pt x="827848" y="250872"/>
                  <a:pt x="835002" y="230315"/>
                </a:cubicBezTo>
                <a:cubicBezTo>
                  <a:pt x="842159" y="209758"/>
                  <a:pt x="847544" y="187735"/>
                  <a:pt x="851157" y="164246"/>
                </a:cubicBezTo>
                <a:cubicBezTo>
                  <a:pt x="854771" y="140757"/>
                  <a:pt x="857471" y="119609"/>
                  <a:pt x="859256" y="100802"/>
                </a:cubicBezTo>
                <a:cubicBezTo>
                  <a:pt x="861041" y="81994"/>
                  <a:pt x="859682" y="68131"/>
                  <a:pt x="855179" y="59211"/>
                </a:cubicBezTo>
                <a:cubicBezTo>
                  <a:pt x="850677" y="50292"/>
                  <a:pt x="851601" y="45832"/>
                  <a:pt x="857954" y="45832"/>
                </a:cubicBezTo>
                <a:cubicBezTo>
                  <a:pt x="862873" y="45832"/>
                  <a:pt x="867989" y="46276"/>
                  <a:pt x="873301" y="47166"/>
                </a:cubicBezTo>
                <a:cubicBezTo>
                  <a:pt x="878615" y="48055"/>
                  <a:pt x="884874" y="48295"/>
                  <a:pt x="892080" y="47886"/>
                </a:cubicBezTo>
                <a:cubicBezTo>
                  <a:pt x="899287" y="47477"/>
                  <a:pt x="907682" y="46183"/>
                  <a:pt x="917269" y="44004"/>
                </a:cubicBezTo>
                <a:cubicBezTo>
                  <a:pt x="926855" y="41824"/>
                  <a:pt x="934082" y="39103"/>
                  <a:pt x="938951" y="35840"/>
                </a:cubicBezTo>
                <a:cubicBezTo>
                  <a:pt x="941385" y="34209"/>
                  <a:pt x="944171" y="33284"/>
                  <a:pt x="947308" y="33066"/>
                </a:cubicBezTo>
                <a:close/>
                <a:moveTo>
                  <a:pt x="6807639" y="30968"/>
                </a:moveTo>
                <a:cubicBezTo>
                  <a:pt x="6811849" y="31599"/>
                  <a:pt x="6815692" y="33134"/>
                  <a:pt x="6819169" y="35572"/>
                </a:cubicBezTo>
                <a:cubicBezTo>
                  <a:pt x="6826125" y="40447"/>
                  <a:pt x="6825317" y="44939"/>
                  <a:pt x="6816749" y="49048"/>
                </a:cubicBezTo>
                <a:cubicBezTo>
                  <a:pt x="6808181" y="53156"/>
                  <a:pt x="6796841" y="56594"/>
                  <a:pt x="6782731" y="59362"/>
                </a:cubicBezTo>
                <a:cubicBezTo>
                  <a:pt x="6768620" y="62130"/>
                  <a:pt x="6753205" y="64861"/>
                  <a:pt x="6736483" y="67557"/>
                </a:cubicBezTo>
                <a:cubicBezTo>
                  <a:pt x="6719763" y="70253"/>
                  <a:pt x="6706555" y="68414"/>
                  <a:pt x="6696861" y="62040"/>
                </a:cubicBezTo>
                <a:cubicBezTo>
                  <a:pt x="6687168" y="55666"/>
                  <a:pt x="6689169" y="51611"/>
                  <a:pt x="6702863" y="49876"/>
                </a:cubicBezTo>
                <a:cubicBezTo>
                  <a:pt x="6716558" y="48141"/>
                  <a:pt x="6728859" y="46183"/>
                  <a:pt x="6739764" y="44004"/>
                </a:cubicBezTo>
                <a:cubicBezTo>
                  <a:pt x="6750670" y="41824"/>
                  <a:pt x="6759571" y="39866"/>
                  <a:pt x="6766469" y="38131"/>
                </a:cubicBezTo>
                <a:cubicBezTo>
                  <a:pt x="6774887" y="36253"/>
                  <a:pt x="6784036" y="34137"/>
                  <a:pt x="6793916" y="31786"/>
                </a:cubicBezTo>
                <a:cubicBezTo>
                  <a:pt x="6798857" y="30610"/>
                  <a:pt x="6803431" y="30337"/>
                  <a:pt x="6807639" y="30968"/>
                </a:cubicBezTo>
                <a:close/>
                <a:moveTo>
                  <a:pt x="5862253" y="30326"/>
                </a:moveTo>
                <a:cubicBezTo>
                  <a:pt x="5868709" y="29930"/>
                  <a:pt x="5874861" y="32560"/>
                  <a:pt x="5880713" y="38217"/>
                </a:cubicBezTo>
                <a:cubicBezTo>
                  <a:pt x="5888513" y="45760"/>
                  <a:pt x="5886502" y="51177"/>
                  <a:pt x="5874679" y="54468"/>
                </a:cubicBezTo>
                <a:cubicBezTo>
                  <a:pt x="5862855" y="57759"/>
                  <a:pt x="5849422" y="60122"/>
                  <a:pt x="5834380" y="61556"/>
                </a:cubicBezTo>
                <a:cubicBezTo>
                  <a:pt x="5849666" y="65600"/>
                  <a:pt x="5856187" y="71096"/>
                  <a:pt x="5853943" y="78044"/>
                </a:cubicBezTo>
                <a:cubicBezTo>
                  <a:pt x="5851699" y="84991"/>
                  <a:pt x="5850577" y="97643"/>
                  <a:pt x="5850577" y="115999"/>
                </a:cubicBezTo>
                <a:cubicBezTo>
                  <a:pt x="5855539" y="115310"/>
                  <a:pt x="5861213" y="114012"/>
                  <a:pt x="5867602" y="112105"/>
                </a:cubicBezTo>
                <a:cubicBezTo>
                  <a:pt x="5873991" y="110198"/>
                  <a:pt x="5880849" y="112629"/>
                  <a:pt x="5888177" y="119397"/>
                </a:cubicBezTo>
                <a:cubicBezTo>
                  <a:pt x="5895505" y="126166"/>
                  <a:pt x="5892607" y="130934"/>
                  <a:pt x="5879487" y="133702"/>
                </a:cubicBezTo>
                <a:lnTo>
                  <a:pt x="5850577" y="138520"/>
                </a:lnTo>
                <a:cubicBezTo>
                  <a:pt x="5850577" y="169036"/>
                  <a:pt x="5851021" y="190532"/>
                  <a:pt x="5851910" y="203008"/>
                </a:cubicBezTo>
                <a:cubicBezTo>
                  <a:pt x="5852799" y="215484"/>
                  <a:pt x="5852330" y="227680"/>
                  <a:pt x="5850501" y="239597"/>
                </a:cubicBezTo>
                <a:cubicBezTo>
                  <a:pt x="5848673" y="251514"/>
                  <a:pt x="5845726" y="261365"/>
                  <a:pt x="5841661" y="269152"/>
                </a:cubicBezTo>
                <a:cubicBezTo>
                  <a:pt x="5837595" y="276939"/>
                  <a:pt x="5832637" y="274343"/>
                  <a:pt x="5826786" y="261365"/>
                </a:cubicBezTo>
                <a:cubicBezTo>
                  <a:pt x="5820935" y="248387"/>
                  <a:pt x="5819139" y="237962"/>
                  <a:pt x="5821398" y="230089"/>
                </a:cubicBezTo>
                <a:cubicBezTo>
                  <a:pt x="5823657" y="222217"/>
                  <a:pt x="5825231" y="211540"/>
                  <a:pt x="5826120" y="198060"/>
                </a:cubicBezTo>
                <a:cubicBezTo>
                  <a:pt x="5827008" y="184581"/>
                  <a:pt x="5827453" y="165824"/>
                  <a:pt x="5827453" y="141789"/>
                </a:cubicBezTo>
                <a:cubicBezTo>
                  <a:pt x="5810345" y="146178"/>
                  <a:pt x="5800400" y="148931"/>
                  <a:pt x="5797618" y="150049"/>
                </a:cubicBezTo>
                <a:cubicBezTo>
                  <a:pt x="5794105" y="186918"/>
                  <a:pt x="5786756" y="213279"/>
                  <a:pt x="5775571" y="229132"/>
                </a:cubicBezTo>
                <a:cubicBezTo>
                  <a:pt x="5764385" y="244985"/>
                  <a:pt x="5752017" y="255988"/>
                  <a:pt x="5738465" y="262140"/>
                </a:cubicBezTo>
                <a:cubicBezTo>
                  <a:pt x="5724913" y="268292"/>
                  <a:pt x="5719571" y="268664"/>
                  <a:pt x="5722440" y="263258"/>
                </a:cubicBezTo>
                <a:cubicBezTo>
                  <a:pt x="5725307" y="257852"/>
                  <a:pt x="5731409" y="249818"/>
                  <a:pt x="5740745" y="239156"/>
                </a:cubicBezTo>
                <a:cubicBezTo>
                  <a:pt x="5750081" y="228494"/>
                  <a:pt x="5757193" y="215165"/>
                  <a:pt x="5762083" y="199168"/>
                </a:cubicBezTo>
                <a:cubicBezTo>
                  <a:pt x="5766973" y="183172"/>
                  <a:pt x="5770767" y="168548"/>
                  <a:pt x="5773463" y="155298"/>
                </a:cubicBezTo>
                <a:cubicBezTo>
                  <a:pt x="5756125" y="159758"/>
                  <a:pt x="5745405" y="162447"/>
                  <a:pt x="5741304" y="163364"/>
                </a:cubicBezTo>
                <a:cubicBezTo>
                  <a:pt x="5737203" y="164282"/>
                  <a:pt x="5730065" y="161030"/>
                  <a:pt x="5719891" y="153609"/>
                </a:cubicBezTo>
                <a:cubicBezTo>
                  <a:pt x="5709717" y="146188"/>
                  <a:pt x="5711466" y="141908"/>
                  <a:pt x="5725139" y="140768"/>
                </a:cubicBezTo>
                <a:cubicBezTo>
                  <a:pt x="5738813" y="139628"/>
                  <a:pt x="5755422" y="137021"/>
                  <a:pt x="5774969" y="132949"/>
                </a:cubicBezTo>
                <a:cubicBezTo>
                  <a:pt x="5775771" y="122609"/>
                  <a:pt x="5775951" y="112403"/>
                  <a:pt x="5775505" y="102329"/>
                </a:cubicBezTo>
                <a:cubicBezTo>
                  <a:pt x="5775061" y="92255"/>
                  <a:pt x="5773305" y="82622"/>
                  <a:pt x="5770236" y="73430"/>
                </a:cubicBezTo>
                <a:cubicBezTo>
                  <a:pt x="5749901" y="63592"/>
                  <a:pt x="5747861" y="57229"/>
                  <a:pt x="5764116" y="54339"/>
                </a:cubicBezTo>
                <a:cubicBezTo>
                  <a:pt x="5780371" y="51450"/>
                  <a:pt x="5797479" y="47764"/>
                  <a:pt x="5815439" y="43283"/>
                </a:cubicBezTo>
                <a:cubicBezTo>
                  <a:pt x="5833401" y="38802"/>
                  <a:pt x="5846819" y="34951"/>
                  <a:pt x="5855696" y="31732"/>
                </a:cubicBezTo>
                <a:cubicBezTo>
                  <a:pt x="5857915" y="30927"/>
                  <a:pt x="5860101" y="30459"/>
                  <a:pt x="5862253" y="30326"/>
                </a:cubicBezTo>
                <a:close/>
                <a:moveTo>
                  <a:pt x="3107684" y="30179"/>
                </a:moveTo>
                <a:cubicBezTo>
                  <a:pt x="3124604" y="29262"/>
                  <a:pt x="3136782" y="32060"/>
                  <a:pt x="3144219" y="38572"/>
                </a:cubicBezTo>
                <a:cubicBezTo>
                  <a:pt x="3154136" y="47255"/>
                  <a:pt x="3157326" y="53583"/>
                  <a:pt x="3153792" y="57555"/>
                </a:cubicBezTo>
                <a:cubicBezTo>
                  <a:pt x="3150256" y="61527"/>
                  <a:pt x="3140358" y="63062"/>
                  <a:pt x="3124096" y="62158"/>
                </a:cubicBezTo>
                <a:cubicBezTo>
                  <a:pt x="3107834" y="61255"/>
                  <a:pt x="3092544" y="61255"/>
                  <a:pt x="3078226" y="62158"/>
                </a:cubicBezTo>
                <a:cubicBezTo>
                  <a:pt x="3063907" y="63062"/>
                  <a:pt x="3042723" y="64661"/>
                  <a:pt x="3014673" y="66955"/>
                </a:cubicBezTo>
                <a:cubicBezTo>
                  <a:pt x="3022761" y="75674"/>
                  <a:pt x="3025683" y="81765"/>
                  <a:pt x="3023439" y="85228"/>
                </a:cubicBezTo>
                <a:cubicBezTo>
                  <a:pt x="3021194" y="88691"/>
                  <a:pt x="3020072" y="103006"/>
                  <a:pt x="3020072" y="128173"/>
                </a:cubicBezTo>
                <a:cubicBezTo>
                  <a:pt x="3040263" y="128173"/>
                  <a:pt x="3057863" y="130593"/>
                  <a:pt x="3072870" y="135433"/>
                </a:cubicBezTo>
                <a:cubicBezTo>
                  <a:pt x="3087876" y="140273"/>
                  <a:pt x="3096549" y="149967"/>
                  <a:pt x="3098886" y="164515"/>
                </a:cubicBezTo>
                <a:cubicBezTo>
                  <a:pt x="3101224" y="179063"/>
                  <a:pt x="3090877" y="180677"/>
                  <a:pt x="3067847" y="169355"/>
                </a:cubicBezTo>
                <a:cubicBezTo>
                  <a:pt x="3044817" y="158033"/>
                  <a:pt x="3028892" y="148845"/>
                  <a:pt x="3020072" y="141789"/>
                </a:cubicBezTo>
                <a:cubicBezTo>
                  <a:pt x="3020919" y="209576"/>
                  <a:pt x="3019918" y="255095"/>
                  <a:pt x="3017072" y="278348"/>
                </a:cubicBezTo>
                <a:cubicBezTo>
                  <a:pt x="3014225" y="301600"/>
                  <a:pt x="3009798" y="313227"/>
                  <a:pt x="3003789" y="313227"/>
                </a:cubicBezTo>
                <a:cubicBezTo>
                  <a:pt x="2999329" y="313227"/>
                  <a:pt x="2994601" y="307899"/>
                  <a:pt x="2989603" y="297245"/>
                </a:cubicBezTo>
                <a:cubicBezTo>
                  <a:pt x="2984605" y="286590"/>
                  <a:pt x="2983032" y="277419"/>
                  <a:pt x="2984882" y="269733"/>
                </a:cubicBezTo>
                <a:cubicBezTo>
                  <a:pt x="2986731" y="262046"/>
                  <a:pt x="2988531" y="253837"/>
                  <a:pt x="2990281" y="245103"/>
                </a:cubicBezTo>
                <a:cubicBezTo>
                  <a:pt x="2992030" y="236370"/>
                  <a:pt x="2993357" y="206679"/>
                  <a:pt x="2994260" y="156029"/>
                </a:cubicBezTo>
                <a:cubicBezTo>
                  <a:pt x="2995163" y="105380"/>
                  <a:pt x="2992446" y="76792"/>
                  <a:pt x="2986108" y="70268"/>
                </a:cubicBezTo>
                <a:cubicBezTo>
                  <a:pt x="2941481" y="77466"/>
                  <a:pt x="2913507" y="82188"/>
                  <a:pt x="2902185" y="84432"/>
                </a:cubicBezTo>
                <a:cubicBezTo>
                  <a:pt x="2890863" y="86676"/>
                  <a:pt x="2880209" y="82600"/>
                  <a:pt x="2870221" y="72204"/>
                </a:cubicBezTo>
                <a:cubicBezTo>
                  <a:pt x="2860233" y="61807"/>
                  <a:pt x="2860598" y="57064"/>
                  <a:pt x="2871318" y="57975"/>
                </a:cubicBezTo>
                <a:cubicBezTo>
                  <a:pt x="2882037" y="58885"/>
                  <a:pt x="2900536" y="58007"/>
                  <a:pt x="2926815" y="55339"/>
                </a:cubicBezTo>
                <a:cubicBezTo>
                  <a:pt x="2953093" y="52672"/>
                  <a:pt x="2980031" y="49302"/>
                  <a:pt x="3007629" y="45230"/>
                </a:cubicBezTo>
                <a:cubicBezTo>
                  <a:pt x="3035227" y="41157"/>
                  <a:pt x="3062412" y="36859"/>
                  <a:pt x="3089185" y="32334"/>
                </a:cubicBezTo>
                <a:cubicBezTo>
                  <a:pt x="3095878" y="31203"/>
                  <a:pt x="3102045" y="30485"/>
                  <a:pt x="3107684" y="30179"/>
                </a:cubicBezTo>
                <a:close/>
                <a:moveTo>
                  <a:pt x="3430549" y="27656"/>
                </a:moveTo>
                <a:cubicBezTo>
                  <a:pt x="3437705" y="26250"/>
                  <a:pt x="3445126" y="29036"/>
                  <a:pt x="3452813" y="36012"/>
                </a:cubicBezTo>
                <a:cubicBezTo>
                  <a:pt x="3460499" y="42989"/>
                  <a:pt x="3459298" y="48184"/>
                  <a:pt x="3449210" y="51597"/>
                </a:cubicBezTo>
                <a:cubicBezTo>
                  <a:pt x="3439121" y="55010"/>
                  <a:pt x="3413126" y="59534"/>
                  <a:pt x="3371224" y="65170"/>
                </a:cubicBezTo>
                <a:cubicBezTo>
                  <a:pt x="3380215" y="72870"/>
                  <a:pt x="3380879" y="79306"/>
                  <a:pt x="3373214" y="84475"/>
                </a:cubicBezTo>
                <a:cubicBezTo>
                  <a:pt x="3365549" y="89645"/>
                  <a:pt x="3352288" y="102849"/>
                  <a:pt x="3333430" y="124086"/>
                </a:cubicBezTo>
                <a:cubicBezTo>
                  <a:pt x="3361738" y="120530"/>
                  <a:pt x="3386364" y="117192"/>
                  <a:pt x="3407307" y="114073"/>
                </a:cubicBezTo>
                <a:cubicBezTo>
                  <a:pt x="3428252" y="110954"/>
                  <a:pt x="3442316" y="108018"/>
                  <a:pt x="3449500" y="105265"/>
                </a:cubicBezTo>
                <a:cubicBezTo>
                  <a:pt x="3456684" y="102512"/>
                  <a:pt x="3463632" y="102605"/>
                  <a:pt x="3470343" y="105545"/>
                </a:cubicBezTo>
                <a:cubicBezTo>
                  <a:pt x="3477055" y="108484"/>
                  <a:pt x="3485157" y="114185"/>
                  <a:pt x="3494650" y="122645"/>
                </a:cubicBezTo>
                <a:cubicBezTo>
                  <a:pt x="3504144" y="131106"/>
                  <a:pt x="3506349" y="138108"/>
                  <a:pt x="3501265" y="143650"/>
                </a:cubicBezTo>
                <a:cubicBezTo>
                  <a:pt x="3496181" y="149193"/>
                  <a:pt x="3492342" y="158238"/>
                  <a:pt x="3489746" y="170785"/>
                </a:cubicBezTo>
                <a:cubicBezTo>
                  <a:pt x="3487151" y="183333"/>
                  <a:pt x="3484942" y="199147"/>
                  <a:pt x="3483121" y="218226"/>
                </a:cubicBezTo>
                <a:cubicBezTo>
                  <a:pt x="3481300" y="237306"/>
                  <a:pt x="3477568" y="252962"/>
                  <a:pt x="3471924" y="265194"/>
                </a:cubicBezTo>
                <a:cubicBezTo>
                  <a:pt x="3466282" y="277426"/>
                  <a:pt x="3459298" y="286013"/>
                  <a:pt x="3450973" y="290953"/>
                </a:cubicBezTo>
                <a:cubicBezTo>
                  <a:pt x="3442649" y="295893"/>
                  <a:pt x="3437168" y="292014"/>
                  <a:pt x="3434529" y="279316"/>
                </a:cubicBezTo>
                <a:cubicBezTo>
                  <a:pt x="3431891" y="266617"/>
                  <a:pt x="3429574" y="257608"/>
                  <a:pt x="3427581" y="252288"/>
                </a:cubicBezTo>
                <a:cubicBezTo>
                  <a:pt x="3416969" y="251514"/>
                  <a:pt x="3395958" y="252478"/>
                  <a:pt x="3364545" y="255181"/>
                </a:cubicBezTo>
                <a:cubicBezTo>
                  <a:pt x="3333133" y="257884"/>
                  <a:pt x="3306679" y="260060"/>
                  <a:pt x="3285183" y="261709"/>
                </a:cubicBezTo>
                <a:cubicBezTo>
                  <a:pt x="3277998" y="279850"/>
                  <a:pt x="3271846" y="283657"/>
                  <a:pt x="3266727" y="273131"/>
                </a:cubicBezTo>
                <a:cubicBezTo>
                  <a:pt x="3261607" y="262606"/>
                  <a:pt x="3258593" y="247825"/>
                  <a:pt x="3257682" y="228788"/>
                </a:cubicBezTo>
                <a:cubicBezTo>
                  <a:pt x="3256771" y="209751"/>
                  <a:pt x="3255004" y="193210"/>
                  <a:pt x="3252379" y="179164"/>
                </a:cubicBezTo>
                <a:cubicBezTo>
                  <a:pt x="3249755" y="165117"/>
                  <a:pt x="3245934" y="152200"/>
                  <a:pt x="3240914" y="140413"/>
                </a:cubicBezTo>
                <a:cubicBezTo>
                  <a:pt x="3235896" y="128625"/>
                  <a:pt x="3237659" y="123434"/>
                  <a:pt x="3246206" y="124839"/>
                </a:cubicBezTo>
                <a:cubicBezTo>
                  <a:pt x="3254753" y="126245"/>
                  <a:pt x="3261396" y="127596"/>
                  <a:pt x="3266135" y="128894"/>
                </a:cubicBezTo>
                <a:cubicBezTo>
                  <a:pt x="3270875" y="130192"/>
                  <a:pt x="3286925" y="129607"/>
                  <a:pt x="3314286" y="127141"/>
                </a:cubicBezTo>
                <a:cubicBezTo>
                  <a:pt x="3326992" y="107667"/>
                  <a:pt x="3334456" y="94144"/>
                  <a:pt x="3336678" y="86572"/>
                </a:cubicBezTo>
                <a:cubicBezTo>
                  <a:pt x="3338901" y="79001"/>
                  <a:pt x="3340012" y="73114"/>
                  <a:pt x="3340012" y="68913"/>
                </a:cubicBezTo>
                <a:cubicBezTo>
                  <a:pt x="3335395" y="69759"/>
                  <a:pt x="3329999" y="70644"/>
                  <a:pt x="3323826" y="71569"/>
                </a:cubicBezTo>
                <a:cubicBezTo>
                  <a:pt x="3317652" y="72494"/>
                  <a:pt x="3312264" y="72713"/>
                  <a:pt x="3307661" y="72225"/>
                </a:cubicBezTo>
                <a:cubicBezTo>
                  <a:pt x="3303058" y="71738"/>
                  <a:pt x="3296949" y="67891"/>
                  <a:pt x="3289334" y="60685"/>
                </a:cubicBezTo>
                <a:cubicBezTo>
                  <a:pt x="3281719" y="53479"/>
                  <a:pt x="3286488" y="49876"/>
                  <a:pt x="3303639" y="49876"/>
                </a:cubicBezTo>
                <a:cubicBezTo>
                  <a:pt x="3317735" y="49876"/>
                  <a:pt x="3336316" y="47879"/>
                  <a:pt x="3359382" y="43885"/>
                </a:cubicBezTo>
                <a:cubicBezTo>
                  <a:pt x="3382449" y="39891"/>
                  <a:pt x="3398288" y="36539"/>
                  <a:pt x="3406899" y="33829"/>
                </a:cubicBezTo>
                <a:cubicBezTo>
                  <a:pt x="3415510" y="31119"/>
                  <a:pt x="3423394" y="29061"/>
                  <a:pt x="3430549" y="27656"/>
                </a:cubicBezTo>
                <a:close/>
                <a:moveTo>
                  <a:pt x="581501" y="23585"/>
                </a:moveTo>
                <a:cubicBezTo>
                  <a:pt x="587121" y="22509"/>
                  <a:pt x="595345" y="25128"/>
                  <a:pt x="606176" y="31442"/>
                </a:cubicBezTo>
                <a:cubicBezTo>
                  <a:pt x="621921" y="40232"/>
                  <a:pt x="626328" y="47503"/>
                  <a:pt x="619394" y="53253"/>
                </a:cubicBezTo>
                <a:cubicBezTo>
                  <a:pt x="612461" y="59003"/>
                  <a:pt x="606570" y="70461"/>
                  <a:pt x="601724" y="87626"/>
                </a:cubicBezTo>
                <a:cubicBezTo>
                  <a:pt x="596877" y="104792"/>
                  <a:pt x="592273" y="119236"/>
                  <a:pt x="587914" y="130959"/>
                </a:cubicBezTo>
                <a:cubicBezTo>
                  <a:pt x="583554" y="142682"/>
                  <a:pt x="577653" y="145396"/>
                  <a:pt x="570211" y="139101"/>
                </a:cubicBezTo>
                <a:cubicBezTo>
                  <a:pt x="557993" y="142700"/>
                  <a:pt x="544564" y="145798"/>
                  <a:pt x="529922" y="148393"/>
                </a:cubicBezTo>
                <a:cubicBezTo>
                  <a:pt x="550041" y="165401"/>
                  <a:pt x="563321" y="176643"/>
                  <a:pt x="569759" y="182121"/>
                </a:cubicBezTo>
                <a:cubicBezTo>
                  <a:pt x="575710" y="175195"/>
                  <a:pt x="580880" y="168279"/>
                  <a:pt x="585268" y="161375"/>
                </a:cubicBezTo>
                <a:cubicBezTo>
                  <a:pt x="589656" y="154470"/>
                  <a:pt x="590950" y="146981"/>
                  <a:pt x="589151" y="138907"/>
                </a:cubicBezTo>
                <a:cubicBezTo>
                  <a:pt x="587351" y="130834"/>
                  <a:pt x="591299" y="128213"/>
                  <a:pt x="600992" y="131045"/>
                </a:cubicBezTo>
                <a:cubicBezTo>
                  <a:pt x="610686" y="133877"/>
                  <a:pt x="619262" y="137645"/>
                  <a:pt x="626718" y="142349"/>
                </a:cubicBezTo>
                <a:cubicBezTo>
                  <a:pt x="634175" y="147052"/>
                  <a:pt x="634433" y="151189"/>
                  <a:pt x="627493" y="154760"/>
                </a:cubicBezTo>
                <a:cubicBezTo>
                  <a:pt x="620552" y="158331"/>
                  <a:pt x="605122" y="170750"/>
                  <a:pt x="581202" y="192016"/>
                </a:cubicBezTo>
                <a:cubicBezTo>
                  <a:pt x="594725" y="202198"/>
                  <a:pt x="607407" y="210361"/>
                  <a:pt x="619244" y="216506"/>
                </a:cubicBezTo>
                <a:cubicBezTo>
                  <a:pt x="631082" y="222650"/>
                  <a:pt x="645697" y="228566"/>
                  <a:pt x="663092" y="234252"/>
                </a:cubicBezTo>
                <a:cubicBezTo>
                  <a:pt x="680487" y="239937"/>
                  <a:pt x="682961" y="244394"/>
                  <a:pt x="670513" y="247620"/>
                </a:cubicBezTo>
                <a:cubicBezTo>
                  <a:pt x="658066" y="250847"/>
                  <a:pt x="646386" y="252689"/>
                  <a:pt x="635473" y="253148"/>
                </a:cubicBezTo>
                <a:cubicBezTo>
                  <a:pt x="624560" y="253607"/>
                  <a:pt x="615024" y="251205"/>
                  <a:pt x="606864" y="245942"/>
                </a:cubicBezTo>
                <a:cubicBezTo>
                  <a:pt x="598705" y="240680"/>
                  <a:pt x="586401" y="229154"/>
                  <a:pt x="569953" y="211365"/>
                </a:cubicBezTo>
                <a:cubicBezTo>
                  <a:pt x="553505" y="193576"/>
                  <a:pt x="540161" y="177583"/>
                  <a:pt x="529922" y="163386"/>
                </a:cubicBezTo>
                <a:lnTo>
                  <a:pt x="529922" y="246996"/>
                </a:lnTo>
                <a:cubicBezTo>
                  <a:pt x="529922" y="255945"/>
                  <a:pt x="533320" y="258497"/>
                  <a:pt x="540118" y="254654"/>
                </a:cubicBezTo>
                <a:cubicBezTo>
                  <a:pt x="546915" y="250811"/>
                  <a:pt x="556362" y="245860"/>
                  <a:pt x="568458" y="239801"/>
                </a:cubicBezTo>
                <a:cubicBezTo>
                  <a:pt x="580554" y="233742"/>
                  <a:pt x="582113" y="236184"/>
                  <a:pt x="573136" y="247125"/>
                </a:cubicBezTo>
                <a:cubicBezTo>
                  <a:pt x="564159" y="258067"/>
                  <a:pt x="554533" y="268449"/>
                  <a:pt x="544258" y="278272"/>
                </a:cubicBezTo>
                <a:cubicBezTo>
                  <a:pt x="533984" y="288095"/>
                  <a:pt x="526258" y="296377"/>
                  <a:pt x="521082" y="303117"/>
                </a:cubicBezTo>
                <a:cubicBezTo>
                  <a:pt x="515904" y="309857"/>
                  <a:pt x="510208" y="308104"/>
                  <a:pt x="503992" y="297858"/>
                </a:cubicBezTo>
                <a:cubicBezTo>
                  <a:pt x="497775" y="287611"/>
                  <a:pt x="496467" y="278968"/>
                  <a:pt x="500065" y="271927"/>
                </a:cubicBezTo>
                <a:cubicBezTo>
                  <a:pt x="503666" y="264886"/>
                  <a:pt x="505687" y="252446"/>
                  <a:pt x="506131" y="234606"/>
                </a:cubicBezTo>
                <a:cubicBezTo>
                  <a:pt x="506576" y="216767"/>
                  <a:pt x="507024" y="186474"/>
                  <a:pt x="507476" y="143725"/>
                </a:cubicBezTo>
                <a:cubicBezTo>
                  <a:pt x="507928" y="100977"/>
                  <a:pt x="505006" y="73971"/>
                  <a:pt x="498711" y="62707"/>
                </a:cubicBezTo>
                <a:cubicBezTo>
                  <a:pt x="492416" y="51443"/>
                  <a:pt x="492702" y="46269"/>
                  <a:pt x="499571" y="47187"/>
                </a:cubicBezTo>
                <a:cubicBezTo>
                  <a:pt x="506440" y="48105"/>
                  <a:pt x="512599" y="48553"/>
                  <a:pt x="518048" y="48531"/>
                </a:cubicBezTo>
                <a:cubicBezTo>
                  <a:pt x="523498" y="48510"/>
                  <a:pt x="533350" y="45911"/>
                  <a:pt x="547603" y="40734"/>
                </a:cubicBezTo>
                <a:cubicBezTo>
                  <a:pt x="561857" y="35557"/>
                  <a:pt x="571573" y="30610"/>
                  <a:pt x="576750" y="25892"/>
                </a:cubicBezTo>
                <a:cubicBezTo>
                  <a:pt x="578044" y="24712"/>
                  <a:pt x="579628" y="23943"/>
                  <a:pt x="581501" y="23585"/>
                </a:cubicBezTo>
                <a:close/>
                <a:moveTo>
                  <a:pt x="2240328" y="22977"/>
                </a:moveTo>
                <a:cubicBezTo>
                  <a:pt x="2251757" y="24863"/>
                  <a:pt x="2261684" y="28559"/>
                  <a:pt x="2270109" y="34066"/>
                </a:cubicBezTo>
                <a:cubicBezTo>
                  <a:pt x="2278534" y="39572"/>
                  <a:pt x="2281348" y="48105"/>
                  <a:pt x="2278552" y="59663"/>
                </a:cubicBezTo>
                <a:cubicBezTo>
                  <a:pt x="2275755" y="71221"/>
                  <a:pt x="2270058" y="73867"/>
                  <a:pt x="2261461" y="67600"/>
                </a:cubicBezTo>
                <a:cubicBezTo>
                  <a:pt x="2252865" y="61334"/>
                  <a:pt x="2244336" y="53024"/>
                  <a:pt x="2235875" y="42670"/>
                </a:cubicBezTo>
                <a:cubicBezTo>
                  <a:pt x="2227414" y="27656"/>
                  <a:pt x="2228899" y="21091"/>
                  <a:pt x="2240328" y="22977"/>
                </a:cubicBezTo>
                <a:close/>
                <a:moveTo>
                  <a:pt x="2327731" y="21878"/>
                </a:moveTo>
                <a:cubicBezTo>
                  <a:pt x="2329252" y="21627"/>
                  <a:pt x="2331232" y="21800"/>
                  <a:pt x="2333672" y="22396"/>
                </a:cubicBezTo>
                <a:cubicBezTo>
                  <a:pt x="2343430" y="24784"/>
                  <a:pt x="2351780" y="28566"/>
                  <a:pt x="2358720" y="33743"/>
                </a:cubicBezTo>
                <a:cubicBezTo>
                  <a:pt x="2365661" y="38920"/>
                  <a:pt x="2367558" y="44226"/>
                  <a:pt x="2364410" y="49661"/>
                </a:cubicBezTo>
                <a:cubicBezTo>
                  <a:pt x="2361262" y="55096"/>
                  <a:pt x="2359688" y="81130"/>
                  <a:pt x="2359688" y="127765"/>
                </a:cubicBezTo>
                <a:cubicBezTo>
                  <a:pt x="2385171" y="134562"/>
                  <a:pt x="2404297" y="141270"/>
                  <a:pt x="2417067" y="147888"/>
                </a:cubicBezTo>
                <a:cubicBezTo>
                  <a:pt x="2429837" y="154506"/>
                  <a:pt x="2438086" y="164666"/>
                  <a:pt x="2441815" y="178368"/>
                </a:cubicBezTo>
                <a:cubicBezTo>
                  <a:pt x="2445543" y="192070"/>
                  <a:pt x="2444278" y="199523"/>
                  <a:pt x="2438018" y="200728"/>
                </a:cubicBezTo>
                <a:cubicBezTo>
                  <a:pt x="2431759" y="201932"/>
                  <a:pt x="2419254" y="194816"/>
                  <a:pt x="2400504" y="179379"/>
                </a:cubicBezTo>
                <a:cubicBezTo>
                  <a:pt x="2381754" y="163942"/>
                  <a:pt x="2368149" y="151863"/>
                  <a:pt x="2359688" y="143145"/>
                </a:cubicBezTo>
                <a:cubicBezTo>
                  <a:pt x="2359688" y="199831"/>
                  <a:pt x="2359903" y="237492"/>
                  <a:pt x="2360334" y="256128"/>
                </a:cubicBezTo>
                <a:cubicBezTo>
                  <a:pt x="2360764" y="274763"/>
                  <a:pt x="2359186" y="290286"/>
                  <a:pt x="2355601" y="302697"/>
                </a:cubicBezTo>
                <a:cubicBezTo>
                  <a:pt x="2352016" y="315109"/>
                  <a:pt x="2346148" y="314643"/>
                  <a:pt x="2337995" y="301299"/>
                </a:cubicBezTo>
                <a:cubicBezTo>
                  <a:pt x="2329843" y="287956"/>
                  <a:pt x="2326892" y="277304"/>
                  <a:pt x="2329144" y="269346"/>
                </a:cubicBezTo>
                <a:cubicBezTo>
                  <a:pt x="2331395" y="261387"/>
                  <a:pt x="2332747" y="238801"/>
                  <a:pt x="2333198" y="201588"/>
                </a:cubicBezTo>
                <a:cubicBezTo>
                  <a:pt x="2333650" y="164375"/>
                  <a:pt x="2333876" y="130023"/>
                  <a:pt x="2333876" y="98532"/>
                </a:cubicBezTo>
                <a:cubicBezTo>
                  <a:pt x="2333876" y="67744"/>
                  <a:pt x="2331402" y="46760"/>
                  <a:pt x="2326455" y="35582"/>
                </a:cubicBezTo>
                <a:cubicBezTo>
                  <a:pt x="2322744" y="27199"/>
                  <a:pt x="2323170" y="22630"/>
                  <a:pt x="2327731" y="21878"/>
                </a:cubicBezTo>
                <a:close/>
                <a:moveTo>
                  <a:pt x="4476510" y="20779"/>
                </a:moveTo>
                <a:cubicBezTo>
                  <a:pt x="4478162" y="20696"/>
                  <a:pt x="4480258" y="21009"/>
                  <a:pt x="4482798" y="21719"/>
                </a:cubicBezTo>
                <a:cubicBezTo>
                  <a:pt x="4492958" y="24558"/>
                  <a:pt x="4500856" y="27831"/>
                  <a:pt x="4506492" y="31538"/>
                </a:cubicBezTo>
                <a:cubicBezTo>
                  <a:pt x="4512127" y="35245"/>
                  <a:pt x="4513371" y="41612"/>
                  <a:pt x="4510224" y="50639"/>
                </a:cubicBezTo>
                <a:cubicBezTo>
                  <a:pt x="4507076" y="59667"/>
                  <a:pt x="4505502" y="86400"/>
                  <a:pt x="4505502" y="130841"/>
                </a:cubicBezTo>
                <a:cubicBezTo>
                  <a:pt x="4522868" y="127485"/>
                  <a:pt x="4534100" y="123721"/>
                  <a:pt x="4539198" y="119548"/>
                </a:cubicBezTo>
                <a:cubicBezTo>
                  <a:pt x="4544296" y="115375"/>
                  <a:pt x="4554126" y="117744"/>
                  <a:pt x="4568689" y="126657"/>
                </a:cubicBezTo>
                <a:cubicBezTo>
                  <a:pt x="4583251" y="135569"/>
                  <a:pt x="4587801" y="143722"/>
                  <a:pt x="4582337" y="151114"/>
                </a:cubicBezTo>
                <a:cubicBezTo>
                  <a:pt x="4576873" y="158507"/>
                  <a:pt x="4572804" y="174958"/>
                  <a:pt x="4570130" y="200470"/>
                </a:cubicBezTo>
                <a:cubicBezTo>
                  <a:pt x="4567455" y="225981"/>
                  <a:pt x="4561529" y="247774"/>
                  <a:pt x="4552352" y="265850"/>
                </a:cubicBezTo>
                <a:cubicBezTo>
                  <a:pt x="4543174" y="283926"/>
                  <a:pt x="4536470" y="287834"/>
                  <a:pt x="4532240" y="277573"/>
                </a:cubicBezTo>
                <a:cubicBezTo>
                  <a:pt x="4528009" y="267313"/>
                  <a:pt x="4524980" y="260541"/>
                  <a:pt x="4523151" y="257257"/>
                </a:cubicBezTo>
                <a:cubicBezTo>
                  <a:pt x="4521323" y="253973"/>
                  <a:pt x="4517494" y="252130"/>
                  <a:pt x="4511665" y="251729"/>
                </a:cubicBezTo>
                <a:cubicBezTo>
                  <a:pt x="4505836" y="251327"/>
                  <a:pt x="4496651" y="252252"/>
                  <a:pt x="4484110" y="254504"/>
                </a:cubicBezTo>
                <a:cubicBezTo>
                  <a:pt x="4471570" y="256755"/>
                  <a:pt x="4462668" y="257881"/>
                  <a:pt x="4457405" y="257881"/>
                </a:cubicBezTo>
                <a:cubicBezTo>
                  <a:pt x="4453246" y="269582"/>
                  <a:pt x="4448733" y="271117"/>
                  <a:pt x="4443864" y="262484"/>
                </a:cubicBezTo>
                <a:cubicBezTo>
                  <a:pt x="4438996" y="253851"/>
                  <a:pt x="4436103" y="244240"/>
                  <a:pt x="4435185" y="233649"/>
                </a:cubicBezTo>
                <a:cubicBezTo>
                  <a:pt x="4434267" y="223059"/>
                  <a:pt x="4432926" y="208945"/>
                  <a:pt x="4431163" y="191306"/>
                </a:cubicBezTo>
                <a:cubicBezTo>
                  <a:pt x="4429399" y="173668"/>
                  <a:pt x="4426699" y="161991"/>
                  <a:pt x="4423064" y="156277"/>
                </a:cubicBezTo>
                <a:cubicBezTo>
                  <a:pt x="4419429" y="150562"/>
                  <a:pt x="4418561" y="145568"/>
                  <a:pt x="4420461" y="141295"/>
                </a:cubicBezTo>
                <a:cubicBezTo>
                  <a:pt x="4422361" y="137021"/>
                  <a:pt x="4426756" y="135784"/>
                  <a:pt x="4433647" y="137584"/>
                </a:cubicBezTo>
                <a:cubicBezTo>
                  <a:pt x="4440538" y="139384"/>
                  <a:pt x="4447148" y="140294"/>
                  <a:pt x="4453479" y="140316"/>
                </a:cubicBezTo>
                <a:cubicBezTo>
                  <a:pt x="4459811" y="140338"/>
                  <a:pt x="4468999" y="139223"/>
                  <a:pt x="4481045" y="136971"/>
                </a:cubicBezTo>
                <a:cubicBezTo>
                  <a:pt x="4481045" y="116823"/>
                  <a:pt x="4480823" y="96793"/>
                  <a:pt x="4480378" y="76882"/>
                </a:cubicBezTo>
                <a:cubicBezTo>
                  <a:pt x="4479934" y="56971"/>
                  <a:pt x="4477686" y="42089"/>
                  <a:pt x="4473635" y="32237"/>
                </a:cubicBezTo>
                <a:cubicBezTo>
                  <a:pt x="4470596" y="24849"/>
                  <a:pt x="4471555" y="21029"/>
                  <a:pt x="4476510" y="20779"/>
                </a:cubicBezTo>
                <a:close/>
                <a:moveTo>
                  <a:pt x="1980960" y="20779"/>
                </a:moveTo>
                <a:cubicBezTo>
                  <a:pt x="1982612" y="20696"/>
                  <a:pt x="1984708" y="21009"/>
                  <a:pt x="1987248" y="21719"/>
                </a:cubicBezTo>
                <a:cubicBezTo>
                  <a:pt x="1997408" y="24558"/>
                  <a:pt x="2005306" y="27831"/>
                  <a:pt x="2010942" y="31538"/>
                </a:cubicBezTo>
                <a:cubicBezTo>
                  <a:pt x="2016577" y="35245"/>
                  <a:pt x="2017821" y="41612"/>
                  <a:pt x="2014674" y="50639"/>
                </a:cubicBezTo>
                <a:cubicBezTo>
                  <a:pt x="2011526" y="59667"/>
                  <a:pt x="2009952" y="86400"/>
                  <a:pt x="2009952" y="130841"/>
                </a:cubicBezTo>
                <a:cubicBezTo>
                  <a:pt x="2027318" y="127485"/>
                  <a:pt x="2038550" y="123721"/>
                  <a:pt x="2043648" y="119548"/>
                </a:cubicBezTo>
                <a:cubicBezTo>
                  <a:pt x="2048746" y="115375"/>
                  <a:pt x="2058576" y="117744"/>
                  <a:pt x="2073139" y="126657"/>
                </a:cubicBezTo>
                <a:cubicBezTo>
                  <a:pt x="2087701" y="135569"/>
                  <a:pt x="2092251" y="143722"/>
                  <a:pt x="2086787" y="151114"/>
                </a:cubicBezTo>
                <a:cubicBezTo>
                  <a:pt x="2081323" y="158507"/>
                  <a:pt x="2077254" y="174958"/>
                  <a:pt x="2074580" y="200470"/>
                </a:cubicBezTo>
                <a:cubicBezTo>
                  <a:pt x="2071906" y="225981"/>
                  <a:pt x="2065979" y="247774"/>
                  <a:pt x="2056802" y="265850"/>
                </a:cubicBezTo>
                <a:cubicBezTo>
                  <a:pt x="2047624" y="283926"/>
                  <a:pt x="2040920" y="287834"/>
                  <a:pt x="2036690" y="277573"/>
                </a:cubicBezTo>
                <a:cubicBezTo>
                  <a:pt x="2032459" y="267313"/>
                  <a:pt x="2029430" y="260541"/>
                  <a:pt x="2027601" y="257257"/>
                </a:cubicBezTo>
                <a:cubicBezTo>
                  <a:pt x="2025773" y="253973"/>
                  <a:pt x="2021944" y="252130"/>
                  <a:pt x="2016115" y="251729"/>
                </a:cubicBezTo>
                <a:cubicBezTo>
                  <a:pt x="2010285" y="251327"/>
                  <a:pt x="2001101" y="252252"/>
                  <a:pt x="1988560" y="254504"/>
                </a:cubicBezTo>
                <a:cubicBezTo>
                  <a:pt x="1976020" y="256755"/>
                  <a:pt x="1967118" y="257881"/>
                  <a:pt x="1961855" y="257881"/>
                </a:cubicBezTo>
                <a:cubicBezTo>
                  <a:pt x="1957696" y="269582"/>
                  <a:pt x="1953183" y="271117"/>
                  <a:pt x="1948314" y="262484"/>
                </a:cubicBezTo>
                <a:cubicBezTo>
                  <a:pt x="1943446" y="253851"/>
                  <a:pt x="1940553" y="244240"/>
                  <a:pt x="1939635" y="233649"/>
                </a:cubicBezTo>
                <a:cubicBezTo>
                  <a:pt x="1938717" y="223059"/>
                  <a:pt x="1937376" y="208945"/>
                  <a:pt x="1935612" y="191306"/>
                </a:cubicBezTo>
                <a:cubicBezTo>
                  <a:pt x="1933849" y="173668"/>
                  <a:pt x="1931149" y="161991"/>
                  <a:pt x="1927514" y="156277"/>
                </a:cubicBezTo>
                <a:cubicBezTo>
                  <a:pt x="1923879" y="150562"/>
                  <a:pt x="1923011" y="145568"/>
                  <a:pt x="1924911" y="141295"/>
                </a:cubicBezTo>
                <a:cubicBezTo>
                  <a:pt x="1926811" y="137021"/>
                  <a:pt x="1931207" y="135784"/>
                  <a:pt x="1938097" y="137584"/>
                </a:cubicBezTo>
                <a:cubicBezTo>
                  <a:pt x="1944987" y="139384"/>
                  <a:pt x="1951598" y="140294"/>
                  <a:pt x="1957930" y="140316"/>
                </a:cubicBezTo>
                <a:cubicBezTo>
                  <a:pt x="1964261" y="140338"/>
                  <a:pt x="1973449" y="139223"/>
                  <a:pt x="1985495" y="136971"/>
                </a:cubicBezTo>
                <a:cubicBezTo>
                  <a:pt x="1985495" y="116823"/>
                  <a:pt x="1985273" y="96793"/>
                  <a:pt x="1984828" y="76882"/>
                </a:cubicBezTo>
                <a:cubicBezTo>
                  <a:pt x="1984383" y="56971"/>
                  <a:pt x="1982136" y="42089"/>
                  <a:pt x="1978085" y="32237"/>
                </a:cubicBezTo>
                <a:cubicBezTo>
                  <a:pt x="1975046" y="24849"/>
                  <a:pt x="1976005" y="21029"/>
                  <a:pt x="1980960" y="20779"/>
                </a:cubicBezTo>
                <a:close/>
                <a:moveTo>
                  <a:pt x="4358743" y="18162"/>
                </a:moveTo>
                <a:cubicBezTo>
                  <a:pt x="4361794" y="17454"/>
                  <a:pt x="4367270" y="19231"/>
                  <a:pt x="4375171" y="23493"/>
                </a:cubicBezTo>
                <a:cubicBezTo>
                  <a:pt x="4390974" y="32019"/>
                  <a:pt x="4396276" y="39196"/>
                  <a:pt x="4391078" y="45025"/>
                </a:cubicBezTo>
                <a:cubicBezTo>
                  <a:pt x="4385880" y="50855"/>
                  <a:pt x="4378132" y="63714"/>
                  <a:pt x="4367836" y="83604"/>
                </a:cubicBezTo>
                <a:cubicBezTo>
                  <a:pt x="4375164" y="81883"/>
                  <a:pt x="4383481" y="79653"/>
                  <a:pt x="4392788" y="76914"/>
                </a:cubicBezTo>
                <a:cubicBezTo>
                  <a:pt x="4402095" y="74175"/>
                  <a:pt x="4409709" y="75875"/>
                  <a:pt x="4415632" y="82012"/>
                </a:cubicBezTo>
                <a:cubicBezTo>
                  <a:pt x="4421555" y="88150"/>
                  <a:pt x="4419970" y="92649"/>
                  <a:pt x="4410878" y="95510"/>
                </a:cubicBezTo>
                <a:cubicBezTo>
                  <a:pt x="4401787" y="98371"/>
                  <a:pt x="4385209" y="101952"/>
                  <a:pt x="4361146" y="106254"/>
                </a:cubicBezTo>
                <a:cubicBezTo>
                  <a:pt x="4347194" y="137674"/>
                  <a:pt x="4338969" y="154800"/>
                  <a:pt x="4336474" y="157632"/>
                </a:cubicBezTo>
                <a:cubicBezTo>
                  <a:pt x="4333979" y="160464"/>
                  <a:pt x="4335356" y="161479"/>
                  <a:pt x="4340604" y="160676"/>
                </a:cubicBezTo>
                <a:cubicBezTo>
                  <a:pt x="4345853" y="159872"/>
                  <a:pt x="4353109" y="158317"/>
                  <a:pt x="4362373" y="156008"/>
                </a:cubicBezTo>
                <a:cubicBezTo>
                  <a:pt x="4363204" y="141854"/>
                  <a:pt x="4361595" y="130747"/>
                  <a:pt x="4357543" y="122688"/>
                </a:cubicBezTo>
                <a:cubicBezTo>
                  <a:pt x="4353492" y="114629"/>
                  <a:pt x="4358468" y="113152"/>
                  <a:pt x="4372472" y="118257"/>
                </a:cubicBezTo>
                <a:cubicBezTo>
                  <a:pt x="4386475" y="123362"/>
                  <a:pt x="4392096" y="128145"/>
                  <a:pt x="4389336" y="132605"/>
                </a:cubicBezTo>
                <a:cubicBezTo>
                  <a:pt x="4386575" y="137064"/>
                  <a:pt x="4384808" y="143223"/>
                  <a:pt x="4384033" y="151082"/>
                </a:cubicBezTo>
                <a:cubicBezTo>
                  <a:pt x="4383331" y="151369"/>
                  <a:pt x="4387450" y="150315"/>
                  <a:pt x="4396391" y="147920"/>
                </a:cubicBezTo>
                <a:cubicBezTo>
                  <a:pt x="4405332" y="145525"/>
                  <a:pt x="4412481" y="147816"/>
                  <a:pt x="4417837" y="154792"/>
                </a:cubicBezTo>
                <a:cubicBezTo>
                  <a:pt x="4423193" y="161769"/>
                  <a:pt x="4421311" y="165831"/>
                  <a:pt x="4412190" y="166978"/>
                </a:cubicBezTo>
                <a:cubicBezTo>
                  <a:pt x="4403070" y="168125"/>
                  <a:pt x="4393598" y="169459"/>
                  <a:pt x="4383775" y="170979"/>
                </a:cubicBezTo>
                <a:cubicBezTo>
                  <a:pt x="4383044" y="184244"/>
                  <a:pt x="4382678" y="194260"/>
                  <a:pt x="4382678" y="201029"/>
                </a:cubicBezTo>
                <a:cubicBezTo>
                  <a:pt x="4391526" y="199394"/>
                  <a:pt x="4400159" y="197186"/>
                  <a:pt x="4408577" y="194404"/>
                </a:cubicBezTo>
                <a:cubicBezTo>
                  <a:pt x="4416995" y="191622"/>
                  <a:pt x="4423781" y="192618"/>
                  <a:pt x="4428936" y="197394"/>
                </a:cubicBezTo>
                <a:cubicBezTo>
                  <a:pt x="4434091" y="202169"/>
                  <a:pt x="4432510" y="205790"/>
                  <a:pt x="4424193" y="208256"/>
                </a:cubicBezTo>
                <a:cubicBezTo>
                  <a:pt x="4415876" y="210723"/>
                  <a:pt x="4402038" y="215183"/>
                  <a:pt x="4382678" y="221636"/>
                </a:cubicBezTo>
                <a:cubicBezTo>
                  <a:pt x="4382678" y="239690"/>
                  <a:pt x="4382427" y="258261"/>
                  <a:pt x="4381925" y="277347"/>
                </a:cubicBezTo>
                <a:cubicBezTo>
                  <a:pt x="4381423" y="296434"/>
                  <a:pt x="4378487" y="306286"/>
                  <a:pt x="4373117" y="306903"/>
                </a:cubicBezTo>
                <a:cubicBezTo>
                  <a:pt x="4367747" y="307519"/>
                  <a:pt x="4363247" y="303160"/>
                  <a:pt x="4359619" y="293824"/>
                </a:cubicBezTo>
                <a:cubicBezTo>
                  <a:pt x="4355991" y="284489"/>
                  <a:pt x="4355077" y="276347"/>
                  <a:pt x="4356877" y="269399"/>
                </a:cubicBezTo>
                <a:cubicBezTo>
                  <a:pt x="4358676" y="262452"/>
                  <a:pt x="4360021" y="248266"/>
                  <a:pt x="4360910" y="226841"/>
                </a:cubicBezTo>
                <a:cubicBezTo>
                  <a:pt x="4333578" y="234642"/>
                  <a:pt x="4317097" y="240866"/>
                  <a:pt x="4311468" y="245512"/>
                </a:cubicBezTo>
                <a:cubicBezTo>
                  <a:pt x="4305840" y="250158"/>
                  <a:pt x="4297376" y="246832"/>
                  <a:pt x="4286075" y="235531"/>
                </a:cubicBezTo>
                <a:cubicBezTo>
                  <a:pt x="4274775" y="224231"/>
                  <a:pt x="4274668" y="219029"/>
                  <a:pt x="4285753" y="219926"/>
                </a:cubicBezTo>
                <a:cubicBezTo>
                  <a:pt x="4296838" y="220822"/>
                  <a:pt x="4322342" y="216194"/>
                  <a:pt x="4362265" y="206041"/>
                </a:cubicBezTo>
                <a:lnTo>
                  <a:pt x="4362265" y="174184"/>
                </a:lnTo>
                <a:cubicBezTo>
                  <a:pt x="4343709" y="178515"/>
                  <a:pt x="4330620" y="183197"/>
                  <a:pt x="4322998" y="188230"/>
                </a:cubicBezTo>
                <a:cubicBezTo>
                  <a:pt x="4315376" y="193264"/>
                  <a:pt x="4309891" y="190686"/>
                  <a:pt x="4306543" y="180497"/>
                </a:cubicBezTo>
                <a:cubicBezTo>
                  <a:pt x="4303194" y="170309"/>
                  <a:pt x="4304503" y="163325"/>
                  <a:pt x="4310468" y="159546"/>
                </a:cubicBezTo>
                <a:cubicBezTo>
                  <a:pt x="4316434" y="155768"/>
                  <a:pt x="4325604" y="138606"/>
                  <a:pt x="4337980" y="108061"/>
                </a:cubicBezTo>
                <a:cubicBezTo>
                  <a:pt x="4326737" y="111661"/>
                  <a:pt x="4317402" y="110460"/>
                  <a:pt x="4309973" y="104458"/>
                </a:cubicBezTo>
                <a:cubicBezTo>
                  <a:pt x="4302545" y="98457"/>
                  <a:pt x="4303843" y="94850"/>
                  <a:pt x="4313867" y="93639"/>
                </a:cubicBezTo>
                <a:cubicBezTo>
                  <a:pt x="4323891" y="92427"/>
                  <a:pt x="4333986" y="91039"/>
                  <a:pt x="4344153" y="89476"/>
                </a:cubicBezTo>
                <a:cubicBezTo>
                  <a:pt x="4356228" y="59677"/>
                  <a:pt x="4360465" y="39099"/>
                  <a:pt x="4356866" y="27742"/>
                </a:cubicBezTo>
                <a:cubicBezTo>
                  <a:pt x="4355066" y="22063"/>
                  <a:pt x="4355692" y="18870"/>
                  <a:pt x="4358743" y="18162"/>
                </a:cubicBezTo>
                <a:close/>
                <a:moveTo>
                  <a:pt x="1863193" y="18162"/>
                </a:moveTo>
                <a:cubicBezTo>
                  <a:pt x="1866244" y="17454"/>
                  <a:pt x="1871720" y="19231"/>
                  <a:pt x="1879621" y="23493"/>
                </a:cubicBezTo>
                <a:cubicBezTo>
                  <a:pt x="1895424" y="32019"/>
                  <a:pt x="1900726" y="39196"/>
                  <a:pt x="1895528" y="45025"/>
                </a:cubicBezTo>
                <a:cubicBezTo>
                  <a:pt x="1890330" y="50855"/>
                  <a:pt x="1882583" y="63714"/>
                  <a:pt x="1872286" y="83604"/>
                </a:cubicBezTo>
                <a:cubicBezTo>
                  <a:pt x="1879614" y="81883"/>
                  <a:pt x="1887931" y="79653"/>
                  <a:pt x="1897238" y="76914"/>
                </a:cubicBezTo>
                <a:cubicBezTo>
                  <a:pt x="1906545" y="74175"/>
                  <a:pt x="1914160" y="75875"/>
                  <a:pt x="1920082" y="82012"/>
                </a:cubicBezTo>
                <a:cubicBezTo>
                  <a:pt x="1926005" y="88150"/>
                  <a:pt x="1924420" y="92649"/>
                  <a:pt x="1915328" y="95510"/>
                </a:cubicBezTo>
                <a:cubicBezTo>
                  <a:pt x="1906237" y="98371"/>
                  <a:pt x="1889659" y="101952"/>
                  <a:pt x="1865597" y="106254"/>
                </a:cubicBezTo>
                <a:cubicBezTo>
                  <a:pt x="1851643" y="137674"/>
                  <a:pt x="1843419" y="154800"/>
                  <a:pt x="1840924" y="157632"/>
                </a:cubicBezTo>
                <a:cubicBezTo>
                  <a:pt x="1838429" y="160464"/>
                  <a:pt x="1839806" y="161479"/>
                  <a:pt x="1845054" y="160676"/>
                </a:cubicBezTo>
                <a:cubicBezTo>
                  <a:pt x="1850303" y="159872"/>
                  <a:pt x="1857559" y="158317"/>
                  <a:pt x="1866823" y="156008"/>
                </a:cubicBezTo>
                <a:cubicBezTo>
                  <a:pt x="1867654" y="141854"/>
                  <a:pt x="1866045" y="130747"/>
                  <a:pt x="1861993" y="122688"/>
                </a:cubicBezTo>
                <a:cubicBezTo>
                  <a:pt x="1857943" y="114629"/>
                  <a:pt x="1862919" y="113152"/>
                  <a:pt x="1876922" y="118257"/>
                </a:cubicBezTo>
                <a:cubicBezTo>
                  <a:pt x="1890925" y="123362"/>
                  <a:pt x="1896546" y="128145"/>
                  <a:pt x="1893786" y="132605"/>
                </a:cubicBezTo>
                <a:cubicBezTo>
                  <a:pt x="1891025" y="137064"/>
                  <a:pt x="1889258" y="143223"/>
                  <a:pt x="1888483" y="151082"/>
                </a:cubicBezTo>
                <a:cubicBezTo>
                  <a:pt x="1887781" y="151369"/>
                  <a:pt x="1891900" y="150315"/>
                  <a:pt x="1900841" y="147920"/>
                </a:cubicBezTo>
                <a:cubicBezTo>
                  <a:pt x="1909782" y="145525"/>
                  <a:pt x="1916931" y="147816"/>
                  <a:pt x="1922287" y="154792"/>
                </a:cubicBezTo>
                <a:cubicBezTo>
                  <a:pt x="1927643" y="161769"/>
                  <a:pt x="1925761" y="165831"/>
                  <a:pt x="1916641" y="166978"/>
                </a:cubicBezTo>
                <a:cubicBezTo>
                  <a:pt x="1907520" y="168125"/>
                  <a:pt x="1898048" y="169459"/>
                  <a:pt x="1888225" y="170979"/>
                </a:cubicBezTo>
                <a:cubicBezTo>
                  <a:pt x="1887494" y="184244"/>
                  <a:pt x="1887128" y="194260"/>
                  <a:pt x="1887128" y="201029"/>
                </a:cubicBezTo>
                <a:cubicBezTo>
                  <a:pt x="1895976" y="199394"/>
                  <a:pt x="1904609" y="197186"/>
                  <a:pt x="1913027" y="194404"/>
                </a:cubicBezTo>
                <a:cubicBezTo>
                  <a:pt x="1921444" y="191622"/>
                  <a:pt x="1928231" y="192618"/>
                  <a:pt x="1933386" y="197394"/>
                </a:cubicBezTo>
                <a:cubicBezTo>
                  <a:pt x="1938542" y="202169"/>
                  <a:pt x="1936961" y="205790"/>
                  <a:pt x="1928643" y="208256"/>
                </a:cubicBezTo>
                <a:cubicBezTo>
                  <a:pt x="1920326" y="210723"/>
                  <a:pt x="1906488" y="215183"/>
                  <a:pt x="1887128" y="221636"/>
                </a:cubicBezTo>
                <a:cubicBezTo>
                  <a:pt x="1887128" y="239690"/>
                  <a:pt x="1886877" y="258261"/>
                  <a:pt x="1886376" y="277347"/>
                </a:cubicBezTo>
                <a:cubicBezTo>
                  <a:pt x="1885874" y="296434"/>
                  <a:pt x="1882937" y="306286"/>
                  <a:pt x="1877567" y="306903"/>
                </a:cubicBezTo>
                <a:cubicBezTo>
                  <a:pt x="1872197" y="307519"/>
                  <a:pt x="1867697" y="303160"/>
                  <a:pt x="1864069" y="293824"/>
                </a:cubicBezTo>
                <a:cubicBezTo>
                  <a:pt x="1860441" y="284489"/>
                  <a:pt x="1859527" y="276347"/>
                  <a:pt x="1861327" y="269399"/>
                </a:cubicBezTo>
                <a:cubicBezTo>
                  <a:pt x="1863126" y="262452"/>
                  <a:pt x="1864471" y="248266"/>
                  <a:pt x="1865360" y="226841"/>
                </a:cubicBezTo>
                <a:cubicBezTo>
                  <a:pt x="1838027" y="234642"/>
                  <a:pt x="1821547" y="240866"/>
                  <a:pt x="1815918" y="245512"/>
                </a:cubicBezTo>
                <a:cubicBezTo>
                  <a:pt x="1810290" y="250158"/>
                  <a:pt x="1801825" y="246832"/>
                  <a:pt x="1790526" y="235531"/>
                </a:cubicBezTo>
                <a:cubicBezTo>
                  <a:pt x="1779226" y="224231"/>
                  <a:pt x="1779118" y="219029"/>
                  <a:pt x="1790203" y="219926"/>
                </a:cubicBezTo>
                <a:cubicBezTo>
                  <a:pt x="1801288" y="220822"/>
                  <a:pt x="1826792" y="216194"/>
                  <a:pt x="1866715" y="206041"/>
                </a:cubicBezTo>
                <a:lnTo>
                  <a:pt x="1866715" y="174184"/>
                </a:lnTo>
                <a:cubicBezTo>
                  <a:pt x="1848159" y="178515"/>
                  <a:pt x="1835070" y="183197"/>
                  <a:pt x="1827448" y="188230"/>
                </a:cubicBezTo>
                <a:cubicBezTo>
                  <a:pt x="1819826" y="193264"/>
                  <a:pt x="1814341" y="190686"/>
                  <a:pt x="1810992" y="180497"/>
                </a:cubicBezTo>
                <a:cubicBezTo>
                  <a:pt x="1807644" y="170309"/>
                  <a:pt x="1808953" y="163325"/>
                  <a:pt x="1814918" y="159546"/>
                </a:cubicBezTo>
                <a:cubicBezTo>
                  <a:pt x="1820884" y="155768"/>
                  <a:pt x="1830054" y="138606"/>
                  <a:pt x="1842430" y="108061"/>
                </a:cubicBezTo>
                <a:cubicBezTo>
                  <a:pt x="1831187" y="111661"/>
                  <a:pt x="1821852" y="110460"/>
                  <a:pt x="1814424" y="104458"/>
                </a:cubicBezTo>
                <a:cubicBezTo>
                  <a:pt x="1806995" y="98457"/>
                  <a:pt x="1808293" y="94850"/>
                  <a:pt x="1818317" y="93639"/>
                </a:cubicBezTo>
                <a:cubicBezTo>
                  <a:pt x="1828341" y="92427"/>
                  <a:pt x="1838436" y="91039"/>
                  <a:pt x="1848603" y="89476"/>
                </a:cubicBezTo>
                <a:cubicBezTo>
                  <a:pt x="1860678" y="59677"/>
                  <a:pt x="1864915" y="39099"/>
                  <a:pt x="1861316" y="27742"/>
                </a:cubicBezTo>
                <a:cubicBezTo>
                  <a:pt x="1859516" y="22063"/>
                  <a:pt x="1860142" y="18870"/>
                  <a:pt x="1863193" y="18162"/>
                </a:cubicBezTo>
                <a:close/>
                <a:moveTo>
                  <a:pt x="3733006" y="16126"/>
                </a:moveTo>
                <a:cubicBezTo>
                  <a:pt x="3742901" y="16126"/>
                  <a:pt x="3753036" y="19120"/>
                  <a:pt x="3763411" y="25107"/>
                </a:cubicBezTo>
                <a:cubicBezTo>
                  <a:pt x="3773786" y="31094"/>
                  <a:pt x="3777590" y="40340"/>
                  <a:pt x="3774822" y="52844"/>
                </a:cubicBezTo>
                <a:cubicBezTo>
                  <a:pt x="3772055" y="65349"/>
                  <a:pt x="3762948" y="65281"/>
                  <a:pt x="3747504" y="52640"/>
                </a:cubicBezTo>
                <a:cubicBezTo>
                  <a:pt x="3732059" y="39999"/>
                  <a:pt x="3722846" y="30753"/>
                  <a:pt x="3719863" y="24902"/>
                </a:cubicBezTo>
                <a:cubicBezTo>
                  <a:pt x="3716881" y="19052"/>
                  <a:pt x="3721261" y="16126"/>
                  <a:pt x="3733006" y="16126"/>
                </a:cubicBezTo>
                <a:close/>
                <a:moveTo>
                  <a:pt x="5107862" y="13523"/>
                </a:moveTo>
                <a:cubicBezTo>
                  <a:pt x="5112472" y="13574"/>
                  <a:pt x="5119388" y="15911"/>
                  <a:pt x="5128609" y="20536"/>
                </a:cubicBezTo>
                <a:cubicBezTo>
                  <a:pt x="5143566" y="29986"/>
                  <a:pt x="5146419" y="36952"/>
                  <a:pt x="5137170" y="41433"/>
                </a:cubicBezTo>
                <a:cubicBezTo>
                  <a:pt x="5127920" y="45914"/>
                  <a:pt x="5120288" y="50005"/>
                  <a:pt x="5114272" y="53705"/>
                </a:cubicBezTo>
                <a:cubicBezTo>
                  <a:pt x="5108256" y="57404"/>
                  <a:pt x="5098466" y="62861"/>
                  <a:pt x="5084900" y="70074"/>
                </a:cubicBezTo>
                <a:cubicBezTo>
                  <a:pt x="5101104" y="75667"/>
                  <a:pt x="5108289" y="80854"/>
                  <a:pt x="5106453" y="85637"/>
                </a:cubicBezTo>
                <a:cubicBezTo>
                  <a:pt x="5104618" y="90419"/>
                  <a:pt x="5103284" y="98740"/>
                  <a:pt x="5102452" y="110599"/>
                </a:cubicBezTo>
                <a:cubicBezTo>
                  <a:pt x="5105994" y="109825"/>
                  <a:pt x="5110816" y="108280"/>
                  <a:pt x="5116917" y="105964"/>
                </a:cubicBezTo>
                <a:cubicBezTo>
                  <a:pt x="5123019" y="103648"/>
                  <a:pt x="5128659" y="104774"/>
                  <a:pt x="5133836" y="109341"/>
                </a:cubicBezTo>
                <a:cubicBezTo>
                  <a:pt x="5139013" y="113909"/>
                  <a:pt x="5137399" y="117985"/>
                  <a:pt x="5128996" y="121570"/>
                </a:cubicBezTo>
                <a:cubicBezTo>
                  <a:pt x="5120593" y="125155"/>
                  <a:pt x="5111745" y="128403"/>
                  <a:pt x="5102452" y="131314"/>
                </a:cubicBezTo>
                <a:lnTo>
                  <a:pt x="5102452" y="152459"/>
                </a:lnTo>
                <a:cubicBezTo>
                  <a:pt x="5107529" y="152459"/>
                  <a:pt x="5115097" y="154484"/>
                  <a:pt x="5125156" y="158535"/>
                </a:cubicBezTo>
                <a:cubicBezTo>
                  <a:pt x="5135216" y="162586"/>
                  <a:pt x="5139389" y="170484"/>
                  <a:pt x="5137675" y="182229"/>
                </a:cubicBezTo>
                <a:cubicBezTo>
                  <a:pt x="5135962" y="193973"/>
                  <a:pt x="5130286" y="196275"/>
                  <a:pt x="5120650" y="189134"/>
                </a:cubicBezTo>
                <a:cubicBezTo>
                  <a:pt x="5111013" y="181992"/>
                  <a:pt x="5104947" y="174765"/>
                  <a:pt x="5102452" y="167451"/>
                </a:cubicBezTo>
                <a:lnTo>
                  <a:pt x="5102452" y="238909"/>
                </a:lnTo>
                <a:cubicBezTo>
                  <a:pt x="5102452" y="253435"/>
                  <a:pt x="5100961" y="266976"/>
                  <a:pt x="5097978" y="279531"/>
                </a:cubicBezTo>
                <a:cubicBezTo>
                  <a:pt x="5094996" y="292086"/>
                  <a:pt x="5089567" y="293097"/>
                  <a:pt x="5081695" y="282564"/>
                </a:cubicBezTo>
                <a:cubicBezTo>
                  <a:pt x="5073822" y="272031"/>
                  <a:pt x="5070785" y="262301"/>
                  <a:pt x="5072585" y="253374"/>
                </a:cubicBezTo>
                <a:cubicBezTo>
                  <a:pt x="5074385" y="244447"/>
                  <a:pt x="5075962" y="233696"/>
                  <a:pt x="5077317" y="221119"/>
                </a:cubicBezTo>
                <a:cubicBezTo>
                  <a:pt x="5078672" y="208543"/>
                  <a:pt x="5079350" y="187951"/>
                  <a:pt x="5079350" y="159342"/>
                </a:cubicBezTo>
                <a:cubicBezTo>
                  <a:pt x="5064307" y="189127"/>
                  <a:pt x="5044571" y="212322"/>
                  <a:pt x="5020143" y="228928"/>
                </a:cubicBezTo>
                <a:cubicBezTo>
                  <a:pt x="4995714" y="245534"/>
                  <a:pt x="4990100" y="245978"/>
                  <a:pt x="5003300" y="230261"/>
                </a:cubicBezTo>
                <a:cubicBezTo>
                  <a:pt x="5016500" y="214544"/>
                  <a:pt x="5029346" y="198215"/>
                  <a:pt x="5041836" y="181272"/>
                </a:cubicBezTo>
                <a:cubicBezTo>
                  <a:pt x="5054327" y="164329"/>
                  <a:pt x="5063677" y="149820"/>
                  <a:pt x="5069885" y="137746"/>
                </a:cubicBezTo>
                <a:cubicBezTo>
                  <a:pt x="5051057" y="143912"/>
                  <a:pt x="5038165" y="148153"/>
                  <a:pt x="5031210" y="150469"/>
                </a:cubicBezTo>
                <a:cubicBezTo>
                  <a:pt x="5024255" y="152785"/>
                  <a:pt x="5015464" y="149648"/>
                  <a:pt x="5004838" y="141058"/>
                </a:cubicBezTo>
                <a:cubicBezTo>
                  <a:pt x="4994212" y="132468"/>
                  <a:pt x="4997030" y="128173"/>
                  <a:pt x="5013292" y="128173"/>
                </a:cubicBezTo>
                <a:cubicBezTo>
                  <a:pt x="5026370" y="128173"/>
                  <a:pt x="5048390" y="123986"/>
                  <a:pt x="5079350" y="115611"/>
                </a:cubicBezTo>
                <a:cubicBezTo>
                  <a:pt x="5079350" y="99292"/>
                  <a:pt x="5078045" y="85977"/>
                  <a:pt x="5075435" y="75667"/>
                </a:cubicBezTo>
                <a:cubicBezTo>
                  <a:pt x="5067218" y="80987"/>
                  <a:pt x="5058166" y="84339"/>
                  <a:pt x="5048278" y="85723"/>
                </a:cubicBezTo>
                <a:cubicBezTo>
                  <a:pt x="5038391" y="87107"/>
                  <a:pt x="5039678" y="83002"/>
                  <a:pt x="5052139" y="73408"/>
                </a:cubicBezTo>
                <a:cubicBezTo>
                  <a:pt x="5064601" y="63815"/>
                  <a:pt x="5075851" y="53784"/>
                  <a:pt x="5085889" y="43315"/>
                </a:cubicBezTo>
                <a:cubicBezTo>
                  <a:pt x="5095927" y="32847"/>
                  <a:pt x="5100946" y="25153"/>
                  <a:pt x="5100946" y="20235"/>
                </a:cubicBezTo>
                <a:cubicBezTo>
                  <a:pt x="5100946" y="15710"/>
                  <a:pt x="5103251" y="13473"/>
                  <a:pt x="5107862" y="13523"/>
                </a:cubicBezTo>
                <a:close/>
                <a:moveTo>
                  <a:pt x="1535987" y="13523"/>
                </a:moveTo>
                <a:cubicBezTo>
                  <a:pt x="1540598" y="13574"/>
                  <a:pt x="1547513" y="15911"/>
                  <a:pt x="1556734" y="20536"/>
                </a:cubicBezTo>
                <a:cubicBezTo>
                  <a:pt x="1571691" y="29986"/>
                  <a:pt x="1574545" y="36952"/>
                  <a:pt x="1565295" y="41433"/>
                </a:cubicBezTo>
                <a:cubicBezTo>
                  <a:pt x="1556046" y="45914"/>
                  <a:pt x="1548413" y="50005"/>
                  <a:pt x="1542397" y="53705"/>
                </a:cubicBezTo>
                <a:cubicBezTo>
                  <a:pt x="1536382" y="57404"/>
                  <a:pt x="1526591" y="62861"/>
                  <a:pt x="1513025" y="70074"/>
                </a:cubicBezTo>
                <a:cubicBezTo>
                  <a:pt x="1529229" y="75667"/>
                  <a:pt x="1536414" y="80854"/>
                  <a:pt x="1534578" y="85637"/>
                </a:cubicBezTo>
                <a:cubicBezTo>
                  <a:pt x="1532743" y="90419"/>
                  <a:pt x="1531409" y="98740"/>
                  <a:pt x="1530577" y="110599"/>
                </a:cubicBezTo>
                <a:cubicBezTo>
                  <a:pt x="1534120" y="109825"/>
                  <a:pt x="1538941" y="108280"/>
                  <a:pt x="1545043" y="105964"/>
                </a:cubicBezTo>
                <a:cubicBezTo>
                  <a:pt x="1551145" y="103648"/>
                  <a:pt x="1556784" y="104774"/>
                  <a:pt x="1561961" y="109341"/>
                </a:cubicBezTo>
                <a:cubicBezTo>
                  <a:pt x="1567138" y="113909"/>
                  <a:pt x="1565524" y="117985"/>
                  <a:pt x="1557121" y="121570"/>
                </a:cubicBezTo>
                <a:cubicBezTo>
                  <a:pt x="1548718" y="125155"/>
                  <a:pt x="1539870" y="128403"/>
                  <a:pt x="1530577" y="131314"/>
                </a:cubicBezTo>
                <a:lnTo>
                  <a:pt x="1530577" y="152459"/>
                </a:lnTo>
                <a:cubicBezTo>
                  <a:pt x="1535654" y="152459"/>
                  <a:pt x="1543222" y="154484"/>
                  <a:pt x="1553282" y="158535"/>
                </a:cubicBezTo>
                <a:cubicBezTo>
                  <a:pt x="1563341" y="162586"/>
                  <a:pt x="1567514" y="170484"/>
                  <a:pt x="1565800" y="182229"/>
                </a:cubicBezTo>
                <a:cubicBezTo>
                  <a:pt x="1564087" y="193973"/>
                  <a:pt x="1558412" y="196275"/>
                  <a:pt x="1548775" y="189134"/>
                </a:cubicBezTo>
                <a:cubicBezTo>
                  <a:pt x="1539139" y="181992"/>
                  <a:pt x="1533073" y="174765"/>
                  <a:pt x="1530577" y="167451"/>
                </a:cubicBezTo>
                <a:lnTo>
                  <a:pt x="1530577" y="238909"/>
                </a:lnTo>
                <a:cubicBezTo>
                  <a:pt x="1530577" y="253435"/>
                  <a:pt x="1529086" y="266976"/>
                  <a:pt x="1526103" y="279531"/>
                </a:cubicBezTo>
                <a:cubicBezTo>
                  <a:pt x="1523121" y="292086"/>
                  <a:pt x="1517693" y="293097"/>
                  <a:pt x="1509820" y="282564"/>
                </a:cubicBezTo>
                <a:cubicBezTo>
                  <a:pt x="1501947" y="272031"/>
                  <a:pt x="1498911" y="262301"/>
                  <a:pt x="1500710" y="253374"/>
                </a:cubicBezTo>
                <a:cubicBezTo>
                  <a:pt x="1502510" y="244447"/>
                  <a:pt x="1504087" y="233696"/>
                  <a:pt x="1505443" y="221119"/>
                </a:cubicBezTo>
                <a:cubicBezTo>
                  <a:pt x="1506798" y="208543"/>
                  <a:pt x="1507475" y="187951"/>
                  <a:pt x="1507475" y="159342"/>
                </a:cubicBezTo>
                <a:cubicBezTo>
                  <a:pt x="1492432" y="189127"/>
                  <a:pt x="1472697" y="212322"/>
                  <a:pt x="1448268" y="228928"/>
                </a:cubicBezTo>
                <a:cubicBezTo>
                  <a:pt x="1423840" y="245534"/>
                  <a:pt x="1418226" y="245978"/>
                  <a:pt x="1431426" y="230261"/>
                </a:cubicBezTo>
                <a:cubicBezTo>
                  <a:pt x="1444626" y="214544"/>
                  <a:pt x="1457471" y="198215"/>
                  <a:pt x="1469962" y="181272"/>
                </a:cubicBezTo>
                <a:cubicBezTo>
                  <a:pt x="1482452" y="164329"/>
                  <a:pt x="1491801" y="149820"/>
                  <a:pt x="1498011" y="137746"/>
                </a:cubicBezTo>
                <a:cubicBezTo>
                  <a:pt x="1479183" y="143912"/>
                  <a:pt x="1466291" y="148153"/>
                  <a:pt x="1459336" y="150469"/>
                </a:cubicBezTo>
                <a:cubicBezTo>
                  <a:pt x="1452380" y="152785"/>
                  <a:pt x="1443590" y="149648"/>
                  <a:pt x="1432964" y="141058"/>
                </a:cubicBezTo>
                <a:cubicBezTo>
                  <a:pt x="1422338" y="132468"/>
                  <a:pt x="1425156" y="128173"/>
                  <a:pt x="1441418" y="128173"/>
                </a:cubicBezTo>
                <a:cubicBezTo>
                  <a:pt x="1454496" y="128173"/>
                  <a:pt x="1476515" y="123986"/>
                  <a:pt x="1507475" y="115611"/>
                </a:cubicBezTo>
                <a:cubicBezTo>
                  <a:pt x="1507475" y="99292"/>
                  <a:pt x="1506170" y="85977"/>
                  <a:pt x="1503560" y="75667"/>
                </a:cubicBezTo>
                <a:cubicBezTo>
                  <a:pt x="1495343" y="80987"/>
                  <a:pt x="1486291" y="84339"/>
                  <a:pt x="1476404" y="85723"/>
                </a:cubicBezTo>
                <a:cubicBezTo>
                  <a:pt x="1466516" y="87107"/>
                  <a:pt x="1467803" y="83002"/>
                  <a:pt x="1480265" y="73408"/>
                </a:cubicBezTo>
                <a:cubicBezTo>
                  <a:pt x="1492726" y="63815"/>
                  <a:pt x="1503976" y="53784"/>
                  <a:pt x="1514015" y="43315"/>
                </a:cubicBezTo>
                <a:cubicBezTo>
                  <a:pt x="1524053" y="32847"/>
                  <a:pt x="1529072" y="25153"/>
                  <a:pt x="1529072" y="20235"/>
                </a:cubicBezTo>
                <a:cubicBezTo>
                  <a:pt x="1529072" y="15710"/>
                  <a:pt x="1531377" y="13473"/>
                  <a:pt x="1535987" y="13523"/>
                </a:cubicBezTo>
                <a:close/>
                <a:moveTo>
                  <a:pt x="5586672" y="12518"/>
                </a:moveTo>
                <a:cubicBezTo>
                  <a:pt x="5591082" y="12794"/>
                  <a:pt x="5595773" y="14126"/>
                  <a:pt x="5600745" y="16513"/>
                </a:cubicBezTo>
                <a:cubicBezTo>
                  <a:pt x="5610690" y="21289"/>
                  <a:pt x="5618796" y="27147"/>
                  <a:pt x="5625063" y="34087"/>
                </a:cubicBezTo>
                <a:cubicBezTo>
                  <a:pt x="5631329" y="41028"/>
                  <a:pt x="5632882" y="47822"/>
                  <a:pt x="5629720" y="54468"/>
                </a:cubicBezTo>
                <a:cubicBezTo>
                  <a:pt x="5626558" y="61115"/>
                  <a:pt x="5625647" y="86275"/>
                  <a:pt x="5626988" y="129948"/>
                </a:cubicBezTo>
                <a:cubicBezTo>
                  <a:pt x="5628329" y="173621"/>
                  <a:pt x="5630136" y="206571"/>
                  <a:pt x="5632409" y="228799"/>
                </a:cubicBezTo>
                <a:cubicBezTo>
                  <a:pt x="5634681" y="251026"/>
                  <a:pt x="5634642" y="269181"/>
                  <a:pt x="5632290" y="283263"/>
                </a:cubicBezTo>
                <a:cubicBezTo>
                  <a:pt x="5629938" y="297345"/>
                  <a:pt x="5625722" y="306759"/>
                  <a:pt x="5619642" y="311506"/>
                </a:cubicBezTo>
                <a:cubicBezTo>
                  <a:pt x="5613562" y="316252"/>
                  <a:pt x="5609342" y="314582"/>
                  <a:pt x="5606983" y="306494"/>
                </a:cubicBezTo>
                <a:cubicBezTo>
                  <a:pt x="5604624" y="298406"/>
                  <a:pt x="5600304" y="288468"/>
                  <a:pt x="5594023" y="276681"/>
                </a:cubicBezTo>
                <a:cubicBezTo>
                  <a:pt x="5568699" y="275849"/>
                  <a:pt x="5511904" y="277613"/>
                  <a:pt x="5423640" y="281972"/>
                </a:cubicBezTo>
                <a:cubicBezTo>
                  <a:pt x="5422407" y="299209"/>
                  <a:pt x="5416943" y="301199"/>
                  <a:pt x="5407249" y="287941"/>
                </a:cubicBezTo>
                <a:cubicBezTo>
                  <a:pt x="5397555" y="274684"/>
                  <a:pt x="5394508" y="261132"/>
                  <a:pt x="5398107" y="247287"/>
                </a:cubicBezTo>
                <a:cubicBezTo>
                  <a:pt x="5401706" y="233441"/>
                  <a:pt x="5404180" y="213508"/>
                  <a:pt x="5405528" y="187488"/>
                </a:cubicBezTo>
                <a:cubicBezTo>
                  <a:pt x="5406877" y="161468"/>
                  <a:pt x="5407550" y="133164"/>
                  <a:pt x="5407550" y="102576"/>
                </a:cubicBezTo>
                <a:cubicBezTo>
                  <a:pt x="5407550" y="72892"/>
                  <a:pt x="5404850" y="53540"/>
                  <a:pt x="5399451" y="44520"/>
                </a:cubicBezTo>
                <a:cubicBezTo>
                  <a:pt x="5394052" y="35500"/>
                  <a:pt x="5394530" y="30990"/>
                  <a:pt x="5400882" y="30990"/>
                </a:cubicBezTo>
                <a:cubicBezTo>
                  <a:pt x="5405887" y="30990"/>
                  <a:pt x="5411300" y="31660"/>
                  <a:pt x="5417122" y="33001"/>
                </a:cubicBezTo>
                <a:cubicBezTo>
                  <a:pt x="5422945" y="34342"/>
                  <a:pt x="5433241" y="34804"/>
                  <a:pt x="5448011" y="34388"/>
                </a:cubicBezTo>
                <a:cubicBezTo>
                  <a:pt x="5462782" y="33973"/>
                  <a:pt x="5485597" y="31531"/>
                  <a:pt x="5516457" y="27064"/>
                </a:cubicBezTo>
                <a:cubicBezTo>
                  <a:pt x="5547317" y="22597"/>
                  <a:pt x="5566594" y="18528"/>
                  <a:pt x="5574287" y="14857"/>
                </a:cubicBezTo>
                <a:cubicBezTo>
                  <a:pt x="5578134" y="13022"/>
                  <a:pt x="5582262" y="12242"/>
                  <a:pt x="5586672" y="12518"/>
                </a:cubicBezTo>
                <a:close/>
                <a:moveTo>
                  <a:pt x="2633199" y="11741"/>
                </a:moveTo>
                <a:cubicBezTo>
                  <a:pt x="2635031" y="11780"/>
                  <a:pt x="2637243" y="12220"/>
                  <a:pt x="2639835" y="13061"/>
                </a:cubicBezTo>
                <a:cubicBezTo>
                  <a:pt x="2650203" y="16424"/>
                  <a:pt x="2658104" y="20758"/>
                  <a:pt x="2663539" y="26064"/>
                </a:cubicBezTo>
                <a:cubicBezTo>
                  <a:pt x="2668974" y="31370"/>
                  <a:pt x="2669956" y="36228"/>
                  <a:pt x="2666486" y="40637"/>
                </a:cubicBezTo>
                <a:cubicBezTo>
                  <a:pt x="2663016" y="45047"/>
                  <a:pt x="2659352" y="50026"/>
                  <a:pt x="2655494" y="55576"/>
                </a:cubicBezTo>
                <a:cubicBezTo>
                  <a:pt x="2661288" y="62517"/>
                  <a:pt x="2675789" y="74910"/>
                  <a:pt x="2698999" y="92757"/>
                </a:cubicBezTo>
                <a:cubicBezTo>
                  <a:pt x="2722208" y="110603"/>
                  <a:pt x="2740664" y="123287"/>
                  <a:pt x="2754366" y="130808"/>
                </a:cubicBezTo>
                <a:cubicBezTo>
                  <a:pt x="2768068" y="138330"/>
                  <a:pt x="2780315" y="143890"/>
                  <a:pt x="2791106" y="147490"/>
                </a:cubicBezTo>
                <a:cubicBezTo>
                  <a:pt x="2801897" y="151089"/>
                  <a:pt x="2809436" y="154699"/>
                  <a:pt x="2813724" y="158320"/>
                </a:cubicBezTo>
                <a:cubicBezTo>
                  <a:pt x="2818012" y="161941"/>
                  <a:pt x="2810877" y="164590"/>
                  <a:pt x="2792321" y="166268"/>
                </a:cubicBezTo>
                <a:cubicBezTo>
                  <a:pt x="2773765" y="167946"/>
                  <a:pt x="2759507" y="168086"/>
                  <a:pt x="2749548" y="166688"/>
                </a:cubicBezTo>
                <a:cubicBezTo>
                  <a:pt x="2739589" y="165289"/>
                  <a:pt x="2730565" y="161020"/>
                  <a:pt x="2722477" y="153878"/>
                </a:cubicBezTo>
                <a:cubicBezTo>
                  <a:pt x="2714389" y="146737"/>
                  <a:pt x="2704753" y="136233"/>
                  <a:pt x="2693567" y="122366"/>
                </a:cubicBezTo>
                <a:cubicBezTo>
                  <a:pt x="2682382" y="108499"/>
                  <a:pt x="2667174" y="90229"/>
                  <a:pt x="2647944" y="67557"/>
                </a:cubicBezTo>
                <a:cubicBezTo>
                  <a:pt x="2639756" y="82787"/>
                  <a:pt x="2630029" y="98285"/>
                  <a:pt x="2618765" y="114052"/>
                </a:cubicBezTo>
                <a:cubicBezTo>
                  <a:pt x="2607501" y="129819"/>
                  <a:pt x="2593817" y="144604"/>
                  <a:pt x="2577713" y="158406"/>
                </a:cubicBezTo>
                <a:cubicBezTo>
                  <a:pt x="2561609" y="172209"/>
                  <a:pt x="2544422" y="182566"/>
                  <a:pt x="2526153" y="189478"/>
                </a:cubicBezTo>
                <a:cubicBezTo>
                  <a:pt x="2507883" y="196390"/>
                  <a:pt x="2507392" y="192407"/>
                  <a:pt x="2524679" y="177529"/>
                </a:cubicBezTo>
                <a:cubicBezTo>
                  <a:pt x="2541966" y="162651"/>
                  <a:pt x="2557117" y="147809"/>
                  <a:pt x="2570130" y="133003"/>
                </a:cubicBezTo>
                <a:cubicBezTo>
                  <a:pt x="2583144" y="118196"/>
                  <a:pt x="2593437" y="105003"/>
                  <a:pt x="2601008" y="93424"/>
                </a:cubicBezTo>
                <a:cubicBezTo>
                  <a:pt x="2608580" y="81844"/>
                  <a:pt x="2615252" y="69447"/>
                  <a:pt x="2621024" y="56232"/>
                </a:cubicBezTo>
                <a:cubicBezTo>
                  <a:pt x="2626796" y="43018"/>
                  <a:pt x="2628782" y="31678"/>
                  <a:pt x="2626982" y="22214"/>
                </a:cubicBezTo>
                <a:cubicBezTo>
                  <a:pt x="2625633" y="15115"/>
                  <a:pt x="2627705" y="11625"/>
                  <a:pt x="2633199" y="11741"/>
                </a:cubicBezTo>
                <a:close/>
                <a:moveTo>
                  <a:pt x="5964818" y="11480"/>
                </a:moveTo>
                <a:cubicBezTo>
                  <a:pt x="5969049" y="12728"/>
                  <a:pt x="5975236" y="16485"/>
                  <a:pt x="5983381" y="22751"/>
                </a:cubicBezTo>
                <a:cubicBezTo>
                  <a:pt x="5996517" y="34568"/>
                  <a:pt x="5999428" y="42397"/>
                  <a:pt x="5992115" y="46241"/>
                </a:cubicBezTo>
                <a:cubicBezTo>
                  <a:pt x="5984801" y="50084"/>
                  <a:pt x="5973737" y="59860"/>
                  <a:pt x="5958925" y="75570"/>
                </a:cubicBezTo>
                <a:cubicBezTo>
                  <a:pt x="5944111" y="91280"/>
                  <a:pt x="5930419" y="102422"/>
                  <a:pt x="5917851" y="108997"/>
                </a:cubicBezTo>
                <a:cubicBezTo>
                  <a:pt x="5905281" y="115572"/>
                  <a:pt x="5899491" y="116647"/>
                  <a:pt x="5900481" y="112224"/>
                </a:cubicBezTo>
                <a:cubicBezTo>
                  <a:pt x="5901470" y="107800"/>
                  <a:pt x="5905837" y="101712"/>
                  <a:pt x="5913581" y="93961"/>
                </a:cubicBezTo>
                <a:cubicBezTo>
                  <a:pt x="5921325" y="86210"/>
                  <a:pt x="5929835" y="75710"/>
                  <a:pt x="5939113" y="62459"/>
                </a:cubicBezTo>
                <a:cubicBezTo>
                  <a:pt x="5948391" y="49209"/>
                  <a:pt x="5953701" y="39917"/>
                  <a:pt x="5955041" y="34582"/>
                </a:cubicBezTo>
                <a:cubicBezTo>
                  <a:pt x="5956383" y="29247"/>
                  <a:pt x="5957369" y="22809"/>
                  <a:pt x="5957999" y="15266"/>
                </a:cubicBezTo>
                <a:cubicBezTo>
                  <a:pt x="5958315" y="11494"/>
                  <a:pt x="5960587" y="10232"/>
                  <a:pt x="5964818" y="11480"/>
                </a:cubicBezTo>
                <a:close/>
                <a:moveTo>
                  <a:pt x="6484126" y="11385"/>
                </a:moveTo>
                <a:cubicBezTo>
                  <a:pt x="6492141" y="10959"/>
                  <a:pt x="6499225" y="13475"/>
                  <a:pt x="6505377" y="18933"/>
                </a:cubicBezTo>
                <a:cubicBezTo>
                  <a:pt x="6513579" y="26211"/>
                  <a:pt x="6514905" y="31176"/>
                  <a:pt x="6509356" y="33829"/>
                </a:cubicBezTo>
                <a:cubicBezTo>
                  <a:pt x="6503807" y="36482"/>
                  <a:pt x="6497106" y="38267"/>
                  <a:pt x="6489255" y="39185"/>
                </a:cubicBezTo>
                <a:cubicBezTo>
                  <a:pt x="6481403" y="40103"/>
                  <a:pt x="6471079" y="41222"/>
                  <a:pt x="6458280" y="42541"/>
                </a:cubicBezTo>
                <a:cubicBezTo>
                  <a:pt x="6445481" y="43860"/>
                  <a:pt x="6427488" y="45875"/>
                  <a:pt x="6404299" y="48585"/>
                </a:cubicBezTo>
                <a:cubicBezTo>
                  <a:pt x="6413291" y="51683"/>
                  <a:pt x="6417095" y="55304"/>
                  <a:pt x="6415711" y="59448"/>
                </a:cubicBezTo>
                <a:cubicBezTo>
                  <a:pt x="6414327" y="63592"/>
                  <a:pt x="6413219" y="71193"/>
                  <a:pt x="6412387" y="82249"/>
                </a:cubicBezTo>
                <a:cubicBezTo>
                  <a:pt x="6426556" y="80600"/>
                  <a:pt x="6436785" y="78162"/>
                  <a:pt x="6443073" y="74935"/>
                </a:cubicBezTo>
                <a:cubicBezTo>
                  <a:pt x="6449361" y="71709"/>
                  <a:pt x="6456093" y="71537"/>
                  <a:pt x="6463271" y="74419"/>
                </a:cubicBezTo>
                <a:cubicBezTo>
                  <a:pt x="6470448" y="77302"/>
                  <a:pt x="6477259" y="81320"/>
                  <a:pt x="6483705" y="86476"/>
                </a:cubicBezTo>
                <a:cubicBezTo>
                  <a:pt x="6490151" y="91631"/>
                  <a:pt x="6491349" y="97808"/>
                  <a:pt x="6487297" y="105007"/>
                </a:cubicBezTo>
                <a:cubicBezTo>
                  <a:pt x="6483247" y="112206"/>
                  <a:pt x="6482053" y="132963"/>
                  <a:pt x="6483716" y="167279"/>
                </a:cubicBezTo>
                <a:lnTo>
                  <a:pt x="6492041" y="167430"/>
                </a:lnTo>
                <a:cubicBezTo>
                  <a:pt x="6505779" y="165609"/>
                  <a:pt x="6518240" y="163328"/>
                  <a:pt x="6529425" y="160589"/>
                </a:cubicBezTo>
                <a:cubicBezTo>
                  <a:pt x="6540611" y="157850"/>
                  <a:pt x="6550671" y="161909"/>
                  <a:pt x="6559604" y="172764"/>
                </a:cubicBezTo>
                <a:cubicBezTo>
                  <a:pt x="6568539" y="183620"/>
                  <a:pt x="6563985" y="189048"/>
                  <a:pt x="6545945" y="189048"/>
                </a:cubicBezTo>
                <a:cubicBezTo>
                  <a:pt x="6530773" y="189048"/>
                  <a:pt x="6510102" y="189865"/>
                  <a:pt x="6483931" y="191500"/>
                </a:cubicBezTo>
                <a:cubicBezTo>
                  <a:pt x="6483931" y="210199"/>
                  <a:pt x="6484375" y="226640"/>
                  <a:pt x="6485265" y="240823"/>
                </a:cubicBezTo>
                <a:cubicBezTo>
                  <a:pt x="6486154" y="255005"/>
                  <a:pt x="6485645" y="267091"/>
                  <a:pt x="6483737" y="277079"/>
                </a:cubicBezTo>
                <a:cubicBezTo>
                  <a:pt x="6481831" y="287067"/>
                  <a:pt x="6476693" y="296710"/>
                  <a:pt x="6468325" y="306010"/>
                </a:cubicBezTo>
                <a:cubicBezTo>
                  <a:pt x="6459958" y="315310"/>
                  <a:pt x="6453376" y="315026"/>
                  <a:pt x="6448579" y="305160"/>
                </a:cubicBezTo>
                <a:cubicBezTo>
                  <a:pt x="6443782" y="295294"/>
                  <a:pt x="6435400" y="285597"/>
                  <a:pt x="6423433" y="276068"/>
                </a:cubicBezTo>
                <a:cubicBezTo>
                  <a:pt x="6411467" y="266539"/>
                  <a:pt x="6412990" y="263348"/>
                  <a:pt x="6428004" y="266496"/>
                </a:cubicBezTo>
                <a:cubicBezTo>
                  <a:pt x="6443019" y="269643"/>
                  <a:pt x="6451791" y="269364"/>
                  <a:pt x="6454322" y="265657"/>
                </a:cubicBezTo>
                <a:cubicBezTo>
                  <a:pt x="6456853" y="261950"/>
                  <a:pt x="6457893" y="252740"/>
                  <a:pt x="6457441" y="238027"/>
                </a:cubicBezTo>
                <a:cubicBezTo>
                  <a:pt x="6456989" y="223314"/>
                  <a:pt x="6456763" y="208335"/>
                  <a:pt x="6456763" y="193092"/>
                </a:cubicBezTo>
                <a:cubicBezTo>
                  <a:pt x="6413313" y="196662"/>
                  <a:pt x="6377297" y="200548"/>
                  <a:pt x="6348717" y="204750"/>
                </a:cubicBezTo>
                <a:cubicBezTo>
                  <a:pt x="6347929" y="219721"/>
                  <a:pt x="6346849" y="234076"/>
                  <a:pt x="6345480" y="247814"/>
                </a:cubicBezTo>
                <a:cubicBezTo>
                  <a:pt x="6344111" y="261552"/>
                  <a:pt x="6340719" y="273411"/>
                  <a:pt x="6335305" y="283392"/>
                </a:cubicBezTo>
                <a:cubicBezTo>
                  <a:pt x="6329892" y="293373"/>
                  <a:pt x="6324264" y="292566"/>
                  <a:pt x="6318420" y="280972"/>
                </a:cubicBezTo>
                <a:cubicBezTo>
                  <a:pt x="6312576" y="269378"/>
                  <a:pt x="6311677" y="258074"/>
                  <a:pt x="6315720" y="247061"/>
                </a:cubicBezTo>
                <a:cubicBezTo>
                  <a:pt x="6319764" y="236048"/>
                  <a:pt x="6322689" y="223005"/>
                  <a:pt x="6324497" y="207934"/>
                </a:cubicBezTo>
                <a:cubicBezTo>
                  <a:pt x="6308335" y="210558"/>
                  <a:pt x="6295791" y="212566"/>
                  <a:pt x="6286865" y="213957"/>
                </a:cubicBezTo>
                <a:cubicBezTo>
                  <a:pt x="6277937" y="215348"/>
                  <a:pt x="6269380" y="211970"/>
                  <a:pt x="6261191" y="203825"/>
                </a:cubicBezTo>
                <a:cubicBezTo>
                  <a:pt x="6253003" y="195680"/>
                  <a:pt x="6254337" y="191607"/>
                  <a:pt x="6265193" y="191607"/>
                </a:cubicBezTo>
                <a:cubicBezTo>
                  <a:pt x="6273123" y="191607"/>
                  <a:pt x="6293371" y="189521"/>
                  <a:pt x="6325937" y="185348"/>
                </a:cubicBezTo>
                <a:cubicBezTo>
                  <a:pt x="6326769" y="161658"/>
                  <a:pt x="6327185" y="143962"/>
                  <a:pt x="6327185" y="132260"/>
                </a:cubicBezTo>
                <a:cubicBezTo>
                  <a:pt x="6327185" y="120444"/>
                  <a:pt x="6325163" y="110280"/>
                  <a:pt x="6321119" y="101770"/>
                </a:cubicBezTo>
                <a:cubicBezTo>
                  <a:pt x="6317075" y="93259"/>
                  <a:pt x="6318129" y="89469"/>
                  <a:pt x="6324281" y="90401"/>
                </a:cubicBezTo>
                <a:cubicBezTo>
                  <a:pt x="6330433" y="91333"/>
                  <a:pt x="6335417" y="92007"/>
                  <a:pt x="6339231" y="92423"/>
                </a:cubicBezTo>
                <a:cubicBezTo>
                  <a:pt x="6343046" y="92839"/>
                  <a:pt x="6358383" y="91032"/>
                  <a:pt x="6385241" y="87003"/>
                </a:cubicBezTo>
                <a:cubicBezTo>
                  <a:pt x="6385241" y="70096"/>
                  <a:pt x="6383915" y="58215"/>
                  <a:pt x="6381262" y="51360"/>
                </a:cubicBezTo>
                <a:cubicBezTo>
                  <a:pt x="6365919" y="53095"/>
                  <a:pt x="6354411" y="54640"/>
                  <a:pt x="6346738" y="55996"/>
                </a:cubicBezTo>
                <a:cubicBezTo>
                  <a:pt x="6339067" y="57351"/>
                  <a:pt x="6331703" y="58491"/>
                  <a:pt x="6324647" y="59416"/>
                </a:cubicBezTo>
                <a:cubicBezTo>
                  <a:pt x="6317591" y="60341"/>
                  <a:pt x="6309730" y="57032"/>
                  <a:pt x="6301061" y="49489"/>
                </a:cubicBezTo>
                <a:cubicBezTo>
                  <a:pt x="6292393" y="41946"/>
                  <a:pt x="6294235" y="37891"/>
                  <a:pt x="6306589" y="37325"/>
                </a:cubicBezTo>
                <a:cubicBezTo>
                  <a:pt x="6318943" y="36758"/>
                  <a:pt x="6336539" y="35127"/>
                  <a:pt x="6359375" y="32431"/>
                </a:cubicBezTo>
                <a:cubicBezTo>
                  <a:pt x="6382213" y="29735"/>
                  <a:pt x="6404447" y="26584"/>
                  <a:pt x="6426079" y="22977"/>
                </a:cubicBezTo>
                <a:cubicBezTo>
                  <a:pt x="6447711" y="19371"/>
                  <a:pt x="6464285" y="15976"/>
                  <a:pt x="6475800" y="12792"/>
                </a:cubicBezTo>
                <a:cubicBezTo>
                  <a:pt x="6478679" y="11996"/>
                  <a:pt x="6481455" y="11527"/>
                  <a:pt x="6484126" y="11385"/>
                </a:cubicBezTo>
                <a:close/>
                <a:moveTo>
                  <a:pt x="780383" y="8704"/>
                </a:moveTo>
                <a:cubicBezTo>
                  <a:pt x="782207" y="8563"/>
                  <a:pt x="784561" y="8847"/>
                  <a:pt x="787443" y="9555"/>
                </a:cubicBezTo>
                <a:cubicBezTo>
                  <a:pt x="798973" y="12387"/>
                  <a:pt x="807774" y="15958"/>
                  <a:pt x="813848" y="20267"/>
                </a:cubicBezTo>
                <a:cubicBezTo>
                  <a:pt x="819921" y="24576"/>
                  <a:pt x="820706" y="30151"/>
                  <a:pt x="816203" y="36991"/>
                </a:cubicBezTo>
                <a:cubicBezTo>
                  <a:pt x="812826" y="42121"/>
                  <a:pt x="810715" y="54427"/>
                  <a:pt x="809870" y="73907"/>
                </a:cubicBezTo>
                <a:lnTo>
                  <a:pt x="809466" y="94899"/>
                </a:lnTo>
                <a:lnTo>
                  <a:pt x="824304" y="89705"/>
                </a:lnTo>
                <a:cubicBezTo>
                  <a:pt x="829304" y="88818"/>
                  <a:pt x="833518" y="89068"/>
                  <a:pt x="836950" y="90455"/>
                </a:cubicBezTo>
                <a:cubicBezTo>
                  <a:pt x="843811" y="93230"/>
                  <a:pt x="846095" y="96998"/>
                  <a:pt x="843801" y="101759"/>
                </a:cubicBezTo>
                <a:cubicBezTo>
                  <a:pt x="841506" y="106520"/>
                  <a:pt x="829998" y="111496"/>
                  <a:pt x="809277" y="116687"/>
                </a:cubicBezTo>
                <a:lnTo>
                  <a:pt x="808093" y="153792"/>
                </a:lnTo>
                <a:cubicBezTo>
                  <a:pt x="829690" y="143883"/>
                  <a:pt x="838240" y="142614"/>
                  <a:pt x="833744" y="149985"/>
                </a:cubicBezTo>
                <a:cubicBezTo>
                  <a:pt x="829249" y="157356"/>
                  <a:pt x="820698" y="164820"/>
                  <a:pt x="808093" y="172377"/>
                </a:cubicBezTo>
                <a:cubicBezTo>
                  <a:pt x="808093" y="209948"/>
                  <a:pt x="808316" y="235822"/>
                  <a:pt x="808760" y="249997"/>
                </a:cubicBezTo>
                <a:cubicBezTo>
                  <a:pt x="809205" y="264172"/>
                  <a:pt x="804920" y="276677"/>
                  <a:pt x="795907" y="287511"/>
                </a:cubicBezTo>
                <a:cubicBezTo>
                  <a:pt x="786894" y="298345"/>
                  <a:pt x="780664" y="299643"/>
                  <a:pt x="777215" y="291404"/>
                </a:cubicBezTo>
                <a:cubicBezTo>
                  <a:pt x="773766" y="283166"/>
                  <a:pt x="767227" y="273691"/>
                  <a:pt x="757598" y="262979"/>
                </a:cubicBezTo>
                <a:cubicBezTo>
                  <a:pt x="747968" y="252266"/>
                  <a:pt x="749208" y="248488"/>
                  <a:pt x="761319" y="251643"/>
                </a:cubicBezTo>
                <a:cubicBezTo>
                  <a:pt x="773430" y="254797"/>
                  <a:pt x="780181" y="255805"/>
                  <a:pt x="781571" y="254665"/>
                </a:cubicBezTo>
                <a:cubicBezTo>
                  <a:pt x="782962" y="253525"/>
                  <a:pt x="783880" y="246563"/>
                  <a:pt x="784324" y="233778"/>
                </a:cubicBezTo>
                <a:cubicBezTo>
                  <a:pt x="784769" y="220994"/>
                  <a:pt x="784991" y="204284"/>
                  <a:pt x="784991" y="183649"/>
                </a:cubicBezTo>
                <a:cubicBezTo>
                  <a:pt x="759049" y="201861"/>
                  <a:pt x="743659" y="213835"/>
                  <a:pt x="738819" y="219571"/>
                </a:cubicBezTo>
                <a:cubicBezTo>
                  <a:pt x="733980" y="225307"/>
                  <a:pt x="726067" y="222715"/>
                  <a:pt x="715083" y="211795"/>
                </a:cubicBezTo>
                <a:cubicBezTo>
                  <a:pt x="704098" y="200875"/>
                  <a:pt x="703565" y="194579"/>
                  <a:pt x="713480" y="192909"/>
                </a:cubicBezTo>
                <a:cubicBezTo>
                  <a:pt x="723396" y="191238"/>
                  <a:pt x="734012" y="188012"/>
                  <a:pt x="745326" y="183229"/>
                </a:cubicBezTo>
                <a:cubicBezTo>
                  <a:pt x="756641" y="178447"/>
                  <a:pt x="769863" y="171431"/>
                  <a:pt x="784991" y="162181"/>
                </a:cubicBezTo>
                <a:lnTo>
                  <a:pt x="784991" y="122903"/>
                </a:lnTo>
                <a:cubicBezTo>
                  <a:pt x="775885" y="126417"/>
                  <a:pt x="767005" y="129321"/>
                  <a:pt x="758351" y="131615"/>
                </a:cubicBezTo>
                <a:cubicBezTo>
                  <a:pt x="749696" y="133910"/>
                  <a:pt x="741174" y="132210"/>
                  <a:pt x="732786" y="126517"/>
                </a:cubicBezTo>
                <a:cubicBezTo>
                  <a:pt x="724397" y="120824"/>
                  <a:pt x="726053" y="116561"/>
                  <a:pt x="737755" y="113729"/>
                </a:cubicBezTo>
                <a:cubicBezTo>
                  <a:pt x="749456" y="110897"/>
                  <a:pt x="765216" y="106591"/>
                  <a:pt x="785034" y="100812"/>
                </a:cubicBezTo>
                <a:cubicBezTo>
                  <a:pt x="785910" y="58638"/>
                  <a:pt x="783647" y="32176"/>
                  <a:pt x="778248" y="21428"/>
                </a:cubicBezTo>
                <a:cubicBezTo>
                  <a:pt x="774198" y="13367"/>
                  <a:pt x="774910" y="9126"/>
                  <a:pt x="780383" y="8704"/>
                </a:cubicBezTo>
                <a:close/>
                <a:moveTo>
                  <a:pt x="5177958" y="6728"/>
                </a:moveTo>
                <a:cubicBezTo>
                  <a:pt x="5179325" y="6667"/>
                  <a:pt x="5180993" y="6936"/>
                  <a:pt x="5182965" y="7533"/>
                </a:cubicBezTo>
                <a:cubicBezTo>
                  <a:pt x="5190853" y="9920"/>
                  <a:pt x="5198528" y="13566"/>
                  <a:pt x="5205992" y="18471"/>
                </a:cubicBezTo>
                <a:cubicBezTo>
                  <a:pt x="5213456" y="23375"/>
                  <a:pt x="5214574" y="28258"/>
                  <a:pt x="5209347" y="33119"/>
                </a:cubicBezTo>
                <a:cubicBezTo>
                  <a:pt x="5204120" y="37981"/>
                  <a:pt x="5197295" y="49055"/>
                  <a:pt x="5188869" y="66342"/>
                </a:cubicBezTo>
                <a:cubicBezTo>
                  <a:pt x="5180445" y="83629"/>
                  <a:pt x="5172332" y="96582"/>
                  <a:pt x="5164531" y="105200"/>
                </a:cubicBezTo>
                <a:cubicBezTo>
                  <a:pt x="5168346" y="105272"/>
                  <a:pt x="5179921" y="102673"/>
                  <a:pt x="5199259" y="97403"/>
                </a:cubicBezTo>
                <a:cubicBezTo>
                  <a:pt x="5218597" y="92133"/>
                  <a:pt x="5231923" y="86938"/>
                  <a:pt x="5239236" y="81819"/>
                </a:cubicBezTo>
                <a:cubicBezTo>
                  <a:pt x="5246550" y="76699"/>
                  <a:pt x="5254096" y="75821"/>
                  <a:pt x="5261875" y="79184"/>
                </a:cubicBezTo>
                <a:cubicBezTo>
                  <a:pt x="5269655" y="82546"/>
                  <a:pt x="5277872" y="87766"/>
                  <a:pt x="5286526" y="94843"/>
                </a:cubicBezTo>
                <a:cubicBezTo>
                  <a:pt x="5295181" y="101920"/>
                  <a:pt x="5293371" y="108033"/>
                  <a:pt x="5281095" y="113181"/>
                </a:cubicBezTo>
                <a:cubicBezTo>
                  <a:pt x="5268820" y="118329"/>
                  <a:pt x="5257323" y="125284"/>
                  <a:pt x="5246603" y="134046"/>
                </a:cubicBezTo>
                <a:cubicBezTo>
                  <a:pt x="5235884" y="142808"/>
                  <a:pt x="5232324" y="141058"/>
                  <a:pt x="5235924" y="128797"/>
                </a:cubicBezTo>
                <a:cubicBezTo>
                  <a:pt x="5239523" y="116536"/>
                  <a:pt x="5241323" y="108692"/>
                  <a:pt x="5241323" y="105265"/>
                </a:cubicBezTo>
                <a:cubicBezTo>
                  <a:pt x="5241323" y="103530"/>
                  <a:pt x="5237472" y="103989"/>
                  <a:pt x="5229772" y="106642"/>
                </a:cubicBezTo>
                <a:cubicBezTo>
                  <a:pt x="5222071" y="109295"/>
                  <a:pt x="5214722" y="111281"/>
                  <a:pt x="5207724" y="112600"/>
                </a:cubicBezTo>
                <a:cubicBezTo>
                  <a:pt x="5217633" y="118064"/>
                  <a:pt x="5221902" y="123287"/>
                  <a:pt x="5220533" y="128270"/>
                </a:cubicBezTo>
                <a:cubicBezTo>
                  <a:pt x="5219164" y="133253"/>
                  <a:pt x="5218701" y="148411"/>
                  <a:pt x="5219146" y="173743"/>
                </a:cubicBezTo>
                <a:cubicBezTo>
                  <a:pt x="5219590" y="199075"/>
                  <a:pt x="5220272" y="218814"/>
                  <a:pt x="5221189" y="232961"/>
                </a:cubicBezTo>
                <a:cubicBezTo>
                  <a:pt x="5222107" y="247108"/>
                  <a:pt x="5221612" y="258702"/>
                  <a:pt x="5219705" y="267743"/>
                </a:cubicBezTo>
                <a:cubicBezTo>
                  <a:pt x="5217798" y="276785"/>
                  <a:pt x="5213055" y="285048"/>
                  <a:pt x="5205475" y="292534"/>
                </a:cubicBezTo>
                <a:cubicBezTo>
                  <a:pt x="5197897" y="300019"/>
                  <a:pt x="5192208" y="299510"/>
                  <a:pt x="5188407" y="291007"/>
                </a:cubicBezTo>
                <a:cubicBezTo>
                  <a:pt x="5184608" y="282503"/>
                  <a:pt x="5177179" y="273927"/>
                  <a:pt x="5166123" y="265280"/>
                </a:cubicBezTo>
                <a:cubicBezTo>
                  <a:pt x="5155066" y="256633"/>
                  <a:pt x="5154130" y="253216"/>
                  <a:pt x="5163315" y="255031"/>
                </a:cubicBezTo>
                <a:cubicBezTo>
                  <a:pt x="5172500" y="256845"/>
                  <a:pt x="5180083" y="257752"/>
                  <a:pt x="5186063" y="257752"/>
                </a:cubicBezTo>
                <a:cubicBezTo>
                  <a:pt x="5189719" y="257752"/>
                  <a:pt x="5191967" y="251177"/>
                  <a:pt x="5192806" y="238027"/>
                </a:cubicBezTo>
                <a:cubicBezTo>
                  <a:pt x="5193645" y="224877"/>
                  <a:pt x="5194065" y="203574"/>
                  <a:pt x="5194065" y="174119"/>
                </a:cubicBezTo>
                <a:cubicBezTo>
                  <a:pt x="5194065" y="145195"/>
                  <a:pt x="5192000" y="126775"/>
                  <a:pt x="5187870" y="118859"/>
                </a:cubicBezTo>
                <a:cubicBezTo>
                  <a:pt x="5185389" y="119706"/>
                  <a:pt x="5180696" y="120817"/>
                  <a:pt x="5173791" y="122194"/>
                </a:cubicBezTo>
                <a:cubicBezTo>
                  <a:pt x="5166886" y="123570"/>
                  <a:pt x="5161814" y="122459"/>
                  <a:pt x="5158572" y="118859"/>
                </a:cubicBezTo>
                <a:cubicBezTo>
                  <a:pt x="5151861" y="129787"/>
                  <a:pt x="5142153" y="138817"/>
                  <a:pt x="5129448" y="145952"/>
                </a:cubicBezTo>
                <a:cubicBezTo>
                  <a:pt x="5116742" y="153086"/>
                  <a:pt x="5115366" y="149974"/>
                  <a:pt x="5125318" y="136616"/>
                </a:cubicBezTo>
                <a:cubicBezTo>
                  <a:pt x="5135270" y="123258"/>
                  <a:pt x="5146294" y="101870"/>
                  <a:pt x="5158389" y="72451"/>
                </a:cubicBezTo>
                <a:cubicBezTo>
                  <a:pt x="5170486" y="43032"/>
                  <a:pt x="5175634" y="24261"/>
                  <a:pt x="5173834" y="16137"/>
                </a:cubicBezTo>
                <a:cubicBezTo>
                  <a:pt x="5172484" y="10044"/>
                  <a:pt x="5173859" y="6908"/>
                  <a:pt x="5177958" y="6728"/>
                </a:cubicBezTo>
                <a:close/>
                <a:moveTo>
                  <a:pt x="1606083" y="6728"/>
                </a:moveTo>
                <a:cubicBezTo>
                  <a:pt x="1607450" y="6667"/>
                  <a:pt x="1609119" y="6936"/>
                  <a:pt x="1611091" y="7533"/>
                </a:cubicBezTo>
                <a:cubicBezTo>
                  <a:pt x="1618978" y="9920"/>
                  <a:pt x="1626653" y="13566"/>
                  <a:pt x="1634117" y="18471"/>
                </a:cubicBezTo>
                <a:cubicBezTo>
                  <a:pt x="1641581" y="23375"/>
                  <a:pt x="1642700" y="28258"/>
                  <a:pt x="1637473" y="33119"/>
                </a:cubicBezTo>
                <a:cubicBezTo>
                  <a:pt x="1632246" y="37981"/>
                  <a:pt x="1625420" y="49055"/>
                  <a:pt x="1616995" y="66342"/>
                </a:cubicBezTo>
                <a:cubicBezTo>
                  <a:pt x="1608570" y="83629"/>
                  <a:pt x="1600457" y="96582"/>
                  <a:pt x="1592656" y="105200"/>
                </a:cubicBezTo>
                <a:cubicBezTo>
                  <a:pt x="1596471" y="105272"/>
                  <a:pt x="1608047" y="102673"/>
                  <a:pt x="1627384" y="97403"/>
                </a:cubicBezTo>
                <a:cubicBezTo>
                  <a:pt x="1646722" y="92133"/>
                  <a:pt x="1660048" y="86938"/>
                  <a:pt x="1667361" y="81819"/>
                </a:cubicBezTo>
                <a:cubicBezTo>
                  <a:pt x="1674675" y="76699"/>
                  <a:pt x="1682221" y="75821"/>
                  <a:pt x="1690001" y="79184"/>
                </a:cubicBezTo>
                <a:cubicBezTo>
                  <a:pt x="1697781" y="82546"/>
                  <a:pt x="1705998" y="87766"/>
                  <a:pt x="1714652" y="94843"/>
                </a:cubicBezTo>
                <a:cubicBezTo>
                  <a:pt x="1723306" y="101920"/>
                  <a:pt x="1721496" y="108033"/>
                  <a:pt x="1709220" y="113181"/>
                </a:cubicBezTo>
                <a:cubicBezTo>
                  <a:pt x="1696945" y="118329"/>
                  <a:pt x="1685448" y="125284"/>
                  <a:pt x="1674729" y="134046"/>
                </a:cubicBezTo>
                <a:cubicBezTo>
                  <a:pt x="1664010" y="142808"/>
                  <a:pt x="1660449" y="141058"/>
                  <a:pt x="1664049" y="128797"/>
                </a:cubicBezTo>
                <a:cubicBezTo>
                  <a:pt x="1667648" y="116536"/>
                  <a:pt x="1669448" y="108692"/>
                  <a:pt x="1669448" y="105265"/>
                </a:cubicBezTo>
                <a:cubicBezTo>
                  <a:pt x="1669448" y="103530"/>
                  <a:pt x="1665598" y="103989"/>
                  <a:pt x="1657897" y="106642"/>
                </a:cubicBezTo>
                <a:cubicBezTo>
                  <a:pt x="1650196" y="109295"/>
                  <a:pt x="1642847" y="111281"/>
                  <a:pt x="1635849" y="112600"/>
                </a:cubicBezTo>
                <a:cubicBezTo>
                  <a:pt x="1645758" y="118064"/>
                  <a:pt x="1650028" y="123287"/>
                  <a:pt x="1648658" y="128270"/>
                </a:cubicBezTo>
                <a:cubicBezTo>
                  <a:pt x="1647289" y="133253"/>
                  <a:pt x="1646826" y="148411"/>
                  <a:pt x="1647271" y="173743"/>
                </a:cubicBezTo>
                <a:cubicBezTo>
                  <a:pt x="1647715" y="199075"/>
                  <a:pt x="1648397" y="218814"/>
                  <a:pt x="1649314" y="232961"/>
                </a:cubicBezTo>
                <a:cubicBezTo>
                  <a:pt x="1650232" y="247108"/>
                  <a:pt x="1649737" y="258702"/>
                  <a:pt x="1647830" y="267743"/>
                </a:cubicBezTo>
                <a:cubicBezTo>
                  <a:pt x="1645923" y="276785"/>
                  <a:pt x="1641180" y="285048"/>
                  <a:pt x="1633601" y="292534"/>
                </a:cubicBezTo>
                <a:cubicBezTo>
                  <a:pt x="1626022" y="300019"/>
                  <a:pt x="1620333" y="299510"/>
                  <a:pt x="1616533" y="291007"/>
                </a:cubicBezTo>
                <a:cubicBezTo>
                  <a:pt x="1612732" y="282503"/>
                  <a:pt x="1605304" y="273927"/>
                  <a:pt x="1594248" y="265280"/>
                </a:cubicBezTo>
                <a:cubicBezTo>
                  <a:pt x="1583192" y="256633"/>
                  <a:pt x="1582256" y="253216"/>
                  <a:pt x="1591441" y="255031"/>
                </a:cubicBezTo>
                <a:cubicBezTo>
                  <a:pt x="1600626" y="256845"/>
                  <a:pt x="1608208" y="257752"/>
                  <a:pt x="1614188" y="257752"/>
                </a:cubicBezTo>
                <a:cubicBezTo>
                  <a:pt x="1617845" y="257752"/>
                  <a:pt x="1620092" y="251177"/>
                  <a:pt x="1620932" y="238027"/>
                </a:cubicBezTo>
                <a:cubicBezTo>
                  <a:pt x="1621770" y="224877"/>
                  <a:pt x="1622190" y="203574"/>
                  <a:pt x="1622190" y="174119"/>
                </a:cubicBezTo>
                <a:cubicBezTo>
                  <a:pt x="1622190" y="145195"/>
                  <a:pt x="1620125" y="126775"/>
                  <a:pt x="1615995" y="118859"/>
                </a:cubicBezTo>
                <a:cubicBezTo>
                  <a:pt x="1613514" y="119706"/>
                  <a:pt x="1608821" y="120817"/>
                  <a:pt x="1601916" y="122194"/>
                </a:cubicBezTo>
                <a:cubicBezTo>
                  <a:pt x="1595012" y="123570"/>
                  <a:pt x="1589939" y="122459"/>
                  <a:pt x="1586698" y="118859"/>
                </a:cubicBezTo>
                <a:cubicBezTo>
                  <a:pt x="1579987" y="129787"/>
                  <a:pt x="1570278" y="138817"/>
                  <a:pt x="1557573" y="145952"/>
                </a:cubicBezTo>
                <a:cubicBezTo>
                  <a:pt x="1544867" y="153086"/>
                  <a:pt x="1543491" y="149974"/>
                  <a:pt x="1553443" y="136616"/>
                </a:cubicBezTo>
                <a:cubicBezTo>
                  <a:pt x="1563395" y="123258"/>
                  <a:pt x="1574419" y="101870"/>
                  <a:pt x="1586515" y="72451"/>
                </a:cubicBezTo>
                <a:cubicBezTo>
                  <a:pt x="1598611" y="43032"/>
                  <a:pt x="1603759" y="24261"/>
                  <a:pt x="1601959" y="16137"/>
                </a:cubicBezTo>
                <a:cubicBezTo>
                  <a:pt x="1600610" y="10044"/>
                  <a:pt x="1601984" y="6908"/>
                  <a:pt x="1606083" y="6728"/>
                </a:cubicBezTo>
                <a:close/>
                <a:moveTo>
                  <a:pt x="7098019" y="4683"/>
                </a:moveTo>
                <a:cubicBezTo>
                  <a:pt x="7100177" y="4543"/>
                  <a:pt x="7102940" y="4830"/>
                  <a:pt x="7106307" y="5543"/>
                </a:cubicBezTo>
                <a:cubicBezTo>
                  <a:pt x="7119771" y="8397"/>
                  <a:pt x="7129247" y="12649"/>
                  <a:pt x="7134733" y="18299"/>
                </a:cubicBezTo>
                <a:cubicBezTo>
                  <a:pt x="7140217" y="23949"/>
                  <a:pt x="7141813" y="29484"/>
                  <a:pt x="7139518" y="34905"/>
                </a:cubicBezTo>
                <a:cubicBezTo>
                  <a:pt x="7137224" y="40325"/>
                  <a:pt x="7135414" y="50568"/>
                  <a:pt x="7134087" y="65632"/>
                </a:cubicBezTo>
                <a:cubicBezTo>
                  <a:pt x="7132761" y="80697"/>
                  <a:pt x="7131667" y="102884"/>
                  <a:pt x="7130807" y="132196"/>
                </a:cubicBezTo>
                <a:cubicBezTo>
                  <a:pt x="7162771" y="127736"/>
                  <a:pt x="7184418" y="124753"/>
                  <a:pt x="7195746" y="123248"/>
                </a:cubicBezTo>
                <a:cubicBezTo>
                  <a:pt x="7198241" y="108018"/>
                  <a:pt x="7197689" y="95126"/>
                  <a:pt x="7194090" y="84572"/>
                </a:cubicBezTo>
                <a:cubicBezTo>
                  <a:pt x="7190491" y="74018"/>
                  <a:pt x="7194313" y="70418"/>
                  <a:pt x="7205555" y="73774"/>
                </a:cubicBezTo>
                <a:cubicBezTo>
                  <a:pt x="7216798" y="77129"/>
                  <a:pt x="7225147" y="81460"/>
                  <a:pt x="7230604" y="86766"/>
                </a:cubicBezTo>
                <a:cubicBezTo>
                  <a:pt x="7236061" y="92072"/>
                  <a:pt x="7236949" y="97009"/>
                  <a:pt x="7233271" y="101576"/>
                </a:cubicBezTo>
                <a:cubicBezTo>
                  <a:pt x="7229593" y="106143"/>
                  <a:pt x="7226875" y="113916"/>
                  <a:pt x="7225119" y="124893"/>
                </a:cubicBezTo>
                <a:cubicBezTo>
                  <a:pt x="7223362" y="135871"/>
                  <a:pt x="7219989" y="147508"/>
                  <a:pt x="7214998" y="159804"/>
                </a:cubicBezTo>
                <a:cubicBezTo>
                  <a:pt x="7210007" y="172101"/>
                  <a:pt x="7204376" y="174560"/>
                  <a:pt x="7198102" y="167182"/>
                </a:cubicBezTo>
                <a:cubicBezTo>
                  <a:pt x="7191828" y="159804"/>
                  <a:pt x="7190491" y="151792"/>
                  <a:pt x="7194090" y="143145"/>
                </a:cubicBezTo>
                <a:cubicBezTo>
                  <a:pt x="7164937" y="146730"/>
                  <a:pt x="7143799" y="150064"/>
                  <a:pt x="7130677" y="153147"/>
                </a:cubicBezTo>
                <a:cubicBezTo>
                  <a:pt x="7129831" y="192453"/>
                  <a:pt x="7128978" y="221464"/>
                  <a:pt x="7128117" y="240178"/>
                </a:cubicBezTo>
                <a:cubicBezTo>
                  <a:pt x="7157874" y="236679"/>
                  <a:pt x="7180381" y="234119"/>
                  <a:pt x="7195639" y="232498"/>
                </a:cubicBezTo>
                <a:cubicBezTo>
                  <a:pt x="7197303" y="214788"/>
                  <a:pt x="7196335" y="201291"/>
                  <a:pt x="7192735" y="192005"/>
                </a:cubicBezTo>
                <a:cubicBezTo>
                  <a:pt x="7189135" y="182720"/>
                  <a:pt x="7193437" y="180221"/>
                  <a:pt x="7205641" y="184509"/>
                </a:cubicBezTo>
                <a:cubicBezTo>
                  <a:pt x="7217845" y="188797"/>
                  <a:pt x="7225746" y="192833"/>
                  <a:pt x="7229345" y="196619"/>
                </a:cubicBezTo>
                <a:cubicBezTo>
                  <a:pt x="7232945" y="200405"/>
                  <a:pt x="7233594" y="204782"/>
                  <a:pt x="7231292" y="209751"/>
                </a:cubicBezTo>
                <a:cubicBezTo>
                  <a:pt x="7228991" y="214720"/>
                  <a:pt x="7226951" y="224758"/>
                  <a:pt x="7225173" y="239866"/>
                </a:cubicBezTo>
                <a:cubicBezTo>
                  <a:pt x="7223395" y="254973"/>
                  <a:pt x="7221795" y="265850"/>
                  <a:pt x="7220375" y="272497"/>
                </a:cubicBezTo>
                <a:cubicBezTo>
                  <a:pt x="7218956" y="279144"/>
                  <a:pt x="7215973" y="285116"/>
                  <a:pt x="7211427" y="290415"/>
                </a:cubicBezTo>
                <a:cubicBezTo>
                  <a:pt x="7206881" y="295714"/>
                  <a:pt x="7202407" y="295151"/>
                  <a:pt x="7198005" y="288726"/>
                </a:cubicBezTo>
                <a:cubicBezTo>
                  <a:pt x="7193603" y="282302"/>
                  <a:pt x="7191631" y="276322"/>
                  <a:pt x="7192089" y="270787"/>
                </a:cubicBezTo>
                <a:cubicBezTo>
                  <a:pt x="7192549" y="265252"/>
                  <a:pt x="7193667" y="258698"/>
                  <a:pt x="7195445" y="251126"/>
                </a:cubicBezTo>
                <a:cubicBezTo>
                  <a:pt x="7155565" y="257422"/>
                  <a:pt x="7124837" y="262581"/>
                  <a:pt x="7103263" y="266603"/>
                </a:cubicBezTo>
                <a:cubicBezTo>
                  <a:pt x="7081688" y="270625"/>
                  <a:pt x="7065458" y="274379"/>
                  <a:pt x="7054574" y="277864"/>
                </a:cubicBezTo>
                <a:cubicBezTo>
                  <a:pt x="7043689" y="281348"/>
                  <a:pt x="7034480" y="285414"/>
                  <a:pt x="7026945" y="290060"/>
                </a:cubicBezTo>
                <a:cubicBezTo>
                  <a:pt x="7019409" y="294706"/>
                  <a:pt x="7013439" y="292251"/>
                  <a:pt x="7009037" y="282693"/>
                </a:cubicBezTo>
                <a:cubicBezTo>
                  <a:pt x="7004635" y="273135"/>
                  <a:pt x="7004505" y="266191"/>
                  <a:pt x="7008649" y="261860"/>
                </a:cubicBezTo>
                <a:cubicBezTo>
                  <a:pt x="7012794" y="257529"/>
                  <a:pt x="7016841" y="250219"/>
                  <a:pt x="7020793" y="239930"/>
                </a:cubicBezTo>
                <a:cubicBezTo>
                  <a:pt x="7024743" y="229641"/>
                  <a:pt x="7024245" y="218560"/>
                  <a:pt x="7019297" y="206686"/>
                </a:cubicBezTo>
                <a:cubicBezTo>
                  <a:pt x="7014349" y="194812"/>
                  <a:pt x="7017035" y="190080"/>
                  <a:pt x="7027353" y="192489"/>
                </a:cubicBezTo>
                <a:cubicBezTo>
                  <a:pt x="7037671" y="194898"/>
                  <a:pt x="7045121" y="198487"/>
                  <a:pt x="7049702" y="203255"/>
                </a:cubicBezTo>
                <a:cubicBezTo>
                  <a:pt x="7054284" y="208023"/>
                  <a:pt x="7055406" y="212931"/>
                  <a:pt x="7053068" y="217979"/>
                </a:cubicBezTo>
                <a:cubicBezTo>
                  <a:pt x="7050731" y="223027"/>
                  <a:pt x="7048705" y="229627"/>
                  <a:pt x="7046992" y="237779"/>
                </a:cubicBezTo>
                <a:cubicBezTo>
                  <a:pt x="7045278" y="245932"/>
                  <a:pt x="7044421" y="251255"/>
                  <a:pt x="7044421" y="253751"/>
                </a:cubicBezTo>
                <a:cubicBezTo>
                  <a:pt x="7044421" y="252790"/>
                  <a:pt x="7050301" y="251435"/>
                  <a:pt x="7062059" y="249685"/>
                </a:cubicBezTo>
                <a:cubicBezTo>
                  <a:pt x="7073819" y="247936"/>
                  <a:pt x="7087686" y="246258"/>
                  <a:pt x="7103661" y="244652"/>
                </a:cubicBezTo>
                <a:lnTo>
                  <a:pt x="7103661" y="156653"/>
                </a:lnTo>
                <a:cubicBezTo>
                  <a:pt x="7066204" y="164569"/>
                  <a:pt x="7043307" y="171495"/>
                  <a:pt x="7034967" y="177432"/>
                </a:cubicBezTo>
                <a:cubicBezTo>
                  <a:pt x="7026629" y="183369"/>
                  <a:pt x="7020243" y="181601"/>
                  <a:pt x="7015813" y="172130"/>
                </a:cubicBezTo>
                <a:cubicBezTo>
                  <a:pt x="7011381" y="162658"/>
                  <a:pt x="7011417" y="154900"/>
                  <a:pt x="7015920" y="148856"/>
                </a:cubicBezTo>
                <a:cubicBezTo>
                  <a:pt x="7020423" y="142811"/>
                  <a:pt x="7022674" y="134132"/>
                  <a:pt x="7022674" y="122817"/>
                </a:cubicBezTo>
                <a:cubicBezTo>
                  <a:pt x="7022674" y="111732"/>
                  <a:pt x="7021323" y="102200"/>
                  <a:pt x="7018620" y="94219"/>
                </a:cubicBezTo>
                <a:cubicBezTo>
                  <a:pt x="7015917" y="86239"/>
                  <a:pt x="7018749" y="83210"/>
                  <a:pt x="7027117" y="85131"/>
                </a:cubicBezTo>
                <a:cubicBezTo>
                  <a:pt x="7035484" y="87053"/>
                  <a:pt x="7042711" y="90125"/>
                  <a:pt x="7048799" y="94348"/>
                </a:cubicBezTo>
                <a:cubicBezTo>
                  <a:pt x="7054886" y="98572"/>
                  <a:pt x="7056553" y="103688"/>
                  <a:pt x="7053799" y="109696"/>
                </a:cubicBezTo>
                <a:cubicBezTo>
                  <a:pt x="7051047" y="115705"/>
                  <a:pt x="7049236" y="121961"/>
                  <a:pt x="7048369" y="128464"/>
                </a:cubicBezTo>
                <a:cubicBezTo>
                  <a:pt x="7047501" y="134967"/>
                  <a:pt x="7046852" y="139237"/>
                  <a:pt x="7046421" y="141273"/>
                </a:cubicBezTo>
                <a:cubicBezTo>
                  <a:pt x="7045991" y="143310"/>
                  <a:pt x="7046917" y="144356"/>
                  <a:pt x="7049197" y="144414"/>
                </a:cubicBezTo>
                <a:cubicBezTo>
                  <a:pt x="7051477" y="144471"/>
                  <a:pt x="7069631" y="141940"/>
                  <a:pt x="7103661" y="136821"/>
                </a:cubicBezTo>
                <a:lnTo>
                  <a:pt x="7103661" y="60739"/>
                </a:lnTo>
                <a:cubicBezTo>
                  <a:pt x="7103661" y="42684"/>
                  <a:pt x="7100735" y="28258"/>
                  <a:pt x="7094885" y="17460"/>
                </a:cubicBezTo>
                <a:cubicBezTo>
                  <a:pt x="7090496" y="9361"/>
                  <a:pt x="7091541" y="5102"/>
                  <a:pt x="7098019" y="4683"/>
                </a:cubicBezTo>
                <a:close/>
                <a:moveTo>
                  <a:pt x="136863" y="1843"/>
                </a:moveTo>
                <a:cubicBezTo>
                  <a:pt x="140924" y="2388"/>
                  <a:pt x="146483" y="4030"/>
                  <a:pt x="153539" y="6769"/>
                </a:cubicBezTo>
                <a:cubicBezTo>
                  <a:pt x="167650" y="12247"/>
                  <a:pt x="173109" y="18772"/>
                  <a:pt x="169918" y="26344"/>
                </a:cubicBezTo>
                <a:cubicBezTo>
                  <a:pt x="166728" y="33915"/>
                  <a:pt x="164280" y="50751"/>
                  <a:pt x="162573" y="76850"/>
                </a:cubicBezTo>
                <a:cubicBezTo>
                  <a:pt x="167951" y="76075"/>
                  <a:pt x="176587" y="73630"/>
                  <a:pt x="188482" y="69515"/>
                </a:cubicBezTo>
                <a:cubicBezTo>
                  <a:pt x="200378" y="65399"/>
                  <a:pt x="210731" y="66564"/>
                  <a:pt x="219543" y="73010"/>
                </a:cubicBezTo>
                <a:cubicBezTo>
                  <a:pt x="228355" y="79456"/>
                  <a:pt x="224555" y="85328"/>
                  <a:pt x="208143" y="90627"/>
                </a:cubicBezTo>
                <a:cubicBezTo>
                  <a:pt x="191730" y="95926"/>
                  <a:pt x="175996" y="99773"/>
                  <a:pt x="160939" y="102167"/>
                </a:cubicBezTo>
                <a:cubicBezTo>
                  <a:pt x="160222" y="113683"/>
                  <a:pt x="159863" y="124137"/>
                  <a:pt x="159863" y="133530"/>
                </a:cubicBezTo>
                <a:cubicBezTo>
                  <a:pt x="190708" y="129113"/>
                  <a:pt x="212344" y="125087"/>
                  <a:pt x="224771" y="121451"/>
                </a:cubicBezTo>
                <a:cubicBezTo>
                  <a:pt x="237196" y="117816"/>
                  <a:pt x="247933" y="120871"/>
                  <a:pt x="256982" y="130615"/>
                </a:cubicBezTo>
                <a:cubicBezTo>
                  <a:pt x="266030" y="140359"/>
                  <a:pt x="263733" y="145772"/>
                  <a:pt x="250088" y="146855"/>
                </a:cubicBezTo>
                <a:cubicBezTo>
                  <a:pt x="236443" y="147938"/>
                  <a:pt x="210419" y="150465"/>
                  <a:pt x="172016" y="154438"/>
                </a:cubicBezTo>
                <a:cubicBezTo>
                  <a:pt x="180118" y="160317"/>
                  <a:pt x="183241" y="165064"/>
                  <a:pt x="181384" y="168677"/>
                </a:cubicBezTo>
                <a:cubicBezTo>
                  <a:pt x="179527" y="172291"/>
                  <a:pt x="177276" y="184642"/>
                  <a:pt x="174629" y="205729"/>
                </a:cubicBezTo>
                <a:cubicBezTo>
                  <a:pt x="171984" y="226816"/>
                  <a:pt x="172944" y="242332"/>
                  <a:pt x="177512" y="252277"/>
                </a:cubicBezTo>
                <a:cubicBezTo>
                  <a:pt x="182079" y="262222"/>
                  <a:pt x="196416" y="267195"/>
                  <a:pt x="220522" y="267195"/>
                </a:cubicBezTo>
                <a:cubicBezTo>
                  <a:pt x="246262" y="267195"/>
                  <a:pt x="261696" y="265026"/>
                  <a:pt x="266823" y="260688"/>
                </a:cubicBezTo>
                <a:cubicBezTo>
                  <a:pt x="271950" y="256350"/>
                  <a:pt x="276645" y="243971"/>
                  <a:pt x="280912" y="223550"/>
                </a:cubicBezTo>
                <a:cubicBezTo>
                  <a:pt x="285178" y="203130"/>
                  <a:pt x="288545" y="200229"/>
                  <a:pt x="291012" y="214849"/>
                </a:cubicBezTo>
                <a:cubicBezTo>
                  <a:pt x="293477" y="229469"/>
                  <a:pt x="295170" y="239730"/>
                  <a:pt x="296088" y="245631"/>
                </a:cubicBezTo>
                <a:cubicBezTo>
                  <a:pt x="297005" y="251532"/>
                  <a:pt x="299726" y="257780"/>
                  <a:pt x="304251" y="264377"/>
                </a:cubicBezTo>
                <a:cubicBezTo>
                  <a:pt x="308775" y="270973"/>
                  <a:pt x="304900" y="277609"/>
                  <a:pt x="292625" y="284285"/>
                </a:cubicBezTo>
                <a:cubicBezTo>
                  <a:pt x="280349" y="290960"/>
                  <a:pt x="260083" y="294753"/>
                  <a:pt x="231826" y="295663"/>
                </a:cubicBezTo>
                <a:cubicBezTo>
                  <a:pt x="203568" y="296574"/>
                  <a:pt x="182908" y="292186"/>
                  <a:pt x="169843" y="282499"/>
                </a:cubicBezTo>
                <a:cubicBezTo>
                  <a:pt x="156780" y="272812"/>
                  <a:pt x="150926" y="256135"/>
                  <a:pt x="152280" y="232466"/>
                </a:cubicBezTo>
                <a:cubicBezTo>
                  <a:pt x="153635" y="208798"/>
                  <a:pt x="154535" y="191152"/>
                  <a:pt x="154980" y="179529"/>
                </a:cubicBezTo>
                <a:cubicBezTo>
                  <a:pt x="155425" y="167907"/>
                  <a:pt x="154206" y="160281"/>
                  <a:pt x="151323" y="156653"/>
                </a:cubicBezTo>
                <a:cubicBezTo>
                  <a:pt x="140267" y="158446"/>
                  <a:pt x="133219" y="159392"/>
                  <a:pt x="130178" y="159492"/>
                </a:cubicBezTo>
                <a:cubicBezTo>
                  <a:pt x="137378" y="164956"/>
                  <a:pt x="139697" y="169427"/>
                  <a:pt x="137137" y="172904"/>
                </a:cubicBezTo>
                <a:cubicBezTo>
                  <a:pt x="134577" y="176382"/>
                  <a:pt x="127443" y="187800"/>
                  <a:pt x="115734" y="207159"/>
                </a:cubicBezTo>
                <a:cubicBezTo>
                  <a:pt x="104026" y="226519"/>
                  <a:pt x="88936" y="243587"/>
                  <a:pt x="70466" y="258365"/>
                </a:cubicBezTo>
                <a:cubicBezTo>
                  <a:pt x="51996" y="273142"/>
                  <a:pt x="34132" y="282829"/>
                  <a:pt x="16873" y="287425"/>
                </a:cubicBezTo>
                <a:cubicBezTo>
                  <a:pt x="-386" y="292021"/>
                  <a:pt x="-4404" y="290454"/>
                  <a:pt x="4817" y="282725"/>
                </a:cubicBezTo>
                <a:cubicBezTo>
                  <a:pt x="14037" y="274996"/>
                  <a:pt x="25642" y="265943"/>
                  <a:pt x="39631" y="255568"/>
                </a:cubicBezTo>
                <a:cubicBezTo>
                  <a:pt x="53620" y="245193"/>
                  <a:pt x="67684" y="230731"/>
                  <a:pt x="81824" y="212182"/>
                </a:cubicBezTo>
                <a:cubicBezTo>
                  <a:pt x="95963" y="193633"/>
                  <a:pt x="103477" y="176923"/>
                  <a:pt x="104366" y="162052"/>
                </a:cubicBezTo>
                <a:cubicBezTo>
                  <a:pt x="79802" y="168305"/>
                  <a:pt x="63170" y="172341"/>
                  <a:pt x="54473" y="174162"/>
                </a:cubicBezTo>
                <a:cubicBezTo>
                  <a:pt x="45776" y="175984"/>
                  <a:pt x="36394" y="172596"/>
                  <a:pt x="26327" y="163999"/>
                </a:cubicBezTo>
                <a:cubicBezTo>
                  <a:pt x="16260" y="155402"/>
                  <a:pt x="16654" y="151103"/>
                  <a:pt x="27510" y="151103"/>
                </a:cubicBezTo>
                <a:cubicBezTo>
                  <a:pt x="35454" y="151103"/>
                  <a:pt x="48141" y="149988"/>
                  <a:pt x="65572" y="147759"/>
                </a:cubicBezTo>
                <a:cubicBezTo>
                  <a:pt x="83003" y="145529"/>
                  <a:pt x="106733" y="142327"/>
                  <a:pt x="136761" y="138154"/>
                </a:cubicBezTo>
                <a:lnTo>
                  <a:pt x="136761" y="105351"/>
                </a:lnTo>
                <a:cubicBezTo>
                  <a:pt x="124012" y="108004"/>
                  <a:pt x="115164" y="109567"/>
                  <a:pt x="110217" y="110040"/>
                </a:cubicBezTo>
                <a:cubicBezTo>
                  <a:pt x="105270" y="110513"/>
                  <a:pt x="99412" y="109854"/>
                  <a:pt x="92643" y="108061"/>
                </a:cubicBezTo>
                <a:cubicBezTo>
                  <a:pt x="82576" y="121828"/>
                  <a:pt x="71441" y="131791"/>
                  <a:pt x="59238" y="137950"/>
                </a:cubicBezTo>
                <a:cubicBezTo>
                  <a:pt x="47034" y="144109"/>
                  <a:pt x="43912" y="142729"/>
                  <a:pt x="49870" y="133809"/>
                </a:cubicBezTo>
                <a:cubicBezTo>
                  <a:pt x="55828" y="124890"/>
                  <a:pt x="61693" y="114880"/>
                  <a:pt x="67466" y="103781"/>
                </a:cubicBezTo>
                <a:cubicBezTo>
                  <a:pt x="73237" y="92681"/>
                  <a:pt x="77005" y="83873"/>
                  <a:pt x="78768" y="77355"/>
                </a:cubicBezTo>
                <a:cubicBezTo>
                  <a:pt x="80532" y="70838"/>
                  <a:pt x="80740" y="63499"/>
                  <a:pt x="79393" y="55339"/>
                </a:cubicBezTo>
                <a:cubicBezTo>
                  <a:pt x="78044" y="47180"/>
                  <a:pt x="81877" y="44559"/>
                  <a:pt x="90890" y="47477"/>
                </a:cubicBezTo>
                <a:cubicBezTo>
                  <a:pt x="99903" y="50396"/>
                  <a:pt x="107352" y="54795"/>
                  <a:pt x="113239" y="60674"/>
                </a:cubicBezTo>
                <a:cubicBezTo>
                  <a:pt x="119126" y="66554"/>
                  <a:pt x="120528" y="70999"/>
                  <a:pt x="117445" y="74010"/>
                </a:cubicBezTo>
                <a:cubicBezTo>
                  <a:pt x="114361" y="77022"/>
                  <a:pt x="109155" y="82019"/>
                  <a:pt x="101828" y="89003"/>
                </a:cubicBezTo>
                <a:cubicBezTo>
                  <a:pt x="111924" y="88171"/>
                  <a:pt x="123568" y="86207"/>
                  <a:pt x="136761" y="83109"/>
                </a:cubicBezTo>
                <a:cubicBezTo>
                  <a:pt x="136761" y="67421"/>
                  <a:pt x="136543" y="53486"/>
                  <a:pt x="136104" y="41304"/>
                </a:cubicBezTo>
                <a:cubicBezTo>
                  <a:pt x="135667" y="29122"/>
                  <a:pt x="133868" y="20600"/>
                  <a:pt x="130705" y="15739"/>
                </a:cubicBezTo>
                <a:cubicBezTo>
                  <a:pt x="127544" y="10878"/>
                  <a:pt x="127031" y="6798"/>
                  <a:pt x="129167" y="3500"/>
                </a:cubicBezTo>
                <a:cubicBezTo>
                  <a:pt x="130235" y="1851"/>
                  <a:pt x="132801" y="1298"/>
                  <a:pt x="136863" y="1843"/>
                </a:cubicBezTo>
                <a:close/>
                <a:moveTo>
                  <a:pt x="4848727" y="1620"/>
                </a:moveTo>
                <a:cubicBezTo>
                  <a:pt x="4852986" y="1152"/>
                  <a:pt x="4860956" y="3055"/>
                  <a:pt x="4872636" y="7328"/>
                </a:cubicBezTo>
                <a:cubicBezTo>
                  <a:pt x="4887177" y="13380"/>
                  <a:pt x="4893300" y="19485"/>
                  <a:pt x="4891006" y="25645"/>
                </a:cubicBezTo>
                <a:cubicBezTo>
                  <a:pt x="4888712" y="31804"/>
                  <a:pt x="4887137" y="40447"/>
                  <a:pt x="4886284" y="51575"/>
                </a:cubicBezTo>
                <a:cubicBezTo>
                  <a:pt x="4885431" y="62703"/>
                  <a:pt x="4885004" y="77423"/>
                  <a:pt x="4885004" y="95736"/>
                </a:cubicBezTo>
                <a:cubicBezTo>
                  <a:pt x="4900535" y="94015"/>
                  <a:pt x="4912961" y="91785"/>
                  <a:pt x="4922282" y="89046"/>
                </a:cubicBezTo>
                <a:cubicBezTo>
                  <a:pt x="4931603" y="86307"/>
                  <a:pt x="4940318" y="89595"/>
                  <a:pt x="4948427" y="98909"/>
                </a:cubicBezTo>
                <a:cubicBezTo>
                  <a:pt x="4956537" y="108223"/>
                  <a:pt x="4953540" y="113414"/>
                  <a:pt x="4939436" y="114482"/>
                </a:cubicBezTo>
                <a:cubicBezTo>
                  <a:pt x="4925333" y="115550"/>
                  <a:pt x="4907189" y="117318"/>
                  <a:pt x="4885004" y="119784"/>
                </a:cubicBezTo>
                <a:cubicBezTo>
                  <a:pt x="4885865" y="175683"/>
                  <a:pt x="4886980" y="213225"/>
                  <a:pt x="4888349" y="232412"/>
                </a:cubicBezTo>
                <a:cubicBezTo>
                  <a:pt x="4889719" y="251600"/>
                  <a:pt x="4888478" y="265764"/>
                  <a:pt x="4884628" y="274906"/>
                </a:cubicBezTo>
                <a:cubicBezTo>
                  <a:pt x="4880777" y="284048"/>
                  <a:pt x="4874776" y="291820"/>
                  <a:pt x="4866623" y="298223"/>
                </a:cubicBezTo>
                <a:cubicBezTo>
                  <a:pt x="4858471" y="304626"/>
                  <a:pt x="4852800" y="302805"/>
                  <a:pt x="4849609" y="292760"/>
                </a:cubicBezTo>
                <a:cubicBezTo>
                  <a:pt x="4846418" y="282714"/>
                  <a:pt x="4839119" y="271439"/>
                  <a:pt x="4827712" y="258935"/>
                </a:cubicBezTo>
                <a:cubicBezTo>
                  <a:pt x="4816304" y="246430"/>
                  <a:pt x="4816817" y="242207"/>
                  <a:pt x="4829250" y="246265"/>
                </a:cubicBezTo>
                <a:cubicBezTo>
                  <a:pt x="4841683" y="250323"/>
                  <a:pt x="4850344" y="252352"/>
                  <a:pt x="4855234" y="252352"/>
                </a:cubicBezTo>
                <a:cubicBezTo>
                  <a:pt x="4857873" y="252352"/>
                  <a:pt x="4859192" y="243368"/>
                  <a:pt x="4859192" y="225400"/>
                </a:cubicBezTo>
                <a:lnTo>
                  <a:pt x="4859192" y="122903"/>
                </a:lnTo>
                <a:cubicBezTo>
                  <a:pt x="4850860" y="123778"/>
                  <a:pt x="4841482" y="124893"/>
                  <a:pt x="4831056" y="126248"/>
                </a:cubicBezTo>
                <a:cubicBezTo>
                  <a:pt x="4820631" y="127603"/>
                  <a:pt x="4811339" y="129184"/>
                  <a:pt x="4803179" y="130991"/>
                </a:cubicBezTo>
                <a:cubicBezTo>
                  <a:pt x="4795020" y="132798"/>
                  <a:pt x="4786118" y="129715"/>
                  <a:pt x="4776474" y="121742"/>
                </a:cubicBezTo>
                <a:cubicBezTo>
                  <a:pt x="4766830" y="113769"/>
                  <a:pt x="4767515" y="109485"/>
                  <a:pt x="4778528" y="108889"/>
                </a:cubicBezTo>
                <a:cubicBezTo>
                  <a:pt x="4789542" y="108294"/>
                  <a:pt x="4801258" y="107334"/>
                  <a:pt x="4813676" y="106007"/>
                </a:cubicBezTo>
                <a:cubicBezTo>
                  <a:pt x="4826095" y="104681"/>
                  <a:pt x="4841267" y="102791"/>
                  <a:pt x="4859192" y="100339"/>
                </a:cubicBezTo>
                <a:cubicBezTo>
                  <a:pt x="4859192" y="87605"/>
                  <a:pt x="4858755" y="71992"/>
                  <a:pt x="4857880" y="53500"/>
                </a:cubicBezTo>
                <a:cubicBezTo>
                  <a:pt x="4857005" y="35009"/>
                  <a:pt x="4853406" y="20554"/>
                  <a:pt x="4847082" y="10136"/>
                </a:cubicBezTo>
                <a:cubicBezTo>
                  <a:pt x="4843920" y="4926"/>
                  <a:pt x="4844468" y="2088"/>
                  <a:pt x="4848727" y="1620"/>
                </a:cubicBezTo>
                <a:close/>
                <a:moveTo>
                  <a:pt x="1276853" y="1620"/>
                </a:moveTo>
                <a:cubicBezTo>
                  <a:pt x="1281112" y="1152"/>
                  <a:pt x="1289081" y="3055"/>
                  <a:pt x="1300761" y="7328"/>
                </a:cubicBezTo>
                <a:cubicBezTo>
                  <a:pt x="1315303" y="13380"/>
                  <a:pt x="1321426" y="19485"/>
                  <a:pt x="1319131" y="25645"/>
                </a:cubicBezTo>
                <a:cubicBezTo>
                  <a:pt x="1316837" y="31804"/>
                  <a:pt x="1315263" y="40447"/>
                  <a:pt x="1314410" y="51575"/>
                </a:cubicBezTo>
                <a:cubicBezTo>
                  <a:pt x="1313556" y="62703"/>
                  <a:pt x="1313130" y="77423"/>
                  <a:pt x="1313130" y="95736"/>
                </a:cubicBezTo>
                <a:cubicBezTo>
                  <a:pt x="1328660" y="94015"/>
                  <a:pt x="1341086" y="91785"/>
                  <a:pt x="1350408" y="89046"/>
                </a:cubicBezTo>
                <a:cubicBezTo>
                  <a:pt x="1359729" y="86307"/>
                  <a:pt x="1368444" y="89595"/>
                  <a:pt x="1376553" y="98909"/>
                </a:cubicBezTo>
                <a:cubicBezTo>
                  <a:pt x="1384662" y="108223"/>
                  <a:pt x="1381665" y="113414"/>
                  <a:pt x="1367562" y="114482"/>
                </a:cubicBezTo>
                <a:cubicBezTo>
                  <a:pt x="1353458" y="115550"/>
                  <a:pt x="1335314" y="117318"/>
                  <a:pt x="1313130" y="119784"/>
                </a:cubicBezTo>
                <a:cubicBezTo>
                  <a:pt x="1313991" y="175683"/>
                  <a:pt x="1315105" y="213225"/>
                  <a:pt x="1316475" y="232412"/>
                </a:cubicBezTo>
                <a:cubicBezTo>
                  <a:pt x="1317845" y="251600"/>
                  <a:pt x="1316604" y="265764"/>
                  <a:pt x="1312754" y="274906"/>
                </a:cubicBezTo>
                <a:cubicBezTo>
                  <a:pt x="1308903" y="284048"/>
                  <a:pt x="1302902" y="291820"/>
                  <a:pt x="1294749" y="298223"/>
                </a:cubicBezTo>
                <a:cubicBezTo>
                  <a:pt x="1286597" y="304626"/>
                  <a:pt x="1280926" y="302805"/>
                  <a:pt x="1277735" y="292760"/>
                </a:cubicBezTo>
                <a:cubicBezTo>
                  <a:pt x="1274544" y="282714"/>
                  <a:pt x="1267245" y="271439"/>
                  <a:pt x="1255837" y="258935"/>
                </a:cubicBezTo>
                <a:cubicBezTo>
                  <a:pt x="1244429" y="246430"/>
                  <a:pt x="1244942" y="242207"/>
                  <a:pt x="1257375" y="246265"/>
                </a:cubicBezTo>
                <a:cubicBezTo>
                  <a:pt x="1269808" y="250323"/>
                  <a:pt x="1278470" y="252352"/>
                  <a:pt x="1283359" y="252352"/>
                </a:cubicBezTo>
                <a:cubicBezTo>
                  <a:pt x="1285999" y="252352"/>
                  <a:pt x="1287317" y="243368"/>
                  <a:pt x="1287317" y="225400"/>
                </a:cubicBezTo>
                <a:lnTo>
                  <a:pt x="1287317" y="122903"/>
                </a:lnTo>
                <a:cubicBezTo>
                  <a:pt x="1278986" y="123778"/>
                  <a:pt x="1269608" y="124893"/>
                  <a:pt x="1259182" y="126248"/>
                </a:cubicBezTo>
                <a:cubicBezTo>
                  <a:pt x="1248757" y="127603"/>
                  <a:pt x="1239464" y="129184"/>
                  <a:pt x="1231304" y="130991"/>
                </a:cubicBezTo>
                <a:cubicBezTo>
                  <a:pt x="1223145" y="132798"/>
                  <a:pt x="1214243" y="129715"/>
                  <a:pt x="1204600" y="121742"/>
                </a:cubicBezTo>
                <a:cubicBezTo>
                  <a:pt x="1194956" y="113769"/>
                  <a:pt x="1195640" y="109485"/>
                  <a:pt x="1206654" y="108889"/>
                </a:cubicBezTo>
                <a:cubicBezTo>
                  <a:pt x="1217667" y="108294"/>
                  <a:pt x="1229383" y="107334"/>
                  <a:pt x="1241802" y="106007"/>
                </a:cubicBezTo>
                <a:cubicBezTo>
                  <a:pt x="1254221" y="104681"/>
                  <a:pt x="1269393" y="102791"/>
                  <a:pt x="1287317" y="100339"/>
                </a:cubicBezTo>
                <a:cubicBezTo>
                  <a:pt x="1287317" y="87605"/>
                  <a:pt x="1286880" y="71992"/>
                  <a:pt x="1286005" y="53500"/>
                </a:cubicBezTo>
                <a:cubicBezTo>
                  <a:pt x="1285131" y="35009"/>
                  <a:pt x="1281531" y="20554"/>
                  <a:pt x="1275207" y="10136"/>
                </a:cubicBezTo>
                <a:cubicBezTo>
                  <a:pt x="1272045" y="4926"/>
                  <a:pt x="1272594" y="2088"/>
                  <a:pt x="1276853" y="1620"/>
                </a:cubicBezTo>
                <a:close/>
                <a:moveTo>
                  <a:pt x="4060201" y="848"/>
                </a:moveTo>
                <a:cubicBezTo>
                  <a:pt x="4061907" y="935"/>
                  <a:pt x="4063992" y="1395"/>
                  <a:pt x="4066455" y="2231"/>
                </a:cubicBezTo>
                <a:cubicBezTo>
                  <a:pt x="4076307" y="5572"/>
                  <a:pt x="4084660" y="10125"/>
                  <a:pt x="4091515" y="15890"/>
                </a:cubicBezTo>
                <a:cubicBezTo>
                  <a:pt x="4098369" y="21654"/>
                  <a:pt x="4100058" y="26523"/>
                  <a:pt x="4096580" y="30495"/>
                </a:cubicBezTo>
                <a:cubicBezTo>
                  <a:pt x="4093103" y="34467"/>
                  <a:pt x="4089887" y="38303"/>
                  <a:pt x="4086933" y="42003"/>
                </a:cubicBezTo>
                <a:cubicBezTo>
                  <a:pt x="4117908" y="74197"/>
                  <a:pt x="4139619" y="95628"/>
                  <a:pt x="4152066" y="106297"/>
                </a:cubicBezTo>
                <a:cubicBezTo>
                  <a:pt x="4164513" y="116967"/>
                  <a:pt x="4177334" y="126044"/>
                  <a:pt x="4190527" y="133530"/>
                </a:cubicBezTo>
                <a:cubicBezTo>
                  <a:pt x="4203720" y="141015"/>
                  <a:pt x="4218773" y="147898"/>
                  <a:pt x="4235688" y="154179"/>
                </a:cubicBezTo>
                <a:cubicBezTo>
                  <a:pt x="4252602" y="160460"/>
                  <a:pt x="4253914" y="165142"/>
                  <a:pt x="4239624" y="168226"/>
                </a:cubicBezTo>
                <a:cubicBezTo>
                  <a:pt x="4225334" y="171309"/>
                  <a:pt x="4209660" y="172381"/>
                  <a:pt x="4192602" y="171441"/>
                </a:cubicBezTo>
                <a:cubicBezTo>
                  <a:pt x="4175545" y="170502"/>
                  <a:pt x="4163542" y="165566"/>
                  <a:pt x="4156594" y="156632"/>
                </a:cubicBezTo>
                <a:cubicBezTo>
                  <a:pt x="4149646" y="147698"/>
                  <a:pt x="4140060" y="135150"/>
                  <a:pt x="4127835" y="118989"/>
                </a:cubicBezTo>
                <a:cubicBezTo>
                  <a:pt x="4115610" y="102827"/>
                  <a:pt x="4099029" y="81188"/>
                  <a:pt x="4078092" y="54070"/>
                </a:cubicBezTo>
                <a:cubicBezTo>
                  <a:pt x="4068240" y="74462"/>
                  <a:pt x="4057654" y="92581"/>
                  <a:pt x="4046332" y="108427"/>
                </a:cubicBezTo>
                <a:cubicBezTo>
                  <a:pt x="4035010" y="124273"/>
                  <a:pt x="4021129" y="140872"/>
                  <a:pt x="4004688" y="158223"/>
                </a:cubicBezTo>
                <a:cubicBezTo>
                  <a:pt x="3988247" y="175575"/>
                  <a:pt x="3969024" y="189324"/>
                  <a:pt x="3947019" y="199469"/>
                </a:cubicBezTo>
                <a:cubicBezTo>
                  <a:pt x="3925014" y="209615"/>
                  <a:pt x="3922443" y="207009"/>
                  <a:pt x="3939308" y="191650"/>
                </a:cubicBezTo>
                <a:cubicBezTo>
                  <a:pt x="3956172" y="176292"/>
                  <a:pt x="3972240" y="159851"/>
                  <a:pt x="3987512" y="142327"/>
                </a:cubicBezTo>
                <a:cubicBezTo>
                  <a:pt x="4002784" y="124803"/>
                  <a:pt x="4015737" y="107846"/>
                  <a:pt x="4026371" y="91455"/>
                </a:cubicBezTo>
                <a:cubicBezTo>
                  <a:pt x="4037004" y="75064"/>
                  <a:pt x="4045006" y="59584"/>
                  <a:pt x="4050376" y="45015"/>
                </a:cubicBezTo>
                <a:cubicBezTo>
                  <a:pt x="4055746" y="30445"/>
                  <a:pt x="4057306" y="18836"/>
                  <a:pt x="4055055" y="10189"/>
                </a:cubicBezTo>
                <a:cubicBezTo>
                  <a:pt x="4053366" y="3704"/>
                  <a:pt x="4055082" y="590"/>
                  <a:pt x="4060201" y="848"/>
                </a:cubicBezTo>
                <a:close/>
                <a:moveTo>
                  <a:pt x="423509" y="22"/>
                </a:moveTo>
                <a:cubicBezTo>
                  <a:pt x="425206" y="-78"/>
                  <a:pt x="427429" y="167"/>
                  <a:pt x="430179" y="757"/>
                </a:cubicBezTo>
                <a:cubicBezTo>
                  <a:pt x="441178" y="3116"/>
                  <a:pt x="450428" y="6382"/>
                  <a:pt x="457927" y="10555"/>
                </a:cubicBezTo>
                <a:cubicBezTo>
                  <a:pt x="465427" y="14728"/>
                  <a:pt x="466925" y="21152"/>
                  <a:pt x="462422" y="29828"/>
                </a:cubicBezTo>
                <a:cubicBezTo>
                  <a:pt x="457920" y="38504"/>
                  <a:pt x="455669" y="59125"/>
                  <a:pt x="455669" y="91692"/>
                </a:cubicBezTo>
                <a:cubicBezTo>
                  <a:pt x="462896" y="89096"/>
                  <a:pt x="470650" y="87099"/>
                  <a:pt x="478932" y="85701"/>
                </a:cubicBezTo>
                <a:cubicBezTo>
                  <a:pt x="487213" y="84303"/>
                  <a:pt x="491931" y="86382"/>
                  <a:pt x="493086" y="91939"/>
                </a:cubicBezTo>
                <a:cubicBezTo>
                  <a:pt x="494240" y="97496"/>
                  <a:pt x="491960" y="102411"/>
                  <a:pt x="486245" y="106685"/>
                </a:cubicBezTo>
                <a:cubicBezTo>
                  <a:pt x="480531" y="110958"/>
                  <a:pt x="470339" y="115533"/>
                  <a:pt x="455669" y="120408"/>
                </a:cubicBezTo>
                <a:lnTo>
                  <a:pt x="455669" y="154416"/>
                </a:lnTo>
                <a:cubicBezTo>
                  <a:pt x="472060" y="156997"/>
                  <a:pt x="481782" y="161109"/>
                  <a:pt x="484837" y="166752"/>
                </a:cubicBezTo>
                <a:cubicBezTo>
                  <a:pt x="487891" y="172395"/>
                  <a:pt x="488780" y="178422"/>
                  <a:pt x="487503" y="184832"/>
                </a:cubicBezTo>
                <a:cubicBezTo>
                  <a:pt x="486227" y="191242"/>
                  <a:pt x="482183" y="192966"/>
                  <a:pt x="475372" y="190005"/>
                </a:cubicBezTo>
                <a:cubicBezTo>
                  <a:pt x="468560" y="187044"/>
                  <a:pt x="461871" y="180422"/>
                  <a:pt x="455303" y="170140"/>
                </a:cubicBezTo>
                <a:cubicBezTo>
                  <a:pt x="454657" y="193930"/>
                  <a:pt x="454335" y="216402"/>
                  <a:pt x="454335" y="237553"/>
                </a:cubicBezTo>
                <a:cubicBezTo>
                  <a:pt x="454335" y="256454"/>
                  <a:pt x="453148" y="273791"/>
                  <a:pt x="450775" y="289565"/>
                </a:cubicBezTo>
                <a:cubicBezTo>
                  <a:pt x="448401" y="305340"/>
                  <a:pt x="442748" y="306110"/>
                  <a:pt x="433814" y="291878"/>
                </a:cubicBezTo>
                <a:cubicBezTo>
                  <a:pt x="424880" y="277645"/>
                  <a:pt x="421768" y="264943"/>
                  <a:pt x="424479" y="253772"/>
                </a:cubicBezTo>
                <a:cubicBezTo>
                  <a:pt x="427189" y="242601"/>
                  <a:pt x="429214" y="230096"/>
                  <a:pt x="430555" y="216258"/>
                </a:cubicBezTo>
                <a:cubicBezTo>
                  <a:pt x="431896" y="202420"/>
                  <a:pt x="432566" y="182100"/>
                  <a:pt x="432566" y="155298"/>
                </a:cubicBezTo>
                <a:cubicBezTo>
                  <a:pt x="422170" y="184968"/>
                  <a:pt x="404273" y="208357"/>
                  <a:pt x="378877" y="225465"/>
                </a:cubicBezTo>
                <a:cubicBezTo>
                  <a:pt x="353481" y="242572"/>
                  <a:pt x="347379" y="242816"/>
                  <a:pt x="360572" y="226196"/>
                </a:cubicBezTo>
                <a:cubicBezTo>
                  <a:pt x="373764" y="209576"/>
                  <a:pt x="386416" y="192292"/>
                  <a:pt x="398526" y="174345"/>
                </a:cubicBezTo>
                <a:cubicBezTo>
                  <a:pt x="410637" y="156399"/>
                  <a:pt x="420184" y="140599"/>
                  <a:pt x="427168" y="126947"/>
                </a:cubicBezTo>
                <a:cubicBezTo>
                  <a:pt x="422564" y="129557"/>
                  <a:pt x="413644" y="132009"/>
                  <a:pt x="400408" y="134304"/>
                </a:cubicBezTo>
                <a:cubicBezTo>
                  <a:pt x="387172" y="136598"/>
                  <a:pt x="376400" y="134763"/>
                  <a:pt x="368089" y="128797"/>
                </a:cubicBezTo>
                <a:cubicBezTo>
                  <a:pt x="359779" y="122832"/>
                  <a:pt x="360604" y="119229"/>
                  <a:pt x="370562" y="117988"/>
                </a:cubicBezTo>
                <a:cubicBezTo>
                  <a:pt x="380522" y="116748"/>
                  <a:pt x="401189" y="110614"/>
                  <a:pt x="432566" y="99586"/>
                </a:cubicBezTo>
                <a:cubicBezTo>
                  <a:pt x="432566" y="85461"/>
                  <a:pt x="432348" y="69203"/>
                  <a:pt x="431910" y="50812"/>
                </a:cubicBezTo>
                <a:cubicBezTo>
                  <a:pt x="431473" y="32420"/>
                  <a:pt x="428325" y="18890"/>
                  <a:pt x="422467" y="10222"/>
                </a:cubicBezTo>
                <a:cubicBezTo>
                  <a:pt x="418073" y="3720"/>
                  <a:pt x="418421" y="320"/>
                  <a:pt x="423509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5" name="Group 485"/>
          <p:cNvGraphicFramePr>
            <a:graphicFrameLocks noGrp="1"/>
          </p:cNvGraphicFramePr>
          <p:nvPr/>
        </p:nvGraphicFramePr>
        <p:xfrm>
          <a:off x="2899804" y="2944813"/>
          <a:ext cx="6327775" cy="2354264"/>
        </p:xfrm>
        <a:graphic>
          <a:graphicData uri="http://schemas.openxmlformats.org/drawingml/2006/table">
            <a:tbl>
              <a:tblPr/>
              <a:tblGrid>
                <a:gridCol w="333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4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17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17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3178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3178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3496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3178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336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5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6" name="直接连接符 5"/>
          <p:cNvCxnSpPr>
            <a:cxnSpLocks noChangeShapeType="1"/>
          </p:cNvCxnSpPr>
          <p:nvPr/>
        </p:nvCxnSpPr>
        <p:spPr bwMode="auto">
          <a:xfrm>
            <a:off x="4228541" y="3276600"/>
            <a:ext cx="1008063" cy="6794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直接连接符 6"/>
          <p:cNvCxnSpPr>
            <a:cxnSpLocks noChangeShapeType="1"/>
          </p:cNvCxnSpPr>
          <p:nvPr/>
        </p:nvCxnSpPr>
        <p:spPr bwMode="auto">
          <a:xfrm>
            <a:off x="4228541" y="3952875"/>
            <a:ext cx="1008063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连接符 7"/>
          <p:cNvCxnSpPr>
            <a:cxnSpLocks noChangeShapeType="1"/>
          </p:cNvCxnSpPr>
          <p:nvPr/>
        </p:nvCxnSpPr>
        <p:spPr bwMode="auto">
          <a:xfrm>
            <a:off x="4892114" y="3952875"/>
            <a:ext cx="7938" cy="101123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Line 487"/>
          <p:cNvSpPr>
            <a:spLocks noChangeShapeType="1"/>
          </p:cNvSpPr>
          <p:nvPr/>
        </p:nvSpPr>
        <p:spPr bwMode="auto">
          <a:xfrm flipH="1">
            <a:off x="3223654" y="3271840"/>
            <a:ext cx="1012825" cy="674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Line 489"/>
          <p:cNvSpPr>
            <a:spLocks noChangeShapeType="1"/>
          </p:cNvSpPr>
          <p:nvPr/>
        </p:nvSpPr>
        <p:spPr bwMode="auto">
          <a:xfrm>
            <a:off x="4228539" y="2943225"/>
            <a:ext cx="0" cy="2344738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1" name="直接连接符 22"/>
          <p:cNvCxnSpPr>
            <a:cxnSpLocks noChangeShapeType="1"/>
          </p:cNvCxnSpPr>
          <p:nvPr/>
        </p:nvCxnSpPr>
        <p:spPr bwMode="auto">
          <a:xfrm>
            <a:off x="3220477" y="3952875"/>
            <a:ext cx="1008062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直接连接符 25"/>
          <p:cNvCxnSpPr>
            <a:cxnSpLocks noChangeShapeType="1"/>
          </p:cNvCxnSpPr>
          <p:nvPr/>
        </p:nvCxnSpPr>
        <p:spPr bwMode="auto">
          <a:xfrm>
            <a:off x="3557029" y="3943350"/>
            <a:ext cx="7937" cy="1011238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Line 491"/>
          <p:cNvSpPr>
            <a:spLocks noChangeShapeType="1"/>
          </p:cNvSpPr>
          <p:nvPr/>
        </p:nvSpPr>
        <p:spPr bwMode="auto">
          <a:xfrm>
            <a:off x="3557029" y="4960938"/>
            <a:ext cx="669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Line 492"/>
          <p:cNvSpPr>
            <a:spLocks noChangeShapeType="1"/>
          </p:cNvSpPr>
          <p:nvPr/>
        </p:nvSpPr>
        <p:spPr bwMode="auto">
          <a:xfrm>
            <a:off x="4228541" y="4960938"/>
            <a:ext cx="669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5" name="Group 544"/>
          <p:cNvGrpSpPr/>
          <p:nvPr/>
        </p:nvGrpSpPr>
        <p:grpSpPr bwMode="auto">
          <a:xfrm>
            <a:off x="6557404" y="3271840"/>
            <a:ext cx="2016125" cy="1692275"/>
            <a:chOff x="3016" y="2137"/>
            <a:chExt cx="1270" cy="1066"/>
          </a:xfrm>
        </p:grpSpPr>
        <p:cxnSp>
          <p:nvCxnSpPr>
            <p:cNvPr id="16" name="直接连接符 4"/>
            <p:cNvCxnSpPr>
              <a:cxnSpLocks noChangeShapeType="1"/>
            </p:cNvCxnSpPr>
            <p:nvPr/>
          </p:nvCxnSpPr>
          <p:spPr bwMode="auto">
            <a:xfrm>
              <a:off x="3651" y="2140"/>
              <a:ext cx="635" cy="428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直接连接符 22"/>
            <p:cNvCxnSpPr>
              <a:cxnSpLocks noChangeShapeType="1"/>
            </p:cNvCxnSpPr>
            <p:nvPr/>
          </p:nvCxnSpPr>
          <p:spPr bwMode="auto">
            <a:xfrm>
              <a:off x="3651" y="2567"/>
              <a:ext cx="635" cy="0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直接连接符 25"/>
            <p:cNvCxnSpPr>
              <a:cxnSpLocks noChangeShapeType="1"/>
            </p:cNvCxnSpPr>
            <p:nvPr/>
          </p:nvCxnSpPr>
          <p:spPr bwMode="auto">
            <a:xfrm>
              <a:off x="4069" y="2566"/>
              <a:ext cx="5" cy="637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Line 539"/>
            <p:cNvSpPr>
              <a:spLocks noChangeShapeType="1"/>
            </p:cNvSpPr>
            <p:nvPr/>
          </p:nvSpPr>
          <p:spPr bwMode="auto">
            <a:xfrm flipH="1">
              <a:off x="3018" y="2137"/>
              <a:ext cx="638" cy="425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0" name="直接连接符 22"/>
            <p:cNvCxnSpPr>
              <a:cxnSpLocks noChangeShapeType="1"/>
            </p:cNvCxnSpPr>
            <p:nvPr/>
          </p:nvCxnSpPr>
          <p:spPr bwMode="auto">
            <a:xfrm>
              <a:off x="3016" y="2567"/>
              <a:ext cx="635" cy="0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直接连接符 25"/>
            <p:cNvCxnSpPr>
              <a:cxnSpLocks noChangeShapeType="1"/>
            </p:cNvCxnSpPr>
            <p:nvPr/>
          </p:nvCxnSpPr>
          <p:spPr bwMode="auto">
            <a:xfrm>
              <a:off x="3228" y="2560"/>
              <a:ext cx="5" cy="637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Line 542"/>
            <p:cNvSpPr>
              <a:spLocks noChangeShapeType="1"/>
            </p:cNvSpPr>
            <p:nvPr/>
          </p:nvSpPr>
          <p:spPr bwMode="auto">
            <a:xfrm>
              <a:off x="3228" y="3201"/>
              <a:ext cx="42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Line 543"/>
            <p:cNvSpPr>
              <a:spLocks noChangeShapeType="1"/>
            </p:cNvSpPr>
            <p:nvPr/>
          </p:nvSpPr>
          <p:spPr bwMode="auto">
            <a:xfrm>
              <a:off x="3651" y="3201"/>
              <a:ext cx="42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Group 554"/>
          <p:cNvGrpSpPr/>
          <p:nvPr/>
        </p:nvGrpSpPr>
        <p:grpSpPr bwMode="auto">
          <a:xfrm>
            <a:off x="3555441" y="3271840"/>
            <a:ext cx="2016125" cy="1692275"/>
            <a:chOff x="3560" y="2387"/>
            <a:chExt cx="1270" cy="1066"/>
          </a:xfrm>
        </p:grpSpPr>
        <p:cxnSp>
          <p:nvCxnSpPr>
            <p:cNvPr id="25" name="直接连接符 4"/>
            <p:cNvCxnSpPr>
              <a:cxnSpLocks noChangeShapeType="1"/>
            </p:cNvCxnSpPr>
            <p:nvPr/>
          </p:nvCxnSpPr>
          <p:spPr bwMode="auto">
            <a:xfrm>
              <a:off x="4195" y="2390"/>
              <a:ext cx="635" cy="428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直接连接符 22"/>
            <p:cNvCxnSpPr>
              <a:cxnSpLocks noChangeShapeType="1"/>
            </p:cNvCxnSpPr>
            <p:nvPr/>
          </p:nvCxnSpPr>
          <p:spPr bwMode="auto">
            <a:xfrm>
              <a:off x="4195" y="2817"/>
              <a:ext cx="635" cy="0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直接连接符 25"/>
            <p:cNvCxnSpPr>
              <a:cxnSpLocks noChangeShapeType="1"/>
            </p:cNvCxnSpPr>
            <p:nvPr/>
          </p:nvCxnSpPr>
          <p:spPr bwMode="auto">
            <a:xfrm>
              <a:off x="4613" y="2816"/>
              <a:ext cx="5" cy="637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Line 549"/>
            <p:cNvSpPr>
              <a:spLocks noChangeShapeType="1"/>
            </p:cNvSpPr>
            <p:nvPr/>
          </p:nvSpPr>
          <p:spPr bwMode="auto">
            <a:xfrm flipH="1">
              <a:off x="3562" y="2387"/>
              <a:ext cx="638" cy="425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9" name="直接连接符 22"/>
            <p:cNvCxnSpPr>
              <a:cxnSpLocks noChangeShapeType="1"/>
            </p:cNvCxnSpPr>
            <p:nvPr/>
          </p:nvCxnSpPr>
          <p:spPr bwMode="auto">
            <a:xfrm>
              <a:off x="3560" y="2817"/>
              <a:ext cx="635" cy="0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直接连接符 25"/>
            <p:cNvCxnSpPr>
              <a:cxnSpLocks noChangeShapeType="1"/>
            </p:cNvCxnSpPr>
            <p:nvPr/>
          </p:nvCxnSpPr>
          <p:spPr bwMode="auto">
            <a:xfrm>
              <a:off x="3772" y="2810"/>
              <a:ext cx="5" cy="637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Line 552"/>
            <p:cNvSpPr>
              <a:spLocks noChangeShapeType="1"/>
            </p:cNvSpPr>
            <p:nvPr/>
          </p:nvSpPr>
          <p:spPr bwMode="auto">
            <a:xfrm>
              <a:off x="3772" y="3451"/>
              <a:ext cx="42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" name="Line 553"/>
            <p:cNvSpPr>
              <a:spLocks noChangeShapeType="1"/>
            </p:cNvSpPr>
            <p:nvPr/>
          </p:nvSpPr>
          <p:spPr bwMode="auto">
            <a:xfrm>
              <a:off x="4195" y="3451"/>
              <a:ext cx="42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Group 555"/>
          <p:cNvGrpSpPr/>
          <p:nvPr/>
        </p:nvGrpSpPr>
        <p:grpSpPr bwMode="auto">
          <a:xfrm>
            <a:off x="3891991" y="3271840"/>
            <a:ext cx="2016125" cy="1692275"/>
            <a:chOff x="3560" y="2387"/>
            <a:chExt cx="1270" cy="1066"/>
          </a:xfrm>
        </p:grpSpPr>
        <p:cxnSp>
          <p:nvCxnSpPr>
            <p:cNvPr id="34" name="直接连接符 4"/>
            <p:cNvCxnSpPr>
              <a:cxnSpLocks noChangeShapeType="1"/>
            </p:cNvCxnSpPr>
            <p:nvPr/>
          </p:nvCxnSpPr>
          <p:spPr bwMode="auto">
            <a:xfrm>
              <a:off x="4195" y="2390"/>
              <a:ext cx="635" cy="428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直接连接符 22"/>
            <p:cNvCxnSpPr>
              <a:cxnSpLocks noChangeShapeType="1"/>
            </p:cNvCxnSpPr>
            <p:nvPr/>
          </p:nvCxnSpPr>
          <p:spPr bwMode="auto">
            <a:xfrm>
              <a:off x="4195" y="2817"/>
              <a:ext cx="635" cy="0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直接连接符 25"/>
            <p:cNvCxnSpPr>
              <a:cxnSpLocks noChangeShapeType="1"/>
            </p:cNvCxnSpPr>
            <p:nvPr/>
          </p:nvCxnSpPr>
          <p:spPr bwMode="auto">
            <a:xfrm>
              <a:off x="4613" y="2816"/>
              <a:ext cx="5" cy="637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Line 559"/>
            <p:cNvSpPr>
              <a:spLocks noChangeShapeType="1"/>
            </p:cNvSpPr>
            <p:nvPr/>
          </p:nvSpPr>
          <p:spPr bwMode="auto">
            <a:xfrm flipH="1">
              <a:off x="3562" y="2387"/>
              <a:ext cx="638" cy="425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38" name="直接连接符 22"/>
            <p:cNvCxnSpPr>
              <a:cxnSpLocks noChangeShapeType="1"/>
            </p:cNvCxnSpPr>
            <p:nvPr/>
          </p:nvCxnSpPr>
          <p:spPr bwMode="auto">
            <a:xfrm>
              <a:off x="3560" y="2817"/>
              <a:ext cx="635" cy="0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直接连接符 25"/>
            <p:cNvCxnSpPr>
              <a:cxnSpLocks noChangeShapeType="1"/>
            </p:cNvCxnSpPr>
            <p:nvPr/>
          </p:nvCxnSpPr>
          <p:spPr bwMode="auto">
            <a:xfrm>
              <a:off x="3772" y="2810"/>
              <a:ext cx="5" cy="637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Line 562"/>
            <p:cNvSpPr>
              <a:spLocks noChangeShapeType="1"/>
            </p:cNvSpPr>
            <p:nvPr/>
          </p:nvSpPr>
          <p:spPr bwMode="auto">
            <a:xfrm>
              <a:off x="3772" y="3451"/>
              <a:ext cx="42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" name="Line 563"/>
            <p:cNvSpPr>
              <a:spLocks noChangeShapeType="1"/>
            </p:cNvSpPr>
            <p:nvPr/>
          </p:nvSpPr>
          <p:spPr bwMode="auto">
            <a:xfrm>
              <a:off x="4195" y="3451"/>
              <a:ext cx="42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2" name="Group 564"/>
          <p:cNvGrpSpPr/>
          <p:nvPr/>
        </p:nvGrpSpPr>
        <p:grpSpPr bwMode="auto">
          <a:xfrm>
            <a:off x="4228541" y="3271840"/>
            <a:ext cx="2016125" cy="1692275"/>
            <a:chOff x="3560" y="2387"/>
            <a:chExt cx="1270" cy="1066"/>
          </a:xfrm>
        </p:grpSpPr>
        <p:cxnSp>
          <p:nvCxnSpPr>
            <p:cNvPr id="43" name="直接连接符 4"/>
            <p:cNvCxnSpPr>
              <a:cxnSpLocks noChangeShapeType="1"/>
            </p:cNvCxnSpPr>
            <p:nvPr/>
          </p:nvCxnSpPr>
          <p:spPr bwMode="auto">
            <a:xfrm>
              <a:off x="4195" y="2390"/>
              <a:ext cx="635" cy="428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直接连接符 22"/>
            <p:cNvCxnSpPr>
              <a:cxnSpLocks noChangeShapeType="1"/>
            </p:cNvCxnSpPr>
            <p:nvPr/>
          </p:nvCxnSpPr>
          <p:spPr bwMode="auto">
            <a:xfrm>
              <a:off x="4195" y="2817"/>
              <a:ext cx="635" cy="0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直接连接符 25"/>
            <p:cNvCxnSpPr>
              <a:cxnSpLocks noChangeShapeType="1"/>
            </p:cNvCxnSpPr>
            <p:nvPr/>
          </p:nvCxnSpPr>
          <p:spPr bwMode="auto">
            <a:xfrm>
              <a:off x="4613" y="2816"/>
              <a:ext cx="5" cy="637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6" name="Line 568"/>
            <p:cNvSpPr>
              <a:spLocks noChangeShapeType="1"/>
            </p:cNvSpPr>
            <p:nvPr/>
          </p:nvSpPr>
          <p:spPr bwMode="auto">
            <a:xfrm flipH="1">
              <a:off x="3562" y="2387"/>
              <a:ext cx="638" cy="425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47" name="直接连接符 22"/>
            <p:cNvCxnSpPr>
              <a:cxnSpLocks noChangeShapeType="1"/>
            </p:cNvCxnSpPr>
            <p:nvPr/>
          </p:nvCxnSpPr>
          <p:spPr bwMode="auto">
            <a:xfrm>
              <a:off x="3560" y="2817"/>
              <a:ext cx="635" cy="0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直接连接符 25"/>
            <p:cNvCxnSpPr>
              <a:cxnSpLocks noChangeShapeType="1"/>
            </p:cNvCxnSpPr>
            <p:nvPr/>
          </p:nvCxnSpPr>
          <p:spPr bwMode="auto">
            <a:xfrm>
              <a:off x="3772" y="2810"/>
              <a:ext cx="5" cy="637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" name="Line 571"/>
            <p:cNvSpPr>
              <a:spLocks noChangeShapeType="1"/>
            </p:cNvSpPr>
            <p:nvPr/>
          </p:nvSpPr>
          <p:spPr bwMode="auto">
            <a:xfrm>
              <a:off x="3772" y="3451"/>
              <a:ext cx="42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Line 572"/>
            <p:cNvSpPr>
              <a:spLocks noChangeShapeType="1"/>
            </p:cNvSpPr>
            <p:nvPr/>
          </p:nvSpPr>
          <p:spPr bwMode="auto">
            <a:xfrm>
              <a:off x="4195" y="3451"/>
              <a:ext cx="42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1" name="Group 573"/>
          <p:cNvGrpSpPr/>
          <p:nvPr/>
        </p:nvGrpSpPr>
        <p:grpSpPr bwMode="auto">
          <a:xfrm>
            <a:off x="4563504" y="3271840"/>
            <a:ext cx="2016125" cy="1692275"/>
            <a:chOff x="3560" y="2387"/>
            <a:chExt cx="1270" cy="1066"/>
          </a:xfrm>
        </p:grpSpPr>
        <p:cxnSp>
          <p:nvCxnSpPr>
            <p:cNvPr id="52" name="直接连接符 4"/>
            <p:cNvCxnSpPr>
              <a:cxnSpLocks noChangeShapeType="1"/>
            </p:cNvCxnSpPr>
            <p:nvPr/>
          </p:nvCxnSpPr>
          <p:spPr bwMode="auto">
            <a:xfrm>
              <a:off x="4195" y="2390"/>
              <a:ext cx="635" cy="428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3" name="直接连接符 22"/>
            <p:cNvCxnSpPr>
              <a:cxnSpLocks noChangeShapeType="1"/>
            </p:cNvCxnSpPr>
            <p:nvPr/>
          </p:nvCxnSpPr>
          <p:spPr bwMode="auto">
            <a:xfrm>
              <a:off x="4195" y="2817"/>
              <a:ext cx="635" cy="0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直接连接符 25"/>
            <p:cNvCxnSpPr>
              <a:cxnSpLocks noChangeShapeType="1"/>
            </p:cNvCxnSpPr>
            <p:nvPr/>
          </p:nvCxnSpPr>
          <p:spPr bwMode="auto">
            <a:xfrm>
              <a:off x="4613" y="2816"/>
              <a:ext cx="5" cy="637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Line 577"/>
            <p:cNvSpPr>
              <a:spLocks noChangeShapeType="1"/>
            </p:cNvSpPr>
            <p:nvPr/>
          </p:nvSpPr>
          <p:spPr bwMode="auto">
            <a:xfrm flipH="1">
              <a:off x="3562" y="2387"/>
              <a:ext cx="638" cy="425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56" name="直接连接符 22"/>
            <p:cNvCxnSpPr>
              <a:cxnSpLocks noChangeShapeType="1"/>
            </p:cNvCxnSpPr>
            <p:nvPr/>
          </p:nvCxnSpPr>
          <p:spPr bwMode="auto">
            <a:xfrm>
              <a:off x="3560" y="2817"/>
              <a:ext cx="635" cy="0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直接连接符 25"/>
            <p:cNvCxnSpPr>
              <a:cxnSpLocks noChangeShapeType="1"/>
            </p:cNvCxnSpPr>
            <p:nvPr/>
          </p:nvCxnSpPr>
          <p:spPr bwMode="auto">
            <a:xfrm>
              <a:off x="3772" y="2810"/>
              <a:ext cx="5" cy="637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Line 580"/>
            <p:cNvSpPr>
              <a:spLocks noChangeShapeType="1"/>
            </p:cNvSpPr>
            <p:nvPr/>
          </p:nvSpPr>
          <p:spPr bwMode="auto">
            <a:xfrm>
              <a:off x="3772" y="3451"/>
              <a:ext cx="42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9" name="Line 581"/>
            <p:cNvSpPr>
              <a:spLocks noChangeShapeType="1"/>
            </p:cNvSpPr>
            <p:nvPr/>
          </p:nvSpPr>
          <p:spPr bwMode="auto">
            <a:xfrm>
              <a:off x="4195" y="3451"/>
              <a:ext cx="42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0" name="Group 582"/>
          <p:cNvGrpSpPr/>
          <p:nvPr/>
        </p:nvGrpSpPr>
        <p:grpSpPr bwMode="auto">
          <a:xfrm>
            <a:off x="4892116" y="3271840"/>
            <a:ext cx="2016125" cy="1692275"/>
            <a:chOff x="3560" y="2387"/>
            <a:chExt cx="1270" cy="1066"/>
          </a:xfrm>
        </p:grpSpPr>
        <p:cxnSp>
          <p:nvCxnSpPr>
            <p:cNvPr id="61" name="直接连接符 4"/>
            <p:cNvCxnSpPr>
              <a:cxnSpLocks noChangeShapeType="1"/>
            </p:cNvCxnSpPr>
            <p:nvPr/>
          </p:nvCxnSpPr>
          <p:spPr bwMode="auto">
            <a:xfrm>
              <a:off x="4195" y="2390"/>
              <a:ext cx="635" cy="428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直接连接符 22"/>
            <p:cNvCxnSpPr>
              <a:cxnSpLocks noChangeShapeType="1"/>
            </p:cNvCxnSpPr>
            <p:nvPr/>
          </p:nvCxnSpPr>
          <p:spPr bwMode="auto">
            <a:xfrm>
              <a:off x="4195" y="2817"/>
              <a:ext cx="635" cy="0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直接连接符 25"/>
            <p:cNvCxnSpPr>
              <a:cxnSpLocks noChangeShapeType="1"/>
            </p:cNvCxnSpPr>
            <p:nvPr/>
          </p:nvCxnSpPr>
          <p:spPr bwMode="auto">
            <a:xfrm>
              <a:off x="4613" y="2816"/>
              <a:ext cx="5" cy="637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" name="Line 586"/>
            <p:cNvSpPr>
              <a:spLocks noChangeShapeType="1"/>
            </p:cNvSpPr>
            <p:nvPr/>
          </p:nvSpPr>
          <p:spPr bwMode="auto">
            <a:xfrm flipH="1">
              <a:off x="3562" y="2387"/>
              <a:ext cx="638" cy="425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65" name="直接连接符 22"/>
            <p:cNvCxnSpPr>
              <a:cxnSpLocks noChangeShapeType="1"/>
            </p:cNvCxnSpPr>
            <p:nvPr/>
          </p:nvCxnSpPr>
          <p:spPr bwMode="auto">
            <a:xfrm>
              <a:off x="3560" y="2817"/>
              <a:ext cx="635" cy="0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直接连接符 25"/>
            <p:cNvCxnSpPr>
              <a:cxnSpLocks noChangeShapeType="1"/>
            </p:cNvCxnSpPr>
            <p:nvPr/>
          </p:nvCxnSpPr>
          <p:spPr bwMode="auto">
            <a:xfrm>
              <a:off x="3772" y="2810"/>
              <a:ext cx="5" cy="637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7" name="Line 589"/>
            <p:cNvSpPr>
              <a:spLocks noChangeShapeType="1"/>
            </p:cNvSpPr>
            <p:nvPr/>
          </p:nvSpPr>
          <p:spPr bwMode="auto">
            <a:xfrm>
              <a:off x="3772" y="3451"/>
              <a:ext cx="42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8" name="Line 590"/>
            <p:cNvSpPr>
              <a:spLocks noChangeShapeType="1"/>
            </p:cNvSpPr>
            <p:nvPr/>
          </p:nvSpPr>
          <p:spPr bwMode="auto">
            <a:xfrm>
              <a:off x="4195" y="3451"/>
              <a:ext cx="42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9" name="Group 591"/>
          <p:cNvGrpSpPr/>
          <p:nvPr/>
        </p:nvGrpSpPr>
        <p:grpSpPr bwMode="auto">
          <a:xfrm>
            <a:off x="5228666" y="3271840"/>
            <a:ext cx="2016125" cy="1692275"/>
            <a:chOff x="3560" y="2387"/>
            <a:chExt cx="1270" cy="1066"/>
          </a:xfrm>
        </p:grpSpPr>
        <p:cxnSp>
          <p:nvCxnSpPr>
            <p:cNvPr id="70" name="直接连接符 4"/>
            <p:cNvCxnSpPr>
              <a:cxnSpLocks noChangeShapeType="1"/>
            </p:cNvCxnSpPr>
            <p:nvPr/>
          </p:nvCxnSpPr>
          <p:spPr bwMode="auto">
            <a:xfrm>
              <a:off x="4195" y="2390"/>
              <a:ext cx="635" cy="428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直接连接符 22"/>
            <p:cNvCxnSpPr>
              <a:cxnSpLocks noChangeShapeType="1"/>
            </p:cNvCxnSpPr>
            <p:nvPr/>
          </p:nvCxnSpPr>
          <p:spPr bwMode="auto">
            <a:xfrm>
              <a:off x="4195" y="2817"/>
              <a:ext cx="635" cy="0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直接连接符 25"/>
            <p:cNvCxnSpPr>
              <a:cxnSpLocks noChangeShapeType="1"/>
            </p:cNvCxnSpPr>
            <p:nvPr/>
          </p:nvCxnSpPr>
          <p:spPr bwMode="auto">
            <a:xfrm>
              <a:off x="4613" y="2816"/>
              <a:ext cx="5" cy="637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" name="Line 595"/>
            <p:cNvSpPr>
              <a:spLocks noChangeShapeType="1"/>
            </p:cNvSpPr>
            <p:nvPr/>
          </p:nvSpPr>
          <p:spPr bwMode="auto">
            <a:xfrm flipH="1">
              <a:off x="3562" y="2387"/>
              <a:ext cx="638" cy="425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74" name="直接连接符 22"/>
            <p:cNvCxnSpPr>
              <a:cxnSpLocks noChangeShapeType="1"/>
            </p:cNvCxnSpPr>
            <p:nvPr/>
          </p:nvCxnSpPr>
          <p:spPr bwMode="auto">
            <a:xfrm>
              <a:off x="3560" y="2817"/>
              <a:ext cx="635" cy="0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5" name="直接连接符 25"/>
            <p:cNvCxnSpPr>
              <a:cxnSpLocks noChangeShapeType="1"/>
            </p:cNvCxnSpPr>
            <p:nvPr/>
          </p:nvCxnSpPr>
          <p:spPr bwMode="auto">
            <a:xfrm>
              <a:off x="3772" y="2810"/>
              <a:ext cx="5" cy="637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" name="Line 598"/>
            <p:cNvSpPr>
              <a:spLocks noChangeShapeType="1"/>
            </p:cNvSpPr>
            <p:nvPr/>
          </p:nvSpPr>
          <p:spPr bwMode="auto">
            <a:xfrm>
              <a:off x="3772" y="3451"/>
              <a:ext cx="42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7" name="Line 599"/>
            <p:cNvSpPr>
              <a:spLocks noChangeShapeType="1"/>
            </p:cNvSpPr>
            <p:nvPr/>
          </p:nvSpPr>
          <p:spPr bwMode="auto">
            <a:xfrm>
              <a:off x="4195" y="3451"/>
              <a:ext cx="42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8" name="Group 600"/>
          <p:cNvGrpSpPr/>
          <p:nvPr/>
        </p:nvGrpSpPr>
        <p:grpSpPr bwMode="auto">
          <a:xfrm>
            <a:off x="5565216" y="3271840"/>
            <a:ext cx="2016125" cy="1692275"/>
            <a:chOff x="3560" y="2387"/>
            <a:chExt cx="1270" cy="1066"/>
          </a:xfrm>
        </p:grpSpPr>
        <p:cxnSp>
          <p:nvCxnSpPr>
            <p:cNvPr id="79" name="直接连接符 4"/>
            <p:cNvCxnSpPr>
              <a:cxnSpLocks noChangeShapeType="1"/>
            </p:cNvCxnSpPr>
            <p:nvPr/>
          </p:nvCxnSpPr>
          <p:spPr bwMode="auto">
            <a:xfrm>
              <a:off x="4195" y="2390"/>
              <a:ext cx="635" cy="428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直接连接符 22"/>
            <p:cNvCxnSpPr>
              <a:cxnSpLocks noChangeShapeType="1"/>
            </p:cNvCxnSpPr>
            <p:nvPr/>
          </p:nvCxnSpPr>
          <p:spPr bwMode="auto">
            <a:xfrm>
              <a:off x="4195" y="2817"/>
              <a:ext cx="635" cy="0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直接连接符 25"/>
            <p:cNvCxnSpPr>
              <a:cxnSpLocks noChangeShapeType="1"/>
            </p:cNvCxnSpPr>
            <p:nvPr/>
          </p:nvCxnSpPr>
          <p:spPr bwMode="auto">
            <a:xfrm>
              <a:off x="4613" y="2816"/>
              <a:ext cx="5" cy="637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" name="Line 604"/>
            <p:cNvSpPr>
              <a:spLocks noChangeShapeType="1"/>
            </p:cNvSpPr>
            <p:nvPr/>
          </p:nvSpPr>
          <p:spPr bwMode="auto">
            <a:xfrm flipH="1">
              <a:off x="3562" y="2387"/>
              <a:ext cx="638" cy="425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83" name="直接连接符 22"/>
            <p:cNvCxnSpPr>
              <a:cxnSpLocks noChangeShapeType="1"/>
            </p:cNvCxnSpPr>
            <p:nvPr/>
          </p:nvCxnSpPr>
          <p:spPr bwMode="auto">
            <a:xfrm>
              <a:off x="3560" y="2817"/>
              <a:ext cx="635" cy="0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4" name="直接连接符 25"/>
            <p:cNvCxnSpPr>
              <a:cxnSpLocks noChangeShapeType="1"/>
            </p:cNvCxnSpPr>
            <p:nvPr/>
          </p:nvCxnSpPr>
          <p:spPr bwMode="auto">
            <a:xfrm>
              <a:off x="3772" y="2810"/>
              <a:ext cx="5" cy="637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5" name="Line 607"/>
            <p:cNvSpPr>
              <a:spLocks noChangeShapeType="1"/>
            </p:cNvSpPr>
            <p:nvPr/>
          </p:nvSpPr>
          <p:spPr bwMode="auto">
            <a:xfrm>
              <a:off x="3772" y="3451"/>
              <a:ext cx="42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6" name="Line 608"/>
            <p:cNvSpPr>
              <a:spLocks noChangeShapeType="1"/>
            </p:cNvSpPr>
            <p:nvPr/>
          </p:nvSpPr>
          <p:spPr bwMode="auto">
            <a:xfrm>
              <a:off x="4195" y="3451"/>
              <a:ext cx="42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7" name="Group 609"/>
          <p:cNvGrpSpPr/>
          <p:nvPr/>
        </p:nvGrpSpPr>
        <p:grpSpPr bwMode="auto">
          <a:xfrm>
            <a:off x="5892241" y="3271840"/>
            <a:ext cx="2016125" cy="1692275"/>
            <a:chOff x="3560" y="2387"/>
            <a:chExt cx="1270" cy="1066"/>
          </a:xfrm>
        </p:grpSpPr>
        <p:cxnSp>
          <p:nvCxnSpPr>
            <p:cNvPr id="88" name="直接连接符 4"/>
            <p:cNvCxnSpPr>
              <a:cxnSpLocks noChangeShapeType="1"/>
            </p:cNvCxnSpPr>
            <p:nvPr/>
          </p:nvCxnSpPr>
          <p:spPr bwMode="auto">
            <a:xfrm>
              <a:off x="4195" y="2390"/>
              <a:ext cx="635" cy="428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9" name="直接连接符 22"/>
            <p:cNvCxnSpPr>
              <a:cxnSpLocks noChangeShapeType="1"/>
            </p:cNvCxnSpPr>
            <p:nvPr/>
          </p:nvCxnSpPr>
          <p:spPr bwMode="auto">
            <a:xfrm>
              <a:off x="4195" y="2817"/>
              <a:ext cx="635" cy="0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0" name="直接连接符 25"/>
            <p:cNvCxnSpPr>
              <a:cxnSpLocks noChangeShapeType="1"/>
            </p:cNvCxnSpPr>
            <p:nvPr/>
          </p:nvCxnSpPr>
          <p:spPr bwMode="auto">
            <a:xfrm>
              <a:off x="4613" y="2816"/>
              <a:ext cx="5" cy="637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1" name="Line 613"/>
            <p:cNvSpPr>
              <a:spLocks noChangeShapeType="1"/>
            </p:cNvSpPr>
            <p:nvPr/>
          </p:nvSpPr>
          <p:spPr bwMode="auto">
            <a:xfrm flipH="1">
              <a:off x="3562" y="2387"/>
              <a:ext cx="638" cy="425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92" name="直接连接符 22"/>
            <p:cNvCxnSpPr>
              <a:cxnSpLocks noChangeShapeType="1"/>
            </p:cNvCxnSpPr>
            <p:nvPr/>
          </p:nvCxnSpPr>
          <p:spPr bwMode="auto">
            <a:xfrm>
              <a:off x="3560" y="2817"/>
              <a:ext cx="635" cy="0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直接连接符 25"/>
            <p:cNvCxnSpPr>
              <a:cxnSpLocks noChangeShapeType="1"/>
            </p:cNvCxnSpPr>
            <p:nvPr/>
          </p:nvCxnSpPr>
          <p:spPr bwMode="auto">
            <a:xfrm>
              <a:off x="3772" y="2810"/>
              <a:ext cx="5" cy="637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4" name="Line 616"/>
            <p:cNvSpPr>
              <a:spLocks noChangeShapeType="1"/>
            </p:cNvSpPr>
            <p:nvPr/>
          </p:nvSpPr>
          <p:spPr bwMode="auto">
            <a:xfrm>
              <a:off x="3772" y="3451"/>
              <a:ext cx="42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Line 617"/>
            <p:cNvSpPr>
              <a:spLocks noChangeShapeType="1"/>
            </p:cNvSpPr>
            <p:nvPr/>
          </p:nvSpPr>
          <p:spPr bwMode="auto">
            <a:xfrm>
              <a:off x="4195" y="3451"/>
              <a:ext cx="42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6" name="Group 618"/>
          <p:cNvGrpSpPr/>
          <p:nvPr/>
        </p:nvGrpSpPr>
        <p:grpSpPr bwMode="auto">
          <a:xfrm>
            <a:off x="6220854" y="3271840"/>
            <a:ext cx="2016125" cy="1692275"/>
            <a:chOff x="3560" y="2387"/>
            <a:chExt cx="1270" cy="1066"/>
          </a:xfrm>
        </p:grpSpPr>
        <p:cxnSp>
          <p:nvCxnSpPr>
            <p:cNvPr id="97" name="直接连接符 4"/>
            <p:cNvCxnSpPr>
              <a:cxnSpLocks noChangeShapeType="1"/>
            </p:cNvCxnSpPr>
            <p:nvPr/>
          </p:nvCxnSpPr>
          <p:spPr bwMode="auto">
            <a:xfrm>
              <a:off x="4195" y="2390"/>
              <a:ext cx="635" cy="428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直接连接符 22"/>
            <p:cNvCxnSpPr>
              <a:cxnSpLocks noChangeShapeType="1"/>
            </p:cNvCxnSpPr>
            <p:nvPr/>
          </p:nvCxnSpPr>
          <p:spPr bwMode="auto">
            <a:xfrm>
              <a:off x="4195" y="2817"/>
              <a:ext cx="635" cy="0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9" name="直接连接符 25"/>
            <p:cNvCxnSpPr>
              <a:cxnSpLocks noChangeShapeType="1"/>
            </p:cNvCxnSpPr>
            <p:nvPr/>
          </p:nvCxnSpPr>
          <p:spPr bwMode="auto">
            <a:xfrm>
              <a:off x="4613" y="2816"/>
              <a:ext cx="5" cy="637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0" name="Line 622"/>
            <p:cNvSpPr>
              <a:spLocks noChangeShapeType="1"/>
            </p:cNvSpPr>
            <p:nvPr/>
          </p:nvSpPr>
          <p:spPr bwMode="auto">
            <a:xfrm flipH="1">
              <a:off x="3562" y="2387"/>
              <a:ext cx="638" cy="425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01" name="直接连接符 22"/>
            <p:cNvCxnSpPr>
              <a:cxnSpLocks noChangeShapeType="1"/>
            </p:cNvCxnSpPr>
            <p:nvPr/>
          </p:nvCxnSpPr>
          <p:spPr bwMode="auto">
            <a:xfrm>
              <a:off x="3560" y="2817"/>
              <a:ext cx="635" cy="0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" name="直接连接符 25"/>
            <p:cNvCxnSpPr>
              <a:cxnSpLocks noChangeShapeType="1"/>
            </p:cNvCxnSpPr>
            <p:nvPr/>
          </p:nvCxnSpPr>
          <p:spPr bwMode="auto">
            <a:xfrm>
              <a:off x="3772" y="2810"/>
              <a:ext cx="5" cy="637"/>
            </a:xfrm>
            <a:prstGeom prst="line">
              <a:avLst/>
            </a:prstGeom>
            <a:noFill/>
            <a:ln w="19050" algn="ctr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3" name="Line 625"/>
            <p:cNvSpPr>
              <a:spLocks noChangeShapeType="1"/>
            </p:cNvSpPr>
            <p:nvPr/>
          </p:nvSpPr>
          <p:spPr bwMode="auto">
            <a:xfrm>
              <a:off x="3772" y="3451"/>
              <a:ext cx="42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Line 626"/>
            <p:cNvSpPr>
              <a:spLocks noChangeShapeType="1"/>
            </p:cNvSpPr>
            <p:nvPr/>
          </p:nvSpPr>
          <p:spPr bwMode="auto">
            <a:xfrm>
              <a:off x="4195" y="3451"/>
              <a:ext cx="422" cy="0"/>
            </a:xfrm>
            <a:prstGeom prst="line">
              <a:avLst/>
            </a:prstGeom>
            <a:noFill/>
            <a:ln w="19050">
              <a:solidFill>
                <a:srgbClr val="000080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5" name="Group 763"/>
          <p:cNvGrpSpPr/>
          <p:nvPr/>
        </p:nvGrpSpPr>
        <p:grpSpPr bwMode="auto">
          <a:xfrm>
            <a:off x="5105769" y="4947209"/>
            <a:ext cx="1857376" cy="574676"/>
            <a:chOff x="2342" y="1887"/>
            <a:chExt cx="1170" cy="362"/>
          </a:xfrm>
        </p:grpSpPr>
        <p:sp>
          <p:nvSpPr>
            <p:cNvPr id="106" name="Text Box 760"/>
            <p:cNvSpPr txBox="1">
              <a:spLocks noChangeArrowheads="1"/>
            </p:cNvSpPr>
            <p:nvPr/>
          </p:nvSpPr>
          <p:spPr bwMode="auto">
            <a:xfrm>
              <a:off x="2342" y="1887"/>
              <a:ext cx="1170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楷体_GB2312" pitchFamily="49" charset="-122"/>
                  <a:ea typeface="楷体_GB2312" pitchFamily="49" charset="-122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2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平移</a:t>
              </a: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10</a:t>
              </a: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格</a:t>
              </a:r>
            </a:p>
          </p:txBody>
        </p:sp>
        <p:sp>
          <p:nvSpPr>
            <p:cNvPr id="107" name="Line 759"/>
            <p:cNvSpPr>
              <a:spLocks noChangeShapeType="1"/>
            </p:cNvSpPr>
            <p:nvPr/>
          </p:nvSpPr>
          <p:spPr bwMode="auto">
            <a:xfrm>
              <a:off x="2356" y="1913"/>
              <a:ext cx="1043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111" name="图片 1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483" y="3411065"/>
            <a:ext cx="3893034" cy="3289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Group 730"/>
          <p:cNvGraphicFramePr>
            <a:graphicFrameLocks noGrp="1"/>
          </p:cNvGraphicFramePr>
          <p:nvPr/>
        </p:nvGraphicFramePr>
        <p:xfrm>
          <a:off x="1765080" y="1543113"/>
          <a:ext cx="4892672" cy="2438360"/>
        </p:xfrm>
        <a:graphic>
          <a:graphicData uri="http://schemas.openxmlformats.org/drawingml/2006/table">
            <a:tbl>
              <a:tblPr/>
              <a:tblGrid>
                <a:gridCol w="244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5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41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41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55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41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55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416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416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55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416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416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550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416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4416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4550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4416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410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0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10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0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20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0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10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0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10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105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400">
                          <a:solidFill>
                            <a:srgbClr val="1C1C1C"/>
                          </a:solidFill>
                          <a:latin typeface="Arial" panose="020B0604020202020204" pitchFamily="34" charset="0"/>
                          <a:ea typeface="楷体_GB2312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A1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50" name="组合 49"/>
          <p:cNvGrpSpPr/>
          <p:nvPr/>
        </p:nvGrpSpPr>
        <p:grpSpPr>
          <a:xfrm>
            <a:off x="3714870" y="2750469"/>
            <a:ext cx="1229596" cy="495592"/>
            <a:chOff x="2435703" y="2225309"/>
            <a:chExt cx="1229596" cy="495592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2443795" y="2233402"/>
              <a:ext cx="9720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2677115" y="2711461"/>
              <a:ext cx="9720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2435703" y="2225309"/>
              <a:ext cx="241412" cy="48615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3398839" y="2225309"/>
              <a:ext cx="266460" cy="49559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组合 50"/>
          <p:cNvGrpSpPr/>
          <p:nvPr/>
        </p:nvGrpSpPr>
        <p:grpSpPr>
          <a:xfrm>
            <a:off x="3710928" y="1536997"/>
            <a:ext cx="1229596" cy="495592"/>
            <a:chOff x="2435703" y="2225309"/>
            <a:chExt cx="1229596" cy="495592"/>
          </a:xfrm>
        </p:grpSpPr>
        <p:cxnSp>
          <p:nvCxnSpPr>
            <p:cNvPr id="52" name="直接连接符 51"/>
            <p:cNvCxnSpPr/>
            <p:nvPr/>
          </p:nvCxnSpPr>
          <p:spPr>
            <a:xfrm>
              <a:off x="2443795" y="2233402"/>
              <a:ext cx="972000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>
              <a:off x="2677115" y="2711461"/>
              <a:ext cx="972000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>
              <a:off x="2435703" y="2225309"/>
              <a:ext cx="241412" cy="486152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>
              <a:off x="3398839" y="2225309"/>
              <a:ext cx="266460" cy="495592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组合 55"/>
          <p:cNvGrpSpPr/>
          <p:nvPr/>
        </p:nvGrpSpPr>
        <p:grpSpPr>
          <a:xfrm>
            <a:off x="3719020" y="3483188"/>
            <a:ext cx="1229596" cy="495592"/>
            <a:chOff x="2435703" y="2225309"/>
            <a:chExt cx="1229596" cy="495592"/>
          </a:xfrm>
        </p:grpSpPr>
        <p:cxnSp>
          <p:nvCxnSpPr>
            <p:cNvPr id="57" name="直接连接符 56"/>
            <p:cNvCxnSpPr/>
            <p:nvPr/>
          </p:nvCxnSpPr>
          <p:spPr>
            <a:xfrm>
              <a:off x="2443795" y="2233402"/>
              <a:ext cx="972000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2677115" y="2711461"/>
              <a:ext cx="972000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2435703" y="2225309"/>
              <a:ext cx="241412" cy="486152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3398839" y="2225309"/>
              <a:ext cx="266460" cy="495592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/>
          <p:cNvGrpSpPr/>
          <p:nvPr/>
        </p:nvGrpSpPr>
        <p:grpSpPr>
          <a:xfrm>
            <a:off x="1756988" y="2750469"/>
            <a:ext cx="1229596" cy="495592"/>
            <a:chOff x="2435703" y="2225309"/>
            <a:chExt cx="1229596" cy="495592"/>
          </a:xfrm>
        </p:grpSpPr>
        <p:cxnSp>
          <p:nvCxnSpPr>
            <p:cNvPr id="62" name="直接连接符 61"/>
            <p:cNvCxnSpPr/>
            <p:nvPr/>
          </p:nvCxnSpPr>
          <p:spPr>
            <a:xfrm>
              <a:off x="2443795" y="2233402"/>
              <a:ext cx="972000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>
              <a:off x="2677115" y="2711461"/>
              <a:ext cx="972000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>
              <a:off x="2435703" y="2225309"/>
              <a:ext cx="241412" cy="486152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3398839" y="2225309"/>
              <a:ext cx="266460" cy="495592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组合 65"/>
          <p:cNvGrpSpPr/>
          <p:nvPr/>
        </p:nvGrpSpPr>
        <p:grpSpPr>
          <a:xfrm>
            <a:off x="5186311" y="2752884"/>
            <a:ext cx="1229596" cy="495592"/>
            <a:chOff x="2435703" y="2225309"/>
            <a:chExt cx="1229596" cy="495592"/>
          </a:xfrm>
        </p:grpSpPr>
        <p:cxnSp>
          <p:nvCxnSpPr>
            <p:cNvPr id="67" name="直接连接符 66"/>
            <p:cNvCxnSpPr/>
            <p:nvPr/>
          </p:nvCxnSpPr>
          <p:spPr>
            <a:xfrm>
              <a:off x="2443795" y="2233402"/>
              <a:ext cx="972000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2677115" y="2711461"/>
              <a:ext cx="972000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2435703" y="2225309"/>
              <a:ext cx="241412" cy="486152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接连接符 69"/>
            <p:cNvCxnSpPr/>
            <p:nvPr/>
          </p:nvCxnSpPr>
          <p:spPr>
            <a:xfrm>
              <a:off x="3398839" y="2225309"/>
              <a:ext cx="266460" cy="495592"/>
            </a:xfrm>
            <a:prstGeom prst="line">
              <a:avLst/>
            </a:prstGeom>
            <a:ln w="222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文本框 70"/>
          <p:cNvSpPr txBox="1"/>
          <p:nvPr/>
        </p:nvSpPr>
        <p:spPr>
          <a:xfrm>
            <a:off x="1756988" y="4557280"/>
            <a:ext cx="570389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1.B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是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向上平移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   ) 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格得到的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2.C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是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向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    )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平移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   )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格得到的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3.D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是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向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    )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平移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   )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格得到的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4.E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是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向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    )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平移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    )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格得到的</a:t>
            </a:r>
            <a:r>
              <a:rPr kumimoji="0" lang="en-US" altLang="zh-CN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;</a:t>
            </a:r>
          </a:p>
        </p:txBody>
      </p:sp>
      <p:sp>
        <p:nvSpPr>
          <p:cNvPr id="72" name="矩形 71"/>
          <p:cNvSpPr/>
          <p:nvPr/>
        </p:nvSpPr>
        <p:spPr>
          <a:xfrm>
            <a:off x="4154068" y="275573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4173304" y="1583826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4" name="矩形 73"/>
          <p:cNvSpPr/>
          <p:nvPr/>
        </p:nvSpPr>
        <p:spPr>
          <a:xfrm>
            <a:off x="5663645" y="2750471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4179279" y="3469340"/>
            <a:ext cx="4042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D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2182180" y="275047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7" name="Text Box 766"/>
          <p:cNvSpPr txBox="1">
            <a:spLocks noChangeArrowheads="1"/>
          </p:cNvSpPr>
          <p:nvPr/>
        </p:nvSpPr>
        <p:spPr bwMode="auto">
          <a:xfrm>
            <a:off x="4390930" y="4559083"/>
            <a:ext cx="310219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Text Box 766"/>
          <p:cNvSpPr txBox="1">
            <a:spLocks noChangeArrowheads="1"/>
          </p:cNvSpPr>
          <p:nvPr/>
        </p:nvSpPr>
        <p:spPr bwMode="auto">
          <a:xfrm>
            <a:off x="3347690" y="4961881"/>
            <a:ext cx="310219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右</a:t>
            </a:r>
          </a:p>
        </p:txBody>
      </p:sp>
      <p:sp>
        <p:nvSpPr>
          <p:cNvPr id="79" name="Text Box 766"/>
          <p:cNvSpPr txBox="1">
            <a:spLocks noChangeArrowheads="1"/>
          </p:cNvSpPr>
          <p:nvPr/>
        </p:nvSpPr>
        <p:spPr bwMode="auto">
          <a:xfrm>
            <a:off x="4758186" y="4961881"/>
            <a:ext cx="310219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0" name="Text Box 766"/>
          <p:cNvSpPr txBox="1">
            <a:spLocks noChangeArrowheads="1"/>
          </p:cNvSpPr>
          <p:nvPr/>
        </p:nvSpPr>
        <p:spPr bwMode="auto">
          <a:xfrm>
            <a:off x="3348162" y="5366482"/>
            <a:ext cx="310219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下</a:t>
            </a:r>
          </a:p>
        </p:txBody>
      </p:sp>
      <p:sp>
        <p:nvSpPr>
          <p:cNvPr id="81" name="Text Box 766"/>
          <p:cNvSpPr txBox="1">
            <a:spLocks noChangeArrowheads="1"/>
          </p:cNvSpPr>
          <p:nvPr/>
        </p:nvSpPr>
        <p:spPr bwMode="auto">
          <a:xfrm>
            <a:off x="4758186" y="5360383"/>
            <a:ext cx="310219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2" name="Text Box 766"/>
          <p:cNvSpPr txBox="1">
            <a:spLocks noChangeArrowheads="1"/>
          </p:cNvSpPr>
          <p:nvPr/>
        </p:nvSpPr>
        <p:spPr bwMode="auto">
          <a:xfrm>
            <a:off x="3355782" y="5760332"/>
            <a:ext cx="310219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</a:t>
            </a:r>
          </a:p>
        </p:txBody>
      </p:sp>
      <p:sp>
        <p:nvSpPr>
          <p:cNvPr id="83" name="Text Box 766"/>
          <p:cNvSpPr txBox="1">
            <a:spLocks noChangeArrowheads="1"/>
          </p:cNvSpPr>
          <p:nvPr/>
        </p:nvSpPr>
        <p:spPr bwMode="auto">
          <a:xfrm>
            <a:off x="4725177" y="5745421"/>
            <a:ext cx="310219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8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919" y="2312842"/>
            <a:ext cx="5192598" cy="43881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9"/>
          <a:stretch>
            <a:fillRect/>
          </a:stretch>
        </p:blipFill>
        <p:spPr>
          <a:xfrm>
            <a:off x="0" y="0"/>
            <a:ext cx="12125983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093958" y="1948913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课堂小结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79708" y="3301660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学而不思则惘，思而不学则殆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3620633" y="2088016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922258" y="2237241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4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5708196" y="3143704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414705" y="1657836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53269" y="2470368"/>
            <a:ext cx="5447736" cy="56169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平移两要素：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方向和距离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8" name="矩形 7"/>
          <p:cNvSpPr/>
          <p:nvPr/>
        </p:nvSpPr>
        <p:spPr>
          <a:xfrm>
            <a:off x="1553269" y="3561300"/>
            <a:ext cx="6619181" cy="189769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平移后的图形：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cs typeface="+mn-ea"/>
                <a:sym typeface="+mn-lt"/>
              </a:rPr>
              <a:t>大小和形状不变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                      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位置发生变化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812800" y="981499"/>
            <a:ext cx="11047494" cy="5876501"/>
            <a:chOff x="1516344" y="1196751"/>
            <a:chExt cx="11047494" cy="5876501"/>
          </a:xfrm>
        </p:grpSpPr>
        <p:grpSp>
          <p:nvGrpSpPr>
            <p:cNvPr id="6" name="组合 5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10" name="图片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11" name="矩形: 圆角 10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9"/>
          <a:stretch>
            <a:fillRect/>
          </a:stretch>
        </p:blipFill>
        <p:spPr>
          <a:xfrm>
            <a:off x="0" y="0"/>
            <a:ext cx="12125983" cy="6858000"/>
          </a:xfrm>
          <a:prstGeom prst="rect">
            <a:avLst/>
          </a:prstGeom>
        </p:spPr>
      </p:pic>
      <p:sp>
        <p:nvSpPr>
          <p:cNvPr id="29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6738031" y="16494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0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6738031" y="26035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1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6738031" y="35575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2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6738031" y="45132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3" name="MH_Text_1"/>
          <p:cNvSpPr/>
          <p:nvPr>
            <p:custDataLst>
              <p:tags r:id="rId5"/>
            </p:custDataLst>
          </p:nvPr>
        </p:nvSpPr>
        <p:spPr>
          <a:xfrm>
            <a:off x="7846113" y="17526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MH_Text_2"/>
          <p:cNvSpPr/>
          <p:nvPr>
            <p:custDataLst>
              <p:tags r:id="rId6"/>
            </p:custDataLst>
          </p:nvPr>
        </p:nvSpPr>
        <p:spPr>
          <a:xfrm>
            <a:off x="7846113" y="27066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MH_Text_3"/>
          <p:cNvSpPr/>
          <p:nvPr>
            <p:custDataLst>
              <p:tags r:id="rId7"/>
            </p:custDataLst>
          </p:nvPr>
        </p:nvSpPr>
        <p:spPr>
          <a:xfrm>
            <a:off x="7846113" y="36623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MH_Text_4"/>
          <p:cNvSpPr/>
          <p:nvPr>
            <p:custDataLst>
              <p:tags r:id="rId8"/>
            </p:custDataLst>
          </p:nvPr>
        </p:nvSpPr>
        <p:spPr>
          <a:xfrm>
            <a:off x="7846113" y="46164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MH_Others_1"/>
          <p:cNvSpPr txBox="1"/>
          <p:nvPr>
            <p:custDataLst>
              <p:tags r:id="rId9"/>
            </p:custDataLst>
          </p:nvPr>
        </p:nvSpPr>
        <p:spPr>
          <a:xfrm>
            <a:off x="4318681" y="13634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38" name="MH_Others_2"/>
          <p:cNvSpPr txBox="1"/>
          <p:nvPr>
            <p:custDataLst>
              <p:tags r:id="rId10"/>
            </p:custDataLst>
          </p:nvPr>
        </p:nvSpPr>
        <p:spPr>
          <a:xfrm>
            <a:off x="4909123" y="22987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9"/>
          <a:stretch>
            <a:fillRect/>
          </a:stretch>
        </p:blipFill>
        <p:spPr>
          <a:xfrm>
            <a:off x="0" y="0"/>
            <a:ext cx="12125983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4024313" y="3834946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983038" y="2590346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859020" y="4263390"/>
            <a:ext cx="216027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800" smtClean="0">
                <a:solidFill>
                  <a:schemeClr val="bg1"/>
                </a:solidFill>
                <a:cs typeface="+mn-ea"/>
                <a:sym typeface="+mn-lt"/>
              </a:rPr>
              <a:t>讲师：</a:t>
            </a:r>
            <a:r>
              <a:rPr lang="en-US" altLang="zh-CN" sz="1800" smtClean="0">
                <a:solidFill>
                  <a:schemeClr val="bg1"/>
                </a:solidFill>
                <a:cs typeface="+mn-ea"/>
                <a:sym typeface="+mn-lt"/>
              </a:rPr>
              <a:t>PPT818</a:t>
            </a:r>
            <a:endParaRPr lang="zh-CN" altLang="en-US" sz="1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副标题 2"/>
          <p:cNvSpPr>
            <a:spLocks noChangeArrowheads="1"/>
          </p:cNvSpPr>
          <p:nvPr/>
        </p:nvSpPr>
        <p:spPr bwMode="auto">
          <a:xfrm>
            <a:off x="3352800" y="2892746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感谢各位的聆听</a:t>
            </a:r>
          </a:p>
        </p:txBody>
      </p:sp>
      <p:grpSp>
        <p:nvGrpSpPr>
          <p:cNvPr id="12" name="PA_组合 42"/>
          <p:cNvGrpSpPr/>
          <p:nvPr>
            <p:custDataLst>
              <p:tags r:id="rId1"/>
            </p:custDataLst>
          </p:nvPr>
        </p:nvGrpSpPr>
        <p:grpSpPr>
          <a:xfrm>
            <a:off x="6224992" y="1445759"/>
            <a:ext cx="540000" cy="540000"/>
            <a:chOff x="5309025" y="2094564"/>
            <a:chExt cx="1461661" cy="1461661"/>
          </a:xfrm>
        </p:grpSpPr>
        <p:sp>
          <p:nvSpPr>
            <p:cNvPr id="1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" name="PA_组合 45"/>
          <p:cNvGrpSpPr/>
          <p:nvPr>
            <p:custDataLst>
              <p:tags r:id="rId2"/>
            </p:custDataLst>
          </p:nvPr>
        </p:nvGrpSpPr>
        <p:grpSpPr>
          <a:xfrm>
            <a:off x="6764992" y="1445759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8"/>
          <p:cNvGrpSpPr/>
          <p:nvPr>
            <p:custDataLst>
              <p:tags r:id="rId3"/>
            </p:custDataLst>
          </p:nvPr>
        </p:nvGrpSpPr>
        <p:grpSpPr>
          <a:xfrm>
            <a:off x="7261520" y="1445759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51"/>
          <p:cNvGrpSpPr/>
          <p:nvPr>
            <p:custDataLst>
              <p:tags r:id="rId4"/>
            </p:custDataLst>
          </p:nvPr>
        </p:nvGrpSpPr>
        <p:grpSpPr>
          <a:xfrm>
            <a:off x="7764096" y="1445759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PA_文本框 26"/>
          <p:cNvSpPr txBox="1"/>
          <p:nvPr>
            <p:custDataLst>
              <p:tags r:id="rId5"/>
            </p:custDataLst>
          </p:nvPr>
        </p:nvSpPr>
        <p:spPr>
          <a:xfrm>
            <a:off x="6198905" y="144575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PA_文本框 26"/>
          <p:cNvSpPr txBox="1"/>
          <p:nvPr>
            <p:custDataLst>
              <p:tags r:id="rId6"/>
            </p:custDataLst>
          </p:nvPr>
        </p:nvSpPr>
        <p:spPr>
          <a:xfrm>
            <a:off x="6764992" y="1445759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6" name="PA_矩形 56"/>
          <p:cNvSpPr/>
          <p:nvPr>
            <p:custDataLst>
              <p:tags r:id="rId7"/>
            </p:custDataLst>
          </p:nvPr>
        </p:nvSpPr>
        <p:spPr>
          <a:xfrm>
            <a:off x="7248857" y="1469342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7" name="PA_矩形 57"/>
          <p:cNvSpPr/>
          <p:nvPr>
            <p:custDataLst>
              <p:tags r:id="rId8"/>
            </p:custDataLst>
          </p:nvPr>
        </p:nvSpPr>
        <p:spPr>
          <a:xfrm>
            <a:off x="7764096" y="1445759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8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49" y="1182234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9"/>
          <a:stretch>
            <a:fillRect/>
          </a:stretch>
        </p:blipFill>
        <p:spPr>
          <a:xfrm>
            <a:off x="0" y="0"/>
            <a:ext cx="12125983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093958" y="1948913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温故知新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79708" y="3301660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3620633" y="2088016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922258" y="2237241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5708196" y="3143704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101138" y="1766926"/>
            <a:ext cx="5514932" cy="321888"/>
          </a:xfrm>
          <a:custGeom>
            <a:avLst/>
            <a:gdLst/>
            <a:ahLst/>
            <a:cxnLst/>
            <a:rect l="l" t="t" r="r" b="b"/>
            <a:pathLst>
              <a:path w="5514932" h="321888">
                <a:moveTo>
                  <a:pt x="3458663" y="256592"/>
                </a:moveTo>
                <a:cubicBezTo>
                  <a:pt x="3470369" y="256237"/>
                  <a:pt x="3479427" y="258955"/>
                  <a:pt x="3485837" y="264747"/>
                </a:cubicBezTo>
                <a:cubicBezTo>
                  <a:pt x="3494384" y="272469"/>
                  <a:pt x="3497119" y="278345"/>
                  <a:pt x="3494043" y="282375"/>
                </a:cubicBezTo>
                <a:cubicBezTo>
                  <a:pt x="3490967" y="286404"/>
                  <a:pt x="3484952" y="287738"/>
                  <a:pt x="3475996" y="286376"/>
                </a:cubicBezTo>
                <a:cubicBezTo>
                  <a:pt x="3467041" y="285013"/>
                  <a:pt x="3457777" y="284113"/>
                  <a:pt x="3448205" y="283676"/>
                </a:cubicBezTo>
                <a:cubicBezTo>
                  <a:pt x="3438632" y="283239"/>
                  <a:pt x="3427677" y="283464"/>
                  <a:pt x="3415337" y="284354"/>
                </a:cubicBezTo>
                <a:cubicBezTo>
                  <a:pt x="3402997" y="285243"/>
                  <a:pt x="3385721" y="287240"/>
                  <a:pt x="3363508" y="290344"/>
                </a:cubicBezTo>
                <a:cubicBezTo>
                  <a:pt x="3341295" y="293449"/>
                  <a:pt x="3324395" y="295930"/>
                  <a:pt x="3312808" y="297787"/>
                </a:cubicBezTo>
                <a:cubicBezTo>
                  <a:pt x="3301221" y="299644"/>
                  <a:pt x="3292502" y="300572"/>
                  <a:pt x="3286651" y="300572"/>
                </a:cubicBezTo>
                <a:cubicBezTo>
                  <a:pt x="3280356" y="300572"/>
                  <a:pt x="3272835" y="297654"/>
                  <a:pt x="3264087" y="291818"/>
                </a:cubicBezTo>
                <a:cubicBezTo>
                  <a:pt x="3254781" y="282267"/>
                  <a:pt x="3257806" y="277492"/>
                  <a:pt x="3273164" y="277492"/>
                </a:cubicBezTo>
                <a:cubicBezTo>
                  <a:pt x="3286558" y="277492"/>
                  <a:pt x="3306466" y="275925"/>
                  <a:pt x="3332888" y="272792"/>
                </a:cubicBezTo>
                <a:cubicBezTo>
                  <a:pt x="3359310" y="269658"/>
                  <a:pt x="3380289" y="267206"/>
                  <a:pt x="3395827" y="265435"/>
                </a:cubicBezTo>
                <a:cubicBezTo>
                  <a:pt x="3411365" y="263664"/>
                  <a:pt x="3428114" y="261176"/>
                  <a:pt x="3446075" y="257971"/>
                </a:cubicBezTo>
                <a:cubicBezTo>
                  <a:pt x="3450565" y="257170"/>
                  <a:pt x="3454761" y="256710"/>
                  <a:pt x="3458663" y="256592"/>
                </a:cubicBezTo>
                <a:close/>
                <a:moveTo>
                  <a:pt x="5421603" y="238343"/>
                </a:moveTo>
                <a:lnTo>
                  <a:pt x="5467656" y="238343"/>
                </a:lnTo>
                <a:lnTo>
                  <a:pt x="5467656" y="284375"/>
                </a:lnTo>
                <a:lnTo>
                  <a:pt x="5421603" y="284375"/>
                </a:lnTo>
                <a:close/>
                <a:moveTo>
                  <a:pt x="3398540" y="208253"/>
                </a:moveTo>
                <a:cubicBezTo>
                  <a:pt x="3403959" y="208642"/>
                  <a:pt x="3409239" y="210258"/>
                  <a:pt x="3414380" y="213101"/>
                </a:cubicBezTo>
                <a:cubicBezTo>
                  <a:pt x="3424661" y="218787"/>
                  <a:pt x="3426640" y="223282"/>
                  <a:pt x="3420316" y="226588"/>
                </a:cubicBezTo>
                <a:cubicBezTo>
                  <a:pt x="3413992" y="229893"/>
                  <a:pt x="3404549" y="232700"/>
                  <a:pt x="3391987" y="235009"/>
                </a:cubicBezTo>
                <a:cubicBezTo>
                  <a:pt x="3379425" y="237318"/>
                  <a:pt x="3367889" y="239150"/>
                  <a:pt x="3357377" y="240505"/>
                </a:cubicBezTo>
                <a:cubicBezTo>
                  <a:pt x="3346866" y="241860"/>
                  <a:pt x="3337007" y="241182"/>
                  <a:pt x="3327801" y="238472"/>
                </a:cubicBezTo>
                <a:cubicBezTo>
                  <a:pt x="3317419" y="233482"/>
                  <a:pt x="3314020" y="230001"/>
                  <a:pt x="3317605" y="228029"/>
                </a:cubicBezTo>
                <a:cubicBezTo>
                  <a:pt x="3321190" y="226057"/>
                  <a:pt x="3329948" y="223720"/>
                  <a:pt x="3343879" y="221016"/>
                </a:cubicBezTo>
                <a:cubicBezTo>
                  <a:pt x="3357811" y="218313"/>
                  <a:pt x="3370474" y="214897"/>
                  <a:pt x="3381867" y="210767"/>
                </a:cubicBezTo>
                <a:cubicBezTo>
                  <a:pt x="3387563" y="208702"/>
                  <a:pt x="3393121" y="207864"/>
                  <a:pt x="3398540" y="208253"/>
                </a:cubicBezTo>
                <a:close/>
                <a:moveTo>
                  <a:pt x="2011679" y="200259"/>
                </a:moveTo>
                <a:cubicBezTo>
                  <a:pt x="2008969" y="199650"/>
                  <a:pt x="2001981" y="200230"/>
                  <a:pt x="1990717" y="202001"/>
                </a:cubicBezTo>
                <a:cubicBezTo>
                  <a:pt x="1979453" y="203772"/>
                  <a:pt x="1964005" y="205877"/>
                  <a:pt x="1944373" y="208315"/>
                </a:cubicBezTo>
                <a:cubicBezTo>
                  <a:pt x="1945234" y="223788"/>
                  <a:pt x="1946051" y="238737"/>
                  <a:pt x="1946825" y="253164"/>
                </a:cubicBezTo>
                <a:cubicBezTo>
                  <a:pt x="1962743" y="251414"/>
                  <a:pt x="1983171" y="248883"/>
                  <a:pt x="2008108" y="245570"/>
                </a:cubicBezTo>
                <a:cubicBezTo>
                  <a:pt x="2011406" y="230714"/>
                  <a:pt x="2013504" y="219600"/>
                  <a:pt x="2014400" y="212229"/>
                </a:cubicBezTo>
                <a:cubicBezTo>
                  <a:pt x="2015296" y="204859"/>
                  <a:pt x="2014389" y="200868"/>
                  <a:pt x="2011679" y="200259"/>
                </a:cubicBezTo>
                <a:close/>
                <a:moveTo>
                  <a:pt x="5214449" y="186010"/>
                </a:moveTo>
                <a:cubicBezTo>
                  <a:pt x="5223177" y="185482"/>
                  <a:pt x="5230767" y="188815"/>
                  <a:pt x="5237220" y="196011"/>
                </a:cubicBezTo>
                <a:cubicBezTo>
                  <a:pt x="5245824" y="205604"/>
                  <a:pt x="5244910" y="211244"/>
                  <a:pt x="5234477" y="212929"/>
                </a:cubicBezTo>
                <a:cubicBezTo>
                  <a:pt x="5224045" y="214614"/>
                  <a:pt x="5209038" y="216367"/>
                  <a:pt x="5189456" y="218188"/>
                </a:cubicBezTo>
                <a:cubicBezTo>
                  <a:pt x="5169875" y="220009"/>
                  <a:pt x="5152807" y="222239"/>
                  <a:pt x="5138251" y="224878"/>
                </a:cubicBezTo>
                <a:cubicBezTo>
                  <a:pt x="5123696" y="227516"/>
                  <a:pt x="5112227" y="229993"/>
                  <a:pt x="5103845" y="232309"/>
                </a:cubicBezTo>
                <a:cubicBezTo>
                  <a:pt x="5095464" y="234625"/>
                  <a:pt x="5086228" y="231263"/>
                  <a:pt x="5076140" y="222221"/>
                </a:cubicBezTo>
                <a:cubicBezTo>
                  <a:pt x="5066052" y="213180"/>
                  <a:pt x="5068228" y="208659"/>
                  <a:pt x="5082669" y="208659"/>
                </a:cubicBezTo>
                <a:cubicBezTo>
                  <a:pt x="5095030" y="208659"/>
                  <a:pt x="5115701" y="205948"/>
                  <a:pt x="5144683" y="200528"/>
                </a:cubicBezTo>
                <a:cubicBezTo>
                  <a:pt x="5172474" y="196197"/>
                  <a:pt x="5192694" y="191963"/>
                  <a:pt x="5205342" y="187826"/>
                </a:cubicBezTo>
                <a:cubicBezTo>
                  <a:pt x="5208504" y="186792"/>
                  <a:pt x="5211540" y="186187"/>
                  <a:pt x="5214449" y="186010"/>
                </a:cubicBezTo>
                <a:close/>
                <a:moveTo>
                  <a:pt x="240430" y="183215"/>
                </a:moveTo>
                <a:cubicBezTo>
                  <a:pt x="244169" y="183837"/>
                  <a:pt x="248971" y="185177"/>
                  <a:pt x="254836" y="187234"/>
                </a:cubicBezTo>
                <a:cubicBezTo>
                  <a:pt x="276002" y="194935"/>
                  <a:pt x="288729" y="203615"/>
                  <a:pt x="293017" y="213273"/>
                </a:cubicBezTo>
                <a:cubicBezTo>
                  <a:pt x="297305" y="222931"/>
                  <a:pt x="297699" y="232697"/>
                  <a:pt x="294200" y="242570"/>
                </a:cubicBezTo>
                <a:cubicBezTo>
                  <a:pt x="290701" y="252443"/>
                  <a:pt x="282681" y="251005"/>
                  <a:pt x="270141" y="238257"/>
                </a:cubicBezTo>
                <a:cubicBezTo>
                  <a:pt x="257600" y="225508"/>
                  <a:pt x="246049" y="211760"/>
                  <a:pt x="235488" y="197011"/>
                </a:cubicBezTo>
                <a:cubicBezTo>
                  <a:pt x="227566" y="185949"/>
                  <a:pt x="229214" y="181351"/>
                  <a:pt x="240430" y="183215"/>
                </a:cubicBezTo>
                <a:close/>
                <a:moveTo>
                  <a:pt x="143077" y="170408"/>
                </a:moveTo>
                <a:cubicBezTo>
                  <a:pt x="145548" y="171566"/>
                  <a:pt x="146948" y="176630"/>
                  <a:pt x="147274" y="185600"/>
                </a:cubicBezTo>
                <a:cubicBezTo>
                  <a:pt x="147926" y="203539"/>
                  <a:pt x="143108" y="220436"/>
                  <a:pt x="132819" y="236289"/>
                </a:cubicBezTo>
                <a:cubicBezTo>
                  <a:pt x="122530" y="252142"/>
                  <a:pt x="115306" y="254411"/>
                  <a:pt x="111147" y="243097"/>
                </a:cubicBezTo>
                <a:cubicBezTo>
                  <a:pt x="106989" y="231782"/>
                  <a:pt x="108301" y="221092"/>
                  <a:pt x="115084" y="211025"/>
                </a:cubicBezTo>
                <a:cubicBezTo>
                  <a:pt x="121867" y="200958"/>
                  <a:pt x="127653" y="190167"/>
                  <a:pt x="132442" y="178652"/>
                </a:cubicBezTo>
                <a:cubicBezTo>
                  <a:pt x="137060" y="171998"/>
                  <a:pt x="140605" y="169250"/>
                  <a:pt x="143077" y="170408"/>
                </a:cubicBezTo>
                <a:close/>
                <a:moveTo>
                  <a:pt x="1878253" y="162188"/>
                </a:moveTo>
                <a:cubicBezTo>
                  <a:pt x="1881419" y="161945"/>
                  <a:pt x="1880407" y="170315"/>
                  <a:pt x="1875217" y="187299"/>
                </a:cubicBezTo>
                <a:cubicBezTo>
                  <a:pt x="1862741" y="218475"/>
                  <a:pt x="1855159" y="242448"/>
                  <a:pt x="1852470" y="259219"/>
                </a:cubicBezTo>
                <a:cubicBezTo>
                  <a:pt x="1849782" y="275990"/>
                  <a:pt x="1844469" y="280213"/>
                  <a:pt x="1836531" y="271888"/>
                </a:cubicBezTo>
                <a:cubicBezTo>
                  <a:pt x="1828594" y="263564"/>
                  <a:pt x="1822736" y="254533"/>
                  <a:pt x="1818957" y="244796"/>
                </a:cubicBezTo>
                <a:cubicBezTo>
                  <a:pt x="1815179" y="235059"/>
                  <a:pt x="1815727" y="229413"/>
                  <a:pt x="1820603" y="227857"/>
                </a:cubicBezTo>
                <a:cubicBezTo>
                  <a:pt x="1825479" y="226301"/>
                  <a:pt x="1831333" y="220823"/>
                  <a:pt x="1838166" y="211423"/>
                </a:cubicBezTo>
                <a:cubicBezTo>
                  <a:pt x="1844999" y="202023"/>
                  <a:pt x="1854959" y="188859"/>
                  <a:pt x="1868044" y="171930"/>
                </a:cubicBezTo>
                <a:cubicBezTo>
                  <a:pt x="1872951" y="165582"/>
                  <a:pt x="1876354" y="162334"/>
                  <a:pt x="1878253" y="162188"/>
                </a:cubicBezTo>
                <a:close/>
                <a:moveTo>
                  <a:pt x="2669908" y="151741"/>
                </a:moveTo>
                <a:cubicBezTo>
                  <a:pt x="2672227" y="152052"/>
                  <a:pt x="2675031" y="152687"/>
                  <a:pt x="2678322" y="153646"/>
                </a:cubicBezTo>
                <a:cubicBezTo>
                  <a:pt x="2691487" y="157482"/>
                  <a:pt x="2700962" y="163294"/>
                  <a:pt x="2706748" y="171080"/>
                </a:cubicBezTo>
                <a:cubicBezTo>
                  <a:pt x="2712535" y="178867"/>
                  <a:pt x="2713962" y="188446"/>
                  <a:pt x="2711029" y="199818"/>
                </a:cubicBezTo>
                <a:cubicBezTo>
                  <a:pt x="2708096" y="211190"/>
                  <a:pt x="2698851" y="208508"/>
                  <a:pt x="2683291" y="191773"/>
                </a:cubicBezTo>
                <a:cubicBezTo>
                  <a:pt x="2671604" y="175583"/>
                  <a:pt x="2664563" y="164222"/>
                  <a:pt x="2662168" y="157690"/>
                </a:cubicBezTo>
                <a:cubicBezTo>
                  <a:pt x="2660372" y="152791"/>
                  <a:pt x="2662952" y="150808"/>
                  <a:pt x="2669908" y="151741"/>
                </a:cubicBezTo>
                <a:close/>
                <a:moveTo>
                  <a:pt x="584452" y="129538"/>
                </a:moveTo>
                <a:cubicBezTo>
                  <a:pt x="588248" y="129791"/>
                  <a:pt x="593046" y="130621"/>
                  <a:pt x="598846" y="132028"/>
                </a:cubicBezTo>
                <a:cubicBezTo>
                  <a:pt x="622049" y="137657"/>
                  <a:pt x="636024" y="146325"/>
                  <a:pt x="640770" y="158034"/>
                </a:cubicBezTo>
                <a:cubicBezTo>
                  <a:pt x="645517" y="169743"/>
                  <a:pt x="645771" y="178655"/>
                  <a:pt x="641534" y="184772"/>
                </a:cubicBezTo>
                <a:cubicBezTo>
                  <a:pt x="637296" y="190888"/>
                  <a:pt x="627491" y="187378"/>
                  <a:pt x="612118" y="174242"/>
                </a:cubicBezTo>
                <a:cubicBezTo>
                  <a:pt x="596746" y="161107"/>
                  <a:pt x="585159" y="150638"/>
                  <a:pt x="577358" y="142837"/>
                </a:cubicBezTo>
                <a:cubicBezTo>
                  <a:pt x="570700" y="133211"/>
                  <a:pt x="573065" y="128778"/>
                  <a:pt x="584452" y="129538"/>
                </a:cubicBezTo>
                <a:close/>
                <a:moveTo>
                  <a:pt x="4831923" y="127801"/>
                </a:moveTo>
                <a:cubicBezTo>
                  <a:pt x="4812994" y="129594"/>
                  <a:pt x="4795635" y="131322"/>
                  <a:pt x="4779846" y="132985"/>
                </a:cubicBezTo>
                <a:cubicBezTo>
                  <a:pt x="4778599" y="134850"/>
                  <a:pt x="4773343" y="140328"/>
                  <a:pt x="4764079" y="149419"/>
                </a:cubicBezTo>
                <a:cubicBezTo>
                  <a:pt x="4781259" y="161609"/>
                  <a:pt x="4796904" y="171898"/>
                  <a:pt x="4811015" y="180287"/>
                </a:cubicBezTo>
                <a:cubicBezTo>
                  <a:pt x="4817841" y="175755"/>
                  <a:pt x="4824978" y="168456"/>
                  <a:pt x="4832429" y="158389"/>
                </a:cubicBezTo>
                <a:cubicBezTo>
                  <a:pt x="4839878" y="148322"/>
                  <a:pt x="4843847" y="140822"/>
                  <a:pt x="4844334" y="135889"/>
                </a:cubicBezTo>
                <a:lnTo>
                  <a:pt x="4844882" y="134031"/>
                </a:lnTo>
                <a:lnTo>
                  <a:pt x="4839804" y="136798"/>
                </a:lnTo>
                <a:cubicBezTo>
                  <a:pt x="4835718" y="137547"/>
                  <a:pt x="4833092" y="134549"/>
                  <a:pt x="4831923" y="127801"/>
                </a:cubicBezTo>
                <a:close/>
                <a:moveTo>
                  <a:pt x="185982" y="126317"/>
                </a:moveTo>
                <a:cubicBezTo>
                  <a:pt x="193080" y="126317"/>
                  <a:pt x="200716" y="128443"/>
                  <a:pt x="208890" y="132695"/>
                </a:cubicBezTo>
                <a:cubicBezTo>
                  <a:pt x="217064" y="136947"/>
                  <a:pt x="219803" y="141858"/>
                  <a:pt x="217107" y="147430"/>
                </a:cubicBezTo>
                <a:cubicBezTo>
                  <a:pt x="214411" y="153001"/>
                  <a:pt x="213063" y="167130"/>
                  <a:pt x="213063" y="189816"/>
                </a:cubicBezTo>
                <a:cubicBezTo>
                  <a:pt x="213063" y="212660"/>
                  <a:pt x="213737" y="232069"/>
                  <a:pt x="215085" y="248044"/>
                </a:cubicBezTo>
                <a:cubicBezTo>
                  <a:pt x="216433" y="264019"/>
                  <a:pt x="212271" y="278341"/>
                  <a:pt x="202598" y="291011"/>
                </a:cubicBezTo>
                <a:cubicBezTo>
                  <a:pt x="192926" y="303681"/>
                  <a:pt x="185401" y="305312"/>
                  <a:pt x="180023" y="295905"/>
                </a:cubicBezTo>
                <a:cubicBezTo>
                  <a:pt x="174646" y="286497"/>
                  <a:pt x="166407" y="277248"/>
                  <a:pt x="155308" y="268156"/>
                </a:cubicBezTo>
                <a:cubicBezTo>
                  <a:pt x="144209" y="259065"/>
                  <a:pt x="144567" y="255419"/>
                  <a:pt x="156383" y="257218"/>
                </a:cubicBezTo>
                <a:cubicBezTo>
                  <a:pt x="168200" y="259018"/>
                  <a:pt x="176083" y="259982"/>
                  <a:pt x="180034" y="260111"/>
                </a:cubicBezTo>
                <a:cubicBezTo>
                  <a:pt x="183985" y="260240"/>
                  <a:pt x="186175" y="251511"/>
                  <a:pt x="186605" y="233923"/>
                </a:cubicBezTo>
                <a:cubicBezTo>
                  <a:pt x="187036" y="216334"/>
                  <a:pt x="186810" y="197818"/>
                  <a:pt x="185928" y="178372"/>
                </a:cubicBezTo>
                <a:cubicBezTo>
                  <a:pt x="185046" y="158927"/>
                  <a:pt x="182798" y="145390"/>
                  <a:pt x="179184" y="137761"/>
                </a:cubicBezTo>
                <a:cubicBezTo>
                  <a:pt x="175571" y="130132"/>
                  <a:pt x="177836" y="126317"/>
                  <a:pt x="185982" y="126317"/>
                </a:cubicBezTo>
                <a:close/>
                <a:moveTo>
                  <a:pt x="4148017" y="125890"/>
                </a:moveTo>
                <a:cubicBezTo>
                  <a:pt x="4151628" y="125741"/>
                  <a:pt x="4156905" y="127257"/>
                  <a:pt x="4163849" y="130437"/>
                </a:cubicBezTo>
                <a:cubicBezTo>
                  <a:pt x="4177737" y="136796"/>
                  <a:pt x="4181896" y="142106"/>
                  <a:pt x="4176325" y="146365"/>
                </a:cubicBezTo>
                <a:cubicBezTo>
                  <a:pt x="4170754" y="150624"/>
                  <a:pt x="4164089" y="154288"/>
                  <a:pt x="4156331" y="157357"/>
                </a:cubicBezTo>
                <a:cubicBezTo>
                  <a:pt x="4163128" y="157357"/>
                  <a:pt x="4170342" y="156507"/>
                  <a:pt x="4177971" y="154808"/>
                </a:cubicBezTo>
                <a:cubicBezTo>
                  <a:pt x="4185599" y="153108"/>
                  <a:pt x="4192106" y="150631"/>
                  <a:pt x="4197491" y="147376"/>
                </a:cubicBezTo>
                <a:cubicBezTo>
                  <a:pt x="4202876" y="144121"/>
                  <a:pt x="4208332" y="143483"/>
                  <a:pt x="4213861" y="145461"/>
                </a:cubicBezTo>
                <a:cubicBezTo>
                  <a:pt x="4219389" y="147440"/>
                  <a:pt x="4225354" y="151459"/>
                  <a:pt x="4231757" y="157518"/>
                </a:cubicBezTo>
                <a:cubicBezTo>
                  <a:pt x="4238160" y="163577"/>
                  <a:pt x="4237963" y="168764"/>
                  <a:pt x="4231166" y="173081"/>
                </a:cubicBezTo>
                <a:cubicBezTo>
                  <a:pt x="4224368" y="177397"/>
                  <a:pt x="4218306" y="182886"/>
                  <a:pt x="4212979" y="189547"/>
                </a:cubicBezTo>
                <a:cubicBezTo>
                  <a:pt x="4207651" y="196208"/>
                  <a:pt x="4195050" y="210609"/>
                  <a:pt x="4175174" y="232750"/>
                </a:cubicBezTo>
                <a:cubicBezTo>
                  <a:pt x="4155299" y="254892"/>
                  <a:pt x="4135957" y="271695"/>
                  <a:pt x="4117150" y="283160"/>
                </a:cubicBezTo>
                <a:cubicBezTo>
                  <a:pt x="4098343" y="294625"/>
                  <a:pt x="4080124" y="302193"/>
                  <a:pt x="4062492" y="305864"/>
                </a:cubicBezTo>
                <a:cubicBezTo>
                  <a:pt x="4044861" y="309535"/>
                  <a:pt x="4043025" y="306972"/>
                  <a:pt x="4056986" y="298174"/>
                </a:cubicBezTo>
                <a:cubicBezTo>
                  <a:pt x="4070946" y="289376"/>
                  <a:pt x="4085910" y="278768"/>
                  <a:pt x="4101878" y="266349"/>
                </a:cubicBezTo>
                <a:cubicBezTo>
                  <a:pt x="4117846" y="253931"/>
                  <a:pt x="4130096" y="243649"/>
                  <a:pt x="4138628" y="235504"/>
                </a:cubicBezTo>
                <a:cubicBezTo>
                  <a:pt x="4131458" y="231474"/>
                  <a:pt x="4123815" y="224057"/>
                  <a:pt x="4115698" y="213251"/>
                </a:cubicBezTo>
                <a:cubicBezTo>
                  <a:pt x="4107582" y="202446"/>
                  <a:pt x="4107600" y="196498"/>
                  <a:pt x="4115752" y="195408"/>
                </a:cubicBezTo>
                <a:cubicBezTo>
                  <a:pt x="4123904" y="194319"/>
                  <a:pt x="4131738" y="196495"/>
                  <a:pt x="4139252" y="201937"/>
                </a:cubicBezTo>
                <a:cubicBezTo>
                  <a:pt x="4146766" y="207379"/>
                  <a:pt x="4151592" y="214108"/>
                  <a:pt x="4153728" y="222124"/>
                </a:cubicBezTo>
                <a:cubicBezTo>
                  <a:pt x="4164770" y="206881"/>
                  <a:pt x="4173138" y="195534"/>
                  <a:pt x="4178831" y="188084"/>
                </a:cubicBezTo>
                <a:cubicBezTo>
                  <a:pt x="4184524" y="180634"/>
                  <a:pt x="4188019" y="175698"/>
                  <a:pt x="4189317" y="173274"/>
                </a:cubicBezTo>
                <a:cubicBezTo>
                  <a:pt x="4190615" y="170851"/>
                  <a:pt x="4188306" y="170302"/>
                  <a:pt x="4182391" y="171629"/>
                </a:cubicBezTo>
                <a:cubicBezTo>
                  <a:pt x="4176476" y="172955"/>
                  <a:pt x="4170657" y="173855"/>
                  <a:pt x="4164935" y="174328"/>
                </a:cubicBezTo>
                <a:cubicBezTo>
                  <a:pt x="4159214" y="174802"/>
                  <a:pt x="4153621" y="172787"/>
                  <a:pt x="4148157" y="168284"/>
                </a:cubicBezTo>
                <a:cubicBezTo>
                  <a:pt x="4134075" y="179742"/>
                  <a:pt x="4118616" y="188005"/>
                  <a:pt x="4101781" y="193075"/>
                </a:cubicBezTo>
                <a:cubicBezTo>
                  <a:pt x="4084946" y="198144"/>
                  <a:pt x="4083185" y="195226"/>
                  <a:pt x="4096500" y="184320"/>
                </a:cubicBezTo>
                <a:cubicBezTo>
                  <a:pt x="4109815" y="173414"/>
                  <a:pt x="4120621" y="163595"/>
                  <a:pt x="4128916" y="154861"/>
                </a:cubicBezTo>
                <a:cubicBezTo>
                  <a:pt x="4137212" y="146128"/>
                  <a:pt x="4141636" y="138284"/>
                  <a:pt x="4142188" y="131329"/>
                </a:cubicBezTo>
                <a:cubicBezTo>
                  <a:pt x="4142464" y="127852"/>
                  <a:pt x="4144407" y="126039"/>
                  <a:pt x="4148017" y="125890"/>
                </a:cubicBezTo>
                <a:close/>
                <a:moveTo>
                  <a:pt x="2593776" y="124414"/>
                </a:moveTo>
                <a:cubicBezTo>
                  <a:pt x="2588850" y="124851"/>
                  <a:pt x="2576313" y="127077"/>
                  <a:pt x="2556165" y="131093"/>
                </a:cubicBezTo>
                <a:lnTo>
                  <a:pt x="2557348" y="169488"/>
                </a:lnTo>
                <a:cubicBezTo>
                  <a:pt x="2565278" y="168743"/>
                  <a:pt x="2571879" y="166979"/>
                  <a:pt x="2577149" y="164197"/>
                </a:cubicBezTo>
                <a:cubicBezTo>
                  <a:pt x="2582419" y="161415"/>
                  <a:pt x="2588112" y="163032"/>
                  <a:pt x="2594228" y="169048"/>
                </a:cubicBezTo>
                <a:cubicBezTo>
                  <a:pt x="2600344" y="175063"/>
                  <a:pt x="2598587" y="180039"/>
                  <a:pt x="2588958" y="183976"/>
                </a:cubicBezTo>
                <a:cubicBezTo>
                  <a:pt x="2579328" y="187912"/>
                  <a:pt x="2568849" y="189880"/>
                  <a:pt x="2557521" y="189880"/>
                </a:cubicBezTo>
                <a:lnTo>
                  <a:pt x="2558682" y="224813"/>
                </a:lnTo>
                <a:cubicBezTo>
                  <a:pt x="2563213" y="224942"/>
                  <a:pt x="2569968" y="223175"/>
                  <a:pt x="2578945" y="219511"/>
                </a:cubicBezTo>
                <a:cubicBezTo>
                  <a:pt x="2587922" y="215847"/>
                  <a:pt x="2593941" y="216040"/>
                  <a:pt x="2597003" y="220091"/>
                </a:cubicBezTo>
                <a:cubicBezTo>
                  <a:pt x="2600064" y="224143"/>
                  <a:pt x="2602319" y="223884"/>
                  <a:pt x="2603768" y="219317"/>
                </a:cubicBezTo>
                <a:cubicBezTo>
                  <a:pt x="2605216" y="214750"/>
                  <a:pt x="2606166" y="199234"/>
                  <a:pt x="2606618" y="172769"/>
                </a:cubicBezTo>
                <a:cubicBezTo>
                  <a:pt x="2607070" y="146304"/>
                  <a:pt x="2606274" y="131519"/>
                  <a:pt x="2604230" y="128415"/>
                </a:cubicBezTo>
                <a:cubicBezTo>
                  <a:pt x="2602187" y="125310"/>
                  <a:pt x="2598702" y="123976"/>
                  <a:pt x="2593776" y="124414"/>
                </a:cubicBezTo>
                <a:close/>
                <a:moveTo>
                  <a:pt x="1314413" y="120647"/>
                </a:moveTo>
                <a:cubicBezTo>
                  <a:pt x="1318057" y="121337"/>
                  <a:pt x="1321740" y="122847"/>
                  <a:pt x="1325461" y="125177"/>
                </a:cubicBezTo>
                <a:cubicBezTo>
                  <a:pt x="1332904" y="129838"/>
                  <a:pt x="1333470" y="134344"/>
                  <a:pt x="1327160" y="138696"/>
                </a:cubicBezTo>
                <a:cubicBezTo>
                  <a:pt x="1320851" y="143049"/>
                  <a:pt x="1310956" y="146114"/>
                  <a:pt x="1297476" y="147892"/>
                </a:cubicBezTo>
                <a:cubicBezTo>
                  <a:pt x="1306482" y="151936"/>
                  <a:pt x="1310533" y="155969"/>
                  <a:pt x="1309629" y="159992"/>
                </a:cubicBezTo>
                <a:cubicBezTo>
                  <a:pt x="1308726" y="164014"/>
                  <a:pt x="1308274" y="167624"/>
                  <a:pt x="1308274" y="170822"/>
                </a:cubicBezTo>
                <a:cubicBezTo>
                  <a:pt x="1321697" y="168126"/>
                  <a:pt x="1335675" y="165430"/>
                  <a:pt x="1350209" y="162734"/>
                </a:cubicBezTo>
                <a:cubicBezTo>
                  <a:pt x="1364742" y="160038"/>
                  <a:pt x="1376236" y="164114"/>
                  <a:pt x="1384690" y="174963"/>
                </a:cubicBezTo>
                <a:cubicBezTo>
                  <a:pt x="1393143" y="185811"/>
                  <a:pt x="1389490" y="190561"/>
                  <a:pt x="1373730" y="189213"/>
                </a:cubicBezTo>
                <a:cubicBezTo>
                  <a:pt x="1357970" y="187865"/>
                  <a:pt x="1336603" y="188841"/>
                  <a:pt x="1309629" y="192139"/>
                </a:cubicBezTo>
                <a:cubicBezTo>
                  <a:pt x="1311393" y="218381"/>
                  <a:pt x="1312730" y="239522"/>
                  <a:pt x="1313641" y="255562"/>
                </a:cubicBezTo>
                <a:cubicBezTo>
                  <a:pt x="1314552" y="271602"/>
                  <a:pt x="1313569" y="283708"/>
                  <a:pt x="1310694" y="291882"/>
                </a:cubicBezTo>
                <a:cubicBezTo>
                  <a:pt x="1307819" y="300056"/>
                  <a:pt x="1302459" y="307595"/>
                  <a:pt x="1294615" y="314500"/>
                </a:cubicBezTo>
                <a:cubicBezTo>
                  <a:pt x="1286771" y="321405"/>
                  <a:pt x="1280278" y="320434"/>
                  <a:pt x="1275138" y="311586"/>
                </a:cubicBezTo>
                <a:cubicBezTo>
                  <a:pt x="1269997" y="302738"/>
                  <a:pt x="1260937" y="294162"/>
                  <a:pt x="1247959" y="285859"/>
                </a:cubicBezTo>
                <a:cubicBezTo>
                  <a:pt x="1234981" y="277556"/>
                  <a:pt x="1236139" y="274305"/>
                  <a:pt x="1251433" y="276104"/>
                </a:cubicBezTo>
                <a:cubicBezTo>
                  <a:pt x="1266727" y="277904"/>
                  <a:pt x="1276184" y="278700"/>
                  <a:pt x="1279805" y="278492"/>
                </a:cubicBezTo>
                <a:cubicBezTo>
                  <a:pt x="1283426" y="278284"/>
                  <a:pt x="1285452" y="270479"/>
                  <a:pt x="1285882" y="255078"/>
                </a:cubicBezTo>
                <a:cubicBezTo>
                  <a:pt x="1286312" y="239677"/>
                  <a:pt x="1285717" y="219744"/>
                  <a:pt x="1284097" y="195279"/>
                </a:cubicBezTo>
                <a:cubicBezTo>
                  <a:pt x="1260521" y="197961"/>
                  <a:pt x="1241875" y="200256"/>
                  <a:pt x="1228156" y="202165"/>
                </a:cubicBezTo>
                <a:lnTo>
                  <a:pt x="1226840" y="202393"/>
                </a:lnTo>
                <a:lnTo>
                  <a:pt x="1240522" y="209401"/>
                </a:lnTo>
                <a:cubicBezTo>
                  <a:pt x="1244584" y="212226"/>
                  <a:pt x="1248067" y="215499"/>
                  <a:pt x="1250971" y="219220"/>
                </a:cubicBezTo>
                <a:cubicBezTo>
                  <a:pt x="1256779" y="226663"/>
                  <a:pt x="1257030" y="235109"/>
                  <a:pt x="1251724" y="244559"/>
                </a:cubicBezTo>
                <a:cubicBezTo>
                  <a:pt x="1246418" y="254010"/>
                  <a:pt x="1240606" y="254307"/>
                  <a:pt x="1234289" y="245452"/>
                </a:cubicBezTo>
                <a:cubicBezTo>
                  <a:pt x="1227973" y="236597"/>
                  <a:pt x="1222549" y="227179"/>
                  <a:pt x="1218017" y="217198"/>
                </a:cubicBezTo>
                <a:cubicBezTo>
                  <a:pt x="1216837" y="213746"/>
                  <a:pt x="1216132" y="210846"/>
                  <a:pt x="1215900" y="208497"/>
                </a:cubicBezTo>
                <a:lnTo>
                  <a:pt x="1216479" y="204188"/>
                </a:lnTo>
                <a:lnTo>
                  <a:pt x="1201787" y="206734"/>
                </a:lnTo>
                <a:cubicBezTo>
                  <a:pt x="1194065" y="209007"/>
                  <a:pt x="1184887" y="206153"/>
                  <a:pt x="1174254" y="198172"/>
                </a:cubicBezTo>
                <a:cubicBezTo>
                  <a:pt x="1163621" y="190192"/>
                  <a:pt x="1164539" y="185901"/>
                  <a:pt x="1177007" y="185299"/>
                </a:cubicBezTo>
                <a:cubicBezTo>
                  <a:pt x="1189476" y="184696"/>
                  <a:pt x="1204035" y="183495"/>
                  <a:pt x="1220684" y="181696"/>
                </a:cubicBezTo>
                <a:cubicBezTo>
                  <a:pt x="1237333" y="179896"/>
                  <a:pt x="1257481" y="177784"/>
                  <a:pt x="1281128" y="175361"/>
                </a:cubicBezTo>
                <a:cubicBezTo>
                  <a:pt x="1280268" y="165925"/>
                  <a:pt x="1278547" y="158167"/>
                  <a:pt x="1275966" y="152087"/>
                </a:cubicBezTo>
                <a:cubicBezTo>
                  <a:pt x="1264465" y="153894"/>
                  <a:pt x="1254405" y="155245"/>
                  <a:pt x="1245787" y="156141"/>
                </a:cubicBezTo>
                <a:cubicBezTo>
                  <a:pt x="1237168" y="157038"/>
                  <a:pt x="1228754" y="153865"/>
                  <a:pt x="1220544" y="146623"/>
                </a:cubicBezTo>
                <a:cubicBezTo>
                  <a:pt x="1212335" y="139381"/>
                  <a:pt x="1213658" y="135760"/>
                  <a:pt x="1224513" y="135760"/>
                </a:cubicBezTo>
                <a:cubicBezTo>
                  <a:pt x="1233304" y="135760"/>
                  <a:pt x="1246626" y="134061"/>
                  <a:pt x="1264479" y="130662"/>
                </a:cubicBezTo>
                <a:cubicBezTo>
                  <a:pt x="1283423" y="126145"/>
                  <a:pt x="1296462" y="122937"/>
                  <a:pt x="1303596" y="121036"/>
                </a:cubicBezTo>
                <a:cubicBezTo>
                  <a:pt x="1307163" y="120086"/>
                  <a:pt x="1310768" y="119957"/>
                  <a:pt x="1314413" y="120647"/>
                </a:cubicBezTo>
                <a:close/>
                <a:moveTo>
                  <a:pt x="418055" y="113809"/>
                </a:moveTo>
                <a:cubicBezTo>
                  <a:pt x="420642" y="113443"/>
                  <a:pt x="423602" y="113870"/>
                  <a:pt x="426936" y="115089"/>
                </a:cubicBezTo>
                <a:cubicBezTo>
                  <a:pt x="433604" y="117527"/>
                  <a:pt x="439480" y="120986"/>
                  <a:pt x="444564" y="125468"/>
                </a:cubicBezTo>
                <a:cubicBezTo>
                  <a:pt x="449647" y="129949"/>
                  <a:pt x="449163" y="135219"/>
                  <a:pt x="443112" y="141278"/>
                </a:cubicBezTo>
                <a:cubicBezTo>
                  <a:pt x="437060" y="147336"/>
                  <a:pt x="432335" y="155127"/>
                  <a:pt x="428937" y="164649"/>
                </a:cubicBezTo>
                <a:cubicBezTo>
                  <a:pt x="425538" y="174171"/>
                  <a:pt x="426538" y="182771"/>
                  <a:pt x="431937" y="190450"/>
                </a:cubicBezTo>
                <a:cubicBezTo>
                  <a:pt x="437336" y="198129"/>
                  <a:pt x="436888" y="209089"/>
                  <a:pt x="430593" y="223329"/>
                </a:cubicBezTo>
                <a:cubicBezTo>
                  <a:pt x="473570" y="234342"/>
                  <a:pt x="510920" y="242975"/>
                  <a:pt x="542640" y="249227"/>
                </a:cubicBezTo>
                <a:cubicBezTo>
                  <a:pt x="574361" y="255480"/>
                  <a:pt x="602478" y="258161"/>
                  <a:pt x="626993" y="257272"/>
                </a:cubicBezTo>
                <a:cubicBezTo>
                  <a:pt x="651507" y="256383"/>
                  <a:pt x="668769" y="255476"/>
                  <a:pt x="678779" y="254551"/>
                </a:cubicBezTo>
                <a:cubicBezTo>
                  <a:pt x="688788" y="253626"/>
                  <a:pt x="681597" y="259929"/>
                  <a:pt x="657204" y="273459"/>
                </a:cubicBezTo>
                <a:cubicBezTo>
                  <a:pt x="632811" y="286989"/>
                  <a:pt x="615366" y="294216"/>
                  <a:pt x="604870" y="295141"/>
                </a:cubicBezTo>
                <a:cubicBezTo>
                  <a:pt x="594372" y="296066"/>
                  <a:pt x="577178" y="292251"/>
                  <a:pt x="553288" y="283697"/>
                </a:cubicBezTo>
                <a:cubicBezTo>
                  <a:pt x="529397" y="275144"/>
                  <a:pt x="506377" y="266579"/>
                  <a:pt x="484229" y="258003"/>
                </a:cubicBezTo>
                <a:cubicBezTo>
                  <a:pt x="462080" y="249428"/>
                  <a:pt x="446270" y="244029"/>
                  <a:pt x="436799" y="241806"/>
                </a:cubicBezTo>
                <a:cubicBezTo>
                  <a:pt x="427327" y="239583"/>
                  <a:pt x="417665" y="240218"/>
                  <a:pt x="407813" y="243710"/>
                </a:cubicBezTo>
                <a:cubicBezTo>
                  <a:pt x="397962" y="247202"/>
                  <a:pt x="390250" y="250579"/>
                  <a:pt x="384679" y="253841"/>
                </a:cubicBezTo>
                <a:cubicBezTo>
                  <a:pt x="379108" y="257104"/>
                  <a:pt x="371393" y="254637"/>
                  <a:pt x="361534" y="246442"/>
                </a:cubicBezTo>
                <a:cubicBezTo>
                  <a:pt x="351675" y="238246"/>
                  <a:pt x="352170" y="233295"/>
                  <a:pt x="363018" y="231589"/>
                </a:cubicBezTo>
                <a:cubicBezTo>
                  <a:pt x="373867" y="229882"/>
                  <a:pt x="391014" y="226935"/>
                  <a:pt x="414460" y="222748"/>
                </a:cubicBezTo>
                <a:cubicBezTo>
                  <a:pt x="416109" y="210616"/>
                  <a:pt x="413782" y="200445"/>
                  <a:pt x="407480" y="192236"/>
                </a:cubicBezTo>
                <a:cubicBezTo>
                  <a:pt x="401177" y="184026"/>
                  <a:pt x="400500" y="173708"/>
                  <a:pt x="405447" y="161282"/>
                </a:cubicBezTo>
                <a:cubicBezTo>
                  <a:pt x="410395" y="148857"/>
                  <a:pt x="408975" y="143995"/>
                  <a:pt x="401188" y="146698"/>
                </a:cubicBezTo>
                <a:cubicBezTo>
                  <a:pt x="393402" y="149401"/>
                  <a:pt x="385303" y="147770"/>
                  <a:pt x="376892" y="141805"/>
                </a:cubicBezTo>
                <a:cubicBezTo>
                  <a:pt x="368482" y="135839"/>
                  <a:pt x="369199" y="132243"/>
                  <a:pt x="379044" y="131017"/>
                </a:cubicBezTo>
                <a:cubicBezTo>
                  <a:pt x="388888" y="129791"/>
                  <a:pt x="395825" y="128171"/>
                  <a:pt x="399855" y="126156"/>
                </a:cubicBezTo>
                <a:cubicBezTo>
                  <a:pt x="403884" y="124141"/>
                  <a:pt x="407738" y="121183"/>
                  <a:pt x="411416" y="117283"/>
                </a:cubicBezTo>
                <a:cubicBezTo>
                  <a:pt x="413255" y="115333"/>
                  <a:pt x="415468" y="114175"/>
                  <a:pt x="418055" y="113809"/>
                </a:cubicBezTo>
                <a:close/>
                <a:moveTo>
                  <a:pt x="789285" y="104022"/>
                </a:moveTo>
                <a:cubicBezTo>
                  <a:pt x="793138" y="104158"/>
                  <a:pt x="797530" y="105424"/>
                  <a:pt x="802463" y="107818"/>
                </a:cubicBezTo>
                <a:cubicBezTo>
                  <a:pt x="817391" y="114415"/>
                  <a:pt x="821665" y="121284"/>
                  <a:pt x="815283" y="128425"/>
                </a:cubicBezTo>
                <a:cubicBezTo>
                  <a:pt x="808902" y="135567"/>
                  <a:pt x="804403" y="150050"/>
                  <a:pt x="801786" y="171876"/>
                </a:cubicBezTo>
                <a:cubicBezTo>
                  <a:pt x="799168" y="193702"/>
                  <a:pt x="798154" y="206633"/>
                  <a:pt x="798742" y="210670"/>
                </a:cubicBezTo>
                <a:cubicBezTo>
                  <a:pt x="799330" y="214707"/>
                  <a:pt x="806339" y="212452"/>
                  <a:pt x="819768" y="203905"/>
                </a:cubicBezTo>
                <a:cubicBezTo>
                  <a:pt x="833198" y="195358"/>
                  <a:pt x="841451" y="192501"/>
                  <a:pt x="844527" y="195333"/>
                </a:cubicBezTo>
                <a:cubicBezTo>
                  <a:pt x="847603" y="198165"/>
                  <a:pt x="840644" y="207415"/>
                  <a:pt x="823651" y="223081"/>
                </a:cubicBezTo>
                <a:cubicBezTo>
                  <a:pt x="806658" y="238748"/>
                  <a:pt x="794110" y="251981"/>
                  <a:pt x="786008" y="262779"/>
                </a:cubicBezTo>
                <a:cubicBezTo>
                  <a:pt x="777906" y="273577"/>
                  <a:pt x="771305" y="273125"/>
                  <a:pt x="766207" y="261424"/>
                </a:cubicBezTo>
                <a:cubicBezTo>
                  <a:pt x="761110" y="249722"/>
                  <a:pt x="760378" y="240824"/>
                  <a:pt x="764014" y="234729"/>
                </a:cubicBezTo>
                <a:cubicBezTo>
                  <a:pt x="767649" y="228635"/>
                  <a:pt x="770571" y="221601"/>
                  <a:pt x="772779" y="213628"/>
                </a:cubicBezTo>
                <a:cubicBezTo>
                  <a:pt x="774987" y="205654"/>
                  <a:pt x="776543" y="194953"/>
                  <a:pt x="777447" y="181523"/>
                </a:cubicBezTo>
                <a:cubicBezTo>
                  <a:pt x="778350" y="168094"/>
                  <a:pt x="779028" y="156231"/>
                  <a:pt x="779479" y="145935"/>
                </a:cubicBezTo>
                <a:cubicBezTo>
                  <a:pt x="779931" y="135638"/>
                  <a:pt x="777457" y="131594"/>
                  <a:pt x="772058" y="133803"/>
                </a:cubicBezTo>
                <a:cubicBezTo>
                  <a:pt x="766659" y="136011"/>
                  <a:pt x="759421" y="139388"/>
                  <a:pt x="750344" y="143934"/>
                </a:cubicBezTo>
                <a:cubicBezTo>
                  <a:pt x="741266" y="148480"/>
                  <a:pt x="732042" y="147082"/>
                  <a:pt x="722671" y="139740"/>
                </a:cubicBezTo>
                <a:cubicBezTo>
                  <a:pt x="713299" y="132398"/>
                  <a:pt x="713378" y="128117"/>
                  <a:pt x="722907" y="126898"/>
                </a:cubicBezTo>
                <a:cubicBezTo>
                  <a:pt x="732436" y="125679"/>
                  <a:pt x="742840" y="123119"/>
                  <a:pt x="754119" y="119219"/>
                </a:cubicBezTo>
                <a:cubicBezTo>
                  <a:pt x="765397" y="115318"/>
                  <a:pt x="773808" y="111246"/>
                  <a:pt x="779350" y="107001"/>
                </a:cubicBezTo>
                <a:cubicBezTo>
                  <a:pt x="782121" y="104879"/>
                  <a:pt x="785433" y="103886"/>
                  <a:pt x="789285" y="104022"/>
                </a:cubicBezTo>
                <a:close/>
                <a:moveTo>
                  <a:pt x="1819877" y="100099"/>
                </a:moveTo>
                <a:cubicBezTo>
                  <a:pt x="1823064" y="99886"/>
                  <a:pt x="1827343" y="100390"/>
                  <a:pt x="1832713" y="101613"/>
                </a:cubicBezTo>
                <a:cubicBezTo>
                  <a:pt x="1843454" y="104058"/>
                  <a:pt x="1850578" y="108320"/>
                  <a:pt x="1854084" y="114401"/>
                </a:cubicBezTo>
                <a:cubicBezTo>
                  <a:pt x="1857590" y="120481"/>
                  <a:pt x="1858153" y="127608"/>
                  <a:pt x="1855772" y="135782"/>
                </a:cubicBezTo>
                <a:cubicBezTo>
                  <a:pt x="1853392" y="143956"/>
                  <a:pt x="1847433" y="145555"/>
                  <a:pt x="1837897" y="140579"/>
                </a:cubicBezTo>
                <a:cubicBezTo>
                  <a:pt x="1831286" y="135861"/>
                  <a:pt x="1825081" y="129225"/>
                  <a:pt x="1819280" y="120671"/>
                </a:cubicBezTo>
                <a:cubicBezTo>
                  <a:pt x="1813479" y="112117"/>
                  <a:pt x="1811583" y="106191"/>
                  <a:pt x="1813591" y="102893"/>
                </a:cubicBezTo>
                <a:cubicBezTo>
                  <a:pt x="1814594" y="101243"/>
                  <a:pt x="1816690" y="100312"/>
                  <a:pt x="1819877" y="100099"/>
                </a:cubicBezTo>
                <a:close/>
                <a:moveTo>
                  <a:pt x="2280429" y="99451"/>
                </a:moveTo>
                <a:cubicBezTo>
                  <a:pt x="2250687" y="102993"/>
                  <a:pt x="2230496" y="105517"/>
                  <a:pt x="2219856" y="107023"/>
                </a:cubicBezTo>
                <a:cubicBezTo>
                  <a:pt x="2221620" y="126023"/>
                  <a:pt x="2223728" y="145046"/>
                  <a:pt x="2226180" y="164089"/>
                </a:cubicBezTo>
                <a:cubicBezTo>
                  <a:pt x="2240032" y="163272"/>
                  <a:pt x="2258116" y="161214"/>
                  <a:pt x="2280429" y="157916"/>
                </a:cubicBezTo>
                <a:close/>
                <a:moveTo>
                  <a:pt x="4762939" y="95407"/>
                </a:moveTo>
                <a:cubicBezTo>
                  <a:pt x="4759355" y="96310"/>
                  <a:pt x="4748936" y="97522"/>
                  <a:pt x="4731685" y="99042"/>
                </a:cubicBezTo>
                <a:cubicBezTo>
                  <a:pt x="4732531" y="101623"/>
                  <a:pt x="4735715" y="108457"/>
                  <a:pt x="4741236" y="119542"/>
                </a:cubicBezTo>
                <a:cubicBezTo>
                  <a:pt x="4748434" y="119642"/>
                  <a:pt x="4755081" y="119305"/>
                  <a:pt x="4761176" y="118531"/>
                </a:cubicBezTo>
                <a:cubicBezTo>
                  <a:pt x="4766596" y="110859"/>
                  <a:pt x="4769142" y="104861"/>
                  <a:pt x="4768812" y="100537"/>
                </a:cubicBezTo>
                <a:cubicBezTo>
                  <a:pt x="4768482" y="96214"/>
                  <a:pt x="4766524" y="94504"/>
                  <a:pt x="4762939" y="95407"/>
                </a:cubicBezTo>
                <a:close/>
                <a:moveTo>
                  <a:pt x="5068193" y="94639"/>
                </a:moveTo>
                <a:cubicBezTo>
                  <a:pt x="5067015" y="94361"/>
                  <a:pt x="5065656" y="94391"/>
                  <a:pt x="5064116" y="94729"/>
                </a:cubicBezTo>
                <a:cubicBezTo>
                  <a:pt x="5057957" y="96085"/>
                  <a:pt x="5048424" y="98253"/>
                  <a:pt x="5035518" y="101236"/>
                </a:cubicBezTo>
                <a:cubicBezTo>
                  <a:pt x="5038157" y="120309"/>
                  <a:pt x="5039856" y="134957"/>
                  <a:pt x="5040616" y="145182"/>
                </a:cubicBezTo>
                <a:cubicBezTo>
                  <a:pt x="5054425" y="142586"/>
                  <a:pt x="5065303" y="140206"/>
                  <a:pt x="5073247" y="138040"/>
                </a:cubicBezTo>
                <a:cubicBezTo>
                  <a:pt x="5074079" y="124862"/>
                  <a:pt x="5074305" y="114010"/>
                  <a:pt x="5073924" y="105485"/>
                </a:cubicBezTo>
                <a:cubicBezTo>
                  <a:pt x="5073639" y="99091"/>
                  <a:pt x="5071729" y="95476"/>
                  <a:pt x="5068193" y="94639"/>
                </a:cubicBezTo>
                <a:close/>
                <a:moveTo>
                  <a:pt x="2360961" y="90164"/>
                </a:moveTo>
                <a:cubicBezTo>
                  <a:pt x="2358198" y="89830"/>
                  <a:pt x="2354546" y="90001"/>
                  <a:pt x="2350004" y="90675"/>
                </a:cubicBezTo>
                <a:cubicBezTo>
                  <a:pt x="2340919" y="92023"/>
                  <a:pt x="2327171" y="93901"/>
                  <a:pt x="2308758" y="96310"/>
                </a:cubicBezTo>
                <a:cubicBezTo>
                  <a:pt x="2307984" y="117849"/>
                  <a:pt x="2307596" y="136843"/>
                  <a:pt x="2307596" y="153291"/>
                </a:cubicBezTo>
                <a:cubicBezTo>
                  <a:pt x="2323973" y="152459"/>
                  <a:pt x="2342916" y="150395"/>
                  <a:pt x="2364426" y="147096"/>
                </a:cubicBezTo>
                <a:cubicBezTo>
                  <a:pt x="2366936" y="131967"/>
                  <a:pt x="2368413" y="119785"/>
                  <a:pt x="2368858" y="110550"/>
                </a:cubicBezTo>
                <a:cubicBezTo>
                  <a:pt x="2369302" y="101315"/>
                  <a:pt x="2368542" y="95357"/>
                  <a:pt x="2366578" y="92675"/>
                </a:cubicBezTo>
                <a:cubicBezTo>
                  <a:pt x="2365595" y="91334"/>
                  <a:pt x="2363723" y="90497"/>
                  <a:pt x="2360961" y="90164"/>
                </a:cubicBezTo>
                <a:close/>
                <a:moveTo>
                  <a:pt x="4846948" y="87351"/>
                </a:moveTo>
                <a:cubicBezTo>
                  <a:pt x="4846510" y="86426"/>
                  <a:pt x="4839623" y="86634"/>
                  <a:pt x="4826287" y="87975"/>
                </a:cubicBezTo>
                <a:cubicBezTo>
                  <a:pt x="4812951" y="89316"/>
                  <a:pt x="4804422" y="90201"/>
                  <a:pt x="4800701" y="90632"/>
                </a:cubicBezTo>
                <a:cubicBezTo>
                  <a:pt x="4796980" y="91062"/>
                  <a:pt x="4796919" y="92431"/>
                  <a:pt x="4800518" y="94740"/>
                </a:cubicBezTo>
                <a:cubicBezTo>
                  <a:pt x="4804118" y="97049"/>
                  <a:pt x="4804433" y="100161"/>
                  <a:pt x="4801464" y="104076"/>
                </a:cubicBezTo>
                <a:cubicBezTo>
                  <a:pt x="4798496" y="107990"/>
                  <a:pt x="4795033" y="111346"/>
                  <a:pt x="4791075" y="114142"/>
                </a:cubicBezTo>
                <a:cubicBezTo>
                  <a:pt x="4812442" y="112379"/>
                  <a:pt x="4824115" y="111489"/>
                  <a:pt x="4826094" y="111475"/>
                </a:cubicBezTo>
                <a:cubicBezTo>
                  <a:pt x="4829048" y="111475"/>
                  <a:pt x="4831357" y="111468"/>
                  <a:pt x="4833020" y="111454"/>
                </a:cubicBezTo>
                <a:cubicBezTo>
                  <a:pt x="4834684" y="111439"/>
                  <a:pt x="4837530" y="107650"/>
                  <a:pt x="4841559" y="100085"/>
                </a:cubicBezTo>
                <a:cubicBezTo>
                  <a:pt x="4845589" y="92521"/>
                  <a:pt x="4847385" y="88276"/>
                  <a:pt x="4846948" y="87351"/>
                </a:cubicBezTo>
                <a:close/>
                <a:moveTo>
                  <a:pt x="3646820" y="85047"/>
                </a:moveTo>
                <a:cubicBezTo>
                  <a:pt x="3649703" y="84006"/>
                  <a:pt x="3654743" y="85412"/>
                  <a:pt x="3661942" y="89266"/>
                </a:cubicBezTo>
                <a:cubicBezTo>
                  <a:pt x="3676340" y="96974"/>
                  <a:pt x="3684015" y="105965"/>
                  <a:pt x="3684969" y="116240"/>
                </a:cubicBezTo>
                <a:cubicBezTo>
                  <a:pt x="3685923" y="126514"/>
                  <a:pt x="3682890" y="133036"/>
                  <a:pt x="3675870" y="135803"/>
                </a:cubicBezTo>
                <a:cubicBezTo>
                  <a:pt x="3668850" y="138571"/>
                  <a:pt x="3662802" y="134602"/>
                  <a:pt x="3657726" y="123897"/>
                </a:cubicBezTo>
                <a:cubicBezTo>
                  <a:pt x="3652649" y="113192"/>
                  <a:pt x="3648290" y="103731"/>
                  <a:pt x="3644647" y="95514"/>
                </a:cubicBezTo>
                <a:cubicBezTo>
                  <a:pt x="3643214" y="89578"/>
                  <a:pt x="3643938" y="86089"/>
                  <a:pt x="3646820" y="85047"/>
                </a:cubicBezTo>
                <a:close/>
                <a:moveTo>
                  <a:pt x="1158681" y="83281"/>
                </a:moveTo>
                <a:cubicBezTo>
                  <a:pt x="1162531" y="83377"/>
                  <a:pt x="1168307" y="85785"/>
                  <a:pt x="1176007" y="90503"/>
                </a:cubicBezTo>
                <a:cubicBezTo>
                  <a:pt x="1186805" y="99623"/>
                  <a:pt x="1189308" y="106359"/>
                  <a:pt x="1183515" y="110712"/>
                </a:cubicBezTo>
                <a:cubicBezTo>
                  <a:pt x="1177721" y="115064"/>
                  <a:pt x="1167116" y="128655"/>
                  <a:pt x="1151701" y="151484"/>
                </a:cubicBezTo>
                <a:cubicBezTo>
                  <a:pt x="1154382" y="158898"/>
                  <a:pt x="1155494" y="168481"/>
                  <a:pt x="1155035" y="180233"/>
                </a:cubicBezTo>
                <a:cubicBezTo>
                  <a:pt x="1154576" y="191985"/>
                  <a:pt x="1154572" y="209024"/>
                  <a:pt x="1155024" y="231352"/>
                </a:cubicBezTo>
                <a:cubicBezTo>
                  <a:pt x="1155476" y="253680"/>
                  <a:pt x="1152787" y="271247"/>
                  <a:pt x="1146958" y="284052"/>
                </a:cubicBezTo>
                <a:cubicBezTo>
                  <a:pt x="1141128" y="296858"/>
                  <a:pt x="1135263" y="297242"/>
                  <a:pt x="1129362" y="285203"/>
                </a:cubicBezTo>
                <a:cubicBezTo>
                  <a:pt x="1123461" y="273165"/>
                  <a:pt x="1122533" y="260502"/>
                  <a:pt x="1126577" y="247216"/>
                </a:cubicBezTo>
                <a:cubicBezTo>
                  <a:pt x="1130620" y="233930"/>
                  <a:pt x="1132284" y="207619"/>
                  <a:pt x="1131567" y="168284"/>
                </a:cubicBezTo>
                <a:cubicBezTo>
                  <a:pt x="1128957" y="177318"/>
                  <a:pt x="1123246" y="185772"/>
                  <a:pt x="1114434" y="193645"/>
                </a:cubicBezTo>
                <a:cubicBezTo>
                  <a:pt x="1105622" y="201517"/>
                  <a:pt x="1095207" y="208257"/>
                  <a:pt x="1083190" y="213864"/>
                </a:cubicBezTo>
                <a:cubicBezTo>
                  <a:pt x="1071173" y="219471"/>
                  <a:pt x="1068882" y="217525"/>
                  <a:pt x="1076318" y="208024"/>
                </a:cubicBezTo>
                <a:cubicBezTo>
                  <a:pt x="1083753" y="198524"/>
                  <a:pt x="1090765" y="190038"/>
                  <a:pt x="1097355" y="182567"/>
                </a:cubicBezTo>
                <a:cubicBezTo>
                  <a:pt x="1103944" y="175096"/>
                  <a:pt x="1113082" y="162602"/>
                  <a:pt x="1124770" y="145085"/>
                </a:cubicBezTo>
                <a:cubicBezTo>
                  <a:pt x="1136457" y="127568"/>
                  <a:pt x="1144068" y="115275"/>
                  <a:pt x="1147603" y="108206"/>
                </a:cubicBezTo>
                <a:cubicBezTo>
                  <a:pt x="1151138" y="101136"/>
                  <a:pt x="1152905" y="95041"/>
                  <a:pt x="1152905" y="89922"/>
                </a:cubicBezTo>
                <a:cubicBezTo>
                  <a:pt x="1152905" y="85397"/>
                  <a:pt x="1154830" y="83184"/>
                  <a:pt x="1158681" y="83281"/>
                </a:cubicBezTo>
                <a:close/>
                <a:moveTo>
                  <a:pt x="4465477" y="77725"/>
                </a:moveTo>
                <a:cubicBezTo>
                  <a:pt x="4468675" y="77725"/>
                  <a:pt x="4474662" y="79063"/>
                  <a:pt x="4483439" y="81737"/>
                </a:cubicBezTo>
                <a:cubicBezTo>
                  <a:pt x="4492215" y="84412"/>
                  <a:pt x="4495685" y="88412"/>
                  <a:pt x="4493850" y="93740"/>
                </a:cubicBezTo>
                <a:cubicBezTo>
                  <a:pt x="4492014" y="99067"/>
                  <a:pt x="4490874" y="105316"/>
                  <a:pt x="4490429" y="112486"/>
                </a:cubicBezTo>
                <a:cubicBezTo>
                  <a:pt x="4489985" y="119656"/>
                  <a:pt x="4489082" y="129547"/>
                  <a:pt x="4487719" y="142160"/>
                </a:cubicBezTo>
                <a:cubicBezTo>
                  <a:pt x="4486357" y="154772"/>
                  <a:pt x="4484371" y="166233"/>
                  <a:pt x="4481761" y="176544"/>
                </a:cubicBezTo>
                <a:cubicBezTo>
                  <a:pt x="4496158" y="183986"/>
                  <a:pt x="4501984" y="190300"/>
                  <a:pt x="4499238" y="195484"/>
                </a:cubicBezTo>
                <a:cubicBezTo>
                  <a:pt x="4496492" y="200668"/>
                  <a:pt x="4494466" y="209745"/>
                  <a:pt x="4493161" y="222716"/>
                </a:cubicBezTo>
                <a:cubicBezTo>
                  <a:pt x="4491856" y="235686"/>
                  <a:pt x="4493043" y="245839"/>
                  <a:pt x="4496721" y="253174"/>
                </a:cubicBezTo>
                <a:cubicBezTo>
                  <a:pt x="4500399" y="260509"/>
                  <a:pt x="4509914" y="264367"/>
                  <a:pt x="4525265" y="264747"/>
                </a:cubicBezTo>
                <a:cubicBezTo>
                  <a:pt x="4540616" y="265127"/>
                  <a:pt x="4552304" y="264141"/>
                  <a:pt x="4560327" y="261789"/>
                </a:cubicBezTo>
                <a:cubicBezTo>
                  <a:pt x="4568351" y="259437"/>
                  <a:pt x="4575933" y="246840"/>
                  <a:pt x="4583074" y="223996"/>
                </a:cubicBezTo>
                <a:cubicBezTo>
                  <a:pt x="4590216" y="201152"/>
                  <a:pt x="4593786" y="197402"/>
                  <a:pt x="4593786" y="212746"/>
                </a:cubicBezTo>
                <a:cubicBezTo>
                  <a:pt x="4593786" y="225179"/>
                  <a:pt x="4594002" y="235439"/>
                  <a:pt x="4594432" y="243527"/>
                </a:cubicBezTo>
                <a:cubicBezTo>
                  <a:pt x="4594862" y="251615"/>
                  <a:pt x="4596439" y="259717"/>
                  <a:pt x="4599164" y="267834"/>
                </a:cubicBezTo>
                <a:cubicBezTo>
                  <a:pt x="4601889" y="275950"/>
                  <a:pt x="4596110" y="282762"/>
                  <a:pt x="4581827" y="288268"/>
                </a:cubicBezTo>
                <a:cubicBezTo>
                  <a:pt x="4567544" y="293775"/>
                  <a:pt x="4546890" y="294883"/>
                  <a:pt x="4519866" y="291592"/>
                </a:cubicBezTo>
                <a:cubicBezTo>
                  <a:pt x="4492842" y="288301"/>
                  <a:pt x="4478133" y="277746"/>
                  <a:pt x="4475738" y="259929"/>
                </a:cubicBezTo>
                <a:cubicBezTo>
                  <a:pt x="4473343" y="242111"/>
                  <a:pt x="4472823" y="227903"/>
                  <a:pt x="4474178" y="217306"/>
                </a:cubicBezTo>
                <a:cubicBezTo>
                  <a:pt x="4475534" y="206708"/>
                  <a:pt x="4476397" y="199818"/>
                  <a:pt x="4476770" y="196634"/>
                </a:cubicBezTo>
                <a:cubicBezTo>
                  <a:pt x="4470690" y="216998"/>
                  <a:pt x="4460229" y="234833"/>
                  <a:pt x="4445387" y="250141"/>
                </a:cubicBezTo>
                <a:cubicBezTo>
                  <a:pt x="4430545" y="265450"/>
                  <a:pt x="4414423" y="275882"/>
                  <a:pt x="4397021" y="281439"/>
                </a:cubicBezTo>
                <a:cubicBezTo>
                  <a:pt x="4379619" y="286996"/>
                  <a:pt x="4375134" y="286322"/>
                  <a:pt x="4383566" y="279417"/>
                </a:cubicBezTo>
                <a:cubicBezTo>
                  <a:pt x="4391998" y="272512"/>
                  <a:pt x="4402642" y="262850"/>
                  <a:pt x="4415498" y="250432"/>
                </a:cubicBezTo>
                <a:cubicBezTo>
                  <a:pt x="4428354" y="238013"/>
                  <a:pt x="4438765" y="224060"/>
                  <a:pt x="4446731" y="208573"/>
                </a:cubicBezTo>
                <a:cubicBezTo>
                  <a:pt x="4454697" y="193085"/>
                  <a:pt x="4459802" y="176375"/>
                  <a:pt x="4462047" y="158443"/>
                </a:cubicBezTo>
                <a:cubicBezTo>
                  <a:pt x="4464291" y="140511"/>
                  <a:pt x="4465194" y="125052"/>
                  <a:pt x="4464757" y="112067"/>
                </a:cubicBezTo>
                <a:cubicBezTo>
                  <a:pt x="4464319" y="99082"/>
                  <a:pt x="4462968" y="90112"/>
                  <a:pt x="4460702" y="85157"/>
                </a:cubicBezTo>
                <a:cubicBezTo>
                  <a:pt x="4458436" y="80203"/>
                  <a:pt x="4460028" y="77725"/>
                  <a:pt x="4465477" y="77725"/>
                </a:cubicBezTo>
                <a:close/>
                <a:moveTo>
                  <a:pt x="5080649" y="67860"/>
                </a:moveTo>
                <a:cubicBezTo>
                  <a:pt x="5083949" y="67751"/>
                  <a:pt x="5087773" y="68412"/>
                  <a:pt x="5092122" y="69842"/>
                </a:cubicBezTo>
                <a:cubicBezTo>
                  <a:pt x="5100820" y="72703"/>
                  <a:pt x="5107958" y="76334"/>
                  <a:pt x="5113536" y="80737"/>
                </a:cubicBezTo>
                <a:cubicBezTo>
                  <a:pt x="5119115" y="85139"/>
                  <a:pt x="5119107" y="90624"/>
                  <a:pt x="5113514" y="97192"/>
                </a:cubicBezTo>
                <a:cubicBezTo>
                  <a:pt x="5107922" y="103760"/>
                  <a:pt x="5102171" y="116050"/>
                  <a:pt x="5096263" y="134061"/>
                </a:cubicBezTo>
                <a:cubicBezTo>
                  <a:pt x="5107061" y="147426"/>
                  <a:pt x="5106757" y="154661"/>
                  <a:pt x="5095349" y="155765"/>
                </a:cubicBezTo>
                <a:cubicBezTo>
                  <a:pt x="5083941" y="156869"/>
                  <a:pt x="5066565" y="159092"/>
                  <a:pt x="5043219" y="162433"/>
                </a:cubicBezTo>
                <a:cubicBezTo>
                  <a:pt x="5042473" y="170062"/>
                  <a:pt x="5040064" y="175870"/>
                  <a:pt x="5035991" y="179856"/>
                </a:cubicBezTo>
                <a:cubicBezTo>
                  <a:pt x="5031919" y="183843"/>
                  <a:pt x="5028352" y="181803"/>
                  <a:pt x="5025289" y="173737"/>
                </a:cubicBezTo>
                <a:cubicBezTo>
                  <a:pt x="5022228" y="165670"/>
                  <a:pt x="5018905" y="153123"/>
                  <a:pt x="5015320" y="136094"/>
                </a:cubicBezTo>
                <a:cubicBezTo>
                  <a:pt x="5011735" y="119065"/>
                  <a:pt x="5007429" y="106517"/>
                  <a:pt x="5002403" y="98451"/>
                </a:cubicBezTo>
                <a:cubicBezTo>
                  <a:pt x="4997377" y="90384"/>
                  <a:pt x="4998499" y="86039"/>
                  <a:pt x="5005769" y="85415"/>
                </a:cubicBezTo>
                <a:cubicBezTo>
                  <a:pt x="5013040" y="84792"/>
                  <a:pt x="5018389" y="84473"/>
                  <a:pt x="5021816" y="84458"/>
                </a:cubicBezTo>
                <a:cubicBezTo>
                  <a:pt x="5025244" y="84444"/>
                  <a:pt x="5033392" y="82938"/>
                  <a:pt x="5046262" y="79941"/>
                </a:cubicBezTo>
                <a:cubicBezTo>
                  <a:pt x="5059133" y="76944"/>
                  <a:pt x="5067819" y="73796"/>
                  <a:pt x="5072322" y="70498"/>
                </a:cubicBezTo>
                <a:cubicBezTo>
                  <a:pt x="5074574" y="68849"/>
                  <a:pt x="5077349" y="67970"/>
                  <a:pt x="5080649" y="67860"/>
                </a:cubicBezTo>
                <a:close/>
                <a:moveTo>
                  <a:pt x="3782771" y="66476"/>
                </a:moveTo>
                <a:cubicBezTo>
                  <a:pt x="3786833" y="66490"/>
                  <a:pt x="3793377" y="69064"/>
                  <a:pt x="3802404" y="74198"/>
                </a:cubicBezTo>
                <a:cubicBezTo>
                  <a:pt x="3820459" y="84465"/>
                  <a:pt x="3824438" y="92044"/>
                  <a:pt x="3814342" y="96934"/>
                </a:cubicBezTo>
                <a:cubicBezTo>
                  <a:pt x="3804247" y="101824"/>
                  <a:pt x="3795421" y="107600"/>
                  <a:pt x="3787863" y="114261"/>
                </a:cubicBezTo>
                <a:cubicBezTo>
                  <a:pt x="3780306" y="120922"/>
                  <a:pt x="3770254" y="127769"/>
                  <a:pt x="3757706" y="134803"/>
                </a:cubicBezTo>
                <a:cubicBezTo>
                  <a:pt x="3745158" y="141837"/>
                  <a:pt x="3743649" y="138668"/>
                  <a:pt x="3753178" y="125296"/>
                </a:cubicBezTo>
                <a:cubicBezTo>
                  <a:pt x="3762707" y="111923"/>
                  <a:pt x="3769680" y="101545"/>
                  <a:pt x="3774097" y="94159"/>
                </a:cubicBezTo>
                <a:cubicBezTo>
                  <a:pt x="3778514" y="86774"/>
                  <a:pt x="3779826" y="80092"/>
                  <a:pt x="3778033" y="74112"/>
                </a:cubicBezTo>
                <a:cubicBezTo>
                  <a:pt x="3777129" y="69007"/>
                  <a:pt x="3778709" y="66461"/>
                  <a:pt x="3782771" y="66476"/>
                </a:cubicBezTo>
                <a:close/>
                <a:moveTo>
                  <a:pt x="3097429" y="61697"/>
                </a:moveTo>
                <a:cubicBezTo>
                  <a:pt x="3106688" y="60916"/>
                  <a:pt x="3114751" y="63609"/>
                  <a:pt x="3121618" y="69777"/>
                </a:cubicBezTo>
                <a:cubicBezTo>
                  <a:pt x="3130774" y="78002"/>
                  <a:pt x="3129250" y="82978"/>
                  <a:pt x="3117047" y="84706"/>
                </a:cubicBezTo>
                <a:cubicBezTo>
                  <a:pt x="3104843" y="86434"/>
                  <a:pt x="3087549" y="88997"/>
                  <a:pt x="3065164" y="92396"/>
                </a:cubicBezTo>
                <a:cubicBezTo>
                  <a:pt x="3077755" y="98476"/>
                  <a:pt x="3082842" y="104187"/>
                  <a:pt x="3080426" y="109528"/>
                </a:cubicBezTo>
                <a:cubicBezTo>
                  <a:pt x="3078009" y="114870"/>
                  <a:pt x="3071122" y="132462"/>
                  <a:pt x="3059765" y="162304"/>
                </a:cubicBezTo>
                <a:cubicBezTo>
                  <a:pt x="3081763" y="180545"/>
                  <a:pt x="3096261" y="194211"/>
                  <a:pt x="3103259" y="203303"/>
                </a:cubicBezTo>
                <a:cubicBezTo>
                  <a:pt x="3110257" y="212394"/>
                  <a:pt x="3111150" y="221206"/>
                  <a:pt x="3105937" y="229739"/>
                </a:cubicBezTo>
                <a:cubicBezTo>
                  <a:pt x="3100724" y="238271"/>
                  <a:pt x="3092554" y="236472"/>
                  <a:pt x="3081426" y="224340"/>
                </a:cubicBezTo>
                <a:cubicBezTo>
                  <a:pt x="3070298" y="212208"/>
                  <a:pt x="3058689" y="199825"/>
                  <a:pt x="3046601" y="187191"/>
                </a:cubicBezTo>
                <a:cubicBezTo>
                  <a:pt x="3032848" y="205475"/>
                  <a:pt x="3019433" y="218353"/>
                  <a:pt x="3006355" y="225824"/>
                </a:cubicBezTo>
                <a:cubicBezTo>
                  <a:pt x="2999816" y="229560"/>
                  <a:pt x="2993561" y="232534"/>
                  <a:pt x="2987590" y="234748"/>
                </a:cubicBezTo>
                <a:lnTo>
                  <a:pt x="2973540" y="238337"/>
                </a:lnTo>
                <a:lnTo>
                  <a:pt x="2980736" y="239892"/>
                </a:lnTo>
                <a:cubicBezTo>
                  <a:pt x="2998948" y="244337"/>
                  <a:pt x="3023416" y="248560"/>
                  <a:pt x="3054140" y="252561"/>
                </a:cubicBezTo>
                <a:cubicBezTo>
                  <a:pt x="3084864" y="256562"/>
                  <a:pt x="3114853" y="256763"/>
                  <a:pt x="3144107" y="253164"/>
                </a:cubicBezTo>
                <a:cubicBezTo>
                  <a:pt x="3173361" y="249564"/>
                  <a:pt x="3183503" y="251353"/>
                  <a:pt x="3174533" y="258530"/>
                </a:cubicBezTo>
                <a:cubicBezTo>
                  <a:pt x="3165564" y="265708"/>
                  <a:pt x="3152180" y="273609"/>
                  <a:pt x="3134384" y="282235"/>
                </a:cubicBezTo>
                <a:cubicBezTo>
                  <a:pt x="3116588" y="290860"/>
                  <a:pt x="3102689" y="294714"/>
                  <a:pt x="3092687" y="293797"/>
                </a:cubicBezTo>
                <a:cubicBezTo>
                  <a:pt x="3082684" y="292879"/>
                  <a:pt x="3065791" y="288380"/>
                  <a:pt x="3042008" y="280299"/>
                </a:cubicBezTo>
                <a:cubicBezTo>
                  <a:pt x="3018225" y="272218"/>
                  <a:pt x="2997751" y="265632"/>
                  <a:pt x="2980585" y="260542"/>
                </a:cubicBezTo>
                <a:cubicBezTo>
                  <a:pt x="2963420" y="255451"/>
                  <a:pt x="2949245" y="251400"/>
                  <a:pt x="2938059" y="248388"/>
                </a:cubicBezTo>
                <a:cubicBezTo>
                  <a:pt x="2926874" y="245377"/>
                  <a:pt x="2917213" y="246280"/>
                  <a:pt x="2909075" y="251099"/>
                </a:cubicBezTo>
                <a:cubicBezTo>
                  <a:pt x="2900936" y="255917"/>
                  <a:pt x="2893988" y="259516"/>
                  <a:pt x="2888231" y="261897"/>
                </a:cubicBezTo>
                <a:cubicBezTo>
                  <a:pt x="2882473" y="264277"/>
                  <a:pt x="2875400" y="261800"/>
                  <a:pt x="2867011" y="254465"/>
                </a:cubicBezTo>
                <a:cubicBezTo>
                  <a:pt x="2858622" y="247130"/>
                  <a:pt x="2858708" y="242860"/>
                  <a:pt x="2867269" y="241656"/>
                </a:cubicBezTo>
                <a:cubicBezTo>
                  <a:pt x="2875830" y="240451"/>
                  <a:pt x="2884327" y="238293"/>
                  <a:pt x="2892759" y="235181"/>
                </a:cubicBezTo>
                <a:cubicBezTo>
                  <a:pt x="2901191" y="232069"/>
                  <a:pt x="2909114" y="229782"/>
                  <a:pt x="2916528" y="228319"/>
                </a:cubicBezTo>
                <a:cubicBezTo>
                  <a:pt x="2915667" y="216962"/>
                  <a:pt x="2912753" y="206239"/>
                  <a:pt x="2907784" y="196151"/>
                </a:cubicBezTo>
                <a:cubicBezTo>
                  <a:pt x="2902815" y="186062"/>
                  <a:pt x="2901008" y="177705"/>
                  <a:pt x="2902363" y="171080"/>
                </a:cubicBezTo>
                <a:cubicBezTo>
                  <a:pt x="2903719" y="164455"/>
                  <a:pt x="2905292" y="159185"/>
                  <a:pt x="2907085" y="155270"/>
                </a:cubicBezTo>
                <a:cubicBezTo>
                  <a:pt x="2908877" y="151355"/>
                  <a:pt x="2906185" y="151198"/>
                  <a:pt x="2899008" y="154797"/>
                </a:cubicBezTo>
                <a:cubicBezTo>
                  <a:pt x="2891830" y="158396"/>
                  <a:pt x="2884183" y="158124"/>
                  <a:pt x="2876067" y="153980"/>
                </a:cubicBezTo>
                <a:cubicBezTo>
                  <a:pt x="2867950" y="149835"/>
                  <a:pt x="2867180" y="146713"/>
                  <a:pt x="2873755" y="144612"/>
                </a:cubicBezTo>
                <a:cubicBezTo>
                  <a:pt x="2880329" y="142511"/>
                  <a:pt x="2886808" y="139761"/>
                  <a:pt x="2893189" y="136363"/>
                </a:cubicBezTo>
                <a:cubicBezTo>
                  <a:pt x="2899570" y="132964"/>
                  <a:pt x="2905152" y="128859"/>
                  <a:pt x="2909935" y="124048"/>
                </a:cubicBezTo>
                <a:cubicBezTo>
                  <a:pt x="2914717" y="119237"/>
                  <a:pt x="2922887" y="120492"/>
                  <a:pt x="2934446" y="127812"/>
                </a:cubicBezTo>
                <a:cubicBezTo>
                  <a:pt x="2946004" y="135133"/>
                  <a:pt x="2948108" y="141851"/>
                  <a:pt x="2940759" y="147967"/>
                </a:cubicBezTo>
                <a:cubicBezTo>
                  <a:pt x="2933410" y="154084"/>
                  <a:pt x="2928910" y="161415"/>
                  <a:pt x="2927261" y="169962"/>
                </a:cubicBezTo>
                <a:cubicBezTo>
                  <a:pt x="2925612" y="178508"/>
                  <a:pt x="2927713" y="187794"/>
                  <a:pt x="2933564" y="197818"/>
                </a:cubicBezTo>
                <a:cubicBezTo>
                  <a:pt x="2939415" y="207841"/>
                  <a:pt x="2939637" y="218518"/>
                  <a:pt x="2934231" y="229846"/>
                </a:cubicBezTo>
                <a:lnTo>
                  <a:pt x="2964031" y="236283"/>
                </a:lnTo>
                <a:lnTo>
                  <a:pt x="2970325" y="230137"/>
                </a:lnTo>
                <a:cubicBezTo>
                  <a:pt x="2980994" y="222773"/>
                  <a:pt x="2991416" y="213782"/>
                  <a:pt x="3001590" y="203163"/>
                </a:cubicBezTo>
                <a:cubicBezTo>
                  <a:pt x="3011765" y="192544"/>
                  <a:pt x="3020301" y="181706"/>
                  <a:pt x="3027198" y="170650"/>
                </a:cubicBezTo>
                <a:cubicBezTo>
                  <a:pt x="3010148" y="155837"/>
                  <a:pt x="2997113" y="143615"/>
                  <a:pt x="2988092" y="133986"/>
                </a:cubicBezTo>
                <a:cubicBezTo>
                  <a:pt x="2979072" y="124356"/>
                  <a:pt x="2982177" y="122345"/>
                  <a:pt x="2997406" y="127952"/>
                </a:cubicBezTo>
                <a:cubicBezTo>
                  <a:pt x="3012636" y="133559"/>
                  <a:pt x="3026833" y="140650"/>
                  <a:pt x="3039997" y="149226"/>
                </a:cubicBezTo>
                <a:cubicBezTo>
                  <a:pt x="3047669" y="131085"/>
                  <a:pt x="3051118" y="113146"/>
                  <a:pt x="3050343" y="95407"/>
                </a:cubicBezTo>
                <a:cubicBezTo>
                  <a:pt x="3030095" y="98978"/>
                  <a:pt x="3014335" y="102344"/>
                  <a:pt x="3003064" y="105506"/>
                </a:cubicBezTo>
                <a:cubicBezTo>
                  <a:pt x="2991792" y="108668"/>
                  <a:pt x="2980851" y="106176"/>
                  <a:pt x="2970239" y="98031"/>
                </a:cubicBezTo>
                <a:cubicBezTo>
                  <a:pt x="2959627" y="89886"/>
                  <a:pt x="2959749" y="85813"/>
                  <a:pt x="2970605" y="85813"/>
                </a:cubicBezTo>
                <a:cubicBezTo>
                  <a:pt x="2979295" y="85813"/>
                  <a:pt x="2991438" y="84480"/>
                  <a:pt x="3007033" y="81812"/>
                </a:cubicBezTo>
                <a:cubicBezTo>
                  <a:pt x="3022628" y="79145"/>
                  <a:pt x="3036631" y="76481"/>
                  <a:pt x="3049042" y="73821"/>
                </a:cubicBezTo>
                <a:cubicBezTo>
                  <a:pt x="3061454" y="71161"/>
                  <a:pt x="3074363" y="67766"/>
                  <a:pt x="3087771" y="63636"/>
                </a:cubicBezTo>
                <a:cubicBezTo>
                  <a:pt x="3091123" y="62604"/>
                  <a:pt x="3094342" y="61957"/>
                  <a:pt x="3097429" y="61697"/>
                </a:cubicBezTo>
                <a:close/>
                <a:moveTo>
                  <a:pt x="4389998" y="50994"/>
                </a:moveTo>
                <a:cubicBezTo>
                  <a:pt x="4393916" y="51316"/>
                  <a:pt x="4397770" y="52637"/>
                  <a:pt x="4401560" y="54957"/>
                </a:cubicBezTo>
                <a:cubicBezTo>
                  <a:pt x="4409138" y="59596"/>
                  <a:pt x="4409106" y="64536"/>
                  <a:pt x="4401463" y="69777"/>
                </a:cubicBezTo>
                <a:cubicBezTo>
                  <a:pt x="4393819" y="75019"/>
                  <a:pt x="4381896" y="79690"/>
                  <a:pt x="4365691" y="83791"/>
                </a:cubicBezTo>
                <a:cubicBezTo>
                  <a:pt x="4372890" y="87376"/>
                  <a:pt x="4375812" y="92496"/>
                  <a:pt x="4374457" y="99150"/>
                </a:cubicBezTo>
                <a:cubicBezTo>
                  <a:pt x="4373101" y="105804"/>
                  <a:pt x="4372424" y="114401"/>
                  <a:pt x="4372424" y="124941"/>
                </a:cubicBezTo>
                <a:cubicBezTo>
                  <a:pt x="4372840" y="124310"/>
                  <a:pt x="4376235" y="122800"/>
                  <a:pt x="4382609" y="120413"/>
                </a:cubicBezTo>
                <a:cubicBezTo>
                  <a:pt x="4388983" y="118025"/>
                  <a:pt x="4394504" y="118971"/>
                  <a:pt x="4399172" y="123252"/>
                </a:cubicBezTo>
                <a:cubicBezTo>
                  <a:pt x="4403840" y="127533"/>
                  <a:pt x="4403316" y="132000"/>
                  <a:pt x="4397602" y="136653"/>
                </a:cubicBezTo>
                <a:cubicBezTo>
                  <a:pt x="4391887" y="141306"/>
                  <a:pt x="4383430" y="145634"/>
                  <a:pt x="4372230" y="149634"/>
                </a:cubicBezTo>
                <a:cubicBezTo>
                  <a:pt x="4371470" y="165911"/>
                  <a:pt x="4371090" y="183327"/>
                  <a:pt x="4371090" y="201883"/>
                </a:cubicBezTo>
                <a:cubicBezTo>
                  <a:pt x="4386893" y="194914"/>
                  <a:pt x="4398717" y="190246"/>
                  <a:pt x="4406561" y="187880"/>
                </a:cubicBezTo>
                <a:cubicBezTo>
                  <a:pt x="4414405" y="185514"/>
                  <a:pt x="4415781" y="187611"/>
                  <a:pt x="4410691" y="194172"/>
                </a:cubicBezTo>
                <a:cubicBezTo>
                  <a:pt x="4405600" y="200732"/>
                  <a:pt x="4397164" y="207286"/>
                  <a:pt x="4385384" y="213832"/>
                </a:cubicBezTo>
                <a:cubicBezTo>
                  <a:pt x="4373603" y="220378"/>
                  <a:pt x="4361016" y="227577"/>
                  <a:pt x="4347622" y="235428"/>
                </a:cubicBezTo>
                <a:cubicBezTo>
                  <a:pt x="4334229" y="243280"/>
                  <a:pt x="4324624" y="249575"/>
                  <a:pt x="4318809" y="254314"/>
                </a:cubicBezTo>
                <a:cubicBezTo>
                  <a:pt x="4312994" y="259054"/>
                  <a:pt x="4304928" y="255777"/>
                  <a:pt x="4294610" y="244484"/>
                </a:cubicBezTo>
                <a:cubicBezTo>
                  <a:pt x="4284293" y="233191"/>
                  <a:pt x="4285013" y="227545"/>
                  <a:pt x="4296772" y="227545"/>
                </a:cubicBezTo>
                <a:cubicBezTo>
                  <a:pt x="4305821" y="227545"/>
                  <a:pt x="4322886" y="221271"/>
                  <a:pt x="4347967" y="208723"/>
                </a:cubicBezTo>
                <a:lnTo>
                  <a:pt x="4347967" y="156152"/>
                </a:lnTo>
                <a:cubicBezTo>
                  <a:pt x="4343134" y="157916"/>
                  <a:pt x="4338255" y="159031"/>
                  <a:pt x="4333329" y="159497"/>
                </a:cubicBezTo>
                <a:cubicBezTo>
                  <a:pt x="4328403" y="159963"/>
                  <a:pt x="4322638" y="158697"/>
                  <a:pt x="4316035" y="155700"/>
                </a:cubicBezTo>
                <a:cubicBezTo>
                  <a:pt x="4309431" y="152703"/>
                  <a:pt x="4309427" y="149810"/>
                  <a:pt x="4316024" y="147021"/>
                </a:cubicBezTo>
                <a:cubicBezTo>
                  <a:pt x="4322620" y="144232"/>
                  <a:pt x="4333268" y="139568"/>
                  <a:pt x="4347967" y="133028"/>
                </a:cubicBezTo>
                <a:cubicBezTo>
                  <a:pt x="4347967" y="111002"/>
                  <a:pt x="4346956" y="96210"/>
                  <a:pt x="4344934" y="88653"/>
                </a:cubicBezTo>
                <a:cubicBezTo>
                  <a:pt x="4333074" y="89556"/>
                  <a:pt x="4323642" y="88162"/>
                  <a:pt x="4316637" y="84469"/>
                </a:cubicBezTo>
                <a:cubicBezTo>
                  <a:pt x="4309632" y="80776"/>
                  <a:pt x="4310589" y="77647"/>
                  <a:pt x="4319508" y="75080"/>
                </a:cubicBezTo>
                <a:cubicBezTo>
                  <a:pt x="4328428" y="72513"/>
                  <a:pt x="4338391" y="69032"/>
                  <a:pt x="4349397" y="64636"/>
                </a:cubicBezTo>
                <a:cubicBezTo>
                  <a:pt x="4360403" y="60241"/>
                  <a:pt x="4369954" y="56369"/>
                  <a:pt x="4378049" y="53021"/>
                </a:cubicBezTo>
                <a:cubicBezTo>
                  <a:pt x="4382096" y="51347"/>
                  <a:pt x="4386079" y="50671"/>
                  <a:pt x="4389998" y="50994"/>
                </a:cubicBezTo>
                <a:close/>
                <a:moveTo>
                  <a:pt x="938150" y="41220"/>
                </a:moveTo>
                <a:cubicBezTo>
                  <a:pt x="941470" y="40892"/>
                  <a:pt x="945098" y="41452"/>
                  <a:pt x="949034" y="42900"/>
                </a:cubicBezTo>
                <a:cubicBezTo>
                  <a:pt x="956907" y="45797"/>
                  <a:pt x="964275" y="49866"/>
                  <a:pt x="971136" y="55107"/>
                </a:cubicBezTo>
                <a:cubicBezTo>
                  <a:pt x="977998" y="60349"/>
                  <a:pt x="977744" y="67146"/>
                  <a:pt x="970373" y="75499"/>
                </a:cubicBezTo>
                <a:cubicBezTo>
                  <a:pt x="963002" y="83852"/>
                  <a:pt x="955889" y="97400"/>
                  <a:pt x="949034" y="116143"/>
                </a:cubicBezTo>
                <a:cubicBezTo>
                  <a:pt x="962529" y="126353"/>
                  <a:pt x="961346" y="133075"/>
                  <a:pt x="945485" y="136309"/>
                </a:cubicBezTo>
                <a:cubicBezTo>
                  <a:pt x="929625" y="139543"/>
                  <a:pt x="909549" y="144515"/>
                  <a:pt x="885256" y="151226"/>
                </a:cubicBezTo>
                <a:cubicBezTo>
                  <a:pt x="881872" y="185040"/>
                  <a:pt x="881700" y="209114"/>
                  <a:pt x="884740" y="223447"/>
                </a:cubicBezTo>
                <a:cubicBezTo>
                  <a:pt x="887780" y="237780"/>
                  <a:pt x="894015" y="247001"/>
                  <a:pt x="903443" y="251109"/>
                </a:cubicBezTo>
                <a:cubicBezTo>
                  <a:pt x="912872" y="255218"/>
                  <a:pt x="926438" y="257057"/>
                  <a:pt x="944141" y="256627"/>
                </a:cubicBezTo>
                <a:cubicBezTo>
                  <a:pt x="961844" y="256197"/>
                  <a:pt x="974754" y="254357"/>
                  <a:pt x="982870" y="251109"/>
                </a:cubicBezTo>
                <a:cubicBezTo>
                  <a:pt x="990987" y="247861"/>
                  <a:pt x="995898" y="241749"/>
                  <a:pt x="997605" y="232772"/>
                </a:cubicBezTo>
                <a:cubicBezTo>
                  <a:pt x="999311" y="223795"/>
                  <a:pt x="1001849" y="212577"/>
                  <a:pt x="1005219" y="199119"/>
                </a:cubicBezTo>
                <a:cubicBezTo>
                  <a:pt x="1008589" y="185661"/>
                  <a:pt x="1011966" y="189342"/>
                  <a:pt x="1015351" y="210164"/>
                </a:cubicBezTo>
                <a:cubicBezTo>
                  <a:pt x="1018735" y="230986"/>
                  <a:pt x="1024052" y="244499"/>
                  <a:pt x="1031301" y="250701"/>
                </a:cubicBezTo>
                <a:cubicBezTo>
                  <a:pt x="1038550" y="256903"/>
                  <a:pt x="1033989" y="263836"/>
                  <a:pt x="1017620" y="271501"/>
                </a:cubicBezTo>
                <a:cubicBezTo>
                  <a:pt x="1001251" y="279166"/>
                  <a:pt x="979733" y="283454"/>
                  <a:pt x="953068" y="284364"/>
                </a:cubicBezTo>
                <a:cubicBezTo>
                  <a:pt x="926402" y="285275"/>
                  <a:pt x="904659" y="282371"/>
                  <a:pt x="887838" y="275653"/>
                </a:cubicBezTo>
                <a:cubicBezTo>
                  <a:pt x="871017" y="268934"/>
                  <a:pt x="861910" y="251823"/>
                  <a:pt x="860519" y="224318"/>
                </a:cubicBezTo>
                <a:cubicBezTo>
                  <a:pt x="859128" y="196814"/>
                  <a:pt x="858885" y="176691"/>
                  <a:pt x="859788" y="163950"/>
                </a:cubicBezTo>
                <a:cubicBezTo>
                  <a:pt x="860692" y="151208"/>
                  <a:pt x="859344" y="140396"/>
                  <a:pt x="855744" y="131512"/>
                </a:cubicBezTo>
                <a:cubicBezTo>
                  <a:pt x="852145" y="122628"/>
                  <a:pt x="854823" y="119402"/>
                  <a:pt x="863778" y="121832"/>
                </a:cubicBezTo>
                <a:cubicBezTo>
                  <a:pt x="872734" y="124263"/>
                  <a:pt x="879484" y="127099"/>
                  <a:pt x="884030" y="130340"/>
                </a:cubicBezTo>
                <a:lnTo>
                  <a:pt x="927460" y="119090"/>
                </a:lnTo>
                <a:cubicBezTo>
                  <a:pt x="930055" y="98454"/>
                  <a:pt x="931572" y="84623"/>
                  <a:pt x="932009" y="77596"/>
                </a:cubicBezTo>
                <a:cubicBezTo>
                  <a:pt x="932447" y="70570"/>
                  <a:pt x="926456" y="69082"/>
                  <a:pt x="914037" y="73133"/>
                </a:cubicBezTo>
                <a:cubicBezTo>
                  <a:pt x="901619" y="77184"/>
                  <a:pt x="890315" y="80784"/>
                  <a:pt x="880126" y="83931"/>
                </a:cubicBezTo>
                <a:cubicBezTo>
                  <a:pt x="869937" y="87079"/>
                  <a:pt x="859501" y="85168"/>
                  <a:pt x="848818" y="78199"/>
                </a:cubicBezTo>
                <a:cubicBezTo>
                  <a:pt x="838134" y="71229"/>
                  <a:pt x="840479" y="67175"/>
                  <a:pt x="855852" y="66035"/>
                </a:cubicBezTo>
                <a:cubicBezTo>
                  <a:pt x="871224" y="64895"/>
                  <a:pt x="885927" y="62134"/>
                  <a:pt x="899959" y="57753"/>
                </a:cubicBezTo>
                <a:cubicBezTo>
                  <a:pt x="913991" y="53372"/>
                  <a:pt x="923710" y="49077"/>
                  <a:pt x="929116" y="44868"/>
                </a:cubicBezTo>
                <a:cubicBezTo>
                  <a:pt x="931819" y="42764"/>
                  <a:pt x="934830" y="41548"/>
                  <a:pt x="938150" y="41220"/>
                </a:cubicBezTo>
                <a:close/>
                <a:moveTo>
                  <a:pt x="2894095" y="38302"/>
                </a:moveTo>
                <a:cubicBezTo>
                  <a:pt x="2896639" y="37621"/>
                  <a:pt x="2900703" y="37759"/>
                  <a:pt x="2906289" y="38717"/>
                </a:cubicBezTo>
                <a:cubicBezTo>
                  <a:pt x="2917460" y="40631"/>
                  <a:pt x="2926709" y="45306"/>
                  <a:pt x="2934037" y="52741"/>
                </a:cubicBezTo>
                <a:cubicBezTo>
                  <a:pt x="2941365" y="60177"/>
                  <a:pt x="2943613" y="68247"/>
                  <a:pt x="2940781" y="76951"/>
                </a:cubicBezTo>
                <a:cubicBezTo>
                  <a:pt x="2937948" y="85656"/>
                  <a:pt x="2932280" y="87810"/>
                  <a:pt x="2923777" y="83415"/>
                </a:cubicBezTo>
                <a:cubicBezTo>
                  <a:pt x="2915273" y="79020"/>
                  <a:pt x="2907751" y="72613"/>
                  <a:pt x="2901212" y="64195"/>
                </a:cubicBezTo>
                <a:cubicBezTo>
                  <a:pt x="2895419" y="54573"/>
                  <a:pt x="2892024" y="47443"/>
                  <a:pt x="2891027" y="42803"/>
                </a:cubicBezTo>
                <a:cubicBezTo>
                  <a:pt x="2890529" y="40484"/>
                  <a:pt x="2891552" y="38984"/>
                  <a:pt x="2894095" y="38302"/>
                </a:cubicBezTo>
                <a:close/>
                <a:moveTo>
                  <a:pt x="3305836" y="37887"/>
                </a:moveTo>
                <a:cubicBezTo>
                  <a:pt x="3307340" y="37585"/>
                  <a:pt x="3309284" y="37611"/>
                  <a:pt x="3311668" y="37964"/>
                </a:cubicBezTo>
                <a:cubicBezTo>
                  <a:pt x="3321204" y="39376"/>
                  <a:pt x="3329557" y="41947"/>
                  <a:pt x="3336727" y="45675"/>
                </a:cubicBezTo>
                <a:cubicBezTo>
                  <a:pt x="3343898" y="49404"/>
                  <a:pt x="3346565" y="53404"/>
                  <a:pt x="3344729" y="57678"/>
                </a:cubicBezTo>
                <a:cubicBezTo>
                  <a:pt x="3342894" y="61951"/>
                  <a:pt x="3341560" y="74922"/>
                  <a:pt x="3340728" y="96590"/>
                </a:cubicBezTo>
                <a:cubicBezTo>
                  <a:pt x="3346608" y="95041"/>
                  <a:pt x="3353405" y="92629"/>
                  <a:pt x="3361120" y="89352"/>
                </a:cubicBezTo>
                <a:cubicBezTo>
                  <a:pt x="3368835" y="86075"/>
                  <a:pt x="3375464" y="87480"/>
                  <a:pt x="3381006" y="93568"/>
                </a:cubicBezTo>
                <a:cubicBezTo>
                  <a:pt x="3386549" y="99655"/>
                  <a:pt x="3382587" y="105083"/>
                  <a:pt x="3369122" y="109851"/>
                </a:cubicBezTo>
                <a:cubicBezTo>
                  <a:pt x="3355656" y="114619"/>
                  <a:pt x="3346192" y="116100"/>
                  <a:pt x="3340728" y="114293"/>
                </a:cubicBezTo>
                <a:lnTo>
                  <a:pt x="3340728" y="164089"/>
                </a:lnTo>
                <a:cubicBezTo>
                  <a:pt x="3362798" y="155084"/>
                  <a:pt x="3376188" y="152875"/>
                  <a:pt x="3380899" y="157464"/>
                </a:cubicBezTo>
                <a:cubicBezTo>
                  <a:pt x="3385610" y="162053"/>
                  <a:pt x="3380038" y="167685"/>
                  <a:pt x="3364185" y="174361"/>
                </a:cubicBezTo>
                <a:cubicBezTo>
                  <a:pt x="3348332" y="181036"/>
                  <a:pt x="3333365" y="187457"/>
                  <a:pt x="3319282" y="193623"/>
                </a:cubicBezTo>
                <a:cubicBezTo>
                  <a:pt x="3305201" y="199789"/>
                  <a:pt x="3292574" y="206106"/>
                  <a:pt x="3281403" y="212574"/>
                </a:cubicBezTo>
                <a:cubicBezTo>
                  <a:pt x="3270232" y="219041"/>
                  <a:pt x="3261750" y="222035"/>
                  <a:pt x="3255956" y="221554"/>
                </a:cubicBezTo>
                <a:cubicBezTo>
                  <a:pt x="3250163" y="221074"/>
                  <a:pt x="3243469" y="217234"/>
                  <a:pt x="3235876" y="210035"/>
                </a:cubicBezTo>
                <a:cubicBezTo>
                  <a:pt x="3228283" y="202837"/>
                  <a:pt x="3228785" y="198352"/>
                  <a:pt x="3237382" y="196581"/>
                </a:cubicBezTo>
                <a:cubicBezTo>
                  <a:pt x="3245979" y="194810"/>
                  <a:pt x="3258330" y="191106"/>
                  <a:pt x="3274433" y="185471"/>
                </a:cubicBezTo>
                <a:cubicBezTo>
                  <a:pt x="3274433" y="171776"/>
                  <a:pt x="3273107" y="157436"/>
                  <a:pt x="3270454" y="142450"/>
                </a:cubicBezTo>
                <a:cubicBezTo>
                  <a:pt x="3267801" y="127464"/>
                  <a:pt x="3264424" y="116301"/>
                  <a:pt x="3260323" y="108958"/>
                </a:cubicBezTo>
                <a:cubicBezTo>
                  <a:pt x="3256222" y="101616"/>
                  <a:pt x="3258029" y="98422"/>
                  <a:pt x="3265743" y="99376"/>
                </a:cubicBezTo>
                <a:cubicBezTo>
                  <a:pt x="3273458" y="100329"/>
                  <a:pt x="3281134" y="102627"/>
                  <a:pt x="3288770" y="106270"/>
                </a:cubicBezTo>
                <a:cubicBezTo>
                  <a:pt x="3296406" y="109912"/>
                  <a:pt x="3299547" y="114282"/>
                  <a:pt x="3298192" y="119380"/>
                </a:cubicBezTo>
                <a:cubicBezTo>
                  <a:pt x="3296836" y="124478"/>
                  <a:pt x="3296976" y="143877"/>
                  <a:pt x="3298611" y="177576"/>
                </a:cubicBezTo>
                <a:lnTo>
                  <a:pt x="3318960" y="170629"/>
                </a:lnTo>
                <a:cubicBezTo>
                  <a:pt x="3318071" y="128956"/>
                  <a:pt x="3316522" y="100609"/>
                  <a:pt x="3314314" y="85587"/>
                </a:cubicBezTo>
                <a:cubicBezTo>
                  <a:pt x="3312106" y="70566"/>
                  <a:pt x="3308728" y="58520"/>
                  <a:pt x="3304182" y="49450"/>
                </a:cubicBezTo>
                <a:cubicBezTo>
                  <a:pt x="3300773" y="42648"/>
                  <a:pt x="3301324" y="38793"/>
                  <a:pt x="3305836" y="37887"/>
                </a:cubicBezTo>
                <a:close/>
                <a:moveTo>
                  <a:pt x="1310952" y="37813"/>
                </a:moveTo>
                <a:cubicBezTo>
                  <a:pt x="1308335" y="37519"/>
                  <a:pt x="1300014" y="38494"/>
                  <a:pt x="1285990" y="40738"/>
                </a:cubicBezTo>
                <a:cubicBezTo>
                  <a:pt x="1271965" y="42983"/>
                  <a:pt x="1255553" y="46048"/>
                  <a:pt x="1236752" y="49934"/>
                </a:cubicBezTo>
                <a:cubicBezTo>
                  <a:pt x="1238545" y="55254"/>
                  <a:pt x="1240008" y="59556"/>
                  <a:pt x="1241140" y="62840"/>
                </a:cubicBezTo>
                <a:cubicBezTo>
                  <a:pt x="1254620" y="60216"/>
                  <a:pt x="1265544" y="57760"/>
                  <a:pt x="1273911" y="55473"/>
                </a:cubicBezTo>
                <a:cubicBezTo>
                  <a:pt x="1282279" y="53186"/>
                  <a:pt x="1288976" y="54648"/>
                  <a:pt x="1294002" y="59861"/>
                </a:cubicBezTo>
                <a:cubicBezTo>
                  <a:pt x="1299028" y="65074"/>
                  <a:pt x="1293948" y="70050"/>
                  <a:pt x="1278762" y="74789"/>
                </a:cubicBezTo>
                <a:cubicBezTo>
                  <a:pt x="1263576" y="79529"/>
                  <a:pt x="1251817" y="81454"/>
                  <a:pt x="1243485" y="80565"/>
                </a:cubicBezTo>
                <a:cubicBezTo>
                  <a:pt x="1246081" y="88151"/>
                  <a:pt x="1248017" y="93944"/>
                  <a:pt x="1249293" y="97945"/>
                </a:cubicBezTo>
                <a:cubicBezTo>
                  <a:pt x="1271434" y="94460"/>
                  <a:pt x="1290693" y="91492"/>
                  <a:pt x="1307070" y="89040"/>
                </a:cubicBezTo>
                <a:cubicBezTo>
                  <a:pt x="1309565" y="73208"/>
                  <a:pt x="1311490" y="60786"/>
                  <a:pt x="1312845" y="51773"/>
                </a:cubicBezTo>
                <a:cubicBezTo>
                  <a:pt x="1314200" y="42760"/>
                  <a:pt x="1313569" y="38107"/>
                  <a:pt x="1310952" y="37813"/>
                </a:cubicBezTo>
                <a:close/>
                <a:moveTo>
                  <a:pt x="5450168" y="29263"/>
                </a:moveTo>
                <a:cubicBezTo>
                  <a:pt x="5476153" y="25563"/>
                  <a:pt x="5496781" y="38383"/>
                  <a:pt x="5512053" y="67723"/>
                </a:cubicBezTo>
                <a:cubicBezTo>
                  <a:pt x="5521145" y="99687"/>
                  <a:pt x="5508705" y="131408"/>
                  <a:pt x="5474733" y="162885"/>
                </a:cubicBezTo>
                <a:cubicBezTo>
                  <a:pt x="5464609" y="178085"/>
                  <a:pt x="5459547" y="196082"/>
                  <a:pt x="5459547" y="216876"/>
                </a:cubicBezTo>
                <a:lnTo>
                  <a:pt x="5427109" y="216876"/>
                </a:lnTo>
                <a:cubicBezTo>
                  <a:pt x="5426134" y="180366"/>
                  <a:pt x="5441084" y="147118"/>
                  <a:pt x="5471958" y="117132"/>
                </a:cubicBezTo>
                <a:cubicBezTo>
                  <a:pt x="5478884" y="106779"/>
                  <a:pt x="5481910" y="95773"/>
                  <a:pt x="5481036" y="84114"/>
                </a:cubicBezTo>
                <a:cubicBezTo>
                  <a:pt x="5476318" y="68239"/>
                  <a:pt x="5467362" y="60754"/>
                  <a:pt x="5454169" y="61657"/>
                </a:cubicBezTo>
                <a:lnTo>
                  <a:pt x="5448878" y="61657"/>
                </a:lnTo>
                <a:cubicBezTo>
                  <a:pt x="5432601" y="62432"/>
                  <a:pt x="5424915" y="76377"/>
                  <a:pt x="5425819" y="103495"/>
                </a:cubicBezTo>
                <a:lnTo>
                  <a:pt x="5392004" y="103495"/>
                </a:lnTo>
                <a:cubicBezTo>
                  <a:pt x="5391043" y="66382"/>
                  <a:pt x="5402781" y="43596"/>
                  <a:pt x="5427217" y="35135"/>
                </a:cubicBezTo>
                <a:cubicBezTo>
                  <a:pt x="5431189" y="32152"/>
                  <a:pt x="5438839" y="30195"/>
                  <a:pt x="5450168" y="29263"/>
                </a:cubicBezTo>
                <a:close/>
                <a:moveTo>
                  <a:pt x="616107" y="28943"/>
                </a:moveTo>
                <a:cubicBezTo>
                  <a:pt x="624886" y="28539"/>
                  <a:pt x="632322" y="31629"/>
                  <a:pt x="638415" y="38211"/>
                </a:cubicBezTo>
                <a:cubicBezTo>
                  <a:pt x="646538" y="46987"/>
                  <a:pt x="645467" y="51963"/>
                  <a:pt x="635199" y="53139"/>
                </a:cubicBezTo>
                <a:cubicBezTo>
                  <a:pt x="624931" y="54315"/>
                  <a:pt x="614556" y="55340"/>
                  <a:pt x="604074" y="56215"/>
                </a:cubicBezTo>
                <a:cubicBezTo>
                  <a:pt x="593591" y="57090"/>
                  <a:pt x="581201" y="58130"/>
                  <a:pt x="566904" y="59334"/>
                </a:cubicBezTo>
                <a:cubicBezTo>
                  <a:pt x="575909" y="64798"/>
                  <a:pt x="577766" y="69932"/>
                  <a:pt x="572475" y="74736"/>
                </a:cubicBezTo>
                <a:cubicBezTo>
                  <a:pt x="567183" y="79539"/>
                  <a:pt x="560379" y="88509"/>
                  <a:pt x="552062" y="101645"/>
                </a:cubicBezTo>
                <a:cubicBezTo>
                  <a:pt x="553854" y="110048"/>
                  <a:pt x="554292" y="118796"/>
                  <a:pt x="553374" y="127888"/>
                </a:cubicBezTo>
                <a:cubicBezTo>
                  <a:pt x="552456" y="136979"/>
                  <a:pt x="552223" y="150975"/>
                  <a:pt x="552675" y="169876"/>
                </a:cubicBezTo>
                <a:cubicBezTo>
                  <a:pt x="553126" y="188776"/>
                  <a:pt x="552886" y="205188"/>
                  <a:pt x="551954" y="219113"/>
                </a:cubicBezTo>
                <a:cubicBezTo>
                  <a:pt x="551022" y="233037"/>
                  <a:pt x="548394" y="242222"/>
                  <a:pt x="544070" y="246667"/>
                </a:cubicBezTo>
                <a:cubicBezTo>
                  <a:pt x="539747" y="251113"/>
                  <a:pt x="534796" y="247790"/>
                  <a:pt x="529218" y="236697"/>
                </a:cubicBezTo>
                <a:cubicBezTo>
                  <a:pt x="523639" y="225605"/>
                  <a:pt x="521750" y="216557"/>
                  <a:pt x="523550" y="209551"/>
                </a:cubicBezTo>
                <a:cubicBezTo>
                  <a:pt x="525349" y="202546"/>
                  <a:pt x="526927" y="190995"/>
                  <a:pt x="528282" y="174898"/>
                </a:cubicBezTo>
                <a:cubicBezTo>
                  <a:pt x="529637" y="158801"/>
                  <a:pt x="529806" y="142651"/>
                  <a:pt x="528787" y="126446"/>
                </a:cubicBezTo>
                <a:cubicBezTo>
                  <a:pt x="525790" y="137015"/>
                  <a:pt x="518065" y="148989"/>
                  <a:pt x="505610" y="162369"/>
                </a:cubicBezTo>
                <a:cubicBezTo>
                  <a:pt x="493156" y="175748"/>
                  <a:pt x="478636" y="185930"/>
                  <a:pt x="462052" y="192913"/>
                </a:cubicBezTo>
                <a:cubicBezTo>
                  <a:pt x="445467" y="199897"/>
                  <a:pt x="442954" y="197248"/>
                  <a:pt x="454512" y="184965"/>
                </a:cubicBezTo>
                <a:cubicBezTo>
                  <a:pt x="466071" y="172683"/>
                  <a:pt x="477374" y="160350"/>
                  <a:pt x="488423" y="147967"/>
                </a:cubicBezTo>
                <a:cubicBezTo>
                  <a:pt x="499473" y="135585"/>
                  <a:pt x="511185" y="119412"/>
                  <a:pt x="523560" y="99451"/>
                </a:cubicBezTo>
                <a:cubicBezTo>
                  <a:pt x="521954" y="96009"/>
                  <a:pt x="520653" y="91972"/>
                  <a:pt x="519656" y="87341"/>
                </a:cubicBezTo>
                <a:cubicBezTo>
                  <a:pt x="518660" y="82709"/>
                  <a:pt x="523431" y="81741"/>
                  <a:pt x="533971" y="84437"/>
                </a:cubicBezTo>
                <a:cubicBezTo>
                  <a:pt x="539679" y="77725"/>
                  <a:pt x="543859" y="70132"/>
                  <a:pt x="546512" y="61657"/>
                </a:cubicBezTo>
                <a:cubicBezTo>
                  <a:pt x="523381" y="66160"/>
                  <a:pt x="508442" y="69085"/>
                  <a:pt x="501695" y="70433"/>
                </a:cubicBezTo>
                <a:cubicBezTo>
                  <a:pt x="494948" y="71781"/>
                  <a:pt x="487233" y="68447"/>
                  <a:pt x="478550" y="60431"/>
                </a:cubicBezTo>
                <a:cubicBezTo>
                  <a:pt x="469867" y="52415"/>
                  <a:pt x="472384" y="48131"/>
                  <a:pt x="486100" y="47579"/>
                </a:cubicBezTo>
                <a:cubicBezTo>
                  <a:pt x="499817" y="47027"/>
                  <a:pt x="514243" y="45862"/>
                  <a:pt x="529379" y="44083"/>
                </a:cubicBezTo>
                <a:cubicBezTo>
                  <a:pt x="544515" y="42305"/>
                  <a:pt x="557991" y="40509"/>
                  <a:pt x="569808" y="38695"/>
                </a:cubicBezTo>
                <a:cubicBezTo>
                  <a:pt x="581624" y="36881"/>
                  <a:pt x="593982" y="34153"/>
                  <a:pt x="606881" y="30510"/>
                </a:cubicBezTo>
                <a:cubicBezTo>
                  <a:pt x="610105" y="29600"/>
                  <a:pt x="613181" y="29077"/>
                  <a:pt x="616107" y="28943"/>
                </a:cubicBezTo>
                <a:close/>
                <a:moveTo>
                  <a:pt x="1849722" y="28755"/>
                </a:moveTo>
                <a:cubicBezTo>
                  <a:pt x="1851836" y="28600"/>
                  <a:pt x="1854444" y="28759"/>
                  <a:pt x="1857547" y="29230"/>
                </a:cubicBezTo>
                <a:cubicBezTo>
                  <a:pt x="1869958" y="31116"/>
                  <a:pt x="1879659" y="34834"/>
                  <a:pt x="1886650" y="40384"/>
                </a:cubicBezTo>
                <a:cubicBezTo>
                  <a:pt x="1893641" y="45933"/>
                  <a:pt x="1895993" y="53792"/>
                  <a:pt x="1893706" y="63959"/>
                </a:cubicBezTo>
                <a:cubicBezTo>
                  <a:pt x="1891419" y="74126"/>
                  <a:pt x="1882682" y="74427"/>
                  <a:pt x="1867496" y="64862"/>
                </a:cubicBezTo>
                <a:cubicBezTo>
                  <a:pt x="1855292" y="55469"/>
                  <a:pt x="1847480" y="46711"/>
                  <a:pt x="1844060" y="38587"/>
                </a:cubicBezTo>
                <a:cubicBezTo>
                  <a:pt x="1841495" y="32495"/>
                  <a:pt x="1843382" y="29217"/>
                  <a:pt x="1849722" y="28755"/>
                </a:cubicBezTo>
                <a:close/>
                <a:moveTo>
                  <a:pt x="407147" y="28574"/>
                </a:moveTo>
                <a:cubicBezTo>
                  <a:pt x="419522" y="30926"/>
                  <a:pt x="430123" y="35088"/>
                  <a:pt x="438950" y="41061"/>
                </a:cubicBezTo>
                <a:cubicBezTo>
                  <a:pt x="447776" y="47034"/>
                  <a:pt x="450214" y="56011"/>
                  <a:pt x="446263" y="67992"/>
                </a:cubicBezTo>
                <a:cubicBezTo>
                  <a:pt x="442312" y="79973"/>
                  <a:pt x="430629" y="76062"/>
                  <a:pt x="411212" y="56258"/>
                </a:cubicBezTo>
                <a:cubicBezTo>
                  <a:pt x="396126" y="35451"/>
                  <a:pt x="394771" y="26223"/>
                  <a:pt x="407147" y="28574"/>
                </a:cubicBezTo>
                <a:close/>
                <a:moveTo>
                  <a:pt x="4507450" y="28050"/>
                </a:moveTo>
                <a:cubicBezTo>
                  <a:pt x="4510984" y="27969"/>
                  <a:pt x="4514686" y="28890"/>
                  <a:pt x="4518554" y="30811"/>
                </a:cubicBezTo>
                <a:cubicBezTo>
                  <a:pt x="4526291" y="34655"/>
                  <a:pt x="4533117" y="38734"/>
                  <a:pt x="4539032" y="43051"/>
                </a:cubicBezTo>
                <a:cubicBezTo>
                  <a:pt x="4544947" y="47367"/>
                  <a:pt x="4546288" y="51418"/>
                  <a:pt x="4543054" y="55204"/>
                </a:cubicBezTo>
                <a:cubicBezTo>
                  <a:pt x="4539821" y="58990"/>
                  <a:pt x="4537784" y="64238"/>
                  <a:pt x="4536945" y="70950"/>
                </a:cubicBezTo>
                <a:cubicBezTo>
                  <a:pt x="4536107" y="77661"/>
                  <a:pt x="4535458" y="91635"/>
                  <a:pt x="4534999" y="112873"/>
                </a:cubicBezTo>
                <a:cubicBezTo>
                  <a:pt x="4534540" y="134111"/>
                  <a:pt x="4533396" y="151133"/>
                  <a:pt x="4531568" y="163939"/>
                </a:cubicBezTo>
                <a:cubicBezTo>
                  <a:pt x="4529739" y="176745"/>
                  <a:pt x="4526441" y="186295"/>
                  <a:pt x="4521673" y="192591"/>
                </a:cubicBezTo>
                <a:cubicBezTo>
                  <a:pt x="4516905" y="198886"/>
                  <a:pt x="4512184" y="196459"/>
                  <a:pt x="4507509" y="185309"/>
                </a:cubicBezTo>
                <a:cubicBezTo>
                  <a:pt x="4502834" y="174160"/>
                  <a:pt x="4501174" y="165756"/>
                  <a:pt x="4502529" y="160099"/>
                </a:cubicBezTo>
                <a:cubicBezTo>
                  <a:pt x="4503884" y="154442"/>
                  <a:pt x="4505236" y="144669"/>
                  <a:pt x="4506584" y="130781"/>
                </a:cubicBezTo>
                <a:cubicBezTo>
                  <a:pt x="4507932" y="116892"/>
                  <a:pt x="4508606" y="101925"/>
                  <a:pt x="4508606" y="85878"/>
                </a:cubicBezTo>
                <a:cubicBezTo>
                  <a:pt x="4508606" y="69688"/>
                  <a:pt x="4507595" y="60030"/>
                  <a:pt x="4505573" y="56903"/>
                </a:cubicBezTo>
                <a:cubicBezTo>
                  <a:pt x="4503551" y="53777"/>
                  <a:pt x="4499356" y="52659"/>
                  <a:pt x="4492989" y="53548"/>
                </a:cubicBezTo>
                <a:cubicBezTo>
                  <a:pt x="4465227" y="58940"/>
                  <a:pt x="4449789" y="61894"/>
                  <a:pt x="4446677" y="62410"/>
                </a:cubicBezTo>
                <a:cubicBezTo>
                  <a:pt x="4447524" y="96138"/>
                  <a:pt x="4447721" y="121667"/>
                  <a:pt x="4447269" y="138998"/>
                </a:cubicBezTo>
                <a:cubicBezTo>
                  <a:pt x="4446817" y="156328"/>
                  <a:pt x="4445236" y="170041"/>
                  <a:pt x="4442526" y="180136"/>
                </a:cubicBezTo>
                <a:cubicBezTo>
                  <a:pt x="4439816" y="190232"/>
                  <a:pt x="4436281" y="194354"/>
                  <a:pt x="4431921" y="192505"/>
                </a:cubicBezTo>
                <a:cubicBezTo>
                  <a:pt x="4427562" y="190655"/>
                  <a:pt x="4424403" y="185765"/>
                  <a:pt x="4422446" y="177834"/>
                </a:cubicBezTo>
                <a:cubicBezTo>
                  <a:pt x="4420489" y="169904"/>
                  <a:pt x="4419962" y="163394"/>
                  <a:pt x="4420865" y="158303"/>
                </a:cubicBezTo>
                <a:cubicBezTo>
                  <a:pt x="4421768" y="153212"/>
                  <a:pt x="4422672" y="145393"/>
                  <a:pt x="4423575" y="134846"/>
                </a:cubicBezTo>
                <a:cubicBezTo>
                  <a:pt x="4424479" y="124299"/>
                  <a:pt x="4425153" y="114225"/>
                  <a:pt x="4425597" y="104624"/>
                </a:cubicBezTo>
                <a:cubicBezTo>
                  <a:pt x="4426042" y="95023"/>
                  <a:pt x="4425834" y="85734"/>
                  <a:pt x="4424974" y="76758"/>
                </a:cubicBezTo>
                <a:cubicBezTo>
                  <a:pt x="4424113" y="67781"/>
                  <a:pt x="4421414" y="59617"/>
                  <a:pt x="4416875" y="52268"/>
                </a:cubicBezTo>
                <a:cubicBezTo>
                  <a:pt x="4412336" y="44919"/>
                  <a:pt x="4414043" y="41714"/>
                  <a:pt x="4421994" y="42653"/>
                </a:cubicBezTo>
                <a:cubicBezTo>
                  <a:pt x="4429946" y="43592"/>
                  <a:pt x="4435804" y="44270"/>
                  <a:pt x="4439568" y="44686"/>
                </a:cubicBezTo>
                <a:cubicBezTo>
                  <a:pt x="4443333" y="45101"/>
                  <a:pt x="4452302" y="44015"/>
                  <a:pt x="4466478" y="41427"/>
                </a:cubicBezTo>
                <a:cubicBezTo>
                  <a:pt x="4480653" y="38838"/>
                  <a:pt x="4490942" y="35461"/>
                  <a:pt x="4497345" y="31295"/>
                </a:cubicBezTo>
                <a:cubicBezTo>
                  <a:pt x="4500547" y="29213"/>
                  <a:pt x="4503915" y="28131"/>
                  <a:pt x="4507450" y="28050"/>
                </a:cubicBezTo>
                <a:close/>
                <a:moveTo>
                  <a:pt x="4045026" y="22828"/>
                </a:moveTo>
                <a:cubicBezTo>
                  <a:pt x="4049195" y="23730"/>
                  <a:pt x="4055304" y="26588"/>
                  <a:pt x="4063353" y="31403"/>
                </a:cubicBezTo>
                <a:cubicBezTo>
                  <a:pt x="4079450" y="41032"/>
                  <a:pt x="4082791" y="47313"/>
                  <a:pt x="4073377" y="50246"/>
                </a:cubicBezTo>
                <a:cubicBezTo>
                  <a:pt x="4063962" y="53179"/>
                  <a:pt x="4048421" y="59284"/>
                  <a:pt x="4026753" y="68562"/>
                </a:cubicBezTo>
                <a:cubicBezTo>
                  <a:pt x="4041151" y="73051"/>
                  <a:pt x="4047206" y="77937"/>
                  <a:pt x="4044918" y="83221"/>
                </a:cubicBezTo>
                <a:cubicBezTo>
                  <a:pt x="4042631" y="88506"/>
                  <a:pt x="4041079" y="97465"/>
                  <a:pt x="4040261" y="110098"/>
                </a:cubicBezTo>
                <a:cubicBezTo>
                  <a:pt x="4044563" y="109367"/>
                  <a:pt x="4050461" y="107607"/>
                  <a:pt x="4057954" y="104818"/>
                </a:cubicBezTo>
                <a:cubicBezTo>
                  <a:pt x="4065446" y="102029"/>
                  <a:pt x="4072918" y="103721"/>
                  <a:pt x="4080368" y="109894"/>
                </a:cubicBezTo>
                <a:cubicBezTo>
                  <a:pt x="4087817" y="116068"/>
                  <a:pt x="4086007" y="120545"/>
                  <a:pt x="4074936" y="123327"/>
                </a:cubicBezTo>
                <a:cubicBezTo>
                  <a:pt x="4063865" y="126109"/>
                  <a:pt x="4052235" y="128712"/>
                  <a:pt x="4040046" y="131136"/>
                </a:cubicBezTo>
                <a:lnTo>
                  <a:pt x="4038906" y="154668"/>
                </a:lnTo>
                <a:cubicBezTo>
                  <a:pt x="4044929" y="154668"/>
                  <a:pt x="4053182" y="156923"/>
                  <a:pt x="4063665" y="161433"/>
                </a:cubicBezTo>
                <a:cubicBezTo>
                  <a:pt x="4074147" y="165943"/>
                  <a:pt x="4078811" y="173611"/>
                  <a:pt x="4077657" y="184438"/>
                </a:cubicBezTo>
                <a:cubicBezTo>
                  <a:pt x="4076503" y="195265"/>
                  <a:pt x="4067157" y="195408"/>
                  <a:pt x="4049618" y="184868"/>
                </a:cubicBezTo>
                <a:lnTo>
                  <a:pt x="4038906" y="170994"/>
                </a:lnTo>
                <a:cubicBezTo>
                  <a:pt x="4038906" y="214201"/>
                  <a:pt x="4037243" y="246374"/>
                  <a:pt x="4033916" y="267511"/>
                </a:cubicBezTo>
                <a:cubicBezTo>
                  <a:pt x="4030589" y="288648"/>
                  <a:pt x="4024939" y="292786"/>
                  <a:pt x="4016966" y="279922"/>
                </a:cubicBezTo>
                <a:cubicBezTo>
                  <a:pt x="4008993" y="267059"/>
                  <a:pt x="4005906" y="256648"/>
                  <a:pt x="4007706" y="248689"/>
                </a:cubicBezTo>
                <a:cubicBezTo>
                  <a:pt x="4009505" y="240731"/>
                  <a:pt x="4011079" y="231130"/>
                  <a:pt x="4012427" y="219887"/>
                </a:cubicBezTo>
                <a:cubicBezTo>
                  <a:pt x="4013775" y="208644"/>
                  <a:pt x="4014901" y="188747"/>
                  <a:pt x="4015804" y="160196"/>
                </a:cubicBezTo>
                <a:cubicBezTo>
                  <a:pt x="3995269" y="195502"/>
                  <a:pt x="3974612" y="219400"/>
                  <a:pt x="3953833" y="231890"/>
                </a:cubicBezTo>
                <a:cubicBezTo>
                  <a:pt x="3933054" y="244380"/>
                  <a:pt x="3928845" y="243405"/>
                  <a:pt x="3941206" y="228964"/>
                </a:cubicBezTo>
                <a:cubicBezTo>
                  <a:pt x="3953568" y="214524"/>
                  <a:pt x="3966409" y="198201"/>
                  <a:pt x="3979731" y="179996"/>
                </a:cubicBezTo>
                <a:cubicBezTo>
                  <a:pt x="3993054" y="161791"/>
                  <a:pt x="4001478" y="148444"/>
                  <a:pt x="4005006" y="139955"/>
                </a:cubicBezTo>
                <a:cubicBezTo>
                  <a:pt x="3987325" y="146035"/>
                  <a:pt x="3974719" y="150703"/>
                  <a:pt x="3967191" y="153958"/>
                </a:cubicBezTo>
                <a:cubicBezTo>
                  <a:pt x="3959662" y="157213"/>
                  <a:pt x="3950585" y="153639"/>
                  <a:pt x="3939959" y="143235"/>
                </a:cubicBezTo>
                <a:cubicBezTo>
                  <a:pt x="3929333" y="132831"/>
                  <a:pt x="3929759" y="128088"/>
                  <a:pt x="3941239" y="129006"/>
                </a:cubicBezTo>
                <a:cubicBezTo>
                  <a:pt x="3952718" y="129924"/>
                  <a:pt x="3977573" y="125708"/>
                  <a:pt x="4015804" y="116358"/>
                </a:cubicBezTo>
                <a:cubicBezTo>
                  <a:pt x="4015804" y="105244"/>
                  <a:pt x="4015589" y="96690"/>
                  <a:pt x="4015159" y="90696"/>
                </a:cubicBezTo>
                <a:cubicBezTo>
                  <a:pt x="4014729" y="84702"/>
                  <a:pt x="4013825" y="79970"/>
                  <a:pt x="4012449" y="76499"/>
                </a:cubicBezTo>
                <a:cubicBezTo>
                  <a:pt x="4002712" y="80974"/>
                  <a:pt x="3993412" y="83444"/>
                  <a:pt x="3984550" y="83910"/>
                </a:cubicBezTo>
                <a:cubicBezTo>
                  <a:pt x="3975687" y="84376"/>
                  <a:pt x="3976899" y="80654"/>
                  <a:pt x="3988185" y="72746"/>
                </a:cubicBezTo>
                <a:cubicBezTo>
                  <a:pt x="3999471" y="64837"/>
                  <a:pt x="4010505" y="56574"/>
                  <a:pt x="4021289" y="47955"/>
                </a:cubicBezTo>
                <a:cubicBezTo>
                  <a:pt x="4032073" y="39337"/>
                  <a:pt x="4037755" y="32016"/>
                  <a:pt x="4038336" y="25993"/>
                </a:cubicBezTo>
                <a:cubicBezTo>
                  <a:pt x="4038627" y="22982"/>
                  <a:pt x="4040856" y="21927"/>
                  <a:pt x="4045026" y="22828"/>
                </a:cubicBezTo>
                <a:close/>
                <a:moveTo>
                  <a:pt x="1995656" y="21815"/>
                </a:moveTo>
                <a:cubicBezTo>
                  <a:pt x="1998007" y="21152"/>
                  <a:pt x="2001755" y="21655"/>
                  <a:pt x="2006904" y="23326"/>
                </a:cubicBezTo>
                <a:cubicBezTo>
                  <a:pt x="2017200" y="26667"/>
                  <a:pt x="2025549" y="31295"/>
                  <a:pt x="2031952" y="37211"/>
                </a:cubicBezTo>
                <a:cubicBezTo>
                  <a:pt x="2038355" y="43126"/>
                  <a:pt x="2036380" y="47740"/>
                  <a:pt x="2026026" y="51053"/>
                </a:cubicBezTo>
                <a:cubicBezTo>
                  <a:pt x="2015673" y="54365"/>
                  <a:pt x="1998350" y="60962"/>
                  <a:pt x="1974057" y="70842"/>
                </a:cubicBezTo>
                <a:cubicBezTo>
                  <a:pt x="1990262" y="74456"/>
                  <a:pt x="1996769" y="80300"/>
                  <a:pt x="1993578" y="88373"/>
                </a:cubicBezTo>
                <a:cubicBezTo>
                  <a:pt x="1990388" y="96447"/>
                  <a:pt x="1987931" y="106836"/>
                  <a:pt x="1986211" y="119542"/>
                </a:cubicBezTo>
                <a:cubicBezTo>
                  <a:pt x="2014891" y="114135"/>
                  <a:pt x="2037366" y="109858"/>
                  <a:pt x="2053635" y="106711"/>
                </a:cubicBezTo>
                <a:cubicBezTo>
                  <a:pt x="2069904" y="103563"/>
                  <a:pt x="2082530" y="106901"/>
                  <a:pt x="2091515" y="116724"/>
                </a:cubicBezTo>
                <a:cubicBezTo>
                  <a:pt x="2100499" y="126547"/>
                  <a:pt x="2098936" y="131749"/>
                  <a:pt x="2086825" y="132329"/>
                </a:cubicBezTo>
                <a:cubicBezTo>
                  <a:pt x="2074715" y="132910"/>
                  <a:pt x="2059539" y="133645"/>
                  <a:pt x="2041299" y="134534"/>
                </a:cubicBezTo>
                <a:cubicBezTo>
                  <a:pt x="2023058" y="135423"/>
                  <a:pt x="2003993" y="137524"/>
                  <a:pt x="1984103" y="140837"/>
                </a:cubicBezTo>
                <a:cubicBezTo>
                  <a:pt x="1981866" y="150516"/>
                  <a:pt x="1978969" y="165911"/>
                  <a:pt x="1975413" y="187019"/>
                </a:cubicBezTo>
                <a:cubicBezTo>
                  <a:pt x="1994700" y="184510"/>
                  <a:pt x="2007047" y="181183"/>
                  <a:pt x="2012453" y="177039"/>
                </a:cubicBezTo>
                <a:cubicBezTo>
                  <a:pt x="2017860" y="172894"/>
                  <a:pt x="2024721" y="172751"/>
                  <a:pt x="2033039" y="176608"/>
                </a:cubicBezTo>
                <a:cubicBezTo>
                  <a:pt x="2041356" y="180466"/>
                  <a:pt x="2048680" y="185295"/>
                  <a:pt x="2055011" y="191096"/>
                </a:cubicBezTo>
                <a:cubicBezTo>
                  <a:pt x="2061343" y="196896"/>
                  <a:pt x="2061457" y="202604"/>
                  <a:pt x="2055356" y="208218"/>
                </a:cubicBezTo>
                <a:cubicBezTo>
                  <a:pt x="2049254" y="213832"/>
                  <a:pt x="2041951" y="225659"/>
                  <a:pt x="2033447" y="243699"/>
                </a:cubicBezTo>
                <a:cubicBezTo>
                  <a:pt x="2045149" y="259115"/>
                  <a:pt x="2043328" y="266823"/>
                  <a:pt x="2027984" y="266823"/>
                </a:cubicBezTo>
                <a:cubicBezTo>
                  <a:pt x="2016454" y="266823"/>
                  <a:pt x="2004842" y="267274"/>
                  <a:pt x="1993148" y="268178"/>
                </a:cubicBezTo>
                <a:cubicBezTo>
                  <a:pt x="1981453" y="269081"/>
                  <a:pt x="1965812" y="270350"/>
                  <a:pt x="1946223" y="271985"/>
                </a:cubicBezTo>
                <a:cubicBezTo>
                  <a:pt x="1945736" y="273950"/>
                  <a:pt x="1943915" y="277180"/>
                  <a:pt x="1940760" y="281676"/>
                </a:cubicBezTo>
                <a:cubicBezTo>
                  <a:pt x="1937604" y="286171"/>
                  <a:pt x="1934030" y="285013"/>
                  <a:pt x="1930037" y="278202"/>
                </a:cubicBezTo>
                <a:cubicBezTo>
                  <a:pt x="1926043" y="271390"/>
                  <a:pt x="1922702" y="258326"/>
                  <a:pt x="1920013" y="239010"/>
                </a:cubicBezTo>
                <a:cubicBezTo>
                  <a:pt x="1917324" y="219694"/>
                  <a:pt x="1913936" y="205751"/>
                  <a:pt x="1909849" y="197183"/>
                </a:cubicBezTo>
                <a:cubicBezTo>
                  <a:pt x="1905762" y="188615"/>
                  <a:pt x="1907074" y="184807"/>
                  <a:pt x="1913786" y="185761"/>
                </a:cubicBezTo>
                <a:cubicBezTo>
                  <a:pt x="1920497" y="186715"/>
                  <a:pt x="1926086" y="187862"/>
                  <a:pt x="1930553" y="189203"/>
                </a:cubicBezTo>
                <a:cubicBezTo>
                  <a:pt x="1935020" y="190544"/>
                  <a:pt x="1938060" y="191192"/>
                  <a:pt x="1939673" y="191149"/>
                </a:cubicBezTo>
                <a:cubicBezTo>
                  <a:pt x="1941287" y="191106"/>
                  <a:pt x="1945571" y="191214"/>
                  <a:pt x="1952526" y="191472"/>
                </a:cubicBezTo>
                <a:cubicBezTo>
                  <a:pt x="1954175" y="175798"/>
                  <a:pt x="1955903" y="160425"/>
                  <a:pt x="1957710" y="145354"/>
                </a:cubicBezTo>
                <a:cubicBezTo>
                  <a:pt x="1934450" y="149842"/>
                  <a:pt x="1918367" y="152987"/>
                  <a:pt x="1909462" y="154786"/>
                </a:cubicBezTo>
                <a:cubicBezTo>
                  <a:pt x="1900557" y="156586"/>
                  <a:pt x="1891300" y="153417"/>
                  <a:pt x="1881692" y="145279"/>
                </a:cubicBezTo>
                <a:cubicBezTo>
                  <a:pt x="1872084" y="137141"/>
                  <a:pt x="1874501" y="133072"/>
                  <a:pt x="1888941" y="133072"/>
                </a:cubicBezTo>
                <a:cubicBezTo>
                  <a:pt x="1901245" y="133072"/>
                  <a:pt x="1924698" y="130110"/>
                  <a:pt x="1959301" y="124188"/>
                </a:cubicBezTo>
                <a:cubicBezTo>
                  <a:pt x="1960033" y="118208"/>
                  <a:pt x="1960398" y="110837"/>
                  <a:pt x="1960398" y="102075"/>
                </a:cubicBezTo>
                <a:cubicBezTo>
                  <a:pt x="1960398" y="93743"/>
                  <a:pt x="1959187" y="86573"/>
                  <a:pt x="1956763" y="80565"/>
                </a:cubicBezTo>
                <a:cubicBezTo>
                  <a:pt x="1942595" y="85039"/>
                  <a:pt x="1929538" y="87957"/>
                  <a:pt x="1917593" y="89320"/>
                </a:cubicBezTo>
                <a:cubicBezTo>
                  <a:pt x="1905648" y="90682"/>
                  <a:pt x="1907580" y="86950"/>
                  <a:pt x="1923390" y="78123"/>
                </a:cubicBezTo>
                <a:cubicBezTo>
                  <a:pt x="1939200" y="69297"/>
                  <a:pt x="1954946" y="60119"/>
                  <a:pt x="1970627" y="50590"/>
                </a:cubicBezTo>
                <a:cubicBezTo>
                  <a:pt x="1986308" y="41061"/>
                  <a:pt x="1993700" y="33300"/>
                  <a:pt x="1992804" y="27305"/>
                </a:cubicBezTo>
                <a:cubicBezTo>
                  <a:pt x="1992355" y="24308"/>
                  <a:pt x="1993306" y="22478"/>
                  <a:pt x="1995656" y="21815"/>
                </a:cubicBezTo>
                <a:close/>
                <a:moveTo>
                  <a:pt x="777814" y="20764"/>
                </a:moveTo>
                <a:cubicBezTo>
                  <a:pt x="780634" y="20507"/>
                  <a:pt x="784205" y="20608"/>
                  <a:pt x="788525" y="21067"/>
                </a:cubicBezTo>
                <a:cubicBezTo>
                  <a:pt x="805044" y="22042"/>
                  <a:pt x="816803" y="25563"/>
                  <a:pt x="823801" y="31629"/>
                </a:cubicBezTo>
                <a:cubicBezTo>
                  <a:pt x="830799" y="37695"/>
                  <a:pt x="832922" y="46467"/>
                  <a:pt x="830168" y="57947"/>
                </a:cubicBezTo>
                <a:cubicBezTo>
                  <a:pt x="827415" y="69426"/>
                  <a:pt x="818825" y="70498"/>
                  <a:pt x="804399" y="61163"/>
                </a:cubicBezTo>
                <a:cubicBezTo>
                  <a:pt x="789973" y="51827"/>
                  <a:pt x="779401" y="42352"/>
                  <a:pt x="772682" y="32737"/>
                </a:cubicBezTo>
                <a:cubicBezTo>
                  <a:pt x="767643" y="25525"/>
                  <a:pt x="769354" y="21534"/>
                  <a:pt x="777814" y="20764"/>
                </a:cubicBezTo>
                <a:close/>
                <a:moveTo>
                  <a:pt x="3767826" y="19045"/>
                </a:moveTo>
                <a:cubicBezTo>
                  <a:pt x="3782360" y="16751"/>
                  <a:pt x="3791993" y="19178"/>
                  <a:pt x="3796725" y="26327"/>
                </a:cubicBezTo>
                <a:cubicBezTo>
                  <a:pt x="3801458" y="33475"/>
                  <a:pt x="3795819" y="39347"/>
                  <a:pt x="3779808" y="43944"/>
                </a:cubicBezTo>
                <a:cubicBezTo>
                  <a:pt x="3763797" y="48540"/>
                  <a:pt x="3747510" y="51411"/>
                  <a:pt x="3730947" y="52558"/>
                </a:cubicBezTo>
                <a:cubicBezTo>
                  <a:pt x="3744441" y="58467"/>
                  <a:pt x="3749615" y="63511"/>
                  <a:pt x="3746467" y="67691"/>
                </a:cubicBezTo>
                <a:cubicBezTo>
                  <a:pt x="3743319" y="71871"/>
                  <a:pt x="3741745" y="96805"/>
                  <a:pt x="3741745" y="142493"/>
                </a:cubicBezTo>
                <a:cubicBezTo>
                  <a:pt x="3790603" y="138062"/>
                  <a:pt x="3822452" y="135154"/>
                  <a:pt x="3837294" y="133771"/>
                </a:cubicBezTo>
                <a:cubicBezTo>
                  <a:pt x="3852136" y="132387"/>
                  <a:pt x="3863544" y="135778"/>
                  <a:pt x="3871517" y="143945"/>
                </a:cubicBezTo>
                <a:cubicBezTo>
                  <a:pt x="3879490" y="152112"/>
                  <a:pt x="3880444" y="157762"/>
                  <a:pt x="3874378" y="160895"/>
                </a:cubicBezTo>
                <a:cubicBezTo>
                  <a:pt x="3868312" y="164028"/>
                  <a:pt x="3857836" y="165140"/>
                  <a:pt x="3842951" y="164229"/>
                </a:cubicBezTo>
                <a:cubicBezTo>
                  <a:pt x="3828066" y="163319"/>
                  <a:pt x="3810883" y="162645"/>
                  <a:pt x="3791402" y="162207"/>
                </a:cubicBezTo>
                <a:cubicBezTo>
                  <a:pt x="3771921" y="161770"/>
                  <a:pt x="3755369" y="162311"/>
                  <a:pt x="3741745" y="163831"/>
                </a:cubicBezTo>
                <a:cubicBezTo>
                  <a:pt x="3742605" y="215728"/>
                  <a:pt x="3741422" y="253866"/>
                  <a:pt x="3738196" y="278245"/>
                </a:cubicBezTo>
                <a:cubicBezTo>
                  <a:pt x="3734969" y="302623"/>
                  <a:pt x="3730226" y="316712"/>
                  <a:pt x="3723967" y="320512"/>
                </a:cubicBezTo>
                <a:cubicBezTo>
                  <a:pt x="3717707" y="324313"/>
                  <a:pt x="3714578" y="314038"/>
                  <a:pt x="3714578" y="289688"/>
                </a:cubicBezTo>
                <a:lnTo>
                  <a:pt x="3714578" y="165595"/>
                </a:lnTo>
                <a:cubicBezTo>
                  <a:pt x="3679085" y="169180"/>
                  <a:pt x="3653918" y="172547"/>
                  <a:pt x="3639076" y="175694"/>
                </a:cubicBezTo>
                <a:cubicBezTo>
                  <a:pt x="3624234" y="178842"/>
                  <a:pt x="3612852" y="180645"/>
                  <a:pt x="3604929" y="181104"/>
                </a:cubicBezTo>
                <a:cubicBezTo>
                  <a:pt x="3597006" y="181563"/>
                  <a:pt x="3588782" y="177042"/>
                  <a:pt x="3580256" y="167542"/>
                </a:cubicBezTo>
                <a:cubicBezTo>
                  <a:pt x="3571731" y="158041"/>
                  <a:pt x="3573517" y="153747"/>
                  <a:pt x="3585612" y="154657"/>
                </a:cubicBezTo>
                <a:cubicBezTo>
                  <a:pt x="3597709" y="155568"/>
                  <a:pt x="3640697" y="152546"/>
                  <a:pt x="3714578" y="145591"/>
                </a:cubicBezTo>
                <a:cubicBezTo>
                  <a:pt x="3714578" y="93593"/>
                  <a:pt x="3713502" y="63629"/>
                  <a:pt x="3711351" y="55699"/>
                </a:cubicBezTo>
                <a:cubicBezTo>
                  <a:pt x="3708698" y="55168"/>
                  <a:pt x="3703507" y="54903"/>
                  <a:pt x="3695777" y="54903"/>
                </a:cubicBezTo>
                <a:cubicBezTo>
                  <a:pt x="3687805" y="54903"/>
                  <a:pt x="3679946" y="52243"/>
                  <a:pt x="3672202" y="46923"/>
                </a:cubicBezTo>
                <a:cubicBezTo>
                  <a:pt x="3664458" y="41602"/>
                  <a:pt x="3665219" y="37989"/>
                  <a:pt x="3674482" y="36081"/>
                </a:cubicBezTo>
                <a:cubicBezTo>
                  <a:pt x="3683746" y="34174"/>
                  <a:pt x="3693049" y="32554"/>
                  <a:pt x="3702392" y="31220"/>
                </a:cubicBezTo>
                <a:cubicBezTo>
                  <a:pt x="3711735" y="29887"/>
                  <a:pt x="3721342" y="28098"/>
                  <a:pt x="3731216" y="25853"/>
                </a:cubicBezTo>
                <a:cubicBezTo>
                  <a:pt x="3741089" y="23609"/>
                  <a:pt x="3753293" y="21340"/>
                  <a:pt x="3767826" y="19045"/>
                </a:cubicBezTo>
                <a:close/>
                <a:moveTo>
                  <a:pt x="5209542" y="16741"/>
                </a:moveTo>
                <a:cubicBezTo>
                  <a:pt x="5212517" y="16538"/>
                  <a:pt x="5215738" y="17167"/>
                  <a:pt x="5219205" y="18626"/>
                </a:cubicBezTo>
                <a:cubicBezTo>
                  <a:pt x="5226139" y="21544"/>
                  <a:pt x="5232577" y="25136"/>
                  <a:pt x="5238521" y="29403"/>
                </a:cubicBezTo>
                <a:cubicBezTo>
                  <a:pt x="5244466" y="33669"/>
                  <a:pt x="5244931" y="39028"/>
                  <a:pt x="5239919" y="45482"/>
                </a:cubicBezTo>
                <a:cubicBezTo>
                  <a:pt x="5234908" y="51935"/>
                  <a:pt x="5231739" y="64041"/>
                  <a:pt x="5230412" y="81802"/>
                </a:cubicBezTo>
                <a:cubicBezTo>
                  <a:pt x="5229086" y="99562"/>
                  <a:pt x="5227110" y="117089"/>
                  <a:pt x="5224486" y="134384"/>
                </a:cubicBezTo>
                <a:cubicBezTo>
                  <a:pt x="5234840" y="131917"/>
                  <a:pt x="5242522" y="129053"/>
                  <a:pt x="5247534" y="125790"/>
                </a:cubicBezTo>
                <a:cubicBezTo>
                  <a:pt x="5252546" y="122528"/>
                  <a:pt x="5260347" y="123291"/>
                  <a:pt x="5270937" y="128081"/>
                </a:cubicBezTo>
                <a:cubicBezTo>
                  <a:pt x="5281528" y="132871"/>
                  <a:pt x="5289032" y="138137"/>
                  <a:pt x="5293448" y="143880"/>
                </a:cubicBezTo>
                <a:cubicBezTo>
                  <a:pt x="5297865" y="149624"/>
                  <a:pt x="5298012" y="155177"/>
                  <a:pt x="5293889" y="160540"/>
                </a:cubicBezTo>
                <a:cubicBezTo>
                  <a:pt x="5289766" y="165903"/>
                  <a:pt x="5285913" y="182707"/>
                  <a:pt x="5282327" y="210950"/>
                </a:cubicBezTo>
                <a:cubicBezTo>
                  <a:pt x="5278743" y="239193"/>
                  <a:pt x="5272730" y="260581"/>
                  <a:pt x="5264291" y="275115"/>
                </a:cubicBezTo>
                <a:cubicBezTo>
                  <a:pt x="5255852" y="289649"/>
                  <a:pt x="5245667" y="299551"/>
                  <a:pt x="5233735" y="304821"/>
                </a:cubicBezTo>
                <a:cubicBezTo>
                  <a:pt x="5221805" y="310091"/>
                  <a:pt x="5214821" y="307219"/>
                  <a:pt x="5212784" y="296206"/>
                </a:cubicBezTo>
                <a:cubicBezTo>
                  <a:pt x="5210749" y="285192"/>
                  <a:pt x="5204740" y="274366"/>
                  <a:pt x="5194759" y="263725"/>
                </a:cubicBezTo>
                <a:cubicBezTo>
                  <a:pt x="5184778" y="253085"/>
                  <a:pt x="5187141" y="250468"/>
                  <a:pt x="5201846" y="255874"/>
                </a:cubicBezTo>
                <a:cubicBezTo>
                  <a:pt x="5216552" y="261280"/>
                  <a:pt x="5226322" y="263983"/>
                  <a:pt x="5231154" y="263983"/>
                </a:cubicBezTo>
                <a:cubicBezTo>
                  <a:pt x="5234553" y="263983"/>
                  <a:pt x="5238088" y="260115"/>
                  <a:pt x="5241759" y="252378"/>
                </a:cubicBezTo>
                <a:cubicBezTo>
                  <a:pt x="5245430" y="244642"/>
                  <a:pt x="5249065" y="233134"/>
                  <a:pt x="5252665" y="217854"/>
                </a:cubicBezTo>
                <a:cubicBezTo>
                  <a:pt x="5256264" y="202575"/>
                  <a:pt x="5257842" y="189515"/>
                  <a:pt x="5257397" y="178673"/>
                </a:cubicBezTo>
                <a:cubicBezTo>
                  <a:pt x="5256953" y="167832"/>
                  <a:pt x="5256042" y="160468"/>
                  <a:pt x="5254665" y="156582"/>
                </a:cubicBezTo>
                <a:cubicBezTo>
                  <a:pt x="5253288" y="152696"/>
                  <a:pt x="5248667" y="151198"/>
                  <a:pt x="5240801" y="152087"/>
                </a:cubicBezTo>
                <a:cubicBezTo>
                  <a:pt x="5232936" y="152976"/>
                  <a:pt x="5215957" y="156073"/>
                  <a:pt x="5189865" y="161379"/>
                </a:cubicBezTo>
                <a:cubicBezTo>
                  <a:pt x="5163773" y="166685"/>
                  <a:pt x="5147049" y="172314"/>
                  <a:pt x="5139692" y="178265"/>
                </a:cubicBezTo>
                <a:cubicBezTo>
                  <a:pt x="5132336" y="184216"/>
                  <a:pt x="5126381" y="182893"/>
                  <a:pt x="5121828" y="174296"/>
                </a:cubicBezTo>
                <a:cubicBezTo>
                  <a:pt x="5117275" y="165699"/>
                  <a:pt x="5117494" y="158568"/>
                  <a:pt x="5122484" y="152904"/>
                </a:cubicBezTo>
                <a:cubicBezTo>
                  <a:pt x="5127475" y="147240"/>
                  <a:pt x="5130848" y="140464"/>
                  <a:pt x="5132604" y="132577"/>
                </a:cubicBezTo>
                <a:cubicBezTo>
                  <a:pt x="5134361" y="124690"/>
                  <a:pt x="5135021" y="114899"/>
                  <a:pt x="5134583" y="103204"/>
                </a:cubicBezTo>
                <a:cubicBezTo>
                  <a:pt x="5134146" y="91510"/>
                  <a:pt x="5131895" y="80959"/>
                  <a:pt x="5127829" y="71552"/>
                </a:cubicBezTo>
                <a:cubicBezTo>
                  <a:pt x="5123764" y="62145"/>
                  <a:pt x="5126596" y="58631"/>
                  <a:pt x="5136326" y="61012"/>
                </a:cubicBezTo>
                <a:cubicBezTo>
                  <a:pt x="5146056" y="63392"/>
                  <a:pt x="5153957" y="66727"/>
                  <a:pt x="5160030" y="71014"/>
                </a:cubicBezTo>
                <a:cubicBezTo>
                  <a:pt x="5166104" y="75302"/>
                  <a:pt x="5167308" y="80454"/>
                  <a:pt x="5163644" y="86469"/>
                </a:cubicBezTo>
                <a:cubicBezTo>
                  <a:pt x="5159980" y="92485"/>
                  <a:pt x="5157270" y="102975"/>
                  <a:pt x="5155513" y="117939"/>
                </a:cubicBezTo>
                <a:cubicBezTo>
                  <a:pt x="5153757" y="132903"/>
                  <a:pt x="5152663" y="141636"/>
                  <a:pt x="5152233" y="144139"/>
                </a:cubicBezTo>
                <a:cubicBezTo>
                  <a:pt x="5151803" y="146641"/>
                  <a:pt x="5153000" y="147910"/>
                  <a:pt x="5155825" y="147946"/>
                </a:cubicBezTo>
                <a:cubicBezTo>
                  <a:pt x="5158651" y="147982"/>
                  <a:pt x="5175184" y="144759"/>
                  <a:pt x="5205428" y="138277"/>
                </a:cubicBezTo>
                <a:cubicBezTo>
                  <a:pt x="5200022" y="130748"/>
                  <a:pt x="5197996" y="124829"/>
                  <a:pt x="5199351" y="120520"/>
                </a:cubicBezTo>
                <a:cubicBezTo>
                  <a:pt x="5200706" y="116211"/>
                  <a:pt x="5202061" y="109281"/>
                  <a:pt x="5203416" y="99731"/>
                </a:cubicBezTo>
                <a:cubicBezTo>
                  <a:pt x="5204772" y="90180"/>
                  <a:pt x="5205672" y="78683"/>
                  <a:pt x="5206116" y="65239"/>
                </a:cubicBezTo>
                <a:cubicBezTo>
                  <a:pt x="5206561" y="51795"/>
                  <a:pt x="5205808" y="44463"/>
                  <a:pt x="5203858" y="43244"/>
                </a:cubicBezTo>
                <a:cubicBezTo>
                  <a:pt x="5201908" y="42026"/>
                  <a:pt x="5196042" y="42968"/>
                  <a:pt x="5186262" y="46073"/>
                </a:cubicBezTo>
                <a:cubicBezTo>
                  <a:pt x="5176483" y="49178"/>
                  <a:pt x="5167018" y="52103"/>
                  <a:pt x="5157869" y="54849"/>
                </a:cubicBezTo>
                <a:cubicBezTo>
                  <a:pt x="5148720" y="57595"/>
                  <a:pt x="5139287" y="55122"/>
                  <a:pt x="5129571" y="47428"/>
                </a:cubicBezTo>
                <a:cubicBezTo>
                  <a:pt x="5119856" y="39735"/>
                  <a:pt x="5121774" y="35888"/>
                  <a:pt x="5135326" y="35888"/>
                </a:cubicBezTo>
                <a:cubicBezTo>
                  <a:pt x="5145665" y="35888"/>
                  <a:pt x="5158012" y="34146"/>
                  <a:pt x="5172367" y="30661"/>
                </a:cubicBezTo>
                <a:cubicBezTo>
                  <a:pt x="5186721" y="27176"/>
                  <a:pt x="5196383" y="23570"/>
                  <a:pt x="5201351" y="19841"/>
                </a:cubicBezTo>
                <a:cubicBezTo>
                  <a:pt x="5203836" y="17977"/>
                  <a:pt x="5206566" y="16944"/>
                  <a:pt x="5209542" y="16741"/>
                </a:cubicBezTo>
                <a:close/>
                <a:moveTo>
                  <a:pt x="1161251" y="15977"/>
                </a:moveTo>
                <a:cubicBezTo>
                  <a:pt x="1165008" y="16538"/>
                  <a:pt x="1170493" y="19476"/>
                  <a:pt x="1177707" y="24789"/>
                </a:cubicBezTo>
                <a:cubicBezTo>
                  <a:pt x="1188275" y="36892"/>
                  <a:pt x="1190319" y="44617"/>
                  <a:pt x="1183837" y="47966"/>
                </a:cubicBezTo>
                <a:cubicBezTo>
                  <a:pt x="1177355" y="51314"/>
                  <a:pt x="1170318" y="56556"/>
                  <a:pt x="1162725" y="63690"/>
                </a:cubicBezTo>
                <a:cubicBezTo>
                  <a:pt x="1155132" y="70824"/>
                  <a:pt x="1146578" y="78242"/>
                  <a:pt x="1137063" y="85942"/>
                </a:cubicBezTo>
                <a:cubicBezTo>
                  <a:pt x="1127548" y="93643"/>
                  <a:pt x="1117460" y="99394"/>
                  <a:pt x="1106798" y="103194"/>
                </a:cubicBezTo>
                <a:cubicBezTo>
                  <a:pt x="1096136" y="106994"/>
                  <a:pt x="1095645" y="103918"/>
                  <a:pt x="1105324" y="93966"/>
                </a:cubicBezTo>
                <a:cubicBezTo>
                  <a:pt x="1115004" y="84014"/>
                  <a:pt x="1125580" y="71530"/>
                  <a:pt x="1137052" y="56516"/>
                </a:cubicBezTo>
                <a:cubicBezTo>
                  <a:pt x="1148524" y="41502"/>
                  <a:pt x="1154561" y="29804"/>
                  <a:pt x="1155164" y="21422"/>
                </a:cubicBezTo>
                <a:cubicBezTo>
                  <a:pt x="1155465" y="17231"/>
                  <a:pt x="1157494" y="15416"/>
                  <a:pt x="1161251" y="15977"/>
                </a:cubicBezTo>
                <a:close/>
                <a:moveTo>
                  <a:pt x="3021885" y="15625"/>
                </a:moveTo>
                <a:cubicBezTo>
                  <a:pt x="3031780" y="15625"/>
                  <a:pt x="3041915" y="18619"/>
                  <a:pt x="3052290" y="24606"/>
                </a:cubicBezTo>
                <a:cubicBezTo>
                  <a:pt x="3062665" y="30593"/>
                  <a:pt x="3066469" y="39839"/>
                  <a:pt x="3063701" y="52343"/>
                </a:cubicBezTo>
                <a:cubicBezTo>
                  <a:pt x="3060934" y="64848"/>
                  <a:pt x="3051828" y="64780"/>
                  <a:pt x="3036383" y="52139"/>
                </a:cubicBezTo>
                <a:cubicBezTo>
                  <a:pt x="3020939" y="39498"/>
                  <a:pt x="3011725" y="30252"/>
                  <a:pt x="3008742" y="24401"/>
                </a:cubicBezTo>
                <a:cubicBezTo>
                  <a:pt x="3005760" y="18551"/>
                  <a:pt x="3010141" y="15625"/>
                  <a:pt x="3021885" y="15625"/>
                </a:cubicBezTo>
                <a:close/>
                <a:moveTo>
                  <a:pt x="1317112" y="15208"/>
                </a:moveTo>
                <a:cubicBezTo>
                  <a:pt x="1320376" y="15343"/>
                  <a:pt x="1324027" y="16242"/>
                  <a:pt x="1328064" y="17905"/>
                </a:cubicBezTo>
                <a:cubicBezTo>
                  <a:pt x="1336137" y="21232"/>
                  <a:pt x="1343633" y="25287"/>
                  <a:pt x="1350553" y="30069"/>
                </a:cubicBezTo>
                <a:cubicBezTo>
                  <a:pt x="1357472" y="34852"/>
                  <a:pt x="1358347" y="40341"/>
                  <a:pt x="1353177" y="46536"/>
                </a:cubicBezTo>
                <a:cubicBezTo>
                  <a:pt x="1348007" y="52730"/>
                  <a:pt x="1343207" y="61374"/>
                  <a:pt x="1338776" y="72466"/>
                </a:cubicBezTo>
                <a:cubicBezTo>
                  <a:pt x="1334345" y="83558"/>
                  <a:pt x="1329588" y="93528"/>
                  <a:pt x="1324504" y="102376"/>
                </a:cubicBezTo>
                <a:cubicBezTo>
                  <a:pt x="1319420" y="111224"/>
                  <a:pt x="1313752" y="112500"/>
                  <a:pt x="1307500" y="106205"/>
                </a:cubicBezTo>
                <a:cubicBezTo>
                  <a:pt x="1300516" y="107066"/>
                  <a:pt x="1281480" y="110091"/>
                  <a:pt x="1250390" y="115282"/>
                </a:cubicBezTo>
                <a:cubicBezTo>
                  <a:pt x="1244840" y="124532"/>
                  <a:pt x="1239499" y="124034"/>
                  <a:pt x="1234365" y="113788"/>
                </a:cubicBezTo>
                <a:cubicBezTo>
                  <a:pt x="1229231" y="103541"/>
                  <a:pt x="1223681" y="90624"/>
                  <a:pt x="1217716" y="75037"/>
                </a:cubicBezTo>
                <a:cubicBezTo>
                  <a:pt x="1211750" y="59449"/>
                  <a:pt x="1206430" y="48127"/>
                  <a:pt x="1201755" y="41072"/>
                </a:cubicBezTo>
                <a:cubicBezTo>
                  <a:pt x="1197080" y="34017"/>
                  <a:pt x="1198371" y="30489"/>
                  <a:pt x="1205627" y="30489"/>
                </a:cubicBezTo>
                <a:cubicBezTo>
                  <a:pt x="1210245" y="30489"/>
                  <a:pt x="1219207" y="30926"/>
                  <a:pt x="1232515" y="31801"/>
                </a:cubicBezTo>
                <a:cubicBezTo>
                  <a:pt x="1261668" y="28273"/>
                  <a:pt x="1280372" y="25638"/>
                  <a:pt x="1288624" y="23896"/>
                </a:cubicBezTo>
                <a:cubicBezTo>
                  <a:pt x="1296877" y="22154"/>
                  <a:pt x="1303495" y="19888"/>
                  <a:pt x="1308479" y="17099"/>
                </a:cubicBezTo>
                <a:cubicBezTo>
                  <a:pt x="1310970" y="15704"/>
                  <a:pt x="1313848" y="15074"/>
                  <a:pt x="1317112" y="15208"/>
                </a:cubicBezTo>
                <a:close/>
                <a:moveTo>
                  <a:pt x="89578" y="14273"/>
                </a:moveTo>
                <a:cubicBezTo>
                  <a:pt x="93077" y="14077"/>
                  <a:pt x="98664" y="16586"/>
                  <a:pt x="106340" y="21799"/>
                </a:cubicBezTo>
                <a:cubicBezTo>
                  <a:pt x="121691" y="32224"/>
                  <a:pt x="127409" y="39659"/>
                  <a:pt x="123494" y="44105"/>
                </a:cubicBezTo>
                <a:cubicBezTo>
                  <a:pt x="119579" y="48550"/>
                  <a:pt x="114822" y="55061"/>
                  <a:pt x="109222" y="63636"/>
                </a:cubicBezTo>
                <a:cubicBezTo>
                  <a:pt x="103622" y="72212"/>
                  <a:pt x="95043" y="86330"/>
                  <a:pt x="83485" y="105990"/>
                </a:cubicBezTo>
                <a:cubicBezTo>
                  <a:pt x="94283" y="115698"/>
                  <a:pt x="98556" y="123894"/>
                  <a:pt x="96305" y="130576"/>
                </a:cubicBezTo>
                <a:cubicBezTo>
                  <a:pt x="94054" y="137259"/>
                  <a:pt x="92928" y="148903"/>
                  <a:pt x="92928" y="165509"/>
                </a:cubicBezTo>
                <a:cubicBezTo>
                  <a:pt x="92928" y="180724"/>
                  <a:pt x="92466" y="200431"/>
                  <a:pt x="91541" y="224630"/>
                </a:cubicBezTo>
                <a:cubicBezTo>
                  <a:pt x="90616" y="248829"/>
                  <a:pt x="87740" y="266636"/>
                  <a:pt x="82915" y="278051"/>
                </a:cubicBezTo>
                <a:cubicBezTo>
                  <a:pt x="78089" y="289466"/>
                  <a:pt x="72450" y="288681"/>
                  <a:pt x="65997" y="275696"/>
                </a:cubicBezTo>
                <a:cubicBezTo>
                  <a:pt x="59544" y="262711"/>
                  <a:pt x="57899" y="252067"/>
                  <a:pt x="61060" y="243764"/>
                </a:cubicBezTo>
                <a:cubicBezTo>
                  <a:pt x="64222" y="235461"/>
                  <a:pt x="66474" y="222999"/>
                  <a:pt x="67815" y="206379"/>
                </a:cubicBezTo>
                <a:cubicBezTo>
                  <a:pt x="69155" y="189758"/>
                  <a:pt x="69826" y="172988"/>
                  <a:pt x="69826" y="156066"/>
                </a:cubicBezTo>
                <a:cubicBezTo>
                  <a:pt x="69826" y="138585"/>
                  <a:pt x="69618" y="127364"/>
                  <a:pt x="69202" y="122402"/>
                </a:cubicBezTo>
                <a:cubicBezTo>
                  <a:pt x="61673" y="135122"/>
                  <a:pt x="53560" y="145375"/>
                  <a:pt x="44863" y="153162"/>
                </a:cubicBezTo>
                <a:cubicBezTo>
                  <a:pt x="36166" y="160949"/>
                  <a:pt x="24880" y="168341"/>
                  <a:pt x="11006" y="175339"/>
                </a:cubicBezTo>
                <a:cubicBezTo>
                  <a:pt x="-2868" y="182337"/>
                  <a:pt x="-3625" y="178838"/>
                  <a:pt x="8736" y="164842"/>
                </a:cubicBezTo>
                <a:cubicBezTo>
                  <a:pt x="21098" y="150846"/>
                  <a:pt x="32821" y="136312"/>
                  <a:pt x="43906" y="121241"/>
                </a:cubicBezTo>
                <a:cubicBezTo>
                  <a:pt x="54991" y="106169"/>
                  <a:pt x="65008" y="88825"/>
                  <a:pt x="73956" y="69207"/>
                </a:cubicBezTo>
                <a:cubicBezTo>
                  <a:pt x="82904" y="49590"/>
                  <a:pt x="86701" y="34178"/>
                  <a:pt x="85346" y="22971"/>
                </a:cubicBezTo>
                <a:cubicBezTo>
                  <a:pt x="84668" y="17368"/>
                  <a:pt x="86079" y="14468"/>
                  <a:pt x="89578" y="14273"/>
                </a:cubicBezTo>
                <a:close/>
                <a:moveTo>
                  <a:pt x="3387309" y="12356"/>
                </a:moveTo>
                <a:cubicBezTo>
                  <a:pt x="3395074" y="13790"/>
                  <a:pt x="3402524" y="16357"/>
                  <a:pt x="3409658" y="20056"/>
                </a:cubicBezTo>
                <a:cubicBezTo>
                  <a:pt x="3416792" y="23756"/>
                  <a:pt x="3418997" y="28861"/>
                  <a:pt x="3416272" y="35372"/>
                </a:cubicBezTo>
                <a:cubicBezTo>
                  <a:pt x="3413548" y="41882"/>
                  <a:pt x="3411763" y="65888"/>
                  <a:pt x="3410916" y="107388"/>
                </a:cubicBezTo>
                <a:cubicBezTo>
                  <a:pt x="3414989" y="103645"/>
                  <a:pt x="3422069" y="97174"/>
                  <a:pt x="3432158" y="87975"/>
                </a:cubicBezTo>
                <a:cubicBezTo>
                  <a:pt x="3442246" y="78776"/>
                  <a:pt x="3447825" y="70713"/>
                  <a:pt x="3448893" y="63787"/>
                </a:cubicBezTo>
                <a:cubicBezTo>
                  <a:pt x="3449961" y="56860"/>
                  <a:pt x="3454450" y="54867"/>
                  <a:pt x="3462358" y="57807"/>
                </a:cubicBezTo>
                <a:cubicBezTo>
                  <a:pt x="3470267" y="60747"/>
                  <a:pt x="3477843" y="65866"/>
                  <a:pt x="3485084" y="73165"/>
                </a:cubicBezTo>
                <a:cubicBezTo>
                  <a:pt x="3492326" y="80464"/>
                  <a:pt x="3490351" y="85724"/>
                  <a:pt x="3479158" y="88943"/>
                </a:cubicBezTo>
                <a:cubicBezTo>
                  <a:pt x="3467966" y="92162"/>
                  <a:pt x="3445154" y="103667"/>
                  <a:pt x="3410723" y="123456"/>
                </a:cubicBezTo>
                <a:cubicBezTo>
                  <a:pt x="3409920" y="137868"/>
                  <a:pt x="3410959" y="149401"/>
                  <a:pt x="3413842" y="158056"/>
                </a:cubicBezTo>
                <a:cubicBezTo>
                  <a:pt x="3416724" y="166710"/>
                  <a:pt x="3427745" y="171227"/>
                  <a:pt x="3446903" y="171607"/>
                </a:cubicBezTo>
                <a:cubicBezTo>
                  <a:pt x="3466062" y="171987"/>
                  <a:pt x="3478617" y="170819"/>
                  <a:pt x="3484568" y="168101"/>
                </a:cubicBezTo>
                <a:cubicBezTo>
                  <a:pt x="3490519" y="165384"/>
                  <a:pt x="3497054" y="156611"/>
                  <a:pt x="3504174" y="141783"/>
                </a:cubicBezTo>
                <a:cubicBezTo>
                  <a:pt x="3511294" y="126955"/>
                  <a:pt x="3514854" y="128117"/>
                  <a:pt x="3514854" y="145268"/>
                </a:cubicBezTo>
                <a:cubicBezTo>
                  <a:pt x="3514854" y="158633"/>
                  <a:pt x="3516428" y="169370"/>
                  <a:pt x="3519576" y="177480"/>
                </a:cubicBezTo>
                <a:cubicBezTo>
                  <a:pt x="3522724" y="185589"/>
                  <a:pt x="3517873" y="191934"/>
                  <a:pt x="3505024" y="196516"/>
                </a:cubicBezTo>
                <a:cubicBezTo>
                  <a:pt x="3492175" y="201098"/>
                  <a:pt x="3475017" y="203156"/>
                  <a:pt x="3453550" y="202690"/>
                </a:cubicBezTo>
                <a:cubicBezTo>
                  <a:pt x="3432083" y="202224"/>
                  <a:pt x="3416215" y="197592"/>
                  <a:pt x="3405948" y="188794"/>
                </a:cubicBezTo>
                <a:cubicBezTo>
                  <a:pt x="3395680" y="179996"/>
                  <a:pt x="3390313" y="165369"/>
                  <a:pt x="3389847" y="144913"/>
                </a:cubicBezTo>
                <a:cubicBezTo>
                  <a:pt x="3389381" y="124457"/>
                  <a:pt x="3389148" y="102075"/>
                  <a:pt x="3389148" y="77768"/>
                </a:cubicBezTo>
                <a:cubicBezTo>
                  <a:pt x="3389148" y="53290"/>
                  <a:pt x="3386900" y="35909"/>
                  <a:pt x="3382404" y="25627"/>
                </a:cubicBezTo>
                <a:cubicBezTo>
                  <a:pt x="3377909" y="15346"/>
                  <a:pt x="3379544" y="10922"/>
                  <a:pt x="3387309" y="12356"/>
                </a:cubicBezTo>
                <a:close/>
                <a:moveTo>
                  <a:pt x="2702004" y="11321"/>
                </a:moveTo>
                <a:cubicBezTo>
                  <a:pt x="2703892" y="11263"/>
                  <a:pt x="2706227" y="11648"/>
                  <a:pt x="2709007" y="12474"/>
                </a:cubicBezTo>
                <a:cubicBezTo>
                  <a:pt x="2720128" y="15779"/>
                  <a:pt x="2728478" y="19626"/>
                  <a:pt x="2734056" y="24014"/>
                </a:cubicBezTo>
                <a:cubicBezTo>
                  <a:pt x="2739634" y="28402"/>
                  <a:pt x="2740290" y="33221"/>
                  <a:pt x="2736024" y="38469"/>
                </a:cubicBezTo>
                <a:cubicBezTo>
                  <a:pt x="2731758" y="43718"/>
                  <a:pt x="2726717" y="52150"/>
                  <a:pt x="2720902" y="63765"/>
                </a:cubicBezTo>
                <a:cubicBezTo>
                  <a:pt x="2715087" y="75381"/>
                  <a:pt x="2706515" y="87226"/>
                  <a:pt x="2695187" y="99300"/>
                </a:cubicBezTo>
                <a:cubicBezTo>
                  <a:pt x="2723537" y="98512"/>
                  <a:pt x="2741065" y="95615"/>
                  <a:pt x="2747768" y="90610"/>
                </a:cubicBezTo>
                <a:cubicBezTo>
                  <a:pt x="2754473" y="85605"/>
                  <a:pt x="2762241" y="85032"/>
                  <a:pt x="2771075" y="88889"/>
                </a:cubicBezTo>
                <a:cubicBezTo>
                  <a:pt x="2779909" y="92747"/>
                  <a:pt x="2787018" y="97569"/>
                  <a:pt x="2792402" y="103355"/>
                </a:cubicBezTo>
                <a:cubicBezTo>
                  <a:pt x="2797787" y="109141"/>
                  <a:pt x="2798192" y="114526"/>
                  <a:pt x="2793618" y="119509"/>
                </a:cubicBezTo>
                <a:cubicBezTo>
                  <a:pt x="2789043" y="124492"/>
                  <a:pt x="2785871" y="136309"/>
                  <a:pt x="2784099" y="154958"/>
                </a:cubicBezTo>
                <a:cubicBezTo>
                  <a:pt x="2782329" y="173608"/>
                  <a:pt x="2780769" y="192365"/>
                  <a:pt x="2779421" y="211229"/>
                </a:cubicBezTo>
                <a:cubicBezTo>
                  <a:pt x="2778073" y="230094"/>
                  <a:pt x="2774094" y="246366"/>
                  <a:pt x="2767483" y="260047"/>
                </a:cubicBezTo>
                <a:cubicBezTo>
                  <a:pt x="2760872" y="273727"/>
                  <a:pt x="2750615" y="284128"/>
                  <a:pt x="2736712" y="291248"/>
                </a:cubicBezTo>
                <a:cubicBezTo>
                  <a:pt x="2722810" y="298368"/>
                  <a:pt x="2715331" y="296579"/>
                  <a:pt x="2714277" y="285881"/>
                </a:cubicBezTo>
                <a:cubicBezTo>
                  <a:pt x="2713223" y="275183"/>
                  <a:pt x="2707501" y="263008"/>
                  <a:pt x="2697112" y="249356"/>
                </a:cubicBezTo>
                <a:cubicBezTo>
                  <a:pt x="2686722" y="235704"/>
                  <a:pt x="2688128" y="232076"/>
                  <a:pt x="2701328" y="238472"/>
                </a:cubicBezTo>
                <a:cubicBezTo>
                  <a:pt x="2714528" y="244868"/>
                  <a:pt x="2723745" y="248467"/>
                  <a:pt x="2728979" y="249270"/>
                </a:cubicBezTo>
                <a:cubicBezTo>
                  <a:pt x="2734214" y="250073"/>
                  <a:pt x="2739086" y="245266"/>
                  <a:pt x="2743595" y="234848"/>
                </a:cubicBezTo>
                <a:cubicBezTo>
                  <a:pt x="2748106" y="224429"/>
                  <a:pt x="2751260" y="208652"/>
                  <a:pt x="2753060" y="187514"/>
                </a:cubicBezTo>
                <a:cubicBezTo>
                  <a:pt x="2754860" y="166377"/>
                  <a:pt x="2755760" y="148695"/>
                  <a:pt x="2755760" y="134470"/>
                </a:cubicBezTo>
                <a:cubicBezTo>
                  <a:pt x="2755760" y="121635"/>
                  <a:pt x="2754523" y="114390"/>
                  <a:pt x="2752049" y="112734"/>
                </a:cubicBezTo>
                <a:cubicBezTo>
                  <a:pt x="2749575" y="111077"/>
                  <a:pt x="2743427" y="111482"/>
                  <a:pt x="2733604" y="113949"/>
                </a:cubicBezTo>
                <a:lnTo>
                  <a:pt x="2705468" y="121004"/>
                </a:lnTo>
                <a:cubicBezTo>
                  <a:pt x="2698643" y="121936"/>
                  <a:pt x="2692577" y="119699"/>
                  <a:pt x="2687271" y="114293"/>
                </a:cubicBezTo>
                <a:cubicBezTo>
                  <a:pt x="2673547" y="129881"/>
                  <a:pt x="2659261" y="141876"/>
                  <a:pt x="2644411" y="150280"/>
                </a:cubicBezTo>
                <a:cubicBezTo>
                  <a:pt x="2640699" y="152381"/>
                  <a:pt x="2637904" y="153659"/>
                  <a:pt x="2636026" y="154115"/>
                </a:cubicBezTo>
                <a:lnTo>
                  <a:pt x="2634364" y="153482"/>
                </a:lnTo>
                <a:lnTo>
                  <a:pt x="2634046" y="159045"/>
                </a:lnTo>
                <a:cubicBezTo>
                  <a:pt x="2633840" y="166377"/>
                  <a:pt x="2633961" y="175440"/>
                  <a:pt x="2634409" y="186234"/>
                </a:cubicBezTo>
                <a:cubicBezTo>
                  <a:pt x="2635305" y="207823"/>
                  <a:pt x="2634595" y="224171"/>
                  <a:pt x="2632280" y="235278"/>
                </a:cubicBezTo>
                <a:cubicBezTo>
                  <a:pt x="2629964" y="246384"/>
                  <a:pt x="2626852" y="255318"/>
                  <a:pt x="2622944" y="262080"/>
                </a:cubicBezTo>
                <a:cubicBezTo>
                  <a:pt x="2619037" y="268841"/>
                  <a:pt x="2614853" y="268941"/>
                  <a:pt x="2610393" y="262381"/>
                </a:cubicBezTo>
                <a:cubicBezTo>
                  <a:pt x="2605933" y="255820"/>
                  <a:pt x="2602520" y="250371"/>
                  <a:pt x="2600154" y="246033"/>
                </a:cubicBezTo>
                <a:cubicBezTo>
                  <a:pt x="2597788" y="241695"/>
                  <a:pt x="2595475" y="239350"/>
                  <a:pt x="2593217" y="238999"/>
                </a:cubicBezTo>
                <a:cubicBezTo>
                  <a:pt x="2590958" y="238648"/>
                  <a:pt x="2579733" y="240121"/>
                  <a:pt x="2559542" y="243419"/>
                </a:cubicBezTo>
                <a:cubicBezTo>
                  <a:pt x="2554839" y="263524"/>
                  <a:pt x="2549472" y="269024"/>
                  <a:pt x="2543442" y="259918"/>
                </a:cubicBezTo>
                <a:cubicBezTo>
                  <a:pt x="2537412" y="250812"/>
                  <a:pt x="2534397" y="238687"/>
                  <a:pt x="2534397" y="223544"/>
                </a:cubicBezTo>
                <a:cubicBezTo>
                  <a:pt x="2534397" y="209275"/>
                  <a:pt x="2533956" y="191547"/>
                  <a:pt x="2533074" y="170360"/>
                </a:cubicBezTo>
                <a:cubicBezTo>
                  <a:pt x="2532192" y="149172"/>
                  <a:pt x="2529044" y="133835"/>
                  <a:pt x="2523631" y="124349"/>
                </a:cubicBezTo>
                <a:cubicBezTo>
                  <a:pt x="2518218" y="114863"/>
                  <a:pt x="2519139" y="110120"/>
                  <a:pt x="2526395" y="110120"/>
                </a:cubicBezTo>
                <a:cubicBezTo>
                  <a:pt x="2531185" y="110120"/>
                  <a:pt x="2536785" y="110557"/>
                  <a:pt x="2543195" y="111432"/>
                </a:cubicBezTo>
                <a:cubicBezTo>
                  <a:pt x="2550078" y="102785"/>
                  <a:pt x="2557757" y="89413"/>
                  <a:pt x="2566232" y="71315"/>
                </a:cubicBezTo>
                <a:cubicBezTo>
                  <a:pt x="2574707" y="53218"/>
                  <a:pt x="2577371" y="38960"/>
                  <a:pt x="2574223" y="28542"/>
                </a:cubicBezTo>
                <a:cubicBezTo>
                  <a:pt x="2571075" y="18124"/>
                  <a:pt x="2579002" y="17038"/>
                  <a:pt x="2598003" y="25283"/>
                </a:cubicBezTo>
                <a:cubicBezTo>
                  <a:pt x="2614207" y="33113"/>
                  <a:pt x="2619216" y="40007"/>
                  <a:pt x="2613028" y="45965"/>
                </a:cubicBezTo>
                <a:cubicBezTo>
                  <a:pt x="2606840" y="51924"/>
                  <a:pt x="2600175" y="60259"/>
                  <a:pt x="2593034" y="70971"/>
                </a:cubicBezTo>
                <a:cubicBezTo>
                  <a:pt x="2585893" y="81683"/>
                  <a:pt x="2574951" y="95170"/>
                  <a:pt x="2560209" y="111432"/>
                </a:cubicBezTo>
                <a:cubicBezTo>
                  <a:pt x="2577561" y="108937"/>
                  <a:pt x="2589621" y="104714"/>
                  <a:pt x="2596390" y="98763"/>
                </a:cubicBezTo>
                <a:cubicBezTo>
                  <a:pt x="2603158" y="92811"/>
                  <a:pt x="2610486" y="91757"/>
                  <a:pt x="2618373" y="95601"/>
                </a:cubicBezTo>
                <a:cubicBezTo>
                  <a:pt x="2626260" y="99444"/>
                  <a:pt x="2633162" y="103445"/>
                  <a:pt x="2639077" y="107603"/>
                </a:cubicBezTo>
                <a:cubicBezTo>
                  <a:pt x="2644992" y="111762"/>
                  <a:pt x="2646329" y="116641"/>
                  <a:pt x="2643089" y="122241"/>
                </a:cubicBezTo>
                <a:cubicBezTo>
                  <a:pt x="2639848" y="127841"/>
                  <a:pt x="2637367" y="134509"/>
                  <a:pt x="2635646" y="142246"/>
                </a:cubicBezTo>
                <a:cubicBezTo>
                  <a:pt x="2635216" y="144180"/>
                  <a:pt x="2634868" y="146547"/>
                  <a:pt x="2634601" y="149347"/>
                </a:cubicBezTo>
                <a:lnTo>
                  <a:pt x="2634579" y="149719"/>
                </a:lnTo>
                <a:lnTo>
                  <a:pt x="2635768" y="146985"/>
                </a:lnTo>
                <a:cubicBezTo>
                  <a:pt x="2637560" y="144152"/>
                  <a:pt x="2640269" y="140496"/>
                  <a:pt x="2643895" y="136018"/>
                </a:cubicBezTo>
                <a:cubicBezTo>
                  <a:pt x="2658400" y="118108"/>
                  <a:pt x="2671672" y="97633"/>
                  <a:pt x="2683711" y="74596"/>
                </a:cubicBezTo>
                <a:cubicBezTo>
                  <a:pt x="2695750" y="51558"/>
                  <a:pt x="2700195" y="34619"/>
                  <a:pt x="2697047" y="23778"/>
                </a:cubicBezTo>
                <a:cubicBezTo>
                  <a:pt x="2694687" y="15647"/>
                  <a:pt x="2696339" y="11495"/>
                  <a:pt x="2702004" y="11321"/>
                </a:cubicBezTo>
                <a:close/>
                <a:moveTo>
                  <a:pt x="4137316" y="7591"/>
                </a:moveTo>
                <a:cubicBezTo>
                  <a:pt x="4144544" y="8545"/>
                  <a:pt x="4152445" y="10983"/>
                  <a:pt x="4161020" y="14905"/>
                </a:cubicBezTo>
                <a:cubicBezTo>
                  <a:pt x="4169596" y="18827"/>
                  <a:pt x="4171464" y="23096"/>
                  <a:pt x="4166624" y="27714"/>
                </a:cubicBezTo>
                <a:cubicBezTo>
                  <a:pt x="4161784" y="32332"/>
                  <a:pt x="4152502" y="40004"/>
                  <a:pt x="4138779" y="50730"/>
                </a:cubicBezTo>
                <a:cubicBezTo>
                  <a:pt x="4145633" y="50730"/>
                  <a:pt x="4152904" y="50092"/>
                  <a:pt x="4160590" y="48816"/>
                </a:cubicBezTo>
                <a:cubicBezTo>
                  <a:pt x="4168277" y="47539"/>
                  <a:pt x="4175576" y="45058"/>
                  <a:pt x="4182488" y="41373"/>
                </a:cubicBezTo>
                <a:cubicBezTo>
                  <a:pt x="4189400" y="37688"/>
                  <a:pt x="4195552" y="37576"/>
                  <a:pt x="4200944" y="41040"/>
                </a:cubicBezTo>
                <a:cubicBezTo>
                  <a:pt x="4206335" y="44503"/>
                  <a:pt x="4211498" y="48554"/>
                  <a:pt x="4216431" y="53193"/>
                </a:cubicBezTo>
                <a:cubicBezTo>
                  <a:pt x="4221364" y="57832"/>
                  <a:pt x="4220375" y="62098"/>
                  <a:pt x="4213463" y="65992"/>
                </a:cubicBezTo>
                <a:cubicBezTo>
                  <a:pt x="4206551" y="69885"/>
                  <a:pt x="4195476" y="79224"/>
                  <a:pt x="4180240" y="94009"/>
                </a:cubicBezTo>
                <a:cubicBezTo>
                  <a:pt x="4165003" y="108794"/>
                  <a:pt x="4149842" y="121442"/>
                  <a:pt x="4134756" y="131953"/>
                </a:cubicBezTo>
                <a:cubicBezTo>
                  <a:pt x="4119670" y="142464"/>
                  <a:pt x="4105520" y="149348"/>
                  <a:pt x="4092306" y="152603"/>
                </a:cubicBezTo>
                <a:cubicBezTo>
                  <a:pt x="4079091" y="155858"/>
                  <a:pt x="4078234" y="152721"/>
                  <a:pt x="4089735" y="143192"/>
                </a:cubicBezTo>
                <a:cubicBezTo>
                  <a:pt x="4101236" y="133663"/>
                  <a:pt x="4112135" y="124288"/>
                  <a:pt x="4122431" y="115067"/>
                </a:cubicBezTo>
                <a:cubicBezTo>
                  <a:pt x="4103531" y="100369"/>
                  <a:pt x="4095919" y="91367"/>
                  <a:pt x="4099598" y="88061"/>
                </a:cubicBezTo>
                <a:cubicBezTo>
                  <a:pt x="4103276" y="84756"/>
                  <a:pt x="4109966" y="84096"/>
                  <a:pt x="4119667" y="86082"/>
                </a:cubicBezTo>
                <a:cubicBezTo>
                  <a:pt x="4129368" y="88068"/>
                  <a:pt x="4135187" y="93822"/>
                  <a:pt x="4137122" y="103344"/>
                </a:cubicBezTo>
                <a:cubicBezTo>
                  <a:pt x="4151118" y="88990"/>
                  <a:pt x="4160942" y="78679"/>
                  <a:pt x="4166592" y="72412"/>
                </a:cubicBezTo>
                <a:cubicBezTo>
                  <a:pt x="4172242" y="66146"/>
                  <a:pt x="4173002" y="63446"/>
                  <a:pt x="4168872" y="64314"/>
                </a:cubicBezTo>
                <a:cubicBezTo>
                  <a:pt x="4164742" y="65181"/>
                  <a:pt x="4159257" y="66755"/>
                  <a:pt x="4152416" y="69035"/>
                </a:cubicBezTo>
                <a:cubicBezTo>
                  <a:pt x="4145576" y="71315"/>
                  <a:pt x="4138413" y="69759"/>
                  <a:pt x="4130928" y="64368"/>
                </a:cubicBezTo>
                <a:cubicBezTo>
                  <a:pt x="4123198" y="72068"/>
                  <a:pt x="4113099" y="78267"/>
                  <a:pt x="4100630" y="82963"/>
                </a:cubicBezTo>
                <a:cubicBezTo>
                  <a:pt x="4088162" y="87660"/>
                  <a:pt x="4085820" y="85527"/>
                  <a:pt x="4093607" y="76564"/>
                </a:cubicBezTo>
                <a:cubicBezTo>
                  <a:pt x="4101394" y="67601"/>
                  <a:pt x="4109270" y="57187"/>
                  <a:pt x="4117236" y="45320"/>
                </a:cubicBezTo>
                <a:cubicBezTo>
                  <a:pt x="4125202" y="33454"/>
                  <a:pt x="4128733" y="23960"/>
                  <a:pt x="4127830" y="16841"/>
                </a:cubicBezTo>
                <a:cubicBezTo>
                  <a:pt x="4126927" y="9721"/>
                  <a:pt x="4130089" y="6637"/>
                  <a:pt x="4137316" y="7591"/>
                </a:cubicBezTo>
                <a:close/>
                <a:moveTo>
                  <a:pt x="175132" y="6470"/>
                </a:moveTo>
                <a:cubicBezTo>
                  <a:pt x="178744" y="5998"/>
                  <a:pt x="184612" y="7881"/>
                  <a:pt x="192736" y="12119"/>
                </a:cubicBezTo>
                <a:cubicBezTo>
                  <a:pt x="208983" y="20594"/>
                  <a:pt x="214730" y="27768"/>
                  <a:pt x="209976" y="33640"/>
                </a:cubicBezTo>
                <a:cubicBezTo>
                  <a:pt x="205223" y="39512"/>
                  <a:pt x="200275" y="47145"/>
                  <a:pt x="195134" y="56538"/>
                </a:cubicBezTo>
                <a:cubicBezTo>
                  <a:pt x="189993" y="65931"/>
                  <a:pt x="180669" y="80644"/>
                  <a:pt x="167160" y="100677"/>
                </a:cubicBezTo>
                <a:cubicBezTo>
                  <a:pt x="169368" y="100677"/>
                  <a:pt x="176872" y="99128"/>
                  <a:pt x="189671" y="96031"/>
                </a:cubicBezTo>
                <a:cubicBezTo>
                  <a:pt x="202469" y="92933"/>
                  <a:pt x="213228" y="89861"/>
                  <a:pt x="221947" y="86814"/>
                </a:cubicBezTo>
                <a:cubicBezTo>
                  <a:pt x="230666" y="83766"/>
                  <a:pt x="237768" y="80360"/>
                  <a:pt x="243253" y="76596"/>
                </a:cubicBezTo>
                <a:cubicBezTo>
                  <a:pt x="248738" y="72832"/>
                  <a:pt x="255614" y="72635"/>
                  <a:pt x="263881" y="76005"/>
                </a:cubicBezTo>
                <a:cubicBezTo>
                  <a:pt x="272148" y="79375"/>
                  <a:pt x="280591" y="84888"/>
                  <a:pt x="289210" y="92546"/>
                </a:cubicBezTo>
                <a:cubicBezTo>
                  <a:pt x="297828" y="100204"/>
                  <a:pt x="295967" y="106119"/>
                  <a:pt x="283628" y="110292"/>
                </a:cubicBezTo>
                <a:cubicBezTo>
                  <a:pt x="271288" y="114465"/>
                  <a:pt x="258439" y="122700"/>
                  <a:pt x="245081" y="134997"/>
                </a:cubicBezTo>
                <a:cubicBezTo>
                  <a:pt x="231723" y="147293"/>
                  <a:pt x="228196" y="144956"/>
                  <a:pt x="234498" y="127984"/>
                </a:cubicBezTo>
                <a:cubicBezTo>
                  <a:pt x="240801" y="111013"/>
                  <a:pt x="243808" y="102240"/>
                  <a:pt x="243522" y="101666"/>
                </a:cubicBezTo>
                <a:cubicBezTo>
                  <a:pt x="243235" y="101093"/>
                  <a:pt x="240697" y="101469"/>
                  <a:pt x="235907" y="102796"/>
                </a:cubicBezTo>
                <a:cubicBezTo>
                  <a:pt x="231117" y="104122"/>
                  <a:pt x="219294" y="107030"/>
                  <a:pt x="200437" y="111518"/>
                </a:cubicBezTo>
                <a:lnTo>
                  <a:pt x="189789" y="115519"/>
                </a:lnTo>
                <a:cubicBezTo>
                  <a:pt x="183608" y="117283"/>
                  <a:pt x="178123" y="118871"/>
                  <a:pt x="173334" y="120284"/>
                </a:cubicBezTo>
                <a:cubicBezTo>
                  <a:pt x="168544" y="121696"/>
                  <a:pt x="163532" y="119699"/>
                  <a:pt x="158298" y="114293"/>
                </a:cubicBezTo>
                <a:cubicBezTo>
                  <a:pt x="149866" y="127070"/>
                  <a:pt x="139086" y="137463"/>
                  <a:pt x="125957" y="145472"/>
                </a:cubicBezTo>
                <a:cubicBezTo>
                  <a:pt x="112829" y="153481"/>
                  <a:pt x="109921" y="151685"/>
                  <a:pt x="117235" y="140084"/>
                </a:cubicBezTo>
                <a:cubicBezTo>
                  <a:pt x="124548" y="128483"/>
                  <a:pt x="132887" y="115325"/>
                  <a:pt x="142251" y="100612"/>
                </a:cubicBezTo>
                <a:cubicBezTo>
                  <a:pt x="151615" y="85899"/>
                  <a:pt x="159208" y="70534"/>
                  <a:pt x="165031" y="54516"/>
                </a:cubicBezTo>
                <a:cubicBezTo>
                  <a:pt x="170853" y="38498"/>
                  <a:pt x="172864" y="25308"/>
                  <a:pt x="171064" y="14948"/>
                </a:cubicBezTo>
                <a:cubicBezTo>
                  <a:pt x="170164" y="9767"/>
                  <a:pt x="171520" y="6941"/>
                  <a:pt x="175132" y="6470"/>
                </a:cubicBezTo>
                <a:close/>
                <a:moveTo>
                  <a:pt x="2272653" y="3278"/>
                </a:moveTo>
                <a:cubicBezTo>
                  <a:pt x="2274334" y="3009"/>
                  <a:pt x="2276539" y="3110"/>
                  <a:pt x="2279267" y="3579"/>
                </a:cubicBezTo>
                <a:cubicBezTo>
                  <a:pt x="2290180" y="5458"/>
                  <a:pt x="2300104" y="8767"/>
                  <a:pt x="2309037" y="13506"/>
                </a:cubicBezTo>
                <a:cubicBezTo>
                  <a:pt x="2317971" y="18246"/>
                  <a:pt x="2320395" y="23433"/>
                  <a:pt x="2316308" y="29069"/>
                </a:cubicBezTo>
                <a:cubicBezTo>
                  <a:pt x="2312221" y="34705"/>
                  <a:pt x="2309769" y="51361"/>
                  <a:pt x="2308951" y="79038"/>
                </a:cubicBezTo>
                <a:cubicBezTo>
                  <a:pt x="2338392" y="74693"/>
                  <a:pt x="2357221" y="70233"/>
                  <a:pt x="2365437" y="65658"/>
                </a:cubicBezTo>
                <a:cubicBezTo>
                  <a:pt x="2373654" y="61084"/>
                  <a:pt x="2381384" y="60976"/>
                  <a:pt x="2388626" y="65336"/>
                </a:cubicBezTo>
                <a:cubicBezTo>
                  <a:pt x="2395868" y="69695"/>
                  <a:pt x="2403296" y="74750"/>
                  <a:pt x="2410910" y="80500"/>
                </a:cubicBezTo>
                <a:cubicBezTo>
                  <a:pt x="2418525" y="86251"/>
                  <a:pt x="2419063" y="91732"/>
                  <a:pt x="2412524" y="96945"/>
                </a:cubicBezTo>
                <a:cubicBezTo>
                  <a:pt x="2405984" y="102158"/>
                  <a:pt x="2398004" y="118559"/>
                  <a:pt x="2388583" y="146150"/>
                </a:cubicBezTo>
                <a:cubicBezTo>
                  <a:pt x="2402077" y="160590"/>
                  <a:pt x="2399653" y="168341"/>
                  <a:pt x="2381312" y="169402"/>
                </a:cubicBezTo>
                <a:cubicBezTo>
                  <a:pt x="2362971" y="170464"/>
                  <a:pt x="2338399" y="172658"/>
                  <a:pt x="2307596" y="175985"/>
                </a:cubicBezTo>
                <a:cubicBezTo>
                  <a:pt x="2307596" y="241950"/>
                  <a:pt x="2306625" y="282453"/>
                  <a:pt x="2304682" y="297496"/>
                </a:cubicBezTo>
                <a:cubicBezTo>
                  <a:pt x="2302739" y="312539"/>
                  <a:pt x="2298702" y="320638"/>
                  <a:pt x="2292571" y="321792"/>
                </a:cubicBezTo>
                <a:cubicBezTo>
                  <a:pt x="2286441" y="322947"/>
                  <a:pt x="2282885" y="313683"/>
                  <a:pt x="2281902" y="294001"/>
                </a:cubicBezTo>
                <a:cubicBezTo>
                  <a:pt x="2280920" y="274319"/>
                  <a:pt x="2280429" y="235568"/>
                  <a:pt x="2280429" y="177748"/>
                </a:cubicBezTo>
                <a:cubicBezTo>
                  <a:pt x="2266619" y="178609"/>
                  <a:pt x="2248551" y="180695"/>
                  <a:pt x="2226223" y="184008"/>
                </a:cubicBezTo>
                <a:cubicBezTo>
                  <a:pt x="2225477" y="191422"/>
                  <a:pt x="2224000" y="196954"/>
                  <a:pt x="2221792" y="200603"/>
                </a:cubicBezTo>
                <a:cubicBezTo>
                  <a:pt x="2219583" y="204253"/>
                  <a:pt x="2216489" y="204869"/>
                  <a:pt x="2212510" y="202453"/>
                </a:cubicBezTo>
                <a:cubicBezTo>
                  <a:pt x="2208531" y="200037"/>
                  <a:pt x="2205627" y="194028"/>
                  <a:pt x="2203798" y="184427"/>
                </a:cubicBezTo>
                <a:cubicBezTo>
                  <a:pt x="2201970" y="174827"/>
                  <a:pt x="2199027" y="160544"/>
                  <a:pt x="2194968" y="141579"/>
                </a:cubicBezTo>
                <a:cubicBezTo>
                  <a:pt x="2190910" y="122614"/>
                  <a:pt x="2186368" y="108578"/>
                  <a:pt x="2181341" y="99472"/>
                </a:cubicBezTo>
                <a:cubicBezTo>
                  <a:pt x="2176315" y="90366"/>
                  <a:pt x="2177882" y="85813"/>
                  <a:pt x="2186042" y="85813"/>
                </a:cubicBezTo>
                <a:cubicBezTo>
                  <a:pt x="2191921" y="85813"/>
                  <a:pt x="2197747" y="86484"/>
                  <a:pt x="2203519" y="87825"/>
                </a:cubicBezTo>
                <a:cubicBezTo>
                  <a:pt x="2209291" y="89165"/>
                  <a:pt x="2219777" y="89187"/>
                  <a:pt x="2234977" y="87889"/>
                </a:cubicBezTo>
                <a:cubicBezTo>
                  <a:pt x="2250178" y="86591"/>
                  <a:pt x="2265329" y="84752"/>
                  <a:pt x="2280429" y="82372"/>
                </a:cubicBezTo>
                <a:cubicBezTo>
                  <a:pt x="2280429" y="47826"/>
                  <a:pt x="2277507" y="25588"/>
                  <a:pt x="2271663" y="15657"/>
                </a:cubicBezTo>
                <a:cubicBezTo>
                  <a:pt x="2267281" y="8210"/>
                  <a:pt x="2267611" y="4083"/>
                  <a:pt x="2272653" y="3278"/>
                </a:cubicBezTo>
                <a:close/>
                <a:moveTo>
                  <a:pt x="1576269" y="381"/>
                </a:moveTo>
                <a:cubicBezTo>
                  <a:pt x="1579400" y="902"/>
                  <a:pt x="1583223" y="1957"/>
                  <a:pt x="1587736" y="3547"/>
                </a:cubicBezTo>
                <a:cubicBezTo>
                  <a:pt x="1605791" y="9907"/>
                  <a:pt x="1613000" y="17299"/>
                  <a:pt x="1609365" y="25724"/>
                </a:cubicBezTo>
                <a:cubicBezTo>
                  <a:pt x="1605730" y="34149"/>
                  <a:pt x="1603478" y="44603"/>
                  <a:pt x="1602611" y="57086"/>
                </a:cubicBezTo>
                <a:cubicBezTo>
                  <a:pt x="1601743" y="69569"/>
                  <a:pt x="1601309" y="84989"/>
                  <a:pt x="1601309" y="103344"/>
                </a:cubicBezTo>
                <a:cubicBezTo>
                  <a:pt x="1617299" y="98841"/>
                  <a:pt x="1629796" y="95464"/>
                  <a:pt x="1638802" y="93213"/>
                </a:cubicBezTo>
                <a:cubicBezTo>
                  <a:pt x="1647807" y="90961"/>
                  <a:pt x="1655734" y="93026"/>
                  <a:pt x="1662581" y="99408"/>
                </a:cubicBezTo>
                <a:cubicBezTo>
                  <a:pt x="1669429" y="105789"/>
                  <a:pt x="1668543" y="110970"/>
                  <a:pt x="1659925" y="114949"/>
                </a:cubicBezTo>
                <a:cubicBezTo>
                  <a:pt x="1651306" y="118928"/>
                  <a:pt x="1642412" y="122065"/>
                  <a:pt x="1633241" y="124360"/>
                </a:cubicBezTo>
                <a:cubicBezTo>
                  <a:pt x="1624071" y="126654"/>
                  <a:pt x="1612982" y="128949"/>
                  <a:pt x="1599976" y="131243"/>
                </a:cubicBezTo>
                <a:lnTo>
                  <a:pt x="1599976" y="173532"/>
                </a:lnTo>
                <a:cubicBezTo>
                  <a:pt x="1610802" y="170937"/>
                  <a:pt x="1620418" y="168262"/>
                  <a:pt x="1628821" y="165509"/>
                </a:cubicBezTo>
                <a:cubicBezTo>
                  <a:pt x="1637224" y="162756"/>
                  <a:pt x="1645090" y="164810"/>
                  <a:pt x="1652418" y="171672"/>
                </a:cubicBezTo>
                <a:cubicBezTo>
                  <a:pt x="1659746" y="178534"/>
                  <a:pt x="1659946" y="183499"/>
                  <a:pt x="1653020" y="186568"/>
                </a:cubicBezTo>
                <a:cubicBezTo>
                  <a:pt x="1646094" y="189636"/>
                  <a:pt x="1637852" y="192257"/>
                  <a:pt x="1628294" y="194430"/>
                </a:cubicBezTo>
                <a:cubicBezTo>
                  <a:pt x="1618736" y="196602"/>
                  <a:pt x="1609232" y="198864"/>
                  <a:pt x="1599782" y="201216"/>
                </a:cubicBezTo>
                <a:cubicBezTo>
                  <a:pt x="1599008" y="220432"/>
                  <a:pt x="1598620" y="236400"/>
                  <a:pt x="1598620" y="249120"/>
                </a:cubicBezTo>
                <a:cubicBezTo>
                  <a:pt x="1616804" y="248288"/>
                  <a:pt x="1631538" y="246972"/>
                  <a:pt x="1642824" y="245173"/>
                </a:cubicBezTo>
                <a:cubicBezTo>
                  <a:pt x="1654110" y="243373"/>
                  <a:pt x="1668267" y="241781"/>
                  <a:pt x="1685296" y="240397"/>
                </a:cubicBezTo>
                <a:cubicBezTo>
                  <a:pt x="1702325" y="239013"/>
                  <a:pt x="1715758" y="242419"/>
                  <a:pt x="1725596" y="250615"/>
                </a:cubicBezTo>
                <a:cubicBezTo>
                  <a:pt x="1735433" y="258810"/>
                  <a:pt x="1738309" y="265134"/>
                  <a:pt x="1734221" y="269587"/>
                </a:cubicBezTo>
                <a:cubicBezTo>
                  <a:pt x="1730135" y="274039"/>
                  <a:pt x="1723481" y="275362"/>
                  <a:pt x="1714260" y="273555"/>
                </a:cubicBezTo>
                <a:cubicBezTo>
                  <a:pt x="1705039" y="271749"/>
                  <a:pt x="1693797" y="270626"/>
                  <a:pt x="1680532" y="270189"/>
                </a:cubicBezTo>
                <a:cubicBezTo>
                  <a:pt x="1667267" y="269752"/>
                  <a:pt x="1652533" y="269533"/>
                  <a:pt x="1636328" y="269533"/>
                </a:cubicBezTo>
                <a:cubicBezTo>
                  <a:pt x="1621328" y="269533"/>
                  <a:pt x="1598251" y="271333"/>
                  <a:pt x="1567097" y="274932"/>
                </a:cubicBezTo>
                <a:cubicBezTo>
                  <a:pt x="1535943" y="278531"/>
                  <a:pt x="1513031" y="281679"/>
                  <a:pt x="1498361" y="284375"/>
                </a:cubicBezTo>
                <a:cubicBezTo>
                  <a:pt x="1483691" y="287071"/>
                  <a:pt x="1473344" y="288871"/>
                  <a:pt x="1467321" y="289774"/>
                </a:cubicBezTo>
                <a:cubicBezTo>
                  <a:pt x="1461299" y="290678"/>
                  <a:pt x="1453978" y="287007"/>
                  <a:pt x="1445360" y="278761"/>
                </a:cubicBezTo>
                <a:cubicBezTo>
                  <a:pt x="1436741" y="270515"/>
                  <a:pt x="1434805" y="266002"/>
                  <a:pt x="1439552" y="265220"/>
                </a:cubicBezTo>
                <a:cubicBezTo>
                  <a:pt x="1444298" y="264439"/>
                  <a:pt x="1452508" y="263826"/>
                  <a:pt x="1464181" y="263381"/>
                </a:cubicBezTo>
                <a:cubicBezTo>
                  <a:pt x="1475854" y="262936"/>
                  <a:pt x="1491191" y="261585"/>
                  <a:pt x="1510192" y="259326"/>
                </a:cubicBezTo>
                <a:cubicBezTo>
                  <a:pt x="1529192" y="257068"/>
                  <a:pt x="1550064" y="254720"/>
                  <a:pt x="1572808" y="252282"/>
                </a:cubicBezTo>
                <a:lnTo>
                  <a:pt x="1572808" y="206078"/>
                </a:lnTo>
                <a:cubicBezTo>
                  <a:pt x="1564935" y="206981"/>
                  <a:pt x="1555062" y="207433"/>
                  <a:pt x="1543188" y="207433"/>
                </a:cubicBezTo>
                <a:cubicBezTo>
                  <a:pt x="1531616" y="207433"/>
                  <a:pt x="1521961" y="204726"/>
                  <a:pt x="1514225" y="199313"/>
                </a:cubicBezTo>
                <a:cubicBezTo>
                  <a:pt x="1506488" y="193899"/>
                  <a:pt x="1508266" y="190303"/>
                  <a:pt x="1519559" y="188525"/>
                </a:cubicBezTo>
                <a:cubicBezTo>
                  <a:pt x="1530852" y="186747"/>
                  <a:pt x="1539263" y="185395"/>
                  <a:pt x="1544791" y="184470"/>
                </a:cubicBezTo>
                <a:cubicBezTo>
                  <a:pt x="1550319" y="183545"/>
                  <a:pt x="1560110" y="181520"/>
                  <a:pt x="1574163" y="178394"/>
                </a:cubicBezTo>
                <a:lnTo>
                  <a:pt x="1574163" y="134556"/>
                </a:lnTo>
                <a:cubicBezTo>
                  <a:pt x="1561142" y="137252"/>
                  <a:pt x="1549921" y="138600"/>
                  <a:pt x="1540500" y="138600"/>
                </a:cubicBezTo>
                <a:cubicBezTo>
                  <a:pt x="1531939" y="138600"/>
                  <a:pt x="1522653" y="137252"/>
                  <a:pt x="1512644" y="134556"/>
                </a:cubicBezTo>
                <a:cubicBezTo>
                  <a:pt x="1500828" y="153528"/>
                  <a:pt x="1488104" y="167043"/>
                  <a:pt x="1474474" y="175103"/>
                </a:cubicBezTo>
                <a:cubicBezTo>
                  <a:pt x="1460843" y="183162"/>
                  <a:pt x="1459456" y="179165"/>
                  <a:pt x="1470311" y="163111"/>
                </a:cubicBezTo>
                <a:cubicBezTo>
                  <a:pt x="1481167" y="147057"/>
                  <a:pt x="1491065" y="128167"/>
                  <a:pt x="1500006" y="106442"/>
                </a:cubicBezTo>
                <a:cubicBezTo>
                  <a:pt x="1508948" y="84716"/>
                  <a:pt x="1512292" y="69770"/>
                  <a:pt x="1510041" y="61603"/>
                </a:cubicBezTo>
                <a:cubicBezTo>
                  <a:pt x="1507789" y="53437"/>
                  <a:pt x="1513891" y="52637"/>
                  <a:pt x="1528346" y="59205"/>
                </a:cubicBezTo>
                <a:cubicBezTo>
                  <a:pt x="1542801" y="65773"/>
                  <a:pt x="1548347" y="71559"/>
                  <a:pt x="1544985" y="76564"/>
                </a:cubicBezTo>
                <a:cubicBezTo>
                  <a:pt x="1541622" y="81569"/>
                  <a:pt x="1537707" y="87864"/>
                  <a:pt x="1533240" y="95450"/>
                </a:cubicBezTo>
                <a:cubicBezTo>
                  <a:pt x="1528773" y="103036"/>
                  <a:pt x="1524467" y="110658"/>
                  <a:pt x="1520323" y="118315"/>
                </a:cubicBezTo>
                <a:cubicBezTo>
                  <a:pt x="1520538" y="117326"/>
                  <a:pt x="1526267" y="116175"/>
                  <a:pt x="1537510" y="114863"/>
                </a:cubicBezTo>
                <a:cubicBezTo>
                  <a:pt x="1548752" y="113551"/>
                  <a:pt x="1560970" y="111346"/>
                  <a:pt x="1574163" y="108249"/>
                </a:cubicBezTo>
                <a:cubicBezTo>
                  <a:pt x="1574163" y="75467"/>
                  <a:pt x="1573945" y="53605"/>
                  <a:pt x="1573507" y="42664"/>
                </a:cubicBezTo>
                <a:cubicBezTo>
                  <a:pt x="1573070" y="31722"/>
                  <a:pt x="1570819" y="20877"/>
                  <a:pt x="1566753" y="10129"/>
                </a:cubicBezTo>
                <a:cubicBezTo>
                  <a:pt x="1563704" y="2068"/>
                  <a:pt x="1566876" y="-1181"/>
                  <a:pt x="1576269" y="381"/>
                </a:cubicBezTo>
                <a:close/>
                <a:moveTo>
                  <a:pt x="4767147" y="68"/>
                </a:moveTo>
                <a:cubicBezTo>
                  <a:pt x="4770307" y="-287"/>
                  <a:pt x="4774770" y="1378"/>
                  <a:pt x="4780535" y="5064"/>
                </a:cubicBezTo>
                <a:cubicBezTo>
                  <a:pt x="4792064" y="12435"/>
                  <a:pt x="4795850" y="17880"/>
                  <a:pt x="4791892" y="21401"/>
                </a:cubicBezTo>
                <a:cubicBezTo>
                  <a:pt x="4787934" y="24921"/>
                  <a:pt x="4784959" y="27047"/>
                  <a:pt x="4782965" y="27779"/>
                </a:cubicBezTo>
                <a:cubicBezTo>
                  <a:pt x="4787210" y="27779"/>
                  <a:pt x="4791577" y="27373"/>
                  <a:pt x="4796065" y="26563"/>
                </a:cubicBezTo>
                <a:cubicBezTo>
                  <a:pt x="4800554" y="25753"/>
                  <a:pt x="4806874" y="23498"/>
                  <a:pt x="4815027" y="19798"/>
                </a:cubicBezTo>
                <a:cubicBezTo>
                  <a:pt x="4823179" y="16098"/>
                  <a:pt x="4829474" y="15252"/>
                  <a:pt x="4833913" y="17260"/>
                </a:cubicBezTo>
                <a:cubicBezTo>
                  <a:pt x="4838351" y="19268"/>
                  <a:pt x="4844693" y="23451"/>
                  <a:pt x="4852938" y="29811"/>
                </a:cubicBezTo>
                <a:cubicBezTo>
                  <a:pt x="4861184" y="36171"/>
                  <a:pt x="4861320" y="40548"/>
                  <a:pt x="4853347" y="42943"/>
                </a:cubicBezTo>
                <a:cubicBezTo>
                  <a:pt x="4845374" y="45338"/>
                  <a:pt x="4836146" y="50687"/>
                  <a:pt x="4825663" y="58990"/>
                </a:cubicBezTo>
                <a:cubicBezTo>
                  <a:pt x="4815181" y="67293"/>
                  <a:pt x="4807702" y="72176"/>
                  <a:pt x="4803228" y="73639"/>
                </a:cubicBezTo>
                <a:cubicBezTo>
                  <a:pt x="4831091" y="71043"/>
                  <a:pt x="4847568" y="68594"/>
                  <a:pt x="4852659" y="66293"/>
                </a:cubicBezTo>
                <a:cubicBezTo>
                  <a:pt x="4857750" y="63991"/>
                  <a:pt x="4863626" y="65020"/>
                  <a:pt x="4870286" y="69379"/>
                </a:cubicBezTo>
                <a:cubicBezTo>
                  <a:pt x="4876947" y="73739"/>
                  <a:pt x="4882508" y="77987"/>
                  <a:pt x="4886968" y="82124"/>
                </a:cubicBezTo>
                <a:cubicBezTo>
                  <a:pt x="4891428" y="86261"/>
                  <a:pt x="4890955" y="90037"/>
                  <a:pt x="4885548" y="93450"/>
                </a:cubicBezTo>
                <a:cubicBezTo>
                  <a:pt x="4880142" y="96862"/>
                  <a:pt x="4870437" y="106815"/>
                  <a:pt x="4856434" y="123306"/>
                </a:cubicBezTo>
                <a:lnTo>
                  <a:pt x="4852769" y="127029"/>
                </a:lnTo>
                <a:lnTo>
                  <a:pt x="4858109" y="127621"/>
                </a:lnTo>
                <a:cubicBezTo>
                  <a:pt x="4861933" y="128817"/>
                  <a:pt x="4866856" y="130906"/>
                  <a:pt x="4872878" y="133889"/>
                </a:cubicBezTo>
                <a:cubicBezTo>
                  <a:pt x="4884924" y="139854"/>
                  <a:pt x="4886817" y="145393"/>
                  <a:pt x="4878557" y="150506"/>
                </a:cubicBezTo>
                <a:cubicBezTo>
                  <a:pt x="4870297" y="155618"/>
                  <a:pt x="4852387" y="168829"/>
                  <a:pt x="4824824" y="190138"/>
                </a:cubicBezTo>
                <a:cubicBezTo>
                  <a:pt x="4844155" y="201854"/>
                  <a:pt x="4865561" y="211036"/>
                  <a:pt x="4889043" y="217682"/>
                </a:cubicBezTo>
                <a:cubicBezTo>
                  <a:pt x="4912525" y="224329"/>
                  <a:pt x="4930286" y="228373"/>
                  <a:pt x="4942324" y="229814"/>
                </a:cubicBezTo>
                <a:cubicBezTo>
                  <a:pt x="4954363" y="231255"/>
                  <a:pt x="4960734" y="233525"/>
                  <a:pt x="4961436" y="236622"/>
                </a:cubicBezTo>
                <a:cubicBezTo>
                  <a:pt x="4962139" y="239720"/>
                  <a:pt x="4954044" y="243728"/>
                  <a:pt x="4937151" y="248646"/>
                </a:cubicBezTo>
                <a:cubicBezTo>
                  <a:pt x="4920259" y="253565"/>
                  <a:pt x="4907983" y="256024"/>
                  <a:pt x="4900326" y="256024"/>
                </a:cubicBezTo>
                <a:cubicBezTo>
                  <a:pt x="4892209" y="256024"/>
                  <a:pt x="4881942" y="251654"/>
                  <a:pt x="4869523" y="242914"/>
                </a:cubicBezTo>
                <a:cubicBezTo>
                  <a:pt x="4857104" y="234174"/>
                  <a:pt x="4839954" y="221895"/>
                  <a:pt x="4818070" y="206078"/>
                </a:cubicBezTo>
                <a:cubicBezTo>
                  <a:pt x="4826173" y="219328"/>
                  <a:pt x="4830223" y="235948"/>
                  <a:pt x="4830223" y="255938"/>
                </a:cubicBezTo>
                <a:cubicBezTo>
                  <a:pt x="4830223" y="276660"/>
                  <a:pt x="4824817" y="293105"/>
                  <a:pt x="4814005" y="305272"/>
                </a:cubicBezTo>
                <a:cubicBezTo>
                  <a:pt x="4803193" y="317440"/>
                  <a:pt x="4795858" y="319233"/>
                  <a:pt x="4792000" y="310650"/>
                </a:cubicBezTo>
                <a:cubicBezTo>
                  <a:pt x="4788142" y="302067"/>
                  <a:pt x="4780696" y="292814"/>
                  <a:pt x="4769661" y="282891"/>
                </a:cubicBezTo>
                <a:cubicBezTo>
                  <a:pt x="4758627" y="272967"/>
                  <a:pt x="4756881" y="268931"/>
                  <a:pt x="4764423" y="270781"/>
                </a:cubicBezTo>
                <a:cubicBezTo>
                  <a:pt x="4771967" y="272630"/>
                  <a:pt x="4780079" y="273982"/>
                  <a:pt x="4788763" y="274835"/>
                </a:cubicBezTo>
                <a:cubicBezTo>
                  <a:pt x="4797445" y="275689"/>
                  <a:pt x="4801998" y="267529"/>
                  <a:pt x="4802422" y="250357"/>
                </a:cubicBezTo>
                <a:cubicBezTo>
                  <a:pt x="4802844" y="233184"/>
                  <a:pt x="4800991" y="219328"/>
                  <a:pt x="4796861" y="208788"/>
                </a:cubicBezTo>
                <a:cubicBezTo>
                  <a:pt x="4788486" y="221594"/>
                  <a:pt x="4775835" y="234170"/>
                  <a:pt x="4758906" y="246517"/>
                </a:cubicBezTo>
                <a:cubicBezTo>
                  <a:pt x="4741978" y="258864"/>
                  <a:pt x="4726856" y="268024"/>
                  <a:pt x="4713541" y="273996"/>
                </a:cubicBezTo>
                <a:cubicBezTo>
                  <a:pt x="4700226" y="279969"/>
                  <a:pt x="4689772" y="283192"/>
                  <a:pt x="4682179" y="283665"/>
                </a:cubicBezTo>
                <a:cubicBezTo>
                  <a:pt x="4674586" y="284138"/>
                  <a:pt x="4675525" y="280876"/>
                  <a:pt x="4684997" y="273878"/>
                </a:cubicBezTo>
                <a:cubicBezTo>
                  <a:pt x="4694469" y="266880"/>
                  <a:pt x="4708988" y="256709"/>
                  <a:pt x="4728555" y="243366"/>
                </a:cubicBezTo>
                <a:cubicBezTo>
                  <a:pt x="4748122" y="230022"/>
                  <a:pt x="4766661" y="212488"/>
                  <a:pt x="4784170" y="190762"/>
                </a:cubicBezTo>
                <a:cubicBezTo>
                  <a:pt x="4778534" y="186604"/>
                  <a:pt x="4774950" y="183162"/>
                  <a:pt x="4773415" y="180437"/>
                </a:cubicBezTo>
                <a:cubicBezTo>
                  <a:pt x="4748807" y="206235"/>
                  <a:pt x="4724651" y="222357"/>
                  <a:pt x="4700947" y="228803"/>
                </a:cubicBezTo>
                <a:cubicBezTo>
                  <a:pt x="4677242" y="235249"/>
                  <a:pt x="4673016" y="233643"/>
                  <a:pt x="4688266" y="223985"/>
                </a:cubicBezTo>
                <a:cubicBezTo>
                  <a:pt x="4703517" y="214327"/>
                  <a:pt x="4717553" y="203977"/>
                  <a:pt x="4730373" y="192935"/>
                </a:cubicBezTo>
                <a:cubicBezTo>
                  <a:pt x="4743193" y="181893"/>
                  <a:pt x="4752127" y="172629"/>
                  <a:pt x="4757175" y="165143"/>
                </a:cubicBezTo>
                <a:lnTo>
                  <a:pt x="4752679" y="160196"/>
                </a:lnTo>
                <a:cubicBezTo>
                  <a:pt x="4733435" y="174436"/>
                  <a:pt x="4716775" y="182943"/>
                  <a:pt x="4702700" y="185718"/>
                </a:cubicBezTo>
                <a:cubicBezTo>
                  <a:pt x="4688625" y="188493"/>
                  <a:pt x="4685664" y="186596"/>
                  <a:pt x="4693816" y="180029"/>
                </a:cubicBezTo>
                <a:cubicBezTo>
                  <a:pt x="4701969" y="173461"/>
                  <a:pt x="4711752" y="166007"/>
                  <a:pt x="4723167" y="157669"/>
                </a:cubicBezTo>
                <a:cubicBezTo>
                  <a:pt x="4734582" y="149330"/>
                  <a:pt x="4743666" y="142070"/>
                  <a:pt x="4750421" y="135889"/>
                </a:cubicBezTo>
                <a:cubicBezTo>
                  <a:pt x="4750736" y="135889"/>
                  <a:pt x="4747531" y="136226"/>
                  <a:pt x="4740805" y="136900"/>
                </a:cubicBezTo>
                <a:cubicBezTo>
                  <a:pt x="4739357" y="148831"/>
                  <a:pt x="4733295" y="146659"/>
                  <a:pt x="4722618" y="130383"/>
                </a:cubicBezTo>
                <a:cubicBezTo>
                  <a:pt x="4711942" y="114107"/>
                  <a:pt x="4703334" y="101706"/>
                  <a:pt x="4696795" y="93181"/>
                </a:cubicBezTo>
                <a:cubicBezTo>
                  <a:pt x="4690256" y="84655"/>
                  <a:pt x="4692608" y="81074"/>
                  <a:pt x="4703851" y="82436"/>
                </a:cubicBezTo>
                <a:cubicBezTo>
                  <a:pt x="4715093" y="83799"/>
                  <a:pt x="4726723" y="83806"/>
                  <a:pt x="4738740" y="82458"/>
                </a:cubicBezTo>
                <a:cubicBezTo>
                  <a:pt x="4750757" y="81110"/>
                  <a:pt x="4765965" y="78772"/>
                  <a:pt x="4784363" y="75445"/>
                </a:cubicBezTo>
                <a:cubicBezTo>
                  <a:pt x="4791878" y="67945"/>
                  <a:pt x="4799346" y="59499"/>
                  <a:pt x="4806767" y="50106"/>
                </a:cubicBezTo>
                <a:cubicBezTo>
                  <a:pt x="4814188" y="40713"/>
                  <a:pt x="4813406" y="37817"/>
                  <a:pt x="4804422" y="41416"/>
                </a:cubicBezTo>
                <a:cubicBezTo>
                  <a:pt x="4795438" y="45015"/>
                  <a:pt x="4785396" y="44564"/>
                  <a:pt x="4774297" y="40061"/>
                </a:cubicBezTo>
                <a:cubicBezTo>
                  <a:pt x="4756185" y="56882"/>
                  <a:pt x="4739353" y="67838"/>
                  <a:pt x="4723801" y="72929"/>
                </a:cubicBezTo>
                <a:cubicBezTo>
                  <a:pt x="4708250" y="78019"/>
                  <a:pt x="4704894" y="76679"/>
                  <a:pt x="4713735" y="68906"/>
                </a:cubicBezTo>
                <a:cubicBezTo>
                  <a:pt x="4722575" y="61134"/>
                  <a:pt x="4732481" y="51103"/>
                  <a:pt x="4743451" y="38813"/>
                </a:cubicBezTo>
                <a:cubicBezTo>
                  <a:pt x="4754421" y="26524"/>
                  <a:pt x="4760462" y="15984"/>
                  <a:pt x="4761574" y="7193"/>
                </a:cubicBezTo>
                <a:cubicBezTo>
                  <a:pt x="4762129" y="2798"/>
                  <a:pt x="4763987" y="423"/>
                  <a:pt x="4767147" y="6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717993" y="5198329"/>
            <a:ext cx="188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推拉抽屉板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501" y="4725636"/>
            <a:ext cx="1741403" cy="4571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423447" y="5198329"/>
            <a:ext cx="1724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推拉门窗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20" y="3429000"/>
            <a:ext cx="2133422" cy="14385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681" y="3279512"/>
            <a:ext cx="1760542" cy="165116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1403740" y="1374819"/>
            <a:ext cx="3199865" cy="313860"/>
          </a:xfrm>
          <a:custGeom>
            <a:avLst/>
            <a:gdLst/>
            <a:ahLst/>
            <a:cxnLst/>
            <a:rect l="l" t="t" r="r" b="b"/>
            <a:pathLst>
              <a:path w="3199865" h="313860">
                <a:moveTo>
                  <a:pt x="3106536" y="230922"/>
                </a:moveTo>
                <a:lnTo>
                  <a:pt x="3152589" y="230922"/>
                </a:lnTo>
                <a:lnTo>
                  <a:pt x="3152589" y="276954"/>
                </a:lnTo>
                <a:lnTo>
                  <a:pt x="3106536" y="276954"/>
                </a:lnTo>
                <a:close/>
                <a:moveTo>
                  <a:pt x="1145805" y="226878"/>
                </a:moveTo>
                <a:cubicBezTo>
                  <a:pt x="1152603" y="226878"/>
                  <a:pt x="1158368" y="229244"/>
                  <a:pt x="1163100" y="233976"/>
                </a:cubicBezTo>
                <a:cubicBezTo>
                  <a:pt x="1167832" y="238709"/>
                  <a:pt x="1170198" y="244007"/>
                  <a:pt x="1170198" y="249873"/>
                </a:cubicBezTo>
                <a:cubicBezTo>
                  <a:pt x="1170198" y="257330"/>
                  <a:pt x="1167775" y="263481"/>
                  <a:pt x="1162928" y="268328"/>
                </a:cubicBezTo>
                <a:cubicBezTo>
                  <a:pt x="1158081" y="273175"/>
                  <a:pt x="1152373" y="275599"/>
                  <a:pt x="1145805" y="275599"/>
                </a:cubicBezTo>
                <a:cubicBezTo>
                  <a:pt x="1139209" y="275599"/>
                  <a:pt x="1133498" y="273186"/>
                  <a:pt x="1128672" y="268361"/>
                </a:cubicBezTo>
                <a:cubicBezTo>
                  <a:pt x="1123847" y="263535"/>
                  <a:pt x="1121434" y="257373"/>
                  <a:pt x="1121434" y="249873"/>
                </a:cubicBezTo>
                <a:cubicBezTo>
                  <a:pt x="1121434" y="243964"/>
                  <a:pt x="1123790" y="238655"/>
                  <a:pt x="1128500" y="233944"/>
                </a:cubicBezTo>
                <a:cubicBezTo>
                  <a:pt x="1133211" y="229233"/>
                  <a:pt x="1138979" y="226878"/>
                  <a:pt x="1145805" y="226878"/>
                </a:cubicBezTo>
                <a:close/>
                <a:moveTo>
                  <a:pt x="2128509" y="150065"/>
                </a:moveTo>
                <a:lnTo>
                  <a:pt x="2077383" y="162321"/>
                </a:lnTo>
                <a:lnTo>
                  <a:pt x="2083004" y="165176"/>
                </a:lnTo>
                <a:cubicBezTo>
                  <a:pt x="2094755" y="171751"/>
                  <a:pt x="2099638" y="177286"/>
                  <a:pt x="2097652" y="181782"/>
                </a:cubicBezTo>
                <a:cubicBezTo>
                  <a:pt x="2095666" y="186277"/>
                  <a:pt x="2093060" y="190017"/>
                  <a:pt x="2089833" y="192999"/>
                </a:cubicBezTo>
                <a:lnTo>
                  <a:pt x="2130165" y="221457"/>
                </a:lnTo>
                <a:lnTo>
                  <a:pt x="2130165" y="171597"/>
                </a:lnTo>
                <a:cubicBezTo>
                  <a:pt x="2130165" y="159078"/>
                  <a:pt x="2129613" y="151900"/>
                  <a:pt x="2128509" y="150065"/>
                </a:cubicBezTo>
                <a:close/>
                <a:moveTo>
                  <a:pt x="1145805" y="124295"/>
                </a:moveTo>
                <a:cubicBezTo>
                  <a:pt x="1152603" y="124295"/>
                  <a:pt x="1158368" y="126662"/>
                  <a:pt x="1163100" y="131394"/>
                </a:cubicBezTo>
                <a:cubicBezTo>
                  <a:pt x="1167832" y="136126"/>
                  <a:pt x="1170198" y="141425"/>
                  <a:pt x="1170198" y="147290"/>
                </a:cubicBezTo>
                <a:cubicBezTo>
                  <a:pt x="1170198" y="154747"/>
                  <a:pt x="1167775" y="160899"/>
                  <a:pt x="1162928" y="165746"/>
                </a:cubicBezTo>
                <a:cubicBezTo>
                  <a:pt x="1158081" y="170593"/>
                  <a:pt x="1152373" y="173016"/>
                  <a:pt x="1145805" y="173016"/>
                </a:cubicBezTo>
                <a:cubicBezTo>
                  <a:pt x="1139209" y="173016"/>
                  <a:pt x="1133498" y="170604"/>
                  <a:pt x="1128672" y="165778"/>
                </a:cubicBezTo>
                <a:cubicBezTo>
                  <a:pt x="1123847" y="160953"/>
                  <a:pt x="1121434" y="154790"/>
                  <a:pt x="1121434" y="147290"/>
                </a:cubicBezTo>
                <a:cubicBezTo>
                  <a:pt x="1121434" y="141382"/>
                  <a:pt x="1123790" y="136072"/>
                  <a:pt x="1128500" y="131362"/>
                </a:cubicBezTo>
                <a:cubicBezTo>
                  <a:pt x="1133211" y="126651"/>
                  <a:pt x="1138979" y="124295"/>
                  <a:pt x="1145805" y="124295"/>
                </a:cubicBezTo>
                <a:close/>
                <a:moveTo>
                  <a:pt x="2909275" y="118469"/>
                </a:moveTo>
                <a:cubicBezTo>
                  <a:pt x="2912885" y="118320"/>
                  <a:pt x="2918163" y="119836"/>
                  <a:pt x="2925107" y="123016"/>
                </a:cubicBezTo>
                <a:cubicBezTo>
                  <a:pt x="2938995" y="129375"/>
                  <a:pt x="2943154" y="134685"/>
                  <a:pt x="2937583" y="138944"/>
                </a:cubicBezTo>
                <a:cubicBezTo>
                  <a:pt x="2932012" y="143203"/>
                  <a:pt x="2925347" y="146867"/>
                  <a:pt x="2917589" y="149936"/>
                </a:cubicBezTo>
                <a:cubicBezTo>
                  <a:pt x="2924386" y="149936"/>
                  <a:pt x="2931599" y="149086"/>
                  <a:pt x="2939228" y="147387"/>
                </a:cubicBezTo>
                <a:cubicBezTo>
                  <a:pt x="2946857" y="145687"/>
                  <a:pt x="2953364" y="143210"/>
                  <a:pt x="2958749" y="139955"/>
                </a:cubicBezTo>
                <a:cubicBezTo>
                  <a:pt x="2964134" y="136700"/>
                  <a:pt x="2969590" y="136062"/>
                  <a:pt x="2975118" y="138040"/>
                </a:cubicBezTo>
                <a:cubicBezTo>
                  <a:pt x="2980647" y="140019"/>
                  <a:pt x="2986612" y="144038"/>
                  <a:pt x="2993015" y="150097"/>
                </a:cubicBezTo>
                <a:cubicBezTo>
                  <a:pt x="2999418" y="156156"/>
                  <a:pt x="2999221" y="161343"/>
                  <a:pt x="2992423" y="165660"/>
                </a:cubicBezTo>
                <a:cubicBezTo>
                  <a:pt x="2985626" y="169976"/>
                  <a:pt x="2979564" y="175465"/>
                  <a:pt x="2974236" y="182126"/>
                </a:cubicBezTo>
                <a:cubicBezTo>
                  <a:pt x="2968909" y="188787"/>
                  <a:pt x="2956308" y="203188"/>
                  <a:pt x="2936432" y="225329"/>
                </a:cubicBezTo>
                <a:cubicBezTo>
                  <a:pt x="2916557" y="247471"/>
                  <a:pt x="2897215" y="264274"/>
                  <a:pt x="2878408" y="275739"/>
                </a:cubicBezTo>
                <a:cubicBezTo>
                  <a:pt x="2859601" y="287204"/>
                  <a:pt x="2841382" y="294772"/>
                  <a:pt x="2823750" y="298443"/>
                </a:cubicBezTo>
                <a:cubicBezTo>
                  <a:pt x="2806119" y="302114"/>
                  <a:pt x="2804283" y="299551"/>
                  <a:pt x="2818244" y="290753"/>
                </a:cubicBezTo>
                <a:cubicBezTo>
                  <a:pt x="2832204" y="281955"/>
                  <a:pt x="2847168" y="271347"/>
                  <a:pt x="2863136" y="258928"/>
                </a:cubicBezTo>
                <a:cubicBezTo>
                  <a:pt x="2879103" y="246510"/>
                  <a:pt x="2891353" y="236228"/>
                  <a:pt x="2899886" y="228083"/>
                </a:cubicBezTo>
                <a:cubicBezTo>
                  <a:pt x="2892716" y="224053"/>
                  <a:pt x="2885072" y="216636"/>
                  <a:pt x="2876956" y="205830"/>
                </a:cubicBezTo>
                <a:cubicBezTo>
                  <a:pt x="2868839" y="195025"/>
                  <a:pt x="2868857" y="189077"/>
                  <a:pt x="2877010" y="187987"/>
                </a:cubicBezTo>
                <a:cubicBezTo>
                  <a:pt x="2885162" y="186898"/>
                  <a:pt x="2892996" y="189074"/>
                  <a:pt x="2900510" y="194516"/>
                </a:cubicBezTo>
                <a:cubicBezTo>
                  <a:pt x="2908024" y="199958"/>
                  <a:pt x="2912850" y="206687"/>
                  <a:pt x="2914986" y="214703"/>
                </a:cubicBezTo>
                <a:cubicBezTo>
                  <a:pt x="2926028" y="199460"/>
                  <a:pt x="2934396" y="188113"/>
                  <a:pt x="2940089" y="180663"/>
                </a:cubicBezTo>
                <a:cubicBezTo>
                  <a:pt x="2945782" y="173213"/>
                  <a:pt x="2949277" y="168277"/>
                  <a:pt x="2950575" y="165853"/>
                </a:cubicBezTo>
                <a:cubicBezTo>
                  <a:pt x="2951873" y="163430"/>
                  <a:pt x="2949564" y="162881"/>
                  <a:pt x="2943649" y="164208"/>
                </a:cubicBezTo>
                <a:cubicBezTo>
                  <a:pt x="2937733" y="165534"/>
                  <a:pt x="2931915" y="166434"/>
                  <a:pt x="2926193" y="166907"/>
                </a:cubicBezTo>
                <a:cubicBezTo>
                  <a:pt x="2920471" y="167381"/>
                  <a:pt x="2914879" y="165366"/>
                  <a:pt x="2909415" y="160863"/>
                </a:cubicBezTo>
                <a:cubicBezTo>
                  <a:pt x="2895333" y="172321"/>
                  <a:pt x="2879874" y="180584"/>
                  <a:pt x="2863039" y="185654"/>
                </a:cubicBezTo>
                <a:cubicBezTo>
                  <a:pt x="2846203" y="190723"/>
                  <a:pt x="2844443" y="187805"/>
                  <a:pt x="2857758" y="176899"/>
                </a:cubicBezTo>
                <a:cubicBezTo>
                  <a:pt x="2871073" y="165993"/>
                  <a:pt x="2881878" y="156174"/>
                  <a:pt x="2890174" y="147440"/>
                </a:cubicBezTo>
                <a:cubicBezTo>
                  <a:pt x="2898470" y="138707"/>
                  <a:pt x="2902894" y="130863"/>
                  <a:pt x="2903446" y="123908"/>
                </a:cubicBezTo>
                <a:cubicBezTo>
                  <a:pt x="2903722" y="120431"/>
                  <a:pt x="2905665" y="118618"/>
                  <a:pt x="2909275" y="118469"/>
                </a:cubicBezTo>
                <a:close/>
                <a:moveTo>
                  <a:pt x="619938" y="118016"/>
                </a:moveTo>
                <a:cubicBezTo>
                  <a:pt x="636118" y="116932"/>
                  <a:pt x="649690" y="119305"/>
                  <a:pt x="660655" y="125134"/>
                </a:cubicBezTo>
                <a:cubicBezTo>
                  <a:pt x="675275" y="132907"/>
                  <a:pt x="681714" y="139905"/>
                  <a:pt x="679971" y="146128"/>
                </a:cubicBezTo>
                <a:cubicBezTo>
                  <a:pt x="678229" y="152352"/>
                  <a:pt x="671195" y="155016"/>
                  <a:pt x="658870" y="154119"/>
                </a:cubicBezTo>
                <a:cubicBezTo>
                  <a:pt x="646544" y="153223"/>
                  <a:pt x="629225" y="152775"/>
                  <a:pt x="606911" y="152775"/>
                </a:cubicBezTo>
                <a:cubicBezTo>
                  <a:pt x="584627" y="152775"/>
                  <a:pt x="560686" y="153897"/>
                  <a:pt x="535089" y="156141"/>
                </a:cubicBezTo>
                <a:cubicBezTo>
                  <a:pt x="509491" y="158386"/>
                  <a:pt x="488067" y="161056"/>
                  <a:pt x="470816" y="164154"/>
                </a:cubicBezTo>
                <a:cubicBezTo>
                  <a:pt x="453564" y="167251"/>
                  <a:pt x="438507" y="170177"/>
                  <a:pt x="425644" y="172930"/>
                </a:cubicBezTo>
                <a:cubicBezTo>
                  <a:pt x="412781" y="175684"/>
                  <a:pt x="399394" y="172694"/>
                  <a:pt x="385484" y="163960"/>
                </a:cubicBezTo>
                <a:cubicBezTo>
                  <a:pt x="372879" y="150093"/>
                  <a:pt x="371983" y="143845"/>
                  <a:pt x="382795" y="145214"/>
                </a:cubicBezTo>
                <a:cubicBezTo>
                  <a:pt x="393608" y="146584"/>
                  <a:pt x="412132" y="146153"/>
                  <a:pt x="438367" y="143924"/>
                </a:cubicBezTo>
                <a:cubicBezTo>
                  <a:pt x="464603" y="141694"/>
                  <a:pt x="492609" y="138320"/>
                  <a:pt x="522387" y="133803"/>
                </a:cubicBezTo>
                <a:cubicBezTo>
                  <a:pt x="552164" y="129286"/>
                  <a:pt x="578998" y="124769"/>
                  <a:pt x="602889" y="120251"/>
                </a:cubicBezTo>
                <a:cubicBezTo>
                  <a:pt x="608862" y="119122"/>
                  <a:pt x="614545" y="118377"/>
                  <a:pt x="619938" y="118016"/>
                </a:cubicBezTo>
                <a:close/>
                <a:moveTo>
                  <a:pt x="2214626" y="110757"/>
                </a:moveTo>
                <a:cubicBezTo>
                  <a:pt x="2224544" y="110650"/>
                  <a:pt x="2232689" y="114471"/>
                  <a:pt x="2239061" y="122220"/>
                </a:cubicBezTo>
                <a:cubicBezTo>
                  <a:pt x="2247558" y="132552"/>
                  <a:pt x="2242026" y="137972"/>
                  <a:pt x="2222466" y="138481"/>
                </a:cubicBezTo>
                <a:cubicBezTo>
                  <a:pt x="2202906" y="138991"/>
                  <a:pt x="2180291" y="141202"/>
                  <a:pt x="2154622" y="145117"/>
                </a:cubicBezTo>
                <a:cubicBezTo>
                  <a:pt x="2158222" y="149190"/>
                  <a:pt x="2159329" y="153847"/>
                  <a:pt x="2157946" y="159088"/>
                </a:cubicBezTo>
                <a:cubicBezTo>
                  <a:pt x="2156562" y="164330"/>
                  <a:pt x="2155454" y="170270"/>
                  <a:pt x="2154622" y="176910"/>
                </a:cubicBezTo>
                <a:cubicBezTo>
                  <a:pt x="2165320" y="174343"/>
                  <a:pt x="2174860" y="171450"/>
                  <a:pt x="2183242" y="168230"/>
                </a:cubicBezTo>
                <a:cubicBezTo>
                  <a:pt x="2191623" y="165011"/>
                  <a:pt x="2199747" y="166907"/>
                  <a:pt x="2207613" y="173920"/>
                </a:cubicBezTo>
                <a:cubicBezTo>
                  <a:pt x="2215478" y="180932"/>
                  <a:pt x="2212273" y="186586"/>
                  <a:pt x="2197998" y="190881"/>
                </a:cubicBezTo>
                <a:cubicBezTo>
                  <a:pt x="2183722" y="195175"/>
                  <a:pt x="2169199" y="196871"/>
                  <a:pt x="2154429" y="195968"/>
                </a:cubicBezTo>
                <a:lnTo>
                  <a:pt x="2153246" y="233740"/>
                </a:lnTo>
                <a:cubicBezTo>
                  <a:pt x="2178599" y="246402"/>
                  <a:pt x="2201748" y="254515"/>
                  <a:pt x="2222692" y="258079"/>
                </a:cubicBezTo>
                <a:cubicBezTo>
                  <a:pt x="2243635" y="261642"/>
                  <a:pt x="2263396" y="264901"/>
                  <a:pt x="2281974" y="267855"/>
                </a:cubicBezTo>
                <a:cubicBezTo>
                  <a:pt x="2300552" y="270809"/>
                  <a:pt x="2302810" y="274842"/>
                  <a:pt x="2288750" y="279955"/>
                </a:cubicBezTo>
                <a:cubicBezTo>
                  <a:pt x="2274689" y="285067"/>
                  <a:pt x="2258643" y="289444"/>
                  <a:pt x="2240610" y="293087"/>
                </a:cubicBezTo>
                <a:cubicBezTo>
                  <a:pt x="2222577" y="296729"/>
                  <a:pt x="2208782" y="296908"/>
                  <a:pt x="2199224" y="293625"/>
                </a:cubicBezTo>
                <a:cubicBezTo>
                  <a:pt x="2189666" y="290341"/>
                  <a:pt x="2172956" y="279238"/>
                  <a:pt x="2149094" y="260316"/>
                </a:cubicBezTo>
                <a:cubicBezTo>
                  <a:pt x="2125232" y="241394"/>
                  <a:pt x="2102101" y="223092"/>
                  <a:pt x="2079702" y="205411"/>
                </a:cubicBezTo>
                <a:cubicBezTo>
                  <a:pt x="2075156" y="212366"/>
                  <a:pt x="2067133" y="222049"/>
                  <a:pt x="2055632" y="234460"/>
                </a:cubicBezTo>
                <a:cubicBezTo>
                  <a:pt x="2044131" y="246872"/>
                  <a:pt x="2033021" y="256573"/>
                  <a:pt x="2022302" y="263564"/>
                </a:cubicBezTo>
                <a:cubicBezTo>
                  <a:pt x="2011583" y="270555"/>
                  <a:pt x="1999884" y="275434"/>
                  <a:pt x="1987208" y="278202"/>
                </a:cubicBezTo>
                <a:cubicBezTo>
                  <a:pt x="1974531" y="280969"/>
                  <a:pt x="1975094" y="277105"/>
                  <a:pt x="1988896" y="266608"/>
                </a:cubicBezTo>
                <a:cubicBezTo>
                  <a:pt x="2002699" y="256111"/>
                  <a:pt x="2017132" y="241552"/>
                  <a:pt x="2032196" y="222931"/>
                </a:cubicBezTo>
                <a:cubicBezTo>
                  <a:pt x="2047261" y="204310"/>
                  <a:pt x="2056783" y="190622"/>
                  <a:pt x="2060762" y="181868"/>
                </a:cubicBezTo>
                <a:cubicBezTo>
                  <a:pt x="2062752" y="177490"/>
                  <a:pt x="2064188" y="173648"/>
                  <a:pt x="2065069" y="170341"/>
                </a:cubicBezTo>
                <a:lnTo>
                  <a:pt x="2065662" y="165333"/>
                </a:lnTo>
                <a:lnTo>
                  <a:pt x="2044586" y="170962"/>
                </a:lnTo>
                <a:cubicBezTo>
                  <a:pt x="2034584" y="174138"/>
                  <a:pt x="2024302" y="170750"/>
                  <a:pt x="2013740" y="160798"/>
                </a:cubicBezTo>
                <a:cubicBezTo>
                  <a:pt x="2003179" y="150846"/>
                  <a:pt x="2001913" y="146326"/>
                  <a:pt x="2009944" y="147236"/>
                </a:cubicBezTo>
                <a:cubicBezTo>
                  <a:pt x="2017974" y="148147"/>
                  <a:pt x="2025424" y="148172"/>
                  <a:pt x="2032293" y="147311"/>
                </a:cubicBezTo>
                <a:cubicBezTo>
                  <a:pt x="2039162" y="146451"/>
                  <a:pt x="2052319" y="144440"/>
                  <a:pt x="2071765" y="141278"/>
                </a:cubicBezTo>
                <a:cubicBezTo>
                  <a:pt x="2091210" y="138116"/>
                  <a:pt x="2114430" y="133383"/>
                  <a:pt x="2141426" y="127081"/>
                </a:cubicBezTo>
                <a:cubicBezTo>
                  <a:pt x="2168421" y="120778"/>
                  <a:pt x="2189318" y="115810"/>
                  <a:pt x="2204117" y="112174"/>
                </a:cubicBezTo>
                <a:cubicBezTo>
                  <a:pt x="2207817" y="111265"/>
                  <a:pt x="2211320" y="110793"/>
                  <a:pt x="2214626" y="110757"/>
                </a:cubicBezTo>
                <a:close/>
                <a:moveTo>
                  <a:pt x="927867" y="107528"/>
                </a:moveTo>
                <a:cubicBezTo>
                  <a:pt x="922245" y="107965"/>
                  <a:pt x="906665" y="110643"/>
                  <a:pt x="881125" y="115562"/>
                </a:cubicBezTo>
                <a:cubicBezTo>
                  <a:pt x="881985" y="123923"/>
                  <a:pt x="883190" y="134921"/>
                  <a:pt x="884739" y="148559"/>
                </a:cubicBezTo>
                <a:cubicBezTo>
                  <a:pt x="908730" y="144142"/>
                  <a:pt x="923486" y="141590"/>
                  <a:pt x="929007" y="140901"/>
                </a:cubicBezTo>
                <a:cubicBezTo>
                  <a:pt x="930269" y="137790"/>
                  <a:pt x="931800" y="131340"/>
                  <a:pt x="933599" y="121553"/>
                </a:cubicBezTo>
                <a:cubicBezTo>
                  <a:pt x="935399" y="111766"/>
                  <a:pt x="933488" y="107091"/>
                  <a:pt x="927867" y="107528"/>
                </a:cubicBezTo>
                <a:close/>
                <a:moveTo>
                  <a:pt x="213492" y="107528"/>
                </a:moveTo>
                <a:cubicBezTo>
                  <a:pt x="207871" y="107965"/>
                  <a:pt x="192290" y="110643"/>
                  <a:pt x="166750" y="115562"/>
                </a:cubicBezTo>
                <a:cubicBezTo>
                  <a:pt x="167610" y="123923"/>
                  <a:pt x="168815" y="134921"/>
                  <a:pt x="170364" y="148559"/>
                </a:cubicBezTo>
                <a:cubicBezTo>
                  <a:pt x="194355" y="144142"/>
                  <a:pt x="209111" y="141590"/>
                  <a:pt x="214632" y="140901"/>
                </a:cubicBezTo>
                <a:cubicBezTo>
                  <a:pt x="215894" y="137790"/>
                  <a:pt x="217425" y="131340"/>
                  <a:pt x="219224" y="121553"/>
                </a:cubicBezTo>
                <a:cubicBezTo>
                  <a:pt x="221024" y="111766"/>
                  <a:pt x="219113" y="107091"/>
                  <a:pt x="213492" y="107528"/>
                </a:cubicBezTo>
                <a:close/>
                <a:moveTo>
                  <a:pt x="790491" y="105767"/>
                </a:moveTo>
                <a:cubicBezTo>
                  <a:pt x="794790" y="105901"/>
                  <a:pt x="799845" y="107517"/>
                  <a:pt x="805656" y="110615"/>
                </a:cubicBezTo>
                <a:cubicBezTo>
                  <a:pt x="817279" y="116810"/>
                  <a:pt x="820760" y="122804"/>
                  <a:pt x="816099" y="128597"/>
                </a:cubicBezTo>
                <a:cubicBezTo>
                  <a:pt x="811439" y="134391"/>
                  <a:pt x="808273" y="140217"/>
                  <a:pt x="806603" y="146075"/>
                </a:cubicBezTo>
                <a:cubicBezTo>
                  <a:pt x="804932" y="151933"/>
                  <a:pt x="803207" y="168621"/>
                  <a:pt x="801429" y="196140"/>
                </a:cubicBezTo>
                <a:cubicBezTo>
                  <a:pt x="800569" y="211211"/>
                  <a:pt x="800340" y="216919"/>
                  <a:pt x="800741" y="213262"/>
                </a:cubicBezTo>
                <a:cubicBezTo>
                  <a:pt x="840836" y="186331"/>
                  <a:pt x="853682" y="181724"/>
                  <a:pt x="839277" y="199442"/>
                </a:cubicBezTo>
                <a:cubicBezTo>
                  <a:pt x="824872" y="217159"/>
                  <a:pt x="814619" y="229721"/>
                  <a:pt x="808517" y="237128"/>
                </a:cubicBezTo>
                <a:cubicBezTo>
                  <a:pt x="802415" y="244534"/>
                  <a:pt x="796044" y="253250"/>
                  <a:pt x="789405" y="263274"/>
                </a:cubicBezTo>
                <a:cubicBezTo>
                  <a:pt x="782765" y="273297"/>
                  <a:pt x="776571" y="272921"/>
                  <a:pt x="770820" y="262144"/>
                </a:cubicBezTo>
                <a:cubicBezTo>
                  <a:pt x="765070" y="251368"/>
                  <a:pt x="764446" y="242039"/>
                  <a:pt x="768949" y="234159"/>
                </a:cubicBezTo>
                <a:cubicBezTo>
                  <a:pt x="773452" y="226279"/>
                  <a:pt x="776373" y="213154"/>
                  <a:pt x="777714" y="194785"/>
                </a:cubicBezTo>
                <a:cubicBezTo>
                  <a:pt x="779055" y="176415"/>
                  <a:pt x="779725" y="163731"/>
                  <a:pt x="779725" y="156733"/>
                </a:cubicBezTo>
                <a:lnTo>
                  <a:pt x="779725" y="137847"/>
                </a:lnTo>
                <a:cubicBezTo>
                  <a:pt x="779725" y="134305"/>
                  <a:pt x="776628" y="134739"/>
                  <a:pt x="770433" y="139148"/>
                </a:cubicBezTo>
                <a:cubicBezTo>
                  <a:pt x="764238" y="143558"/>
                  <a:pt x="756279" y="147380"/>
                  <a:pt x="746557" y="150613"/>
                </a:cubicBezTo>
                <a:cubicBezTo>
                  <a:pt x="736834" y="153847"/>
                  <a:pt x="728011" y="152180"/>
                  <a:pt x="720088" y="145612"/>
                </a:cubicBezTo>
                <a:cubicBezTo>
                  <a:pt x="712165" y="139044"/>
                  <a:pt x="712484" y="135441"/>
                  <a:pt x="721045" y="134803"/>
                </a:cubicBezTo>
                <a:cubicBezTo>
                  <a:pt x="729606" y="134165"/>
                  <a:pt x="740157" y="131254"/>
                  <a:pt x="752698" y="126070"/>
                </a:cubicBezTo>
                <a:cubicBezTo>
                  <a:pt x="765238" y="120886"/>
                  <a:pt x="774294" y="115465"/>
                  <a:pt x="779865" y="109808"/>
                </a:cubicBezTo>
                <a:cubicBezTo>
                  <a:pt x="782651" y="106980"/>
                  <a:pt x="786193" y="105632"/>
                  <a:pt x="790491" y="105767"/>
                </a:cubicBezTo>
                <a:close/>
                <a:moveTo>
                  <a:pt x="76116" y="105767"/>
                </a:moveTo>
                <a:cubicBezTo>
                  <a:pt x="80415" y="105901"/>
                  <a:pt x="85470" y="107517"/>
                  <a:pt x="91281" y="110615"/>
                </a:cubicBezTo>
                <a:cubicBezTo>
                  <a:pt x="102904" y="116810"/>
                  <a:pt x="106385" y="122804"/>
                  <a:pt x="101724" y="128597"/>
                </a:cubicBezTo>
                <a:cubicBezTo>
                  <a:pt x="97064" y="134391"/>
                  <a:pt x="93898" y="140217"/>
                  <a:pt x="92227" y="146075"/>
                </a:cubicBezTo>
                <a:cubicBezTo>
                  <a:pt x="90557" y="151933"/>
                  <a:pt x="88832" y="168621"/>
                  <a:pt x="87054" y="196140"/>
                </a:cubicBezTo>
                <a:cubicBezTo>
                  <a:pt x="86194" y="211211"/>
                  <a:pt x="85964" y="216919"/>
                  <a:pt x="86366" y="213262"/>
                </a:cubicBezTo>
                <a:cubicBezTo>
                  <a:pt x="126461" y="186331"/>
                  <a:pt x="139306" y="181724"/>
                  <a:pt x="124902" y="199442"/>
                </a:cubicBezTo>
                <a:cubicBezTo>
                  <a:pt x="110497" y="217159"/>
                  <a:pt x="100244" y="229721"/>
                  <a:pt x="94142" y="237128"/>
                </a:cubicBezTo>
                <a:cubicBezTo>
                  <a:pt x="88040" y="244534"/>
                  <a:pt x="81669" y="253250"/>
                  <a:pt x="75030" y="263274"/>
                </a:cubicBezTo>
                <a:cubicBezTo>
                  <a:pt x="68390" y="273297"/>
                  <a:pt x="62195" y="272921"/>
                  <a:pt x="56445" y="262144"/>
                </a:cubicBezTo>
                <a:cubicBezTo>
                  <a:pt x="50695" y="251368"/>
                  <a:pt x="50071" y="242039"/>
                  <a:pt x="54574" y="234159"/>
                </a:cubicBezTo>
                <a:cubicBezTo>
                  <a:pt x="59076" y="226279"/>
                  <a:pt x="61998" y="213154"/>
                  <a:pt x="63339" y="194785"/>
                </a:cubicBezTo>
                <a:cubicBezTo>
                  <a:pt x="64680" y="176415"/>
                  <a:pt x="65351" y="163731"/>
                  <a:pt x="65351" y="156733"/>
                </a:cubicBezTo>
                <a:lnTo>
                  <a:pt x="65351" y="137847"/>
                </a:lnTo>
                <a:cubicBezTo>
                  <a:pt x="65351" y="134305"/>
                  <a:pt x="62253" y="134739"/>
                  <a:pt x="56058" y="139148"/>
                </a:cubicBezTo>
                <a:cubicBezTo>
                  <a:pt x="49863" y="143558"/>
                  <a:pt x="41904" y="147380"/>
                  <a:pt x="32181" y="150613"/>
                </a:cubicBezTo>
                <a:cubicBezTo>
                  <a:pt x="22459" y="153847"/>
                  <a:pt x="13636" y="152180"/>
                  <a:pt x="5713" y="145612"/>
                </a:cubicBezTo>
                <a:cubicBezTo>
                  <a:pt x="-2210" y="139044"/>
                  <a:pt x="-1891" y="135441"/>
                  <a:pt x="6670" y="134803"/>
                </a:cubicBezTo>
                <a:cubicBezTo>
                  <a:pt x="15231" y="134165"/>
                  <a:pt x="25782" y="131254"/>
                  <a:pt x="38323" y="126070"/>
                </a:cubicBezTo>
                <a:cubicBezTo>
                  <a:pt x="50863" y="120886"/>
                  <a:pt x="59919" y="115465"/>
                  <a:pt x="65490" y="109808"/>
                </a:cubicBezTo>
                <a:cubicBezTo>
                  <a:pt x="68276" y="106980"/>
                  <a:pt x="71818" y="105632"/>
                  <a:pt x="76116" y="105767"/>
                </a:cubicBezTo>
                <a:close/>
                <a:moveTo>
                  <a:pt x="941714" y="79982"/>
                </a:moveTo>
                <a:cubicBezTo>
                  <a:pt x="947425" y="79177"/>
                  <a:pt x="954862" y="81866"/>
                  <a:pt x="964026" y="88050"/>
                </a:cubicBezTo>
                <a:cubicBezTo>
                  <a:pt x="976244" y="96296"/>
                  <a:pt x="978674" y="103466"/>
                  <a:pt x="971318" y="109561"/>
                </a:cubicBezTo>
                <a:cubicBezTo>
                  <a:pt x="963961" y="115655"/>
                  <a:pt x="958641" y="125306"/>
                  <a:pt x="955357" y="138514"/>
                </a:cubicBezTo>
                <a:cubicBezTo>
                  <a:pt x="963459" y="146071"/>
                  <a:pt x="965675" y="151000"/>
                  <a:pt x="962004" y="153302"/>
                </a:cubicBezTo>
                <a:cubicBezTo>
                  <a:pt x="958333" y="155604"/>
                  <a:pt x="946674" y="157393"/>
                  <a:pt x="927028" y="158669"/>
                </a:cubicBezTo>
                <a:cubicBezTo>
                  <a:pt x="939619" y="164362"/>
                  <a:pt x="944312" y="169772"/>
                  <a:pt x="941106" y="174898"/>
                </a:cubicBezTo>
                <a:cubicBezTo>
                  <a:pt x="937901" y="180025"/>
                  <a:pt x="935428" y="190640"/>
                  <a:pt x="933685" y="206744"/>
                </a:cubicBezTo>
                <a:cubicBezTo>
                  <a:pt x="931943" y="222848"/>
                  <a:pt x="932735" y="235894"/>
                  <a:pt x="936062" y="245882"/>
                </a:cubicBezTo>
                <a:cubicBezTo>
                  <a:pt x="939389" y="255870"/>
                  <a:pt x="947606" y="261273"/>
                  <a:pt x="960713" y="262090"/>
                </a:cubicBezTo>
                <a:cubicBezTo>
                  <a:pt x="973820" y="262908"/>
                  <a:pt x="984131" y="262327"/>
                  <a:pt x="991645" y="260348"/>
                </a:cubicBezTo>
                <a:cubicBezTo>
                  <a:pt x="999159" y="258369"/>
                  <a:pt x="1004189" y="252791"/>
                  <a:pt x="1006734" y="243613"/>
                </a:cubicBezTo>
                <a:cubicBezTo>
                  <a:pt x="1009280" y="234435"/>
                  <a:pt x="1012309" y="223949"/>
                  <a:pt x="1015823" y="212154"/>
                </a:cubicBezTo>
                <a:cubicBezTo>
                  <a:pt x="1019336" y="200359"/>
                  <a:pt x="1022494" y="203812"/>
                  <a:pt x="1025298" y="222511"/>
                </a:cubicBezTo>
                <a:cubicBezTo>
                  <a:pt x="1028101" y="241211"/>
                  <a:pt x="1031995" y="253920"/>
                  <a:pt x="1036978" y="260638"/>
                </a:cubicBezTo>
                <a:cubicBezTo>
                  <a:pt x="1041961" y="267357"/>
                  <a:pt x="1037397" y="273781"/>
                  <a:pt x="1023287" y="279912"/>
                </a:cubicBezTo>
                <a:cubicBezTo>
                  <a:pt x="1009176" y="286042"/>
                  <a:pt x="991910" y="289107"/>
                  <a:pt x="971490" y="289107"/>
                </a:cubicBezTo>
                <a:cubicBezTo>
                  <a:pt x="951614" y="289107"/>
                  <a:pt x="936507" y="285393"/>
                  <a:pt x="926168" y="277965"/>
                </a:cubicBezTo>
                <a:cubicBezTo>
                  <a:pt x="915828" y="270537"/>
                  <a:pt x="911559" y="252178"/>
                  <a:pt x="913358" y="222888"/>
                </a:cubicBezTo>
                <a:cubicBezTo>
                  <a:pt x="915158" y="193598"/>
                  <a:pt x="914588" y="172923"/>
                  <a:pt x="911648" y="160863"/>
                </a:cubicBezTo>
                <a:cubicBezTo>
                  <a:pt x="908006" y="161766"/>
                  <a:pt x="903230" y="162577"/>
                  <a:pt x="897322" y="163294"/>
                </a:cubicBezTo>
                <a:cubicBezTo>
                  <a:pt x="909024" y="170794"/>
                  <a:pt x="913175" y="176490"/>
                  <a:pt x="909777" y="180384"/>
                </a:cubicBezTo>
                <a:cubicBezTo>
                  <a:pt x="906378" y="184277"/>
                  <a:pt x="902234" y="191777"/>
                  <a:pt x="897344" y="202883"/>
                </a:cubicBezTo>
                <a:cubicBezTo>
                  <a:pt x="892454" y="213990"/>
                  <a:pt x="885846" y="225333"/>
                  <a:pt x="877522" y="236913"/>
                </a:cubicBezTo>
                <a:cubicBezTo>
                  <a:pt x="869197" y="248492"/>
                  <a:pt x="859873" y="257796"/>
                  <a:pt x="849548" y="264822"/>
                </a:cubicBezTo>
                <a:cubicBezTo>
                  <a:pt x="839223" y="271849"/>
                  <a:pt x="829504" y="276302"/>
                  <a:pt x="820391" y="278180"/>
                </a:cubicBezTo>
                <a:cubicBezTo>
                  <a:pt x="811277" y="280059"/>
                  <a:pt x="810905" y="276900"/>
                  <a:pt x="819272" y="268705"/>
                </a:cubicBezTo>
                <a:cubicBezTo>
                  <a:pt x="827640" y="260509"/>
                  <a:pt x="837126" y="250224"/>
                  <a:pt x="847730" y="237848"/>
                </a:cubicBezTo>
                <a:cubicBezTo>
                  <a:pt x="858335" y="225473"/>
                  <a:pt x="866975" y="210982"/>
                  <a:pt x="873650" y="194376"/>
                </a:cubicBezTo>
                <a:cubicBezTo>
                  <a:pt x="876988" y="186073"/>
                  <a:pt x="879303" y="179579"/>
                  <a:pt x="880595" y="174893"/>
                </a:cubicBezTo>
                <a:lnTo>
                  <a:pt x="881381" y="171089"/>
                </a:lnTo>
                <a:lnTo>
                  <a:pt x="879998" y="173512"/>
                </a:lnTo>
                <a:cubicBezTo>
                  <a:pt x="876022" y="178559"/>
                  <a:pt x="872537" y="176996"/>
                  <a:pt x="869542" y="168822"/>
                </a:cubicBezTo>
                <a:cubicBezTo>
                  <a:pt x="865548" y="157923"/>
                  <a:pt x="862009" y="146964"/>
                  <a:pt x="858926" y="135943"/>
                </a:cubicBezTo>
                <a:cubicBezTo>
                  <a:pt x="855843" y="124923"/>
                  <a:pt x="852222" y="115498"/>
                  <a:pt x="848064" y="107668"/>
                </a:cubicBezTo>
                <a:cubicBezTo>
                  <a:pt x="843905" y="99838"/>
                  <a:pt x="846974" y="96597"/>
                  <a:pt x="857270" y="97945"/>
                </a:cubicBezTo>
                <a:cubicBezTo>
                  <a:pt x="867566" y="99293"/>
                  <a:pt x="881839" y="98010"/>
                  <a:pt x="900086" y="94095"/>
                </a:cubicBezTo>
                <a:cubicBezTo>
                  <a:pt x="918334" y="90180"/>
                  <a:pt x="930498" y="86132"/>
                  <a:pt x="936579" y="81952"/>
                </a:cubicBezTo>
                <a:cubicBezTo>
                  <a:pt x="938099" y="80907"/>
                  <a:pt x="939810" y="80251"/>
                  <a:pt x="941714" y="79982"/>
                </a:cubicBezTo>
                <a:close/>
                <a:moveTo>
                  <a:pt x="227339" y="79982"/>
                </a:moveTo>
                <a:cubicBezTo>
                  <a:pt x="233050" y="79177"/>
                  <a:pt x="240487" y="81866"/>
                  <a:pt x="249651" y="88050"/>
                </a:cubicBezTo>
                <a:cubicBezTo>
                  <a:pt x="261869" y="96296"/>
                  <a:pt x="264299" y="103466"/>
                  <a:pt x="256943" y="109561"/>
                </a:cubicBezTo>
                <a:cubicBezTo>
                  <a:pt x="249586" y="115655"/>
                  <a:pt x="244266" y="125306"/>
                  <a:pt x="240982" y="138514"/>
                </a:cubicBezTo>
                <a:cubicBezTo>
                  <a:pt x="249084" y="146071"/>
                  <a:pt x="251300" y="151000"/>
                  <a:pt x="247629" y="153302"/>
                </a:cubicBezTo>
                <a:cubicBezTo>
                  <a:pt x="243958" y="155604"/>
                  <a:pt x="232299" y="157393"/>
                  <a:pt x="212653" y="158669"/>
                </a:cubicBezTo>
                <a:cubicBezTo>
                  <a:pt x="225244" y="164362"/>
                  <a:pt x="229937" y="169772"/>
                  <a:pt x="226731" y="174898"/>
                </a:cubicBezTo>
                <a:cubicBezTo>
                  <a:pt x="223527" y="180025"/>
                  <a:pt x="221053" y="190640"/>
                  <a:pt x="219310" y="206744"/>
                </a:cubicBezTo>
                <a:cubicBezTo>
                  <a:pt x="217568" y="222848"/>
                  <a:pt x="218360" y="235894"/>
                  <a:pt x="221687" y="245882"/>
                </a:cubicBezTo>
                <a:cubicBezTo>
                  <a:pt x="225014" y="255870"/>
                  <a:pt x="233231" y="261273"/>
                  <a:pt x="246338" y="262090"/>
                </a:cubicBezTo>
                <a:cubicBezTo>
                  <a:pt x="259445" y="262908"/>
                  <a:pt x="269756" y="262327"/>
                  <a:pt x="277270" y="260348"/>
                </a:cubicBezTo>
                <a:cubicBezTo>
                  <a:pt x="284784" y="258369"/>
                  <a:pt x="289814" y="252791"/>
                  <a:pt x="292359" y="243613"/>
                </a:cubicBezTo>
                <a:cubicBezTo>
                  <a:pt x="294905" y="234435"/>
                  <a:pt x="297934" y="223949"/>
                  <a:pt x="301448" y="212154"/>
                </a:cubicBezTo>
                <a:cubicBezTo>
                  <a:pt x="304961" y="200359"/>
                  <a:pt x="308120" y="203812"/>
                  <a:pt x="310923" y="222511"/>
                </a:cubicBezTo>
                <a:cubicBezTo>
                  <a:pt x="313726" y="241211"/>
                  <a:pt x="317620" y="253920"/>
                  <a:pt x="322603" y="260638"/>
                </a:cubicBezTo>
                <a:cubicBezTo>
                  <a:pt x="327586" y="267357"/>
                  <a:pt x="323022" y="273781"/>
                  <a:pt x="308912" y="279912"/>
                </a:cubicBezTo>
                <a:cubicBezTo>
                  <a:pt x="294801" y="286042"/>
                  <a:pt x="277535" y="289107"/>
                  <a:pt x="257115" y="289107"/>
                </a:cubicBezTo>
                <a:cubicBezTo>
                  <a:pt x="237239" y="289107"/>
                  <a:pt x="222132" y="285393"/>
                  <a:pt x="211793" y="277965"/>
                </a:cubicBezTo>
                <a:cubicBezTo>
                  <a:pt x="201453" y="270537"/>
                  <a:pt x="197183" y="252178"/>
                  <a:pt x="198983" y="222888"/>
                </a:cubicBezTo>
                <a:cubicBezTo>
                  <a:pt x="200783" y="193598"/>
                  <a:pt x="200213" y="172923"/>
                  <a:pt x="197273" y="160863"/>
                </a:cubicBezTo>
                <a:cubicBezTo>
                  <a:pt x="193631" y="161766"/>
                  <a:pt x="188855" y="162577"/>
                  <a:pt x="182947" y="163294"/>
                </a:cubicBezTo>
                <a:cubicBezTo>
                  <a:pt x="194649" y="170794"/>
                  <a:pt x="198800" y="176490"/>
                  <a:pt x="195402" y="180384"/>
                </a:cubicBezTo>
                <a:cubicBezTo>
                  <a:pt x="192003" y="184277"/>
                  <a:pt x="187859" y="191777"/>
                  <a:pt x="182969" y="202883"/>
                </a:cubicBezTo>
                <a:cubicBezTo>
                  <a:pt x="178079" y="213990"/>
                  <a:pt x="171471" y="225333"/>
                  <a:pt x="163147" y="236913"/>
                </a:cubicBezTo>
                <a:cubicBezTo>
                  <a:pt x="154822" y="248492"/>
                  <a:pt x="145498" y="257796"/>
                  <a:pt x="135173" y="264822"/>
                </a:cubicBezTo>
                <a:cubicBezTo>
                  <a:pt x="124848" y="271849"/>
                  <a:pt x="115129" y="276302"/>
                  <a:pt x="106016" y="278180"/>
                </a:cubicBezTo>
                <a:cubicBezTo>
                  <a:pt x="96902" y="280059"/>
                  <a:pt x="96530" y="276900"/>
                  <a:pt x="104897" y="268705"/>
                </a:cubicBezTo>
                <a:cubicBezTo>
                  <a:pt x="113265" y="260509"/>
                  <a:pt x="122751" y="250224"/>
                  <a:pt x="133355" y="237848"/>
                </a:cubicBezTo>
                <a:cubicBezTo>
                  <a:pt x="143960" y="225473"/>
                  <a:pt x="152600" y="210982"/>
                  <a:pt x="159275" y="194376"/>
                </a:cubicBezTo>
                <a:cubicBezTo>
                  <a:pt x="162613" y="186073"/>
                  <a:pt x="164928" y="179579"/>
                  <a:pt x="166220" y="174893"/>
                </a:cubicBezTo>
                <a:lnTo>
                  <a:pt x="167006" y="171089"/>
                </a:lnTo>
                <a:lnTo>
                  <a:pt x="165623" y="173512"/>
                </a:lnTo>
                <a:cubicBezTo>
                  <a:pt x="161647" y="178559"/>
                  <a:pt x="158162" y="176996"/>
                  <a:pt x="155167" y="168822"/>
                </a:cubicBezTo>
                <a:cubicBezTo>
                  <a:pt x="151173" y="157923"/>
                  <a:pt x="147634" y="146964"/>
                  <a:pt x="144551" y="135943"/>
                </a:cubicBezTo>
                <a:cubicBezTo>
                  <a:pt x="141468" y="124923"/>
                  <a:pt x="137847" y="115498"/>
                  <a:pt x="133689" y="107668"/>
                </a:cubicBezTo>
                <a:cubicBezTo>
                  <a:pt x="129530" y="99838"/>
                  <a:pt x="132599" y="96597"/>
                  <a:pt x="142895" y="97945"/>
                </a:cubicBezTo>
                <a:cubicBezTo>
                  <a:pt x="153191" y="99293"/>
                  <a:pt x="167463" y="98010"/>
                  <a:pt x="185711" y="94095"/>
                </a:cubicBezTo>
                <a:cubicBezTo>
                  <a:pt x="203959" y="90180"/>
                  <a:pt x="216123" y="86132"/>
                  <a:pt x="222204" y="81952"/>
                </a:cubicBezTo>
                <a:cubicBezTo>
                  <a:pt x="223724" y="80907"/>
                  <a:pt x="225435" y="80251"/>
                  <a:pt x="227339" y="79982"/>
                </a:cubicBezTo>
                <a:close/>
                <a:moveTo>
                  <a:pt x="2408078" y="77626"/>
                </a:moveTo>
                <a:cubicBezTo>
                  <a:pt x="2410961" y="76585"/>
                  <a:pt x="2416001" y="77991"/>
                  <a:pt x="2423200" y="81845"/>
                </a:cubicBezTo>
                <a:cubicBezTo>
                  <a:pt x="2437598" y="89553"/>
                  <a:pt x="2445273" y="98544"/>
                  <a:pt x="2446227" y="108819"/>
                </a:cubicBezTo>
                <a:cubicBezTo>
                  <a:pt x="2447181" y="119093"/>
                  <a:pt x="2444148" y="125615"/>
                  <a:pt x="2437128" y="128382"/>
                </a:cubicBezTo>
                <a:cubicBezTo>
                  <a:pt x="2430108" y="131150"/>
                  <a:pt x="2424060" y="127181"/>
                  <a:pt x="2418984" y="116476"/>
                </a:cubicBezTo>
                <a:cubicBezTo>
                  <a:pt x="2413908" y="105771"/>
                  <a:pt x="2409548" y="96310"/>
                  <a:pt x="2405906" y="88093"/>
                </a:cubicBezTo>
                <a:cubicBezTo>
                  <a:pt x="2404472" y="82157"/>
                  <a:pt x="2405196" y="78668"/>
                  <a:pt x="2408078" y="77626"/>
                </a:cubicBezTo>
                <a:close/>
                <a:moveTo>
                  <a:pt x="2544029" y="59055"/>
                </a:moveTo>
                <a:cubicBezTo>
                  <a:pt x="2548091" y="59069"/>
                  <a:pt x="2554635" y="61643"/>
                  <a:pt x="2563662" y="66777"/>
                </a:cubicBezTo>
                <a:cubicBezTo>
                  <a:pt x="2581717" y="77044"/>
                  <a:pt x="2585696" y="84623"/>
                  <a:pt x="2575601" y="89513"/>
                </a:cubicBezTo>
                <a:cubicBezTo>
                  <a:pt x="2565505" y="94403"/>
                  <a:pt x="2556679" y="100179"/>
                  <a:pt x="2549121" y="106840"/>
                </a:cubicBezTo>
                <a:cubicBezTo>
                  <a:pt x="2541564" y="113501"/>
                  <a:pt x="2531511" y="120348"/>
                  <a:pt x="2518964" y="127382"/>
                </a:cubicBezTo>
                <a:cubicBezTo>
                  <a:pt x="2506416" y="134416"/>
                  <a:pt x="2504907" y="131247"/>
                  <a:pt x="2514436" y="117875"/>
                </a:cubicBezTo>
                <a:cubicBezTo>
                  <a:pt x="2523965" y="104502"/>
                  <a:pt x="2530938" y="94124"/>
                  <a:pt x="2535355" y="86738"/>
                </a:cubicBezTo>
                <a:cubicBezTo>
                  <a:pt x="2539771" y="79353"/>
                  <a:pt x="2541084" y="72671"/>
                  <a:pt x="2539291" y="66691"/>
                </a:cubicBezTo>
                <a:cubicBezTo>
                  <a:pt x="2538388" y="61586"/>
                  <a:pt x="2539967" y="59040"/>
                  <a:pt x="2544029" y="59055"/>
                </a:cubicBezTo>
                <a:close/>
                <a:moveTo>
                  <a:pt x="1815199" y="49469"/>
                </a:moveTo>
                <a:cubicBezTo>
                  <a:pt x="1817501" y="48471"/>
                  <a:pt x="1821066" y="49533"/>
                  <a:pt x="1825895" y="52655"/>
                </a:cubicBezTo>
                <a:cubicBezTo>
                  <a:pt x="1835553" y="58900"/>
                  <a:pt x="1843229" y="65604"/>
                  <a:pt x="1848922" y="72767"/>
                </a:cubicBezTo>
                <a:cubicBezTo>
                  <a:pt x="1854615" y="79930"/>
                  <a:pt x="1854335" y="86089"/>
                  <a:pt x="1848083" y="91245"/>
                </a:cubicBezTo>
                <a:cubicBezTo>
                  <a:pt x="1841831" y="96400"/>
                  <a:pt x="1831032" y="107367"/>
                  <a:pt x="1815688" y="124145"/>
                </a:cubicBezTo>
                <a:cubicBezTo>
                  <a:pt x="1800344" y="140923"/>
                  <a:pt x="1783054" y="160451"/>
                  <a:pt x="1763816" y="182728"/>
                </a:cubicBezTo>
                <a:cubicBezTo>
                  <a:pt x="1744579" y="205006"/>
                  <a:pt x="1732433" y="218152"/>
                  <a:pt x="1727378" y="222167"/>
                </a:cubicBezTo>
                <a:cubicBezTo>
                  <a:pt x="1722323" y="226183"/>
                  <a:pt x="1722405" y="228205"/>
                  <a:pt x="1727625" y="228233"/>
                </a:cubicBezTo>
                <a:cubicBezTo>
                  <a:pt x="1732845" y="228262"/>
                  <a:pt x="1747723" y="226935"/>
                  <a:pt x="1772259" y="224254"/>
                </a:cubicBezTo>
                <a:cubicBezTo>
                  <a:pt x="1796795" y="221572"/>
                  <a:pt x="1816147" y="219134"/>
                  <a:pt x="1830315" y="216940"/>
                </a:cubicBezTo>
                <a:cubicBezTo>
                  <a:pt x="1826114" y="210530"/>
                  <a:pt x="1821238" y="201356"/>
                  <a:pt x="1815688" y="189418"/>
                </a:cubicBezTo>
                <a:cubicBezTo>
                  <a:pt x="1810139" y="177480"/>
                  <a:pt x="1814176" y="174820"/>
                  <a:pt x="1827799" y="181438"/>
                </a:cubicBezTo>
                <a:cubicBezTo>
                  <a:pt x="1841422" y="188056"/>
                  <a:pt x="1853787" y="196688"/>
                  <a:pt x="1864893" y="207336"/>
                </a:cubicBezTo>
                <a:cubicBezTo>
                  <a:pt x="1876000" y="217984"/>
                  <a:pt x="1882711" y="228979"/>
                  <a:pt x="1885027" y="240322"/>
                </a:cubicBezTo>
                <a:cubicBezTo>
                  <a:pt x="1887343" y="251665"/>
                  <a:pt x="1886138" y="261506"/>
                  <a:pt x="1881413" y="269845"/>
                </a:cubicBezTo>
                <a:cubicBezTo>
                  <a:pt x="1876688" y="278184"/>
                  <a:pt x="1870256" y="277797"/>
                  <a:pt x="1862118" y="268683"/>
                </a:cubicBezTo>
                <a:cubicBezTo>
                  <a:pt x="1853980" y="259570"/>
                  <a:pt x="1845817" y="247478"/>
                  <a:pt x="1837629" y="232406"/>
                </a:cubicBezTo>
                <a:cubicBezTo>
                  <a:pt x="1811688" y="236909"/>
                  <a:pt x="1783781" y="242950"/>
                  <a:pt x="1753911" y="250529"/>
                </a:cubicBezTo>
                <a:cubicBezTo>
                  <a:pt x="1724040" y="258107"/>
                  <a:pt x="1702917" y="265306"/>
                  <a:pt x="1690541" y="272125"/>
                </a:cubicBezTo>
                <a:cubicBezTo>
                  <a:pt x="1678166" y="278944"/>
                  <a:pt x="1670920" y="275642"/>
                  <a:pt x="1668805" y="262220"/>
                </a:cubicBezTo>
                <a:cubicBezTo>
                  <a:pt x="1666690" y="248797"/>
                  <a:pt x="1669640" y="239702"/>
                  <a:pt x="1677657" y="234934"/>
                </a:cubicBezTo>
                <a:cubicBezTo>
                  <a:pt x="1685673" y="230166"/>
                  <a:pt x="1695231" y="222676"/>
                  <a:pt x="1706330" y="212466"/>
                </a:cubicBezTo>
                <a:cubicBezTo>
                  <a:pt x="1717429" y="202256"/>
                  <a:pt x="1733289" y="184144"/>
                  <a:pt x="1753911" y="158131"/>
                </a:cubicBezTo>
                <a:cubicBezTo>
                  <a:pt x="1774532" y="132118"/>
                  <a:pt x="1789496" y="111594"/>
                  <a:pt x="1798803" y="96558"/>
                </a:cubicBezTo>
                <a:cubicBezTo>
                  <a:pt x="1808110" y="81522"/>
                  <a:pt x="1812537" y="68885"/>
                  <a:pt x="1812085" y="58646"/>
                </a:cubicBezTo>
                <a:cubicBezTo>
                  <a:pt x="1811860" y="53526"/>
                  <a:pt x="1812897" y="50467"/>
                  <a:pt x="1815199" y="49469"/>
                </a:cubicBezTo>
                <a:close/>
                <a:moveTo>
                  <a:pt x="852477" y="36773"/>
                </a:moveTo>
                <a:cubicBezTo>
                  <a:pt x="854819" y="36670"/>
                  <a:pt x="857865" y="37078"/>
                  <a:pt x="861615" y="37996"/>
                </a:cubicBezTo>
                <a:cubicBezTo>
                  <a:pt x="875511" y="39961"/>
                  <a:pt x="884710" y="44248"/>
                  <a:pt x="889213" y="50859"/>
                </a:cubicBezTo>
                <a:cubicBezTo>
                  <a:pt x="893716" y="57470"/>
                  <a:pt x="894530" y="65310"/>
                  <a:pt x="891654" y="74381"/>
                </a:cubicBezTo>
                <a:cubicBezTo>
                  <a:pt x="888779" y="83451"/>
                  <a:pt x="883068" y="85061"/>
                  <a:pt x="874521" y="79210"/>
                </a:cubicBezTo>
                <a:cubicBezTo>
                  <a:pt x="865974" y="73359"/>
                  <a:pt x="857937" y="64109"/>
                  <a:pt x="850408" y="51461"/>
                </a:cubicBezTo>
                <a:cubicBezTo>
                  <a:pt x="844762" y="41975"/>
                  <a:pt x="845452" y="37079"/>
                  <a:pt x="852477" y="36773"/>
                </a:cubicBezTo>
                <a:close/>
                <a:moveTo>
                  <a:pt x="138102" y="36773"/>
                </a:moveTo>
                <a:cubicBezTo>
                  <a:pt x="140444" y="36670"/>
                  <a:pt x="143490" y="37078"/>
                  <a:pt x="147240" y="37996"/>
                </a:cubicBezTo>
                <a:cubicBezTo>
                  <a:pt x="161136" y="39961"/>
                  <a:pt x="170335" y="44248"/>
                  <a:pt x="174838" y="50859"/>
                </a:cubicBezTo>
                <a:cubicBezTo>
                  <a:pt x="179341" y="57470"/>
                  <a:pt x="180154" y="65310"/>
                  <a:pt x="177279" y="74381"/>
                </a:cubicBezTo>
                <a:cubicBezTo>
                  <a:pt x="174404" y="83451"/>
                  <a:pt x="168693" y="85061"/>
                  <a:pt x="160147" y="79210"/>
                </a:cubicBezTo>
                <a:cubicBezTo>
                  <a:pt x="151600" y="73359"/>
                  <a:pt x="143562" y="64109"/>
                  <a:pt x="136033" y="51461"/>
                </a:cubicBezTo>
                <a:cubicBezTo>
                  <a:pt x="130387" y="41975"/>
                  <a:pt x="131076" y="37079"/>
                  <a:pt x="138102" y="36773"/>
                </a:cubicBezTo>
                <a:close/>
                <a:moveTo>
                  <a:pt x="2164020" y="26527"/>
                </a:moveTo>
                <a:cubicBezTo>
                  <a:pt x="2162543" y="26221"/>
                  <a:pt x="2160819" y="26237"/>
                  <a:pt x="2158849" y="26574"/>
                </a:cubicBezTo>
                <a:cubicBezTo>
                  <a:pt x="2150969" y="27922"/>
                  <a:pt x="2133815" y="30625"/>
                  <a:pt x="2107386" y="34683"/>
                </a:cubicBezTo>
                <a:cubicBezTo>
                  <a:pt x="2108275" y="36834"/>
                  <a:pt x="2109472" y="43302"/>
                  <a:pt x="2110978" y="54086"/>
                </a:cubicBezTo>
                <a:cubicBezTo>
                  <a:pt x="2114936" y="54186"/>
                  <a:pt x="2124655" y="52411"/>
                  <a:pt x="2140135" y="48762"/>
                </a:cubicBezTo>
                <a:cubicBezTo>
                  <a:pt x="2155615" y="45112"/>
                  <a:pt x="2163925" y="46998"/>
                  <a:pt x="2165066" y="54419"/>
                </a:cubicBezTo>
                <a:cubicBezTo>
                  <a:pt x="2166206" y="61840"/>
                  <a:pt x="2160473" y="66816"/>
                  <a:pt x="2147868" y="69347"/>
                </a:cubicBezTo>
                <a:cubicBezTo>
                  <a:pt x="2135263" y="71878"/>
                  <a:pt x="2123568" y="72240"/>
                  <a:pt x="2112785" y="70434"/>
                </a:cubicBezTo>
                <a:lnTo>
                  <a:pt x="2116377" y="97278"/>
                </a:lnTo>
                <a:cubicBezTo>
                  <a:pt x="2122988" y="95472"/>
                  <a:pt x="2131370" y="93898"/>
                  <a:pt x="2141522" y="92557"/>
                </a:cubicBezTo>
                <a:cubicBezTo>
                  <a:pt x="2151675" y="91216"/>
                  <a:pt x="2159297" y="90546"/>
                  <a:pt x="2164388" y="90546"/>
                </a:cubicBezTo>
                <a:cubicBezTo>
                  <a:pt x="2168575" y="67099"/>
                  <a:pt x="2170669" y="49569"/>
                  <a:pt x="2170669" y="37953"/>
                </a:cubicBezTo>
                <a:cubicBezTo>
                  <a:pt x="2170669" y="31253"/>
                  <a:pt x="2168453" y="27444"/>
                  <a:pt x="2164020" y="26527"/>
                </a:cubicBezTo>
                <a:close/>
                <a:moveTo>
                  <a:pt x="781167" y="25757"/>
                </a:moveTo>
                <a:cubicBezTo>
                  <a:pt x="792596" y="25757"/>
                  <a:pt x="803340" y="27779"/>
                  <a:pt x="813400" y="31823"/>
                </a:cubicBezTo>
                <a:cubicBezTo>
                  <a:pt x="823459" y="35866"/>
                  <a:pt x="827672" y="44212"/>
                  <a:pt x="826037" y="56861"/>
                </a:cubicBezTo>
                <a:cubicBezTo>
                  <a:pt x="824402" y="69509"/>
                  <a:pt x="818078" y="72968"/>
                  <a:pt x="807065" y="67239"/>
                </a:cubicBezTo>
                <a:cubicBezTo>
                  <a:pt x="796052" y="61510"/>
                  <a:pt x="785594" y="53164"/>
                  <a:pt x="775692" y="42201"/>
                </a:cubicBezTo>
                <a:cubicBezTo>
                  <a:pt x="765790" y="31238"/>
                  <a:pt x="767615" y="25757"/>
                  <a:pt x="781167" y="25757"/>
                </a:cubicBezTo>
                <a:close/>
                <a:moveTo>
                  <a:pt x="66792" y="25757"/>
                </a:moveTo>
                <a:cubicBezTo>
                  <a:pt x="78221" y="25757"/>
                  <a:pt x="88965" y="27779"/>
                  <a:pt x="99025" y="31823"/>
                </a:cubicBezTo>
                <a:cubicBezTo>
                  <a:pt x="109084" y="35866"/>
                  <a:pt x="113297" y="44212"/>
                  <a:pt x="111662" y="56861"/>
                </a:cubicBezTo>
                <a:cubicBezTo>
                  <a:pt x="110027" y="69509"/>
                  <a:pt x="103703" y="72968"/>
                  <a:pt x="92690" y="67239"/>
                </a:cubicBezTo>
                <a:cubicBezTo>
                  <a:pt x="81677" y="61510"/>
                  <a:pt x="71219" y="53164"/>
                  <a:pt x="61317" y="42201"/>
                </a:cubicBezTo>
                <a:cubicBezTo>
                  <a:pt x="51415" y="31238"/>
                  <a:pt x="53240" y="25757"/>
                  <a:pt x="66792" y="25757"/>
                </a:cubicBezTo>
                <a:close/>
                <a:moveTo>
                  <a:pt x="3135101" y="21842"/>
                </a:moveTo>
                <a:cubicBezTo>
                  <a:pt x="3161086" y="18142"/>
                  <a:pt x="3181714" y="30962"/>
                  <a:pt x="3196987" y="60302"/>
                </a:cubicBezTo>
                <a:cubicBezTo>
                  <a:pt x="3206078" y="92266"/>
                  <a:pt x="3193638" y="123987"/>
                  <a:pt x="3159666" y="155464"/>
                </a:cubicBezTo>
                <a:cubicBezTo>
                  <a:pt x="3149542" y="170664"/>
                  <a:pt x="3144480" y="188661"/>
                  <a:pt x="3144480" y="209455"/>
                </a:cubicBezTo>
                <a:lnTo>
                  <a:pt x="3112042" y="209455"/>
                </a:lnTo>
                <a:cubicBezTo>
                  <a:pt x="3111067" y="172945"/>
                  <a:pt x="3126017" y="139697"/>
                  <a:pt x="3156891" y="109711"/>
                </a:cubicBezTo>
                <a:cubicBezTo>
                  <a:pt x="3163818" y="99358"/>
                  <a:pt x="3166843" y="88352"/>
                  <a:pt x="3165969" y="76693"/>
                </a:cubicBezTo>
                <a:cubicBezTo>
                  <a:pt x="3161251" y="60818"/>
                  <a:pt x="3152295" y="53333"/>
                  <a:pt x="3139102" y="54236"/>
                </a:cubicBezTo>
                <a:lnTo>
                  <a:pt x="3133811" y="54236"/>
                </a:lnTo>
                <a:cubicBezTo>
                  <a:pt x="3117534" y="55011"/>
                  <a:pt x="3109848" y="68956"/>
                  <a:pt x="3110752" y="96074"/>
                </a:cubicBezTo>
                <a:lnTo>
                  <a:pt x="3076937" y="96074"/>
                </a:lnTo>
                <a:cubicBezTo>
                  <a:pt x="3075976" y="58961"/>
                  <a:pt x="3087714" y="36175"/>
                  <a:pt x="3112150" y="27714"/>
                </a:cubicBezTo>
                <a:cubicBezTo>
                  <a:pt x="3116122" y="24731"/>
                  <a:pt x="3123772" y="22774"/>
                  <a:pt x="3135101" y="21842"/>
                </a:cubicBezTo>
                <a:close/>
                <a:moveTo>
                  <a:pt x="1752477" y="17116"/>
                </a:moveTo>
                <a:cubicBezTo>
                  <a:pt x="1754302" y="17126"/>
                  <a:pt x="1756469" y="17676"/>
                  <a:pt x="1758976" y="18766"/>
                </a:cubicBezTo>
                <a:cubicBezTo>
                  <a:pt x="1769007" y="23125"/>
                  <a:pt x="1776457" y="28209"/>
                  <a:pt x="1781326" y="34017"/>
                </a:cubicBezTo>
                <a:cubicBezTo>
                  <a:pt x="1786194" y="39824"/>
                  <a:pt x="1786205" y="45087"/>
                  <a:pt x="1781358" y="49805"/>
                </a:cubicBezTo>
                <a:cubicBezTo>
                  <a:pt x="1776511" y="54523"/>
                  <a:pt x="1767104" y="65673"/>
                  <a:pt x="1753136" y="83254"/>
                </a:cubicBezTo>
                <a:cubicBezTo>
                  <a:pt x="1739169" y="100835"/>
                  <a:pt x="1724624" y="116043"/>
                  <a:pt x="1709503" y="128877"/>
                </a:cubicBezTo>
                <a:cubicBezTo>
                  <a:pt x="1694381" y="141712"/>
                  <a:pt x="1679915" y="150703"/>
                  <a:pt x="1666106" y="155851"/>
                </a:cubicBezTo>
                <a:cubicBezTo>
                  <a:pt x="1652296" y="160999"/>
                  <a:pt x="1652923" y="156575"/>
                  <a:pt x="1667988" y="142579"/>
                </a:cubicBezTo>
                <a:cubicBezTo>
                  <a:pt x="1683052" y="128583"/>
                  <a:pt x="1699923" y="108923"/>
                  <a:pt x="1718602" y="83598"/>
                </a:cubicBezTo>
                <a:cubicBezTo>
                  <a:pt x="1737280" y="58273"/>
                  <a:pt x="1746167" y="40943"/>
                  <a:pt x="1745264" y="31607"/>
                </a:cubicBezTo>
                <a:cubicBezTo>
                  <a:pt x="1744597" y="21917"/>
                  <a:pt x="1747001" y="17087"/>
                  <a:pt x="1752477" y="17116"/>
                </a:cubicBezTo>
                <a:close/>
                <a:moveTo>
                  <a:pt x="2806284" y="15407"/>
                </a:moveTo>
                <a:cubicBezTo>
                  <a:pt x="2810453" y="16309"/>
                  <a:pt x="2816562" y="19167"/>
                  <a:pt x="2824611" y="23982"/>
                </a:cubicBezTo>
                <a:cubicBezTo>
                  <a:pt x="2840707" y="33611"/>
                  <a:pt x="2844049" y="39892"/>
                  <a:pt x="2834635" y="42825"/>
                </a:cubicBezTo>
                <a:cubicBezTo>
                  <a:pt x="2825220" y="45758"/>
                  <a:pt x="2809679" y="51863"/>
                  <a:pt x="2788011" y="61141"/>
                </a:cubicBezTo>
                <a:cubicBezTo>
                  <a:pt x="2802408" y="65630"/>
                  <a:pt x="2808463" y="70516"/>
                  <a:pt x="2806176" y="75800"/>
                </a:cubicBezTo>
                <a:cubicBezTo>
                  <a:pt x="2803889" y="81085"/>
                  <a:pt x="2802337" y="90044"/>
                  <a:pt x="2801519" y="102677"/>
                </a:cubicBezTo>
                <a:cubicBezTo>
                  <a:pt x="2805821" y="101946"/>
                  <a:pt x="2811719" y="100186"/>
                  <a:pt x="2819212" y="97397"/>
                </a:cubicBezTo>
                <a:cubicBezTo>
                  <a:pt x="2826704" y="94608"/>
                  <a:pt x="2834176" y="96300"/>
                  <a:pt x="2841625" y="102473"/>
                </a:cubicBezTo>
                <a:cubicBezTo>
                  <a:pt x="2849075" y="108647"/>
                  <a:pt x="2847265" y="113124"/>
                  <a:pt x="2836194" y="115906"/>
                </a:cubicBezTo>
                <a:cubicBezTo>
                  <a:pt x="2825123" y="118688"/>
                  <a:pt x="2813493" y="121291"/>
                  <a:pt x="2801304" y="123715"/>
                </a:cubicBezTo>
                <a:lnTo>
                  <a:pt x="2800164" y="147247"/>
                </a:lnTo>
                <a:cubicBezTo>
                  <a:pt x="2806187" y="147247"/>
                  <a:pt x="2814440" y="149502"/>
                  <a:pt x="2824923" y="154012"/>
                </a:cubicBezTo>
                <a:cubicBezTo>
                  <a:pt x="2835405" y="158522"/>
                  <a:pt x="2840069" y="166190"/>
                  <a:pt x="2838915" y="177017"/>
                </a:cubicBezTo>
                <a:cubicBezTo>
                  <a:pt x="2837761" y="187844"/>
                  <a:pt x="2828414" y="187987"/>
                  <a:pt x="2810876" y="177447"/>
                </a:cubicBezTo>
                <a:lnTo>
                  <a:pt x="2800164" y="163573"/>
                </a:lnTo>
                <a:cubicBezTo>
                  <a:pt x="2800164" y="206780"/>
                  <a:pt x="2798501" y="238953"/>
                  <a:pt x="2795174" y="260090"/>
                </a:cubicBezTo>
                <a:cubicBezTo>
                  <a:pt x="2791847" y="281227"/>
                  <a:pt x="2786197" y="285365"/>
                  <a:pt x="2778224" y="272501"/>
                </a:cubicBezTo>
                <a:cubicBezTo>
                  <a:pt x="2770250" y="259638"/>
                  <a:pt x="2767164" y="249227"/>
                  <a:pt x="2768964" y="241268"/>
                </a:cubicBezTo>
                <a:cubicBezTo>
                  <a:pt x="2770763" y="233310"/>
                  <a:pt x="2772337" y="223709"/>
                  <a:pt x="2773685" y="212466"/>
                </a:cubicBezTo>
                <a:cubicBezTo>
                  <a:pt x="2775033" y="201223"/>
                  <a:pt x="2776159" y="181326"/>
                  <a:pt x="2777062" y="152775"/>
                </a:cubicBezTo>
                <a:cubicBezTo>
                  <a:pt x="2756527" y="188081"/>
                  <a:pt x="2735870" y="211979"/>
                  <a:pt x="2715091" y="224469"/>
                </a:cubicBezTo>
                <a:cubicBezTo>
                  <a:pt x="2694312" y="236959"/>
                  <a:pt x="2690103" y="235984"/>
                  <a:pt x="2702464" y="221543"/>
                </a:cubicBezTo>
                <a:cubicBezTo>
                  <a:pt x="2714826" y="207103"/>
                  <a:pt x="2727667" y="190780"/>
                  <a:pt x="2740989" y="172575"/>
                </a:cubicBezTo>
                <a:cubicBezTo>
                  <a:pt x="2754311" y="154370"/>
                  <a:pt x="2762736" y="141023"/>
                  <a:pt x="2766264" y="132534"/>
                </a:cubicBezTo>
                <a:cubicBezTo>
                  <a:pt x="2748583" y="138614"/>
                  <a:pt x="2735977" y="143282"/>
                  <a:pt x="2728449" y="146537"/>
                </a:cubicBezTo>
                <a:cubicBezTo>
                  <a:pt x="2720920" y="149792"/>
                  <a:pt x="2711843" y="146218"/>
                  <a:pt x="2701217" y="135814"/>
                </a:cubicBezTo>
                <a:cubicBezTo>
                  <a:pt x="2690591" y="125410"/>
                  <a:pt x="2691017" y="120667"/>
                  <a:pt x="2702497" y="121585"/>
                </a:cubicBezTo>
                <a:cubicBezTo>
                  <a:pt x="2713976" y="122503"/>
                  <a:pt x="2738831" y="118287"/>
                  <a:pt x="2777062" y="108937"/>
                </a:cubicBezTo>
                <a:cubicBezTo>
                  <a:pt x="2777062" y="97823"/>
                  <a:pt x="2776847" y="89269"/>
                  <a:pt x="2776417" y="83275"/>
                </a:cubicBezTo>
                <a:cubicBezTo>
                  <a:pt x="2775987" y="77281"/>
                  <a:pt x="2775083" y="72549"/>
                  <a:pt x="2773707" y="69078"/>
                </a:cubicBezTo>
                <a:cubicBezTo>
                  <a:pt x="2763969" y="73553"/>
                  <a:pt x="2754670" y="76023"/>
                  <a:pt x="2745808" y="76489"/>
                </a:cubicBezTo>
                <a:cubicBezTo>
                  <a:pt x="2736945" y="76955"/>
                  <a:pt x="2738157" y="73233"/>
                  <a:pt x="2749443" y="65325"/>
                </a:cubicBezTo>
                <a:cubicBezTo>
                  <a:pt x="2760729" y="57416"/>
                  <a:pt x="2771763" y="49153"/>
                  <a:pt x="2782547" y="40534"/>
                </a:cubicBezTo>
                <a:cubicBezTo>
                  <a:pt x="2793331" y="31916"/>
                  <a:pt x="2799013" y="24595"/>
                  <a:pt x="2799594" y="18572"/>
                </a:cubicBezTo>
                <a:cubicBezTo>
                  <a:pt x="2799885" y="15561"/>
                  <a:pt x="2802114" y="14506"/>
                  <a:pt x="2806284" y="15407"/>
                </a:cubicBezTo>
                <a:close/>
                <a:moveTo>
                  <a:pt x="2529085" y="11624"/>
                </a:moveTo>
                <a:cubicBezTo>
                  <a:pt x="2543618" y="9330"/>
                  <a:pt x="2553251" y="11757"/>
                  <a:pt x="2557984" y="18906"/>
                </a:cubicBezTo>
                <a:cubicBezTo>
                  <a:pt x="2562716" y="26054"/>
                  <a:pt x="2557076" y="31926"/>
                  <a:pt x="2541066" y="36523"/>
                </a:cubicBezTo>
                <a:cubicBezTo>
                  <a:pt x="2525055" y="41119"/>
                  <a:pt x="2508768" y="43990"/>
                  <a:pt x="2492205" y="45137"/>
                </a:cubicBezTo>
                <a:cubicBezTo>
                  <a:pt x="2505699" y="51046"/>
                  <a:pt x="2510872" y="56090"/>
                  <a:pt x="2507725" y="60270"/>
                </a:cubicBezTo>
                <a:cubicBezTo>
                  <a:pt x="2504577" y="64450"/>
                  <a:pt x="2503003" y="89384"/>
                  <a:pt x="2503003" y="135072"/>
                </a:cubicBezTo>
                <a:cubicBezTo>
                  <a:pt x="2551860" y="130641"/>
                  <a:pt x="2583710" y="127733"/>
                  <a:pt x="2598552" y="126350"/>
                </a:cubicBezTo>
                <a:cubicBezTo>
                  <a:pt x="2613394" y="124966"/>
                  <a:pt x="2624802" y="128357"/>
                  <a:pt x="2632775" y="136524"/>
                </a:cubicBezTo>
                <a:cubicBezTo>
                  <a:pt x="2640748" y="144691"/>
                  <a:pt x="2641702" y="150341"/>
                  <a:pt x="2635636" y="153474"/>
                </a:cubicBezTo>
                <a:cubicBezTo>
                  <a:pt x="2629570" y="156607"/>
                  <a:pt x="2619094" y="157719"/>
                  <a:pt x="2604209" y="156808"/>
                </a:cubicBezTo>
                <a:cubicBezTo>
                  <a:pt x="2589324" y="155898"/>
                  <a:pt x="2572141" y="155224"/>
                  <a:pt x="2552660" y="154786"/>
                </a:cubicBezTo>
                <a:cubicBezTo>
                  <a:pt x="2533179" y="154349"/>
                  <a:pt x="2516626" y="154890"/>
                  <a:pt x="2503003" y="156410"/>
                </a:cubicBezTo>
                <a:cubicBezTo>
                  <a:pt x="2503864" y="208307"/>
                  <a:pt x="2502681" y="246445"/>
                  <a:pt x="2499454" y="270824"/>
                </a:cubicBezTo>
                <a:cubicBezTo>
                  <a:pt x="2496228" y="295202"/>
                  <a:pt x="2491485" y="309291"/>
                  <a:pt x="2485225" y="313091"/>
                </a:cubicBezTo>
                <a:cubicBezTo>
                  <a:pt x="2478966" y="316892"/>
                  <a:pt x="2475836" y="306617"/>
                  <a:pt x="2475836" y="282267"/>
                </a:cubicBezTo>
                <a:lnTo>
                  <a:pt x="2475836" y="158174"/>
                </a:lnTo>
                <a:cubicBezTo>
                  <a:pt x="2440344" y="161759"/>
                  <a:pt x="2415177" y="165126"/>
                  <a:pt x="2400335" y="168273"/>
                </a:cubicBezTo>
                <a:cubicBezTo>
                  <a:pt x="2385492" y="171421"/>
                  <a:pt x="2374110" y="173224"/>
                  <a:pt x="2366187" y="173683"/>
                </a:cubicBezTo>
                <a:cubicBezTo>
                  <a:pt x="2358264" y="174142"/>
                  <a:pt x="2350040" y="169621"/>
                  <a:pt x="2341515" y="160121"/>
                </a:cubicBezTo>
                <a:cubicBezTo>
                  <a:pt x="2332989" y="150620"/>
                  <a:pt x="2334775" y="146326"/>
                  <a:pt x="2346871" y="147236"/>
                </a:cubicBezTo>
                <a:cubicBezTo>
                  <a:pt x="2358967" y="148147"/>
                  <a:pt x="2401955" y="145125"/>
                  <a:pt x="2475836" y="138170"/>
                </a:cubicBezTo>
                <a:cubicBezTo>
                  <a:pt x="2475836" y="86172"/>
                  <a:pt x="2474760" y="56208"/>
                  <a:pt x="2472609" y="48278"/>
                </a:cubicBezTo>
                <a:cubicBezTo>
                  <a:pt x="2469956" y="47747"/>
                  <a:pt x="2464765" y="47482"/>
                  <a:pt x="2457036" y="47482"/>
                </a:cubicBezTo>
                <a:cubicBezTo>
                  <a:pt x="2449063" y="47482"/>
                  <a:pt x="2441204" y="44822"/>
                  <a:pt x="2433460" y="39502"/>
                </a:cubicBezTo>
                <a:cubicBezTo>
                  <a:pt x="2425717" y="34181"/>
                  <a:pt x="2426477" y="30568"/>
                  <a:pt x="2435741" y="28660"/>
                </a:cubicBezTo>
                <a:cubicBezTo>
                  <a:pt x="2445004" y="26753"/>
                  <a:pt x="2454307" y="25133"/>
                  <a:pt x="2463650" y="23799"/>
                </a:cubicBezTo>
                <a:cubicBezTo>
                  <a:pt x="2472993" y="22466"/>
                  <a:pt x="2482601" y="20677"/>
                  <a:pt x="2492474" y="18432"/>
                </a:cubicBezTo>
                <a:cubicBezTo>
                  <a:pt x="2502347" y="16188"/>
                  <a:pt x="2514551" y="13919"/>
                  <a:pt x="2529085" y="11624"/>
                </a:cubicBezTo>
                <a:close/>
                <a:moveTo>
                  <a:pt x="1363679" y="10573"/>
                </a:moveTo>
                <a:cubicBezTo>
                  <a:pt x="1367179" y="10815"/>
                  <a:pt x="1372655" y="13202"/>
                  <a:pt x="1380104" y="17733"/>
                </a:cubicBezTo>
                <a:cubicBezTo>
                  <a:pt x="1395004" y="26796"/>
                  <a:pt x="1400270" y="33554"/>
                  <a:pt x="1395904" y="38007"/>
                </a:cubicBezTo>
                <a:cubicBezTo>
                  <a:pt x="1391537" y="42459"/>
                  <a:pt x="1384683" y="52250"/>
                  <a:pt x="1375340" y="67379"/>
                </a:cubicBezTo>
                <a:cubicBezTo>
                  <a:pt x="1365997" y="82508"/>
                  <a:pt x="1357490" y="96110"/>
                  <a:pt x="1349818" y="108184"/>
                </a:cubicBezTo>
                <a:cubicBezTo>
                  <a:pt x="1358809" y="117634"/>
                  <a:pt x="1362857" y="129770"/>
                  <a:pt x="1361961" y="144590"/>
                </a:cubicBezTo>
                <a:cubicBezTo>
                  <a:pt x="1361064" y="159411"/>
                  <a:pt x="1360616" y="184159"/>
                  <a:pt x="1360616" y="218833"/>
                </a:cubicBezTo>
                <a:cubicBezTo>
                  <a:pt x="1360616" y="253866"/>
                  <a:pt x="1357716" y="274785"/>
                  <a:pt x="1351915" y="281590"/>
                </a:cubicBezTo>
                <a:cubicBezTo>
                  <a:pt x="1346115" y="288394"/>
                  <a:pt x="1340687" y="285745"/>
                  <a:pt x="1335632" y="273641"/>
                </a:cubicBezTo>
                <a:cubicBezTo>
                  <a:pt x="1330577" y="261538"/>
                  <a:pt x="1329405" y="252242"/>
                  <a:pt x="1332115" y="245753"/>
                </a:cubicBezTo>
                <a:cubicBezTo>
                  <a:pt x="1334825" y="239264"/>
                  <a:pt x="1337077" y="218105"/>
                  <a:pt x="1338869" y="182276"/>
                </a:cubicBezTo>
                <a:cubicBezTo>
                  <a:pt x="1340662" y="146447"/>
                  <a:pt x="1340203" y="126267"/>
                  <a:pt x="1337493" y="121736"/>
                </a:cubicBezTo>
                <a:cubicBezTo>
                  <a:pt x="1318549" y="144594"/>
                  <a:pt x="1300093" y="161107"/>
                  <a:pt x="1282125" y="171274"/>
                </a:cubicBezTo>
                <a:cubicBezTo>
                  <a:pt x="1264157" y="181441"/>
                  <a:pt x="1262884" y="177992"/>
                  <a:pt x="1278307" y="160927"/>
                </a:cubicBezTo>
                <a:cubicBezTo>
                  <a:pt x="1293730" y="143863"/>
                  <a:pt x="1309500" y="122575"/>
                  <a:pt x="1325619" y="97063"/>
                </a:cubicBezTo>
                <a:cubicBezTo>
                  <a:pt x="1341737" y="71552"/>
                  <a:pt x="1351571" y="53734"/>
                  <a:pt x="1355120" y="43610"/>
                </a:cubicBezTo>
                <a:cubicBezTo>
                  <a:pt x="1358669" y="33486"/>
                  <a:pt x="1359996" y="24376"/>
                  <a:pt x="1359100" y="16281"/>
                </a:cubicBezTo>
                <a:cubicBezTo>
                  <a:pt x="1358651" y="12234"/>
                  <a:pt x="1360178" y="10331"/>
                  <a:pt x="1363679" y="10573"/>
                </a:cubicBezTo>
                <a:close/>
                <a:moveTo>
                  <a:pt x="949856" y="8796"/>
                </a:moveTo>
                <a:cubicBezTo>
                  <a:pt x="952531" y="9165"/>
                  <a:pt x="955669" y="9929"/>
                  <a:pt x="959272" y="11087"/>
                </a:cubicBezTo>
                <a:cubicBezTo>
                  <a:pt x="971131" y="15044"/>
                  <a:pt x="978843" y="19511"/>
                  <a:pt x="982406" y="24487"/>
                </a:cubicBezTo>
                <a:cubicBezTo>
                  <a:pt x="985970" y="29464"/>
                  <a:pt x="984281" y="33335"/>
                  <a:pt x="977341" y="36103"/>
                </a:cubicBezTo>
                <a:cubicBezTo>
                  <a:pt x="970400" y="38871"/>
                  <a:pt x="961136" y="45600"/>
                  <a:pt x="949549" y="56290"/>
                </a:cubicBezTo>
                <a:cubicBezTo>
                  <a:pt x="937962" y="66981"/>
                  <a:pt x="927458" y="74485"/>
                  <a:pt x="918037" y="78801"/>
                </a:cubicBezTo>
                <a:cubicBezTo>
                  <a:pt x="908615" y="83117"/>
                  <a:pt x="906622" y="81099"/>
                  <a:pt x="912057" y="72746"/>
                </a:cubicBezTo>
                <a:cubicBezTo>
                  <a:pt x="917492" y="64393"/>
                  <a:pt x="923343" y="54864"/>
                  <a:pt x="929609" y="44159"/>
                </a:cubicBezTo>
                <a:cubicBezTo>
                  <a:pt x="935876" y="33454"/>
                  <a:pt x="938783" y="24107"/>
                  <a:pt x="938332" y="16120"/>
                </a:cubicBezTo>
                <a:cubicBezTo>
                  <a:pt x="937993" y="10129"/>
                  <a:pt x="941834" y="7688"/>
                  <a:pt x="949856" y="8796"/>
                </a:cubicBezTo>
                <a:close/>
                <a:moveTo>
                  <a:pt x="235481" y="8796"/>
                </a:moveTo>
                <a:cubicBezTo>
                  <a:pt x="238155" y="9165"/>
                  <a:pt x="241294" y="9929"/>
                  <a:pt x="244897" y="11087"/>
                </a:cubicBezTo>
                <a:cubicBezTo>
                  <a:pt x="256756" y="15044"/>
                  <a:pt x="264468" y="19511"/>
                  <a:pt x="268032" y="24487"/>
                </a:cubicBezTo>
                <a:cubicBezTo>
                  <a:pt x="271595" y="29464"/>
                  <a:pt x="269906" y="33335"/>
                  <a:pt x="262966" y="36103"/>
                </a:cubicBezTo>
                <a:cubicBezTo>
                  <a:pt x="256025" y="38871"/>
                  <a:pt x="246761" y="45600"/>
                  <a:pt x="235174" y="56290"/>
                </a:cubicBezTo>
                <a:cubicBezTo>
                  <a:pt x="223587" y="66981"/>
                  <a:pt x="213083" y="74485"/>
                  <a:pt x="203662" y="78801"/>
                </a:cubicBezTo>
                <a:cubicBezTo>
                  <a:pt x="194240" y="83117"/>
                  <a:pt x="192247" y="81099"/>
                  <a:pt x="197682" y="72746"/>
                </a:cubicBezTo>
                <a:cubicBezTo>
                  <a:pt x="203117" y="64393"/>
                  <a:pt x="208968" y="54864"/>
                  <a:pt x="215234" y="44159"/>
                </a:cubicBezTo>
                <a:cubicBezTo>
                  <a:pt x="221501" y="33454"/>
                  <a:pt x="224409" y="24107"/>
                  <a:pt x="223957" y="16120"/>
                </a:cubicBezTo>
                <a:cubicBezTo>
                  <a:pt x="223618" y="10129"/>
                  <a:pt x="227459" y="7688"/>
                  <a:pt x="235481" y="8796"/>
                </a:cubicBezTo>
                <a:close/>
                <a:moveTo>
                  <a:pt x="1458018" y="6965"/>
                </a:moveTo>
                <a:cubicBezTo>
                  <a:pt x="1461065" y="7340"/>
                  <a:pt x="1464789" y="8204"/>
                  <a:pt x="1469190" y="9559"/>
                </a:cubicBezTo>
                <a:cubicBezTo>
                  <a:pt x="1486792" y="14980"/>
                  <a:pt x="1493568" y="22132"/>
                  <a:pt x="1489517" y="31016"/>
                </a:cubicBezTo>
                <a:cubicBezTo>
                  <a:pt x="1485465" y="39900"/>
                  <a:pt x="1483440" y="67831"/>
                  <a:pt x="1483440" y="114809"/>
                </a:cubicBezTo>
                <a:cubicBezTo>
                  <a:pt x="1499272" y="113045"/>
                  <a:pt x="1511629" y="111274"/>
                  <a:pt x="1520513" y="109496"/>
                </a:cubicBezTo>
                <a:cubicBezTo>
                  <a:pt x="1529397" y="107718"/>
                  <a:pt x="1537857" y="105911"/>
                  <a:pt x="1545895" y="104076"/>
                </a:cubicBezTo>
                <a:cubicBezTo>
                  <a:pt x="1553933" y="102240"/>
                  <a:pt x="1561730" y="106073"/>
                  <a:pt x="1569288" y="115573"/>
                </a:cubicBezTo>
                <a:cubicBezTo>
                  <a:pt x="1576845" y="125073"/>
                  <a:pt x="1572048" y="129824"/>
                  <a:pt x="1554897" y="129824"/>
                </a:cubicBezTo>
                <a:cubicBezTo>
                  <a:pt x="1540758" y="129824"/>
                  <a:pt x="1516939" y="131501"/>
                  <a:pt x="1483440" y="134857"/>
                </a:cubicBezTo>
                <a:cubicBezTo>
                  <a:pt x="1483440" y="191286"/>
                  <a:pt x="1482494" y="234417"/>
                  <a:pt x="1480601" y="264252"/>
                </a:cubicBezTo>
                <a:cubicBezTo>
                  <a:pt x="1478708" y="294087"/>
                  <a:pt x="1474183" y="309288"/>
                  <a:pt x="1467028" y="309854"/>
                </a:cubicBezTo>
                <a:cubicBezTo>
                  <a:pt x="1459872" y="310421"/>
                  <a:pt x="1456294" y="296278"/>
                  <a:pt x="1456294" y="267425"/>
                </a:cubicBezTo>
                <a:lnTo>
                  <a:pt x="1456294" y="139267"/>
                </a:lnTo>
                <a:cubicBezTo>
                  <a:pt x="1434067" y="144515"/>
                  <a:pt x="1418726" y="148079"/>
                  <a:pt x="1410273" y="149957"/>
                </a:cubicBezTo>
                <a:cubicBezTo>
                  <a:pt x="1401819" y="151836"/>
                  <a:pt x="1392078" y="148477"/>
                  <a:pt x="1381051" y="139880"/>
                </a:cubicBezTo>
                <a:cubicBezTo>
                  <a:pt x="1370023" y="131283"/>
                  <a:pt x="1372181" y="126984"/>
                  <a:pt x="1387526" y="126984"/>
                </a:cubicBezTo>
                <a:cubicBezTo>
                  <a:pt x="1399772" y="126984"/>
                  <a:pt x="1422695" y="124044"/>
                  <a:pt x="1456294" y="118165"/>
                </a:cubicBezTo>
                <a:cubicBezTo>
                  <a:pt x="1456294" y="88223"/>
                  <a:pt x="1456072" y="66418"/>
                  <a:pt x="1455627" y="52752"/>
                </a:cubicBezTo>
                <a:cubicBezTo>
                  <a:pt x="1455183" y="39086"/>
                  <a:pt x="1452931" y="27115"/>
                  <a:pt x="1448873" y="16841"/>
                </a:cubicBezTo>
                <a:cubicBezTo>
                  <a:pt x="1445829" y="9135"/>
                  <a:pt x="1448878" y="5843"/>
                  <a:pt x="1458018" y="6965"/>
                </a:cubicBezTo>
                <a:close/>
                <a:moveTo>
                  <a:pt x="2172973" y="4211"/>
                </a:moveTo>
                <a:cubicBezTo>
                  <a:pt x="2175628" y="3998"/>
                  <a:pt x="2178284" y="4261"/>
                  <a:pt x="2180940" y="4999"/>
                </a:cubicBezTo>
                <a:cubicBezTo>
                  <a:pt x="2186253" y="6476"/>
                  <a:pt x="2193319" y="10061"/>
                  <a:pt x="2202139" y="15754"/>
                </a:cubicBezTo>
                <a:cubicBezTo>
                  <a:pt x="2210958" y="21447"/>
                  <a:pt x="2213679" y="26524"/>
                  <a:pt x="2210302" y="30984"/>
                </a:cubicBezTo>
                <a:cubicBezTo>
                  <a:pt x="2206925" y="35443"/>
                  <a:pt x="2203949" y="40670"/>
                  <a:pt x="2201375" y="46665"/>
                </a:cubicBezTo>
                <a:cubicBezTo>
                  <a:pt x="2198801" y="52659"/>
                  <a:pt x="2195227" y="64120"/>
                  <a:pt x="2190652" y="81049"/>
                </a:cubicBezTo>
                <a:cubicBezTo>
                  <a:pt x="2186077" y="97977"/>
                  <a:pt x="2181345" y="108091"/>
                  <a:pt x="2176455" y="111389"/>
                </a:cubicBezTo>
                <a:cubicBezTo>
                  <a:pt x="2171565" y="114687"/>
                  <a:pt x="2167464" y="113182"/>
                  <a:pt x="2164151" y="106872"/>
                </a:cubicBezTo>
                <a:cubicBezTo>
                  <a:pt x="2154529" y="108679"/>
                  <a:pt x="2138303" y="111210"/>
                  <a:pt x="2115473" y="114465"/>
                </a:cubicBezTo>
                <a:cubicBezTo>
                  <a:pt x="2115473" y="119011"/>
                  <a:pt x="2113193" y="122259"/>
                  <a:pt x="2108633" y="124209"/>
                </a:cubicBezTo>
                <a:cubicBezTo>
                  <a:pt x="2104073" y="126160"/>
                  <a:pt x="2100223" y="120337"/>
                  <a:pt x="2097082" y="106743"/>
                </a:cubicBezTo>
                <a:cubicBezTo>
                  <a:pt x="2093942" y="93148"/>
                  <a:pt x="2090403" y="78826"/>
                  <a:pt x="2086467" y="63776"/>
                </a:cubicBezTo>
                <a:cubicBezTo>
                  <a:pt x="2082530" y="48726"/>
                  <a:pt x="2078257" y="37272"/>
                  <a:pt x="2073647" y="29413"/>
                </a:cubicBezTo>
                <a:cubicBezTo>
                  <a:pt x="2069036" y="21555"/>
                  <a:pt x="2070711" y="18095"/>
                  <a:pt x="2078669" y="19035"/>
                </a:cubicBezTo>
                <a:cubicBezTo>
                  <a:pt x="2086628" y="19974"/>
                  <a:pt x="2092221" y="20426"/>
                  <a:pt x="2095448" y="20390"/>
                </a:cubicBezTo>
                <a:cubicBezTo>
                  <a:pt x="2098674" y="20354"/>
                  <a:pt x="2109748" y="18576"/>
                  <a:pt x="2128670" y="15055"/>
                </a:cubicBezTo>
                <a:cubicBezTo>
                  <a:pt x="2147592" y="11535"/>
                  <a:pt x="2159706" y="8609"/>
                  <a:pt x="2165012" y="6279"/>
                </a:cubicBezTo>
                <a:cubicBezTo>
                  <a:pt x="2167665" y="5114"/>
                  <a:pt x="2170319" y="4425"/>
                  <a:pt x="2172973" y="4211"/>
                </a:cubicBezTo>
                <a:close/>
                <a:moveTo>
                  <a:pt x="2898574" y="170"/>
                </a:moveTo>
                <a:cubicBezTo>
                  <a:pt x="2905801" y="1124"/>
                  <a:pt x="2913703" y="3562"/>
                  <a:pt x="2922278" y="7484"/>
                </a:cubicBezTo>
                <a:cubicBezTo>
                  <a:pt x="2930854" y="11406"/>
                  <a:pt x="2932722" y="15675"/>
                  <a:pt x="2927882" y="20293"/>
                </a:cubicBezTo>
                <a:cubicBezTo>
                  <a:pt x="2923042" y="24911"/>
                  <a:pt x="2913760" y="32583"/>
                  <a:pt x="2900037" y="43309"/>
                </a:cubicBezTo>
                <a:cubicBezTo>
                  <a:pt x="2906891" y="43309"/>
                  <a:pt x="2914162" y="42671"/>
                  <a:pt x="2921848" y="41395"/>
                </a:cubicBezTo>
                <a:cubicBezTo>
                  <a:pt x="2929534" y="40118"/>
                  <a:pt x="2936834" y="37637"/>
                  <a:pt x="2943746" y="33952"/>
                </a:cubicBezTo>
                <a:cubicBezTo>
                  <a:pt x="2950657" y="30267"/>
                  <a:pt x="2956809" y="30155"/>
                  <a:pt x="2962201" y="33619"/>
                </a:cubicBezTo>
                <a:cubicBezTo>
                  <a:pt x="2967593" y="37082"/>
                  <a:pt x="2972756" y="41133"/>
                  <a:pt x="2977689" y="45772"/>
                </a:cubicBezTo>
                <a:cubicBezTo>
                  <a:pt x="2982622" y="50411"/>
                  <a:pt x="2981632" y="54677"/>
                  <a:pt x="2974720" y="58571"/>
                </a:cubicBezTo>
                <a:cubicBezTo>
                  <a:pt x="2967808" y="62464"/>
                  <a:pt x="2956734" y="71803"/>
                  <a:pt x="2941498" y="86588"/>
                </a:cubicBezTo>
                <a:cubicBezTo>
                  <a:pt x="2926261" y="101373"/>
                  <a:pt x="2911100" y="114021"/>
                  <a:pt x="2896014" y="124532"/>
                </a:cubicBezTo>
                <a:cubicBezTo>
                  <a:pt x="2880928" y="135043"/>
                  <a:pt x="2866778" y="141927"/>
                  <a:pt x="2853564" y="145182"/>
                </a:cubicBezTo>
                <a:cubicBezTo>
                  <a:pt x="2840349" y="148437"/>
                  <a:pt x="2839492" y="145300"/>
                  <a:pt x="2850993" y="135771"/>
                </a:cubicBezTo>
                <a:cubicBezTo>
                  <a:pt x="2862494" y="126242"/>
                  <a:pt x="2873392" y="116867"/>
                  <a:pt x="2883689" y="107646"/>
                </a:cubicBezTo>
                <a:cubicBezTo>
                  <a:pt x="2864788" y="92948"/>
                  <a:pt x="2857177" y="83946"/>
                  <a:pt x="2860856" y="80640"/>
                </a:cubicBezTo>
                <a:cubicBezTo>
                  <a:pt x="2864534" y="77335"/>
                  <a:pt x="2871224" y="76675"/>
                  <a:pt x="2880925" y="78661"/>
                </a:cubicBezTo>
                <a:cubicBezTo>
                  <a:pt x="2890626" y="80647"/>
                  <a:pt x="2896444" y="86401"/>
                  <a:pt x="2898380" y="95923"/>
                </a:cubicBezTo>
                <a:cubicBezTo>
                  <a:pt x="2912376" y="81569"/>
                  <a:pt x="2922199" y="71258"/>
                  <a:pt x="2927849" y="64991"/>
                </a:cubicBezTo>
                <a:cubicBezTo>
                  <a:pt x="2933499" y="58725"/>
                  <a:pt x="2934260" y="56025"/>
                  <a:pt x="2930130" y="56893"/>
                </a:cubicBezTo>
                <a:cubicBezTo>
                  <a:pt x="2926000" y="57760"/>
                  <a:pt x="2920514" y="59334"/>
                  <a:pt x="2913674" y="61614"/>
                </a:cubicBezTo>
                <a:cubicBezTo>
                  <a:pt x="2906834" y="63894"/>
                  <a:pt x="2899671" y="62338"/>
                  <a:pt x="2892185" y="56947"/>
                </a:cubicBezTo>
                <a:cubicBezTo>
                  <a:pt x="2884456" y="64647"/>
                  <a:pt x="2874357" y="70846"/>
                  <a:pt x="2861888" y="75542"/>
                </a:cubicBezTo>
                <a:cubicBezTo>
                  <a:pt x="2849419" y="80239"/>
                  <a:pt x="2847078" y="78106"/>
                  <a:pt x="2854865" y="69143"/>
                </a:cubicBezTo>
                <a:cubicBezTo>
                  <a:pt x="2862652" y="60180"/>
                  <a:pt x="2870528" y="49766"/>
                  <a:pt x="2878494" y="37899"/>
                </a:cubicBezTo>
                <a:cubicBezTo>
                  <a:pt x="2886460" y="26033"/>
                  <a:pt x="2889991" y="16539"/>
                  <a:pt x="2889088" y="9420"/>
                </a:cubicBezTo>
                <a:cubicBezTo>
                  <a:pt x="2888184" y="2300"/>
                  <a:pt x="2891346" y="-784"/>
                  <a:pt x="2898574" y="17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766793" y="2200530"/>
            <a:ext cx="3830991" cy="143273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等腰三角形 14"/>
          <p:cNvSpPr/>
          <p:nvPr/>
        </p:nvSpPr>
        <p:spPr>
          <a:xfrm>
            <a:off x="3786965" y="2804613"/>
            <a:ext cx="447901" cy="80944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844997" y="2341191"/>
            <a:ext cx="369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图中的三角形发生了平移。</a:t>
            </a:r>
          </a:p>
        </p:txBody>
      </p:sp>
      <p:sp>
        <p:nvSpPr>
          <p:cNvPr id="17" name="等腰三角形 16"/>
          <p:cNvSpPr/>
          <p:nvPr/>
        </p:nvSpPr>
        <p:spPr>
          <a:xfrm>
            <a:off x="3786965" y="2802854"/>
            <a:ext cx="447901" cy="80944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4019005" y="2794762"/>
            <a:ext cx="3312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3786963" y="3612298"/>
            <a:ext cx="331200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4234864" y="3612298"/>
            <a:ext cx="3312000" cy="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812800" y="4441495"/>
            <a:ext cx="7703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在平面内，将一个图形沿某个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方向，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移动一定的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距离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，这样的图形运动叫做平移。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54557" y="5312766"/>
            <a:ext cx="620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平移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不改变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图形的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620862" y="5312766"/>
            <a:ext cx="982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形状、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374771" y="5312766"/>
            <a:ext cx="1023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大小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141847" y="5312766"/>
            <a:ext cx="2065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只改变图形的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984986" y="5312765"/>
            <a:ext cx="1171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位置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854557" y="5799641"/>
            <a:ext cx="6201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图形的平移其实也就是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对应点的平移距离。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温故知新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23" y="1017824"/>
            <a:ext cx="2390430" cy="2020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0.36337 -0.000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0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  <p:bldP spid="17" grpId="0" animBg="1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9"/>
          <a:stretch>
            <a:fillRect/>
          </a:stretch>
        </p:blipFill>
        <p:spPr>
          <a:xfrm>
            <a:off x="0" y="0"/>
            <a:ext cx="12125983" cy="68580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093958" y="1948913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新知探究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379708" y="3301660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学，然后知不足。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3620633" y="2088016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922258" y="2237241"/>
            <a:ext cx="1800225" cy="18002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5708196" y="3143704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511040" y="2104173"/>
          <a:ext cx="6695682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260329"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2" name="文本框 21"/>
          <p:cNvSpPr txBox="1"/>
          <p:nvPr/>
        </p:nvSpPr>
        <p:spPr>
          <a:xfrm>
            <a:off x="812800" y="1211684"/>
            <a:ext cx="6724368" cy="316642"/>
          </a:xfrm>
          <a:custGeom>
            <a:avLst/>
            <a:gdLst/>
            <a:ahLst/>
            <a:cxnLst/>
            <a:rect l="l" t="t" r="r" b="b"/>
            <a:pathLst>
              <a:path w="6724368" h="316642">
                <a:moveTo>
                  <a:pt x="1140084" y="234774"/>
                </a:moveTo>
                <a:cubicBezTo>
                  <a:pt x="1146881" y="234774"/>
                  <a:pt x="1152646" y="237140"/>
                  <a:pt x="1157378" y="241872"/>
                </a:cubicBezTo>
                <a:cubicBezTo>
                  <a:pt x="1162110" y="246605"/>
                  <a:pt x="1164476" y="251903"/>
                  <a:pt x="1164476" y="257769"/>
                </a:cubicBezTo>
                <a:cubicBezTo>
                  <a:pt x="1164476" y="265226"/>
                  <a:pt x="1162053" y="271377"/>
                  <a:pt x="1157206" y="276224"/>
                </a:cubicBezTo>
                <a:cubicBezTo>
                  <a:pt x="1152359" y="281071"/>
                  <a:pt x="1146651" y="283495"/>
                  <a:pt x="1140084" y="283495"/>
                </a:cubicBezTo>
                <a:cubicBezTo>
                  <a:pt x="1133487" y="283495"/>
                  <a:pt x="1127776" y="281082"/>
                  <a:pt x="1122951" y="276257"/>
                </a:cubicBezTo>
                <a:cubicBezTo>
                  <a:pt x="1118125" y="271431"/>
                  <a:pt x="1115712" y="265269"/>
                  <a:pt x="1115712" y="257769"/>
                </a:cubicBezTo>
                <a:cubicBezTo>
                  <a:pt x="1115712" y="251860"/>
                  <a:pt x="1118068" y="246551"/>
                  <a:pt x="1122778" y="241840"/>
                </a:cubicBezTo>
                <a:cubicBezTo>
                  <a:pt x="1127489" y="237129"/>
                  <a:pt x="1133257" y="234774"/>
                  <a:pt x="1140084" y="234774"/>
                </a:cubicBezTo>
                <a:close/>
                <a:moveTo>
                  <a:pt x="4568984" y="232725"/>
                </a:moveTo>
                <a:cubicBezTo>
                  <a:pt x="4571875" y="232248"/>
                  <a:pt x="4576213" y="233347"/>
                  <a:pt x="4581995" y="236022"/>
                </a:cubicBezTo>
                <a:cubicBezTo>
                  <a:pt x="4593560" y="241371"/>
                  <a:pt x="4601014" y="248505"/>
                  <a:pt x="4604355" y="257424"/>
                </a:cubicBezTo>
                <a:cubicBezTo>
                  <a:pt x="4607697" y="266344"/>
                  <a:pt x="4605793" y="274945"/>
                  <a:pt x="4598644" y="283226"/>
                </a:cubicBezTo>
                <a:cubicBezTo>
                  <a:pt x="4591495" y="291508"/>
                  <a:pt x="4583447" y="285897"/>
                  <a:pt x="4574499" y="266394"/>
                </a:cubicBezTo>
                <a:cubicBezTo>
                  <a:pt x="4567931" y="253287"/>
                  <a:pt x="4564647" y="244117"/>
                  <a:pt x="4564647" y="238883"/>
                </a:cubicBezTo>
                <a:cubicBezTo>
                  <a:pt x="4564647" y="235254"/>
                  <a:pt x="4566093" y="233202"/>
                  <a:pt x="4568984" y="232725"/>
                </a:cubicBezTo>
                <a:close/>
                <a:moveTo>
                  <a:pt x="4636556" y="224901"/>
                </a:moveTo>
                <a:cubicBezTo>
                  <a:pt x="4638503" y="224990"/>
                  <a:pt x="4640890" y="225456"/>
                  <a:pt x="4643719" y="226299"/>
                </a:cubicBezTo>
                <a:cubicBezTo>
                  <a:pt x="4655033" y="229669"/>
                  <a:pt x="4663931" y="235061"/>
                  <a:pt x="4670413" y="242475"/>
                </a:cubicBezTo>
                <a:cubicBezTo>
                  <a:pt x="4677397" y="250663"/>
                  <a:pt x="4679190" y="259998"/>
                  <a:pt x="4675791" y="270481"/>
                </a:cubicBezTo>
                <a:cubicBezTo>
                  <a:pt x="4672392" y="280964"/>
                  <a:pt x="4666911" y="283294"/>
                  <a:pt x="4659347" y="277472"/>
                </a:cubicBezTo>
                <a:cubicBezTo>
                  <a:pt x="4651782" y="271650"/>
                  <a:pt x="4645856" y="265161"/>
                  <a:pt x="4641568" y="258005"/>
                </a:cubicBezTo>
                <a:cubicBezTo>
                  <a:pt x="4637280" y="250849"/>
                  <a:pt x="4633738" y="242934"/>
                  <a:pt x="4630942" y="234258"/>
                </a:cubicBezTo>
                <a:cubicBezTo>
                  <a:pt x="4628845" y="227751"/>
                  <a:pt x="4630716" y="224632"/>
                  <a:pt x="4636556" y="224901"/>
                </a:cubicBezTo>
                <a:close/>
                <a:moveTo>
                  <a:pt x="4521957" y="223449"/>
                </a:moveTo>
                <a:cubicBezTo>
                  <a:pt x="4525333" y="223305"/>
                  <a:pt x="4527470" y="228393"/>
                  <a:pt x="4528370" y="238710"/>
                </a:cubicBezTo>
                <a:cubicBezTo>
                  <a:pt x="4530170" y="259346"/>
                  <a:pt x="4525509" y="277594"/>
                  <a:pt x="4514389" y="293454"/>
                </a:cubicBezTo>
                <a:cubicBezTo>
                  <a:pt x="4503268" y="309314"/>
                  <a:pt x="4495366" y="312079"/>
                  <a:pt x="4490684" y="301746"/>
                </a:cubicBezTo>
                <a:cubicBezTo>
                  <a:pt x="4486002" y="291414"/>
                  <a:pt x="4485536" y="282642"/>
                  <a:pt x="4489286" y="275429"/>
                </a:cubicBezTo>
                <a:cubicBezTo>
                  <a:pt x="4493036" y="268215"/>
                  <a:pt x="4499313" y="256263"/>
                  <a:pt x="4508118" y="239571"/>
                </a:cubicBezTo>
                <a:cubicBezTo>
                  <a:pt x="4513969" y="228966"/>
                  <a:pt x="4518582" y="223592"/>
                  <a:pt x="4521957" y="223449"/>
                </a:cubicBezTo>
                <a:close/>
                <a:moveTo>
                  <a:pt x="6678752" y="223331"/>
                </a:moveTo>
                <a:cubicBezTo>
                  <a:pt x="6675380" y="223521"/>
                  <a:pt x="6672100" y="224800"/>
                  <a:pt x="6668913" y="227170"/>
                </a:cubicBezTo>
                <a:cubicBezTo>
                  <a:pt x="6662539" y="231910"/>
                  <a:pt x="6659352" y="238226"/>
                  <a:pt x="6659352" y="246121"/>
                </a:cubicBezTo>
                <a:cubicBezTo>
                  <a:pt x="6659352" y="254015"/>
                  <a:pt x="6662901" y="259941"/>
                  <a:pt x="6670000" y="263899"/>
                </a:cubicBezTo>
                <a:cubicBezTo>
                  <a:pt x="6677098" y="267857"/>
                  <a:pt x="6684046" y="267656"/>
                  <a:pt x="6690843" y="263297"/>
                </a:cubicBezTo>
                <a:cubicBezTo>
                  <a:pt x="6697640" y="258923"/>
                  <a:pt x="6700834" y="252613"/>
                  <a:pt x="6700426" y="244368"/>
                </a:cubicBezTo>
                <a:cubicBezTo>
                  <a:pt x="6700017" y="236122"/>
                  <a:pt x="6696256" y="230010"/>
                  <a:pt x="6689144" y="226030"/>
                </a:cubicBezTo>
                <a:cubicBezTo>
                  <a:pt x="6685588" y="224040"/>
                  <a:pt x="6682123" y="223141"/>
                  <a:pt x="6678752" y="223331"/>
                </a:cubicBezTo>
                <a:close/>
                <a:moveTo>
                  <a:pt x="3579403" y="222309"/>
                </a:moveTo>
                <a:cubicBezTo>
                  <a:pt x="3577073" y="221714"/>
                  <a:pt x="3569451" y="222294"/>
                  <a:pt x="3556538" y="224051"/>
                </a:cubicBezTo>
                <a:cubicBezTo>
                  <a:pt x="3543625" y="225808"/>
                  <a:pt x="3526814" y="228314"/>
                  <a:pt x="3506107" y="231569"/>
                </a:cubicBezTo>
                <a:cubicBezTo>
                  <a:pt x="3508817" y="243902"/>
                  <a:pt x="3511384" y="258909"/>
                  <a:pt x="3513808" y="276590"/>
                </a:cubicBezTo>
                <a:cubicBezTo>
                  <a:pt x="3529668" y="275758"/>
                  <a:pt x="3550590" y="272833"/>
                  <a:pt x="3576575" y="267814"/>
                </a:cubicBezTo>
                <a:cubicBezTo>
                  <a:pt x="3578998" y="258106"/>
                  <a:pt x="3580658" y="248243"/>
                  <a:pt x="3581554" y="238226"/>
                </a:cubicBezTo>
                <a:cubicBezTo>
                  <a:pt x="3582451" y="228210"/>
                  <a:pt x="3581733" y="222904"/>
                  <a:pt x="3579403" y="222309"/>
                </a:cubicBezTo>
                <a:close/>
                <a:moveTo>
                  <a:pt x="4705155" y="217259"/>
                </a:moveTo>
                <a:cubicBezTo>
                  <a:pt x="4708968" y="217668"/>
                  <a:pt x="4714072" y="218996"/>
                  <a:pt x="4720468" y="221244"/>
                </a:cubicBezTo>
                <a:cubicBezTo>
                  <a:pt x="4739225" y="229934"/>
                  <a:pt x="4752615" y="239033"/>
                  <a:pt x="4760639" y="248541"/>
                </a:cubicBezTo>
                <a:cubicBezTo>
                  <a:pt x="4768662" y="258048"/>
                  <a:pt x="4771271" y="268725"/>
                  <a:pt x="4768468" y="280570"/>
                </a:cubicBezTo>
                <a:cubicBezTo>
                  <a:pt x="4765664" y="292415"/>
                  <a:pt x="4758441" y="293454"/>
                  <a:pt x="4746796" y="283689"/>
                </a:cubicBezTo>
                <a:cubicBezTo>
                  <a:pt x="4735152" y="273923"/>
                  <a:pt x="4721457" y="258826"/>
                  <a:pt x="4705712" y="238399"/>
                </a:cubicBezTo>
                <a:cubicBezTo>
                  <a:pt x="4693903" y="223078"/>
                  <a:pt x="4693717" y="216031"/>
                  <a:pt x="4705155" y="217259"/>
                </a:cubicBezTo>
                <a:close/>
                <a:moveTo>
                  <a:pt x="4323824" y="209303"/>
                </a:moveTo>
                <a:cubicBezTo>
                  <a:pt x="4326589" y="209631"/>
                  <a:pt x="4330635" y="211073"/>
                  <a:pt x="4335960" y="213629"/>
                </a:cubicBezTo>
                <a:cubicBezTo>
                  <a:pt x="4357263" y="223854"/>
                  <a:pt x="4372815" y="234355"/>
                  <a:pt x="4382616" y="245131"/>
                </a:cubicBezTo>
                <a:cubicBezTo>
                  <a:pt x="4392418" y="255908"/>
                  <a:pt x="4395910" y="269047"/>
                  <a:pt x="4393092" y="284549"/>
                </a:cubicBezTo>
                <a:cubicBezTo>
                  <a:pt x="4390274" y="300051"/>
                  <a:pt x="4383082" y="300642"/>
                  <a:pt x="4371517" y="286324"/>
                </a:cubicBezTo>
                <a:cubicBezTo>
                  <a:pt x="4359951" y="272005"/>
                  <a:pt x="4347278" y="255374"/>
                  <a:pt x="4333497" y="236430"/>
                </a:cubicBezTo>
                <a:cubicBezTo>
                  <a:pt x="4318752" y="217361"/>
                  <a:pt x="4315527" y="208319"/>
                  <a:pt x="4323824" y="209303"/>
                </a:cubicBezTo>
                <a:close/>
                <a:moveTo>
                  <a:pt x="2105745" y="201074"/>
                </a:moveTo>
                <a:cubicBezTo>
                  <a:pt x="2108068" y="200944"/>
                  <a:pt x="2111139" y="201465"/>
                  <a:pt x="2114957" y="202638"/>
                </a:cubicBezTo>
                <a:cubicBezTo>
                  <a:pt x="2130229" y="207327"/>
                  <a:pt x="2141279" y="212869"/>
                  <a:pt x="2148105" y="219265"/>
                </a:cubicBezTo>
                <a:cubicBezTo>
                  <a:pt x="2154930" y="225661"/>
                  <a:pt x="2157192" y="233917"/>
                  <a:pt x="2154891" y="244034"/>
                </a:cubicBezTo>
                <a:cubicBezTo>
                  <a:pt x="2152589" y="254151"/>
                  <a:pt x="2145989" y="255395"/>
                  <a:pt x="2135091" y="247766"/>
                </a:cubicBezTo>
                <a:cubicBezTo>
                  <a:pt x="2124192" y="240137"/>
                  <a:pt x="2114168" y="230823"/>
                  <a:pt x="2105019" y="219824"/>
                </a:cubicBezTo>
                <a:cubicBezTo>
                  <a:pt x="2098534" y="207714"/>
                  <a:pt x="2098776" y="201464"/>
                  <a:pt x="2105745" y="201074"/>
                </a:cubicBezTo>
                <a:close/>
                <a:moveTo>
                  <a:pt x="6681233" y="200411"/>
                </a:moveTo>
                <a:cubicBezTo>
                  <a:pt x="6686754" y="200533"/>
                  <a:pt x="6692398" y="201806"/>
                  <a:pt x="6698167" y="204229"/>
                </a:cubicBezTo>
                <a:cubicBezTo>
                  <a:pt x="6709704" y="209076"/>
                  <a:pt x="6717365" y="216756"/>
                  <a:pt x="6721151" y="227267"/>
                </a:cubicBezTo>
                <a:cubicBezTo>
                  <a:pt x="6724937" y="237778"/>
                  <a:pt x="6725382" y="248175"/>
                  <a:pt x="6722484" y="258457"/>
                </a:cubicBezTo>
                <a:cubicBezTo>
                  <a:pt x="6719588" y="268739"/>
                  <a:pt x="6714168" y="276608"/>
                  <a:pt x="6706223" y="282064"/>
                </a:cubicBezTo>
                <a:cubicBezTo>
                  <a:pt x="6698278" y="287521"/>
                  <a:pt x="6688839" y="290249"/>
                  <a:pt x="6677904" y="290249"/>
                </a:cubicBezTo>
                <a:cubicBezTo>
                  <a:pt x="6666970" y="290249"/>
                  <a:pt x="6657068" y="285811"/>
                  <a:pt x="6648198" y="276934"/>
                </a:cubicBezTo>
                <a:cubicBezTo>
                  <a:pt x="6639329" y="268058"/>
                  <a:pt x="6634894" y="258514"/>
                  <a:pt x="6634894" y="248304"/>
                </a:cubicBezTo>
                <a:cubicBezTo>
                  <a:pt x="6634894" y="238094"/>
                  <a:pt x="6637282" y="229163"/>
                  <a:pt x="6642058" y="221513"/>
                </a:cubicBezTo>
                <a:cubicBezTo>
                  <a:pt x="6646833" y="213862"/>
                  <a:pt x="6654494" y="207857"/>
                  <a:pt x="6665041" y="203498"/>
                </a:cubicBezTo>
                <a:cubicBezTo>
                  <a:pt x="6670315" y="201318"/>
                  <a:pt x="6675712" y="200289"/>
                  <a:pt x="6681233" y="200411"/>
                </a:cubicBezTo>
                <a:close/>
                <a:moveTo>
                  <a:pt x="3589406" y="192539"/>
                </a:moveTo>
                <a:cubicBezTo>
                  <a:pt x="3593636" y="192689"/>
                  <a:pt x="3598386" y="194069"/>
                  <a:pt x="3603656" y="196679"/>
                </a:cubicBezTo>
                <a:cubicBezTo>
                  <a:pt x="3614196" y="201899"/>
                  <a:pt x="3623069" y="207879"/>
                  <a:pt x="3630275" y="214619"/>
                </a:cubicBezTo>
                <a:cubicBezTo>
                  <a:pt x="3637481" y="221359"/>
                  <a:pt x="3636875" y="228224"/>
                  <a:pt x="3628458" y="235215"/>
                </a:cubicBezTo>
                <a:cubicBezTo>
                  <a:pt x="3620040" y="242206"/>
                  <a:pt x="3612103" y="252384"/>
                  <a:pt x="3604646" y="265749"/>
                </a:cubicBezTo>
                <a:cubicBezTo>
                  <a:pt x="3618140" y="281867"/>
                  <a:pt x="3618168" y="290206"/>
                  <a:pt x="3604732" y="290765"/>
                </a:cubicBezTo>
                <a:cubicBezTo>
                  <a:pt x="3591295" y="291325"/>
                  <a:pt x="3561324" y="293325"/>
                  <a:pt x="3514819" y="296767"/>
                </a:cubicBezTo>
                <a:cubicBezTo>
                  <a:pt x="3511162" y="310419"/>
                  <a:pt x="3506107" y="313222"/>
                  <a:pt x="3499654" y="305177"/>
                </a:cubicBezTo>
                <a:cubicBezTo>
                  <a:pt x="3493201" y="297132"/>
                  <a:pt x="3487734" y="283040"/>
                  <a:pt x="3483252" y="262899"/>
                </a:cubicBezTo>
                <a:cubicBezTo>
                  <a:pt x="3478771" y="242758"/>
                  <a:pt x="3474236" y="229321"/>
                  <a:pt x="3469647" y="222588"/>
                </a:cubicBezTo>
                <a:cubicBezTo>
                  <a:pt x="3465058" y="215856"/>
                  <a:pt x="3465997" y="211923"/>
                  <a:pt x="3472465" y="210790"/>
                </a:cubicBezTo>
                <a:cubicBezTo>
                  <a:pt x="3478932" y="209657"/>
                  <a:pt x="3485059" y="209768"/>
                  <a:pt x="3490845" y="211123"/>
                </a:cubicBezTo>
                <a:cubicBezTo>
                  <a:pt x="3496632" y="212479"/>
                  <a:pt x="3505860" y="212500"/>
                  <a:pt x="3518529" y="211188"/>
                </a:cubicBezTo>
                <a:cubicBezTo>
                  <a:pt x="3531199" y="209876"/>
                  <a:pt x="3542728" y="208134"/>
                  <a:pt x="3553118" y="205961"/>
                </a:cubicBezTo>
                <a:cubicBezTo>
                  <a:pt x="3563507" y="203788"/>
                  <a:pt x="3571892" y="200393"/>
                  <a:pt x="3578274" y="195776"/>
                </a:cubicBezTo>
                <a:cubicBezTo>
                  <a:pt x="3581465" y="193467"/>
                  <a:pt x="3585175" y="192388"/>
                  <a:pt x="3589406" y="192539"/>
                </a:cubicBezTo>
                <a:close/>
                <a:moveTo>
                  <a:pt x="861553" y="189161"/>
                </a:moveTo>
                <a:cubicBezTo>
                  <a:pt x="860006" y="189025"/>
                  <a:pt x="857750" y="189387"/>
                  <a:pt x="854786" y="190248"/>
                </a:cubicBezTo>
                <a:cubicBezTo>
                  <a:pt x="848856" y="191969"/>
                  <a:pt x="839531" y="193976"/>
                  <a:pt x="826811" y="196271"/>
                </a:cubicBezTo>
                <a:cubicBezTo>
                  <a:pt x="829507" y="206667"/>
                  <a:pt x="831572" y="216340"/>
                  <a:pt x="833006" y="225288"/>
                </a:cubicBezTo>
                <a:cubicBezTo>
                  <a:pt x="841696" y="223567"/>
                  <a:pt x="851333" y="221574"/>
                  <a:pt x="861916" y="219308"/>
                </a:cubicBezTo>
                <a:cubicBezTo>
                  <a:pt x="863608" y="202745"/>
                  <a:pt x="864325" y="193331"/>
                  <a:pt x="864067" y="191065"/>
                </a:cubicBezTo>
                <a:cubicBezTo>
                  <a:pt x="863938" y="189932"/>
                  <a:pt x="863100" y="189298"/>
                  <a:pt x="861553" y="189161"/>
                </a:cubicBezTo>
                <a:close/>
                <a:moveTo>
                  <a:pt x="147178" y="189161"/>
                </a:moveTo>
                <a:cubicBezTo>
                  <a:pt x="145631" y="189025"/>
                  <a:pt x="143375" y="189387"/>
                  <a:pt x="140411" y="190248"/>
                </a:cubicBezTo>
                <a:cubicBezTo>
                  <a:pt x="134481" y="191969"/>
                  <a:pt x="125156" y="193976"/>
                  <a:pt x="112436" y="196271"/>
                </a:cubicBezTo>
                <a:cubicBezTo>
                  <a:pt x="115132" y="206667"/>
                  <a:pt x="117197" y="216340"/>
                  <a:pt x="118632" y="225288"/>
                </a:cubicBezTo>
                <a:cubicBezTo>
                  <a:pt x="127321" y="223567"/>
                  <a:pt x="136958" y="221574"/>
                  <a:pt x="147541" y="219308"/>
                </a:cubicBezTo>
                <a:cubicBezTo>
                  <a:pt x="149233" y="202745"/>
                  <a:pt x="149950" y="193331"/>
                  <a:pt x="149692" y="191065"/>
                </a:cubicBezTo>
                <a:cubicBezTo>
                  <a:pt x="149563" y="189932"/>
                  <a:pt x="148725" y="189298"/>
                  <a:pt x="147178" y="189161"/>
                </a:cubicBezTo>
                <a:close/>
                <a:moveTo>
                  <a:pt x="5427084" y="182300"/>
                </a:moveTo>
                <a:cubicBezTo>
                  <a:pt x="5428428" y="181930"/>
                  <a:pt x="5430476" y="182156"/>
                  <a:pt x="5433229" y="182977"/>
                </a:cubicBezTo>
                <a:cubicBezTo>
                  <a:pt x="5444243" y="186261"/>
                  <a:pt x="5454324" y="190183"/>
                  <a:pt x="5463473" y="194743"/>
                </a:cubicBezTo>
                <a:cubicBezTo>
                  <a:pt x="5474013" y="199533"/>
                  <a:pt x="5482377" y="206251"/>
                  <a:pt x="5488564" y="214899"/>
                </a:cubicBezTo>
                <a:cubicBezTo>
                  <a:pt x="5494752" y="223546"/>
                  <a:pt x="5496781" y="232415"/>
                  <a:pt x="5494652" y="241507"/>
                </a:cubicBezTo>
                <a:cubicBezTo>
                  <a:pt x="5492522" y="250598"/>
                  <a:pt x="5488779" y="254890"/>
                  <a:pt x="5483423" y="254381"/>
                </a:cubicBezTo>
                <a:cubicBezTo>
                  <a:pt x="5478067" y="253872"/>
                  <a:pt x="5471385" y="248903"/>
                  <a:pt x="5463376" y="239474"/>
                </a:cubicBezTo>
                <a:cubicBezTo>
                  <a:pt x="5455367" y="230045"/>
                  <a:pt x="5445587" y="217451"/>
                  <a:pt x="5434036" y="201691"/>
                </a:cubicBezTo>
                <a:cubicBezTo>
                  <a:pt x="5425373" y="189871"/>
                  <a:pt x="5423055" y="183407"/>
                  <a:pt x="5427084" y="182300"/>
                </a:cubicBezTo>
                <a:close/>
                <a:moveTo>
                  <a:pt x="5328698" y="174663"/>
                </a:moveTo>
                <a:cubicBezTo>
                  <a:pt x="5329775" y="175090"/>
                  <a:pt x="5330682" y="176198"/>
                  <a:pt x="5331421" y="177987"/>
                </a:cubicBezTo>
                <a:cubicBezTo>
                  <a:pt x="5334375" y="185143"/>
                  <a:pt x="5335386" y="194148"/>
                  <a:pt x="5334454" y="205004"/>
                </a:cubicBezTo>
                <a:cubicBezTo>
                  <a:pt x="5333522" y="215859"/>
                  <a:pt x="5328721" y="228282"/>
                  <a:pt x="5320052" y="242270"/>
                </a:cubicBezTo>
                <a:cubicBezTo>
                  <a:pt x="5311384" y="256259"/>
                  <a:pt x="5304404" y="258091"/>
                  <a:pt x="5299112" y="247766"/>
                </a:cubicBezTo>
                <a:cubicBezTo>
                  <a:pt x="5293821" y="237441"/>
                  <a:pt x="5293681" y="228299"/>
                  <a:pt x="5298693" y="220341"/>
                </a:cubicBezTo>
                <a:cubicBezTo>
                  <a:pt x="5303705" y="212382"/>
                  <a:pt x="5308957" y="202007"/>
                  <a:pt x="5314449" y="189215"/>
                </a:cubicBezTo>
                <a:cubicBezTo>
                  <a:pt x="5320719" y="178234"/>
                  <a:pt x="5325470" y="173384"/>
                  <a:pt x="5328698" y="174663"/>
                </a:cubicBezTo>
                <a:close/>
                <a:moveTo>
                  <a:pt x="2583011" y="165909"/>
                </a:moveTo>
                <a:cubicBezTo>
                  <a:pt x="2587176" y="166332"/>
                  <a:pt x="2593425" y="169906"/>
                  <a:pt x="2601757" y="176632"/>
                </a:cubicBezTo>
                <a:cubicBezTo>
                  <a:pt x="2613989" y="189767"/>
                  <a:pt x="2617176" y="197475"/>
                  <a:pt x="2611318" y="199755"/>
                </a:cubicBezTo>
                <a:cubicBezTo>
                  <a:pt x="2605460" y="202035"/>
                  <a:pt x="2598104" y="210930"/>
                  <a:pt x="2589249" y="226439"/>
                </a:cubicBezTo>
                <a:cubicBezTo>
                  <a:pt x="2580393" y="241948"/>
                  <a:pt x="2567975" y="257005"/>
                  <a:pt x="2551993" y="271610"/>
                </a:cubicBezTo>
                <a:cubicBezTo>
                  <a:pt x="2536011" y="286216"/>
                  <a:pt x="2522678" y="296308"/>
                  <a:pt x="2511994" y="301886"/>
                </a:cubicBezTo>
                <a:cubicBezTo>
                  <a:pt x="2501311" y="307465"/>
                  <a:pt x="2489412" y="311867"/>
                  <a:pt x="2476298" y="315094"/>
                </a:cubicBezTo>
                <a:cubicBezTo>
                  <a:pt x="2463184" y="318320"/>
                  <a:pt x="2463786" y="314889"/>
                  <a:pt x="2478105" y="304801"/>
                </a:cubicBezTo>
                <a:cubicBezTo>
                  <a:pt x="2492423" y="294713"/>
                  <a:pt x="2508230" y="280803"/>
                  <a:pt x="2525524" y="263071"/>
                </a:cubicBezTo>
                <a:cubicBezTo>
                  <a:pt x="2542819" y="245339"/>
                  <a:pt x="2555682" y="228260"/>
                  <a:pt x="2564114" y="211833"/>
                </a:cubicBezTo>
                <a:cubicBezTo>
                  <a:pt x="2572546" y="195407"/>
                  <a:pt x="2576762" y="182827"/>
                  <a:pt x="2576762" y="174093"/>
                </a:cubicBezTo>
                <a:cubicBezTo>
                  <a:pt x="2576762" y="168214"/>
                  <a:pt x="2578845" y="165486"/>
                  <a:pt x="2583011" y="165909"/>
                </a:cubicBezTo>
                <a:close/>
                <a:moveTo>
                  <a:pt x="2113282" y="165721"/>
                </a:moveTo>
                <a:cubicBezTo>
                  <a:pt x="2116482" y="164907"/>
                  <a:pt x="2122256" y="165833"/>
                  <a:pt x="2130606" y="168501"/>
                </a:cubicBezTo>
                <a:cubicBezTo>
                  <a:pt x="2147305" y="173835"/>
                  <a:pt x="2155654" y="182447"/>
                  <a:pt x="2155654" y="194335"/>
                </a:cubicBezTo>
                <a:cubicBezTo>
                  <a:pt x="2155654" y="206983"/>
                  <a:pt x="2147975" y="208955"/>
                  <a:pt x="2132617" y="200250"/>
                </a:cubicBezTo>
                <a:cubicBezTo>
                  <a:pt x="2122378" y="190929"/>
                  <a:pt x="2115308" y="181973"/>
                  <a:pt x="2111408" y="173384"/>
                </a:cubicBezTo>
                <a:cubicBezTo>
                  <a:pt x="2109458" y="169089"/>
                  <a:pt x="2110082" y="166534"/>
                  <a:pt x="2113282" y="165721"/>
                </a:cubicBezTo>
                <a:close/>
                <a:moveTo>
                  <a:pt x="3206619" y="152216"/>
                </a:moveTo>
                <a:cubicBezTo>
                  <a:pt x="3208938" y="152527"/>
                  <a:pt x="3211742" y="153162"/>
                  <a:pt x="3215033" y="154121"/>
                </a:cubicBezTo>
                <a:cubicBezTo>
                  <a:pt x="3228198" y="157957"/>
                  <a:pt x="3237673" y="163769"/>
                  <a:pt x="3243459" y="171555"/>
                </a:cubicBezTo>
                <a:cubicBezTo>
                  <a:pt x="3249246" y="179342"/>
                  <a:pt x="3250672" y="188921"/>
                  <a:pt x="3247740" y="200293"/>
                </a:cubicBezTo>
                <a:cubicBezTo>
                  <a:pt x="3244807" y="211665"/>
                  <a:pt x="3235562" y="208983"/>
                  <a:pt x="3220002" y="192248"/>
                </a:cubicBezTo>
                <a:cubicBezTo>
                  <a:pt x="3208315" y="176058"/>
                  <a:pt x="3201274" y="164697"/>
                  <a:pt x="3198879" y="158165"/>
                </a:cubicBezTo>
                <a:cubicBezTo>
                  <a:pt x="3197083" y="153266"/>
                  <a:pt x="3199663" y="151283"/>
                  <a:pt x="3206619" y="152216"/>
                </a:cubicBezTo>
                <a:close/>
                <a:moveTo>
                  <a:pt x="4665961" y="141763"/>
                </a:moveTo>
                <a:cubicBezTo>
                  <a:pt x="4660010" y="141763"/>
                  <a:pt x="4646687" y="143119"/>
                  <a:pt x="4625995" y="145829"/>
                </a:cubicBezTo>
                <a:lnTo>
                  <a:pt x="4579661" y="152024"/>
                </a:lnTo>
                <a:lnTo>
                  <a:pt x="4582307" y="171125"/>
                </a:lnTo>
                <a:lnTo>
                  <a:pt x="4584695" y="195604"/>
                </a:lnTo>
                <a:cubicBezTo>
                  <a:pt x="4598619" y="193883"/>
                  <a:pt x="4624926" y="190872"/>
                  <a:pt x="4663616" y="186569"/>
                </a:cubicBezTo>
                <a:cubicBezTo>
                  <a:pt x="4666929" y="170107"/>
                  <a:pt x="4669037" y="158524"/>
                  <a:pt x="4669940" y="151820"/>
                </a:cubicBezTo>
                <a:cubicBezTo>
                  <a:pt x="4670844" y="145116"/>
                  <a:pt x="4669517" y="141763"/>
                  <a:pt x="4665961" y="141763"/>
                </a:cubicBezTo>
                <a:close/>
                <a:moveTo>
                  <a:pt x="1140084" y="132191"/>
                </a:moveTo>
                <a:cubicBezTo>
                  <a:pt x="1146881" y="132191"/>
                  <a:pt x="1152646" y="134558"/>
                  <a:pt x="1157378" y="139290"/>
                </a:cubicBezTo>
                <a:cubicBezTo>
                  <a:pt x="1162110" y="144022"/>
                  <a:pt x="1164476" y="149321"/>
                  <a:pt x="1164476" y="155186"/>
                </a:cubicBezTo>
                <a:cubicBezTo>
                  <a:pt x="1164476" y="162643"/>
                  <a:pt x="1162053" y="168795"/>
                  <a:pt x="1157206" y="173642"/>
                </a:cubicBezTo>
                <a:cubicBezTo>
                  <a:pt x="1152359" y="178489"/>
                  <a:pt x="1146651" y="180912"/>
                  <a:pt x="1140084" y="180912"/>
                </a:cubicBezTo>
                <a:cubicBezTo>
                  <a:pt x="1133487" y="180912"/>
                  <a:pt x="1127776" y="178500"/>
                  <a:pt x="1122951" y="173674"/>
                </a:cubicBezTo>
                <a:cubicBezTo>
                  <a:pt x="1118125" y="168849"/>
                  <a:pt x="1115712" y="162686"/>
                  <a:pt x="1115712" y="155186"/>
                </a:cubicBezTo>
                <a:cubicBezTo>
                  <a:pt x="1115712" y="149278"/>
                  <a:pt x="1118068" y="143968"/>
                  <a:pt x="1122778" y="139258"/>
                </a:cubicBezTo>
                <a:cubicBezTo>
                  <a:pt x="1127489" y="134547"/>
                  <a:pt x="1133257" y="132191"/>
                  <a:pt x="1140084" y="132191"/>
                </a:cubicBezTo>
                <a:close/>
                <a:moveTo>
                  <a:pt x="614216" y="125912"/>
                </a:moveTo>
                <a:cubicBezTo>
                  <a:pt x="630396" y="124828"/>
                  <a:pt x="643968" y="127201"/>
                  <a:pt x="654933" y="133030"/>
                </a:cubicBezTo>
                <a:cubicBezTo>
                  <a:pt x="669553" y="140803"/>
                  <a:pt x="675992" y="147801"/>
                  <a:pt x="674249" y="154024"/>
                </a:cubicBezTo>
                <a:cubicBezTo>
                  <a:pt x="672507" y="160248"/>
                  <a:pt x="665474" y="162912"/>
                  <a:pt x="653148" y="162015"/>
                </a:cubicBezTo>
                <a:cubicBezTo>
                  <a:pt x="640822" y="161119"/>
                  <a:pt x="623503" y="160671"/>
                  <a:pt x="601189" y="160671"/>
                </a:cubicBezTo>
                <a:cubicBezTo>
                  <a:pt x="578905" y="160671"/>
                  <a:pt x="554964" y="161793"/>
                  <a:pt x="529367" y="164037"/>
                </a:cubicBezTo>
                <a:cubicBezTo>
                  <a:pt x="503769" y="166282"/>
                  <a:pt x="482345" y="168952"/>
                  <a:pt x="465094" y="172050"/>
                </a:cubicBezTo>
                <a:cubicBezTo>
                  <a:pt x="447843" y="175147"/>
                  <a:pt x="432785" y="178073"/>
                  <a:pt x="419922" y="180826"/>
                </a:cubicBezTo>
                <a:cubicBezTo>
                  <a:pt x="407059" y="183580"/>
                  <a:pt x="393672" y="180590"/>
                  <a:pt x="379762" y="171856"/>
                </a:cubicBezTo>
                <a:cubicBezTo>
                  <a:pt x="367157" y="157989"/>
                  <a:pt x="366261" y="151741"/>
                  <a:pt x="377073" y="153110"/>
                </a:cubicBezTo>
                <a:cubicBezTo>
                  <a:pt x="387886" y="154480"/>
                  <a:pt x="406410" y="154049"/>
                  <a:pt x="432645" y="151820"/>
                </a:cubicBezTo>
                <a:cubicBezTo>
                  <a:pt x="458881" y="149590"/>
                  <a:pt x="486887" y="146216"/>
                  <a:pt x="516665" y="141699"/>
                </a:cubicBezTo>
                <a:cubicBezTo>
                  <a:pt x="546442" y="137182"/>
                  <a:pt x="573276" y="132665"/>
                  <a:pt x="597167" y="128147"/>
                </a:cubicBezTo>
                <a:cubicBezTo>
                  <a:pt x="603140" y="127018"/>
                  <a:pt x="608823" y="126273"/>
                  <a:pt x="614216" y="125912"/>
                </a:cubicBezTo>
                <a:close/>
                <a:moveTo>
                  <a:pt x="3130487" y="124889"/>
                </a:moveTo>
                <a:cubicBezTo>
                  <a:pt x="3125561" y="125326"/>
                  <a:pt x="3113025" y="127552"/>
                  <a:pt x="3092876" y="131568"/>
                </a:cubicBezTo>
                <a:lnTo>
                  <a:pt x="3094059" y="169963"/>
                </a:lnTo>
                <a:cubicBezTo>
                  <a:pt x="3101990" y="169218"/>
                  <a:pt x="3108590" y="167454"/>
                  <a:pt x="3113860" y="164672"/>
                </a:cubicBezTo>
                <a:cubicBezTo>
                  <a:pt x="3119130" y="161890"/>
                  <a:pt x="3124823" y="163507"/>
                  <a:pt x="3130939" y="169523"/>
                </a:cubicBezTo>
                <a:cubicBezTo>
                  <a:pt x="3137055" y="175538"/>
                  <a:pt x="3135298" y="180514"/>
                  <a:pt x="3125669" y="184451"/>
                </a:cubicBezTo>
                <a:cubicBezTo>
                  <a:pt x="3116039" y="188387"/>
                  <a:pt x="3105560" y="190355"/>
                  <a:pt x="3094232" y="190355"/>
                </a:cubicBezTo>
                <a:lnTo>
                  <a:pt x="3095393" y="225288"/>
                </a:lnTo>
                <a:cubicBezTo>
                  <a:pt x="3099924" y="225417"/>
                  <a:pt x="3106679" y="223650"/>
                  <a:pt x="3115656" y="219986"/>
                </a:cubicBezTo>
                <a:cubicBezTo>
                  <a:pt x="3124633" y="216322"/>
                  <a:pt x="3130652" y="216515"/>
                  <a:pt x="3133714" y="220566"/>
                </a:cubicBezTo>
                <a:cubicBezTo>
                  <a:pt x="3136775" y="224618"/>
                  <a:pt x="3139031" y="224359"/>
                  <a:pt x="3140479" y="219792"/>
                </a:cubicBezTo>
                <a:cubicBezTo>
                  <a:pt x="3141927" y="215225"/>
                  <a:pt x="3142877" y="199709"/>
                  <a:pt x="3143329" y="173244"/>
                </a:cubicBezTo>
                <a:cubicBezTo>
                  <a:pt x="3143781" y="146779"/>
                  <a:pt x="3142985" y="131994"/>
                  <a:pt x="3140941" y="128890"/>
                </a:cubicBezTo>
                <a:cubicBezTo>
                  <a:pt x="3138898" y="125785"/>
                  <a:pt x="3135413" y="124451"/>
                  <a:pt x="3130487" y="124889"/>
                </a:cubicBezTo>
                <a:close/>
                <a:moveTo>
                  <a:pt x="920640" y="122877"/>
                </a:moveTo>
                <a:cubicBezTo>
                  <a:pt x="916251" y="134020"/>
                  <a:pt x="910623" y="144718"/>
                  <a:pt x="903754" y="154971"/>
                </a:cubicBezTo>
                <a:cubicBezTo>
                  <a:pt x="912343" y="161424"/>
                  <a:pt x="918452" y="167597"/>
                  <a:pt x="922080" y="173491"/>
                </a:cubicBezTo>
                <a:cubicBezTo>
                  <a:pt x="925709" y="179385"/>
                  <a:pt x="930548" y="186756"/>
                  <a:pt x="936600" y="195604"/>
                </a:cubicBezTo>
                <a:cubicBezTo>
                  <a:pt x="938894" y="184763"/>
                  <a:pt x="940941" y="172211"/>
                  <a:pt x="942741" y="157950"/>
                </a:cubicBezTo>
                <a:cubicBezTo>
                  <a:pt x="944541" y="143689"/>
                  <a:pt x="944759" y="132449"/>
                  <a:pt x="943397" y="124233"/>
                </a:cubicBezTo>
                <a:cubicBezTo>
                  <a:pt x="932757" y="126025"/>
                  <a:pt x="925171" y="125573"/>
                  <a:pt x="920640" y="122877"/>
                </a:cubicBezTo>
                <a:close/>
                <a:moveTo>
                  <a:pt x="206264" y="122877"/>
                </a:moveTo>
                <a:cubicBezTo>
                  <a:pt x="201876" y="134020"/>
                  <a:pt x="196248" y="144718"/>
                  <a:pt x="189379" y="154971"/>
                </a:cubicBezTo>
                <a:cubicBezTo>
                  <a:pt x="197969" y="161424"/>
                  <a:pt x="204077" y="167597"/>
                  <a:pt x="207705" y="173491"/>
                </a:cubicBezTo>
                <a:cubicBezTo>
                  <a:pt x="211334" y="179385"/>
                  <a:pt x="216173" y="186756"/>
                  <a:pt x="222225" y="195604"/>
                </a:cubicBezTo>
                <a:cubicBezTo>
                  <a:pt x="224520" y="184763"/>
                  <a:pt x="226566" y="172211"/>
                  <a:pt x="228366" y="157950"/>
                </a:cubicBezTo>
                <a:cubicBezTo>
                  <a:pt x="230166" y="143689"/>
                  <a:pt x="230385" y="132449"/>
                  <a:pt x="229022" y="124233"/>
                </a:cubicBezTo>
                <a:cubicBezTo>
                  <a:pt x="218382" y="126025"/>
                  <a:pt x="210796" y="125573"/>
                  <a:pt x="206264" y="122877"/>
                </a:cubicBezTo>
                <a:close/>
                <a:moveTo>
                  <a:pt x="4307663" y="116123"/>
                </a:moveTo>
                <a:cubicBezTo>
                  <a:pt x="4315493" y="118030"/>
                  <a:pt x="4322326" y="120447"/>
                  <a:pt x="4328163" y="123372"/>
                </a:cubicBezTo>
                <a:cubicBezTo>
                  <a:pt x="4335562" y="126857"/>
                  <a:pt x="4338097" y="131026"/>
                  <a:pt x="4335767" y="135880"/>
                </a:cubicBezTo>
                <a:cubicBezTo>
                  <a:pt x="4333436" y="140735"/>
                  <a:pt x="4330941" y="150464"/>
                  <a:pt x="4328281" y="165070"/>
                </a:cubicBezTo>
                <a:cubicBezTo>
                  <a:pt x="4325621" y="179675"/>
                  <a:pt x="4322197" y="195127"/>
                  <a:pt x="4318010" y="211425"/>
                </a:cubicBezTo>
                <a:cubicBezTo>
                  <a:pt x="4313823" y="227722"/>
                  <a:pt x="4305878" y="241019"/>
                  <a:pt x="4294176" y="251315"/>
                </a:cubicBezTo>
                <a:cubicBezTo>
                  <a:pt x="4282475" y="261612"/>
                  <a:pt x="4269436" y="269542"/>
                  <a:pt x="4255060" y="275106"/>
                </a:cubicBezTo>
                <a:cubicBezTo>
                  <a:pt x="4240684" y="280670"/>
                  <a:pt x="4226129" y="284585"/>
                  <a:pt x="4211394" y="286851"/>
                </a:cubicBezTo>
                <a:cubicBezTo>
                  <a:pt x="4196660" y="289116"/>
                  <a:pt x="4197194" y="286055"/>
                  <a:pt x="4212996" y="277666"/>
                </a:cubicBezTo>
                <a:cubicBezTo>
                  <a:pt x="4228799" y="269277"/>
                  <a:pt x="4244373" y="259604"/>
                  <a:pt x="4259717" y="248648"/>
                </a:cubicBezTo>
                <a:cubicBezTo>
                  <a:pt x="4275061" y="237692"/>
                  <a:pt x="4285608" y="224040"/>
                  <a:pt x="4291359" y="207693"/>
                </a:cubicBezTo>
                <a:cubicBezTo>
                  <a:pt x="4297109" y="191345"/>
                  <a:pt x="4300655" y="175273"/>
                  <a:pt x="4301996" y="159477"/>
                </a:cubicBezTo>
                <a:cubicBezTo>
                  <a:pt x="4303336" y="143681"/>
                  <a:pt x="4302659" y="132030"/>
                  <a:pt x="4299963" y="124523"/>
                </a:cubicBezTo>
                <a:cubicBezTo>
                  <a:pt x="4297267" y="117016"/>
                  <a:pt x="4299834" y="114216"/>
                  <a:pt x="4307663" y="116123"/>
                </a:cubicBezTo>
                <a:close/>
                <a:moveTo>
                  <a:pt x="3887582" y="115392"/>
                </a:moveTo>
                <a:cubicBezTo>
                  <a:pt x="3898057" y="116811"/>
                  <a:pt x="3906622" y="119429"/>
                  <a:pt x="3913276" y="123243"/>
                </a:cubicBezTo>
                <a:cubicBezTo>
                  <a:pt x="3921780" y="126742"/>
                  <a:pt x="3924450" y="131568"/>
                  <a:pt x="3921288" y="137720"/>
                </a:cubicBezTo>
                <a:cubicBezTo>
                  <a:pt x="3918126" y="143871"/>
                  <a:pt x="3916994" y="168881"/>
                  <a:pt x="3917890" y="212747"/>
                </a:cubicBezTo>
                <a:cubicBezTo>
                  <a:pt x="3918786" y="256614"/>
                  <a:pt x="3917241" y="286345"/>
                  <a:pt x="3913254" y="301940"/>
                </a:cubicBezTo>
                <a:cubicBezTo>
                  <a:pt x="3909268" y="317535"/>
                  <a:pt x="3903399" y="319141"/>
                  <a:pt x="3895648" y="306758"/>
                </a:cubicBezTo>
                <a:cubicBezTo>
                  <a:pt x="3887897" y="294376"/>
                  <a:pt x="3884696" y="284653"/>
                  <a:pt x="3886044" y="277590"/>
                </a:cubicBezTo>
                <a:cubicBezTo>
                  <a:pt x="3887392" y="270528"/>
                  <a:pt x="3888966" y="256252"/>
                  <a:pt x="3890765" y="234763"/>
                </a:cubicBezTo>
                <a:cubicBezTo>
                  <a:pt x="3892565" y="213274"/>
                  <a:pt x="3892361" y="191549"/>
                  <a:pt x="3890152" y="169587"/>
                </a:cubicBezTo>
                <a:cubicBezTo>
                  <a:pt x="3887944" y="147625"/>
                  <a:pt x="3884344" y="132747"/>
                  <a:pt x="3879354" y="124953"/>
                </a:cubicBezTo>
                <a:cubicBezTo>
                  <a:pt x="3874364" y="117159"/>
                  <a:pt x="3877106" y="113972"/>
                  <a:pt x="3887582" y="115392"/>
                </a:cubicBezTo>
                <a:close/>
                <a:moveTo>
                  <a:pt x="5464790" y="106919"/>
                </a:moveTo>
                <a:cubicBezTo>
                  <a:pt x="5470924" y="107624"/>
                  <a:pt x="5476042" y="109362"/>
                  <a:pt x="5480143" y="112133"/>
                </a:cubicBezTo>
                <a:cubicBezTo>
                  <a:pt x="5488346" y="117675"/>
                  <a:pt x="5492125" y="122877"/>
                  <a:pt x="5491479" y="127739"/>
                </a:cubicBezTo>
                <a:cubicBezTo>
                  <a:pt x="5490834" y="132600"/>
                  <a:pt x="5486267" y="134805"/>
                  <a:pt x="5477777" y="134353"/>
                </a:cubicBezTo>
                <a:cubicBezTo>
                  <a:pt x="5469288" y="133901"/>
                  <a:pt x="5457507" y="133676"/>
                  <a:pt x="5442436" y="133676"/>
                </a:cubicBezTo>
                <a:cubicBezTo>
                  <a:pt x="5427522" y="133676"/>
                  <a:pt x="5411798" y="134715"/>
                  <a:pt x="5395264" y="136795"/>
                </a:cubicBezTo>
                <a:cubicBezTo>
                  <a:pt x="5401574" y="142545"/>
                  <a:pt x="5404050" y="148672"/>
                  <a:pt x="5402695" y="155175"/>
                </a:cubicBezTo>
                <a:cubicBezTo>
                  <a:pt x="5401340" y="161678"/>
                  <a:pt x="5400663" y="176531"/>
                  <a:pt x="5400663" y="199734"/>
                </a:cubicBezTo>
                <a:cubicBezTo>
                  <a:pt x="5400663" y="224012"/>
                  <a:pt x="5400885" y="240991"/>
                  <a:pt x="5401329" y="250670"/>
                </a:cubicBezTo>
                <a:cubicBezTo>
                  <a:pt x="5401774" y="260350"/>
                  <a:pt x="5400570" y="269474"/>
                  <a:pt x="5397716" y="278042"/>
                </a:cubicBezTo>
                <a:cubicBezTo>
                  <a:pt x="5394862" y="286610"/>
                  <a:pt x="5390152" y="294160"/>
                  <a:pt x="5383583" y="300692"/>
                </a:cubicBezTo>
                <a:cubicBezTo>
                  <a:pt x="5377016" y="307224"/>
                  <a:pt x="5371574" y="305977"/>
                  <a:pt x="5367257" y="296950"/>
                </a:cubicBezTo>
                <a:cubicBezTo>
                  <a:pt x="5362941" y="287922"/>
                  <a:pt x="5355480" y="278221"/>
                  <a:pt x="5344875" y="267846"/>
                </a:cubicBezTo>
                <a:cubicBezTo>
                  <a:pt x="5334271" y="257471"/>
                  <a:pt x="5333845" y="253427"/>
                  <a:pt x="5343596" y="255714"/>
                </a:cubicBezTo>
                <a:cubicBezTo>
                  <a:pt x="5353348" y="258002"/>
                  <a:pt x="5360001" y="259127"/>
                  <a:pt x="5363557" y="259091"/>
                </a:cubicBezTo>
                <a:cubicBezTo>
                  <a:pt x="5367114" y="259056"/>
                  <a:pt x="5369437" y="257217"/>
                  <a:pt x="5370527" y="253574"/>
                </a:cubicBezTo>
                <a:cubicBezTo>
                  <a:pt x="5371617" y="249932"/>
                  <a:pt x="5372387" y="238943"/>
                  <a:pt x="5372839" y="220610"/>
                </a:cubicBezTo>
                <a:cubicBezTo>
                  <a:pt x="5373290" y="202276"/>
                  <a:pt x="5373298" y="185268"/>
                  <a:pt x="5372860" y="169587"/>
                </a:cubicBezTo>
                <a:cubicBezTo>
                  <a:pt x="5372423" y="153906"/>
                  <a:pt x="5370749" y="144187"/>
                  <a:pt x="5367838" y="140430"/>
                </a:cubicBezTo>
                <a:cubicBezTo>
                  <a:pt x="5348450" y="144029"/>
                  <a:pt x="5334253" y="146729"/>
                  <a:pt x="5325247" y="148528"/>
                </a:cubicBezTo>
                <a:cubicBezTo>
                  <a:pt x="5316242" y="150328"/>
                  <a:pt x="5307638" y="147155"/>
                  <a:pt x="5299435" y="139010"/>
                </a:cubicBezTo>
                <a:cubicBezTo>
                  <a:pt x="5291233" y="130865"/>
                  <a:pt x="5293907" y="126792"/>
                  <a:pt x="5307458" y="126792"/>
                </a:cubicBezTo>
                <a:cubicBezTo>
                  <a:pt x="5318013" y="126792"/>
                  <a:pt x="5339215" y="124326"/>
                  <a:pt x="5371064" y="119393"/>
                </a:cubicBezTo>
                <a:cubicBezTo>
                  <a:pt x="5402914" y="114460"/>
                  <a:pt x="5427006" y="110631"/>
                  <a:pt x="5443339" y="107906"/>
                </a:cubicBezTo>
                <a:cubicBezTo>
                  <a:pt x="5451506" y="106544"/>
                  <a:pt x="5458656" y="106215"/>
                  <a:pt x="5464790" y="106919"/>
                </a:cubicBezTo>
                <a:close/>
                <a:moveTo>
                  <a:pt x="5006379" y="106680"/>
                </a:moveTo>
                <a:cubicBezTo>
                  <a:pt x="4979849" y="111154"/>
                  <a:pt x="4961408" y="113549"/>
                  <a:pt x="4951054" y="113865"/>
                </a:cubicBezTo>
                <a:cubicBezTo>
                  <a:pt x="4961852" y="116460"/>
                  <a:pt x="4966560" y="119873"/>
                  <a:pt x="4965175" y="124103"/>
                </a:cubicBezTo>
                <a:cubicBezTo>
                  <a:pt x="4963792" y="128334"/>
                  <a:pt x="4962239" y="139118"/>
                  <a:pt x="4960519" y="156455"/>
                </a:cubicBezTo>
                <a:cubicBezTo>
                  <a:pt x="4979950" y="154705"/>
                  <a:pt x="4996993" y="153056"/>
                  <a:pt x="5011649" y="151508"/>
                </a:cubicBezTo>
                <a:cubicBezTo>
                  <a:pt x="5010760" y="128506"/>
                  <a:pt x="5009003" y="113563"/>
                  <a:pt x="5006379" y="106680"/>
                </a:cubicBezTo>
                <a:close/>
                <a:moveTo>
                  <a:pt x="5621771" y="104497"/>
                </a:moveTo>
                <a:cubicBezTo>
                  <a:pt x="5625623" y="104633"/>
                  <a:pt x="5630016" y="105899"/>
                  <a:pt x="5634949" y="108293"/>
                </a:cubicBezTo>
                <a:cubicBezTo>
                  <a:pt x="5649877" y="114890"/>
                  <a:pt x="5654151" y="121759"/>
                  <a:pt x="5647769" y="128900"/>
                </a:cubicBezTo>
                <a:cubicBezTo>
                  <a:pt x="5641388" y="136042"/>
                  <a:pt x="5636888" y="150525"/>
                  <a:pt x="5634272" y="172351"/>
                </a:cubicBezTo>
                <a:cubicBezTo>
                  <a:pt x="5631654" y="194177"/>
                  <a:pt x="5630640" y="207108"/>
                  <a:pt x="5631228" y="211145"/>
                </a:cubicBezTo>
                <a:cubicBezTo>
                  <a:pt x="5631816" y="215182"/>
                  <a:pt x="5638824" y="212927"/>
                  <a:pt x="5652254" y="204380"/>
                </a:cubicBezTo>
                <a:cubicBezTo>
                  <a:pt x="5665684" y="195833"/>
                  <a:pt x="5673937" y="192976"/>
                  <a:pt x="5677013" y="195808"/>
                </a:cubicBezTo>
                <a:cubicBezTo>
                  <a:pt x="5680089" y="198640"/>
                  <a:pt x="5673130" y="207890"/>
                  <a:pt x="5656137" y="223556"/>
                </a:cubicBezTo>
                <a:cubicBezTo>
                  <a:pt x="5639143" y="239223"/>
                  <a:pt x="5626596" y="252456"/>
                  <a:pt x="5618494" y="263254"/>
                </a:cubicBezTo>
                <a:cubicBezTo>
                  <a:pt x="5610392" y="274052"/>
                  <a:pt x="5603792" y="273600"/>
                  <a:pt x="5598694" y="261899"/>
                </a:cubicBezTo>
                <a:cubicBezTo>
                  <a:pt x="5593596" y="250197"/>
                  <a:pt x="5592864" y="241299"/>
                  <a:pt x="5596500" y="235204"/>
                </a:cubicBezTo>
                <a:cubicBezTo>
                  <a:pt x="5600135" y="229110"/>
                  <a:pt x="5603057" y="222076"/>
                  <a:pt x="5605265" y="214103"/>
                </a:cubicBezTo>
                <a:cubicBezTo>
                  <a:pt x="5607473" y="206129"/>
                  <a:pt x="5609029" y="195428"/>
                  <a:pt x="5609932" y="181998"/>
                </a:cubicBezTo>
                <a:cubicBezTo>
                  <a:pt x="5610836" y="168569"/>
                  <a:pt x="5611514" y="156706"/>
                  <a:pt x="5611965" y="146410"/>
                </a:cubicBezTo>
                <a:cubicBezTo>
                  <a:pt x="5612417" y="136113"/>
                  <a:pt x="5609943" y="132069"/>
                  <a:pt x="5604544" y="134278"/>
                </a:cubicBezTo>
                <a:cubicBezTo>
                  <a:pt x="5599145" y="136486"/>
                  <a:pt x="5591907" y="139863"/>
                  <a:pt x="5582829" y="144409"/>
                </a:cubicBezTo>
                <a:cubicBezTo>
                  <a:pt x="5573752" y="148955"/>
                  <a:pt x="5564528" y="147557"/>
                  <a:pt x="5555157" y="140215"/>
                </a:cubicBezTo>
                <a:cubicBezTo>
                  <a:pt x="5545785" y="132873"/>
                  <a:pt x="5545864" y="128592"/>
                  <a:pt x="5555393" y="127373"/>
                </a:cubicBezTo>
                <a:cubicBezTo>
                  <a:pt x="5564922" y="126154"/>
                  <a:pt x="5575326" y="123594"/>
                  <a:pt x="5586605" y="119694"/>
                </a:cubicBezTo>
                <a:cubicBezTo>
                  <a:pt x="5597883" y="115793"/>
                  <a:pt x="5606294" y="111721"/>
                  <a:pt x="5611836" y="107476"/>
                </a:cubicBezTo>
                <a:cubicBezTo>
                  <a:pt x="5614607" y="105354"/>
                  <a:pt x="5617919" y="104361"/>
                  <a:pt x="5621771" y="104497"/>
                </a:cubicBezTo>
                <a:close/>
                <a:moveTo>
                  <a:pt x="6344004" y="97479"/>
                </a:moveTo>
                <a:cubicBezTo>
                  <a:pt x="6346036" y="97239"/>
                  <a:pt x="6348530" y="97424"/>
                  <a:pt x="6351485" y="98033"/>
                </a:cubicBezTo>
                <a:cubicBezTo>
                  <a:pt x="6363309" y="100471"/>
                  <a:pt x="6371210" y="105085"/>
                  <a:pt x="6375190" y="111875"/>
                </a:cubicBezTo>
                <a:cubicBezTo>
                  <a:pt x="6379169" y="118665"/>
                  <a:pt x="6379026" y="124670"/>
                  <a:pt x="6374760" y="129890"/>
                </a:cubicBezTo>
                <a:cubicBezTo>
                  <a:pt x="6370494" y="135110"/>
                  <a:pt x="6364327" y="135024"/>
                  <a:pt x="6356260" y="129632"/>
                </a:cubicBezTo>
                <a:cubicBezTo>
                  <a:pt x="6348194" y="124240"/>
                  <a:pt x="6342176" y="118066"/>
                  <a:pt x="6338203" y="111111"/>
                </a:cubicBezTo>
                <a:cubicBezTo>
                  <a:pt x="6335976" y="102744"/>
                  <a:pt x="6337911" y="98200"/>
                  <a:pt x="6344004" y="97479"/>
                </a:cubicBezTo>
                <a:close/>
                <a:moveTo>
                  <a:pt x="2576332" y="95301"/>
                </a:moveTo>
                <a:cubicBezTo>
                  <a:pt x="2582025" y="96821"/>
                  <a:pt x="2588621" y="101804"/>
                  <a:pt x="2596121" y="110251"/>
                </a:cubicBezTo>
                <a:cubicBezTo>
                  <a:pt x="2604009" y="119457"/>
                  <a:pt x="2604994" y="125975"/>
                  <a:pt x="2599079" y="129804"/>
                </a:cubicBezTo>
                <a:cubicBezTo>
                  <a:pt x="2593164" y="133633"/>
                  <a:pt x="2586653" y="139989"/>
                  <a:pt x="2579548" y="148873"/>
                </a:cubicBezTo>
                <a:cubicBezTo>
                  <a:pt x="2572442" y="157756"/>
                  <a:pt x="2564483" y="166142"/>
                  <a:pt x="2555671" y="174029"/>
                </a:cubicBezTo>
                <a:cubicBezTo>
                  <a:pt x="2546859" y="181916"/>
                  <a:pt x="2536695" y="187509"/>
                  <a:pt x="2525180" y="190807"/>
                </a:cubicBezTo>
                <a:cubicBezTo>
                  <a:pt x="2513665" y="194105"/>
                  <a:pt x="2512285" y="191022"/>
                  <a:pt x="2521039" y="181558"/>
                </a:cubicBezTo>
                <a:cubicBezTo>
                  <a:pt x="2529794" y="172093"/>
                  <a:pt x="2538362" y="161621"/>
                  <a:pt x="2546744" y="150142"/>
                </a:cubicBezTo>
                <a:cubicBezTo>
                  <a:pt x="2555126" y="138662"/>
                  <a:pt x="2560199" y="130044"/>
                  <a:pt x="2561963" y="124286"/>
                </a:cubicBezTo>
                <a:cubicBezTo>
                  <a:pt x="2563727" y="118529"/>
                  <a:pt x="2565139" y="111878"/>
                  <a:pt x="2566200" y="104336"/>
                </a:cubicBezTo>
                <a:cubicBezTo>
                  <a:pt x="2567261" y="96793"/>
                  <a:pt x="2570639" y="93781"/>
                  <a:pt x="2576332" y="95301"/>
                </a:cubicBezTo>
                <a:close/>
                <a:moveTo>
                  <a:pt x="2105407" y="94527"/>
                </a:moveTo>
                <a:lnTo>
                  <a:pt x="2097620" y="104701"/>
                </a:lnTo>
                <a:cubicBezTo>
                  <a:pt x="2102510" y="105189"/>
                  <a:pt x="2106916" y="106902"/>
                  <a:pt x="2110838" y="109842"/>
                </a:cubicBezTo>
                <a:cubicBezTo>
                  <a:pt x="2114760" y="112782"/>
                  <a:pt x="2118951" y="115722"/>
                  <a:pt x="2123411" y="118661"/>
                </a:cubicBezTo>
                <a:cubicBezTo>
                  <a:pt x="2128673" y="111936"/>
                  <a:pt x="2132187" y="106458"/>
                  <a:pt x="2133951" y="102227"/>
                </a:cubicBezTo>
                <a:cubicBezTo>
                  <a:pt x="2135714" y="97997"/>
                  <a:pt x="2135270" y="95882"/>
                  <a:pt x="2132617" y="95882"/>
                </a:cubicBezTo>
                <a:cubicBezTo>
                  <a:pt x="2128617" y="95882"/>
                  <a:pt x="2124120" y="96556"/>
                  <a:pt x="2119130" y="97904"/>
                </a:cubicBezTo>
                <a:cubicBezTo>
                  <a:pt x="2114140" y="99252"/>
                  <a:pt x="2109565" y="98126"/>
                  <a:pt x="2105407" y="94527"/>
                </a:cubicBezTo>
                <a:close/>
                <a:moveTo>
                  <a:pt x="5053204" y="74899"/>
                </a:moveTo>
                <a:cubicBezTo>
                  <a:pt x="5058289" y="75867"/>
                  <a:pt x="5062284" y="77993"/>
                  <a:pt x="5065188" y="81276"/>
                </a:cubicBezTo>
                <a:cubicBezTo>
                  <a:pt x="5070996" y="87844"/>
                  <a:pt x="5069099" y="92810"/>
                  <a:pt x="5059498" y="96172"/>
                </a:cubicBezTo>
                <a:cubicBezTo>
                  <a:pt x="5049897" y="99535"/>
                  <a:pt x="5037598" y="101690"/>
                  <a:pt x="5022597" y="102636"/>
                </a:cubicBezTo>
                <a:cubicBezTo>
                  <a:pt x="5036092" y="106365"/>
                  <a:pt x="5041939" y="111204"/>
                  <a:pt x="5040139" y="117156"/>
                </a:cubicBezTo>
                <a:cubicBezTo>
                  <a:pt x="5038339" y="123107"/>
                  <a:pt x="5037439" y="133511"/>
                  <a:pt x="5037439" y="148367"/>
                </a:cubicBezTo>
                <a:cubicBezTo>
                  <a:pt x="5063094" y="145714"/>
                  <a:pt x="5082819" y="143251"/>
                  <a:pt x="5096614" y="140978"/>
                </a:cubicBezTo>
                <a:cubicBezTo>
                  <a:pt x="5110410" y="138705"/>
                  <a:pt x="5121093" y="141484"/>
                  <a:pt x="5128665" y="149314"/>
                </a:cubicBezTo>
                <a:cubicBezTo>
                  <a:pt x="5136236" y="157143"/>
                  <a:pt x="5138714" y="162568"/>
                  <a:pt x="5136096" y="165586"/>
                </a:cubicBezTo>
                <a:cubicBezTo>
                  <a:pt x="5133480" y="168605"/>
                  <a:pt x="5126270" y="169888"/>
                  <a:pt x="5114468" y="169436"/>
                </a:cubicBezTo>
                <a:cubicBezTo>
                  <a:pt x="5102666" y="168985"/>
                  <a:pt x="5090462" y="168759"/>
                  <a:pt x="5077857" y="168759"/>
                </a:cubicBezTo>
                <a:cubicBezTo>
                  <a:pt x="5065525" y="168759"/>
                  <a:pt x="5052053" y="169533"/>
                  <a:pt x="5037439" y="171082"/>
                </a:cubicBezTo>
                <a:lnTo>
                  <a:pt x="5037439" y="238883"/>
                </a:lnTo>
                <a:cubicBezTo>
                  <a:pt x="5037439" y="260622"/>
                  <a:pt x="5035715" y="281143"/>
                  <a:pt x="5032266" y="300445"/>
                </a:cubicBezTo>
                <a:cubicBezTo>
                  <a:pt x="5028817" y="319747"/>
                  <a:pt x="5023167" y="321798"/>
                  <a:pt x="5015316" y="306597"/>
                </a:cubicBezTo>
                <a:cubicBezTo>
                  <a:pt x="5007465" y="291396"/>
                  <a:pt x="5005113" y="279175"/>
                  <a:pt x="5008260" y="269933"/>
                </a:cubicBezTo>
                <a:cubicBezTo>
                  <a:pt x="5011409" y="260690"/>
                  <a:pt x="5012560" y="228321"/>
                  <a:pt x="5011713" y="172824"/>
                </a:cubicBezTo>
                <a:cubicBezTo>
                  <a:pt x="5003066" y="172824"/>
                  <a:pt x="4985894" y="174488"/>
                  <a:pt x="4960196" y="177815"/>
                </a:cubicBezTo>
                <a:cubicBezTo>
                  <a:pt x="4959422" y="187652"/>
                  <a:pt x="4956030" y="201354"/>
                  <a:pt x="4950022" y="218921"/>
                </a:cubicBezTo>
                <a:cubicBezTo>
                  <a:pt x="4944013" y="236488"/>
                  <a:pt x="4934738" y="251541"/>
                  <a:pt x="4922198" y="264082"/>
                </a:cubicBezTo>
                <a:cubicBezTo>
                  <a:pt x="4909657" y="276622"/>
                  <a:pt x="4895109" y="285693"/>
                  <a:pt x="4878553" y="291292"/>
                </a:cubicBezTo>
                <a:cubicBezTo>
                  <a:pt x="4861998" y="296892"/>
                  <a:pt x="4861248" y="293135"/>
                  <a:pt x="4876306" y="280021"/>
                </a:cubicBezTo>
                <a:cubicBezTo>
                  <a:pt x="4891363" y="266907"/>
                  <a:pt x="4904191" y="251523"/>
                  <a:pt x="4914788" y="233871"/>
                </a:cubicBezTo>
                <a:cubicBezTo>
                  <a:pt x="4925385" y="216218"/>
                  <a:pt x="4931573" y="198565"/>
                  <a:pt x="4933351" y="180912"/>
                </a:cubicBezTo>
                <a:cubicBezTo>
                  <a:pt x="4906693" y="185415"/>
                  <a:pt x="4887957" y="189014"/>
                  <a:pt x="4877145" y="191710"/>
                </a:cubicBezTo>
                <a:cubicBezTo>
                  <a:pt x="4866332" y="194406"/>
                  <a:pt x="4855900" y="191234"/>
                  <a:pt x="4845847" y="182192"/>
                </a:cubicBezTo>
                <a:cubicBezTo>
                  <a:pt x="4835795" y="173151"/>
                  <a:pt x="4836648" y="168630"/>
                  <a:pt x="4848407" y="168630"/>
                </a:cubicBezTo>
                <a:cubicBezTo>
                  <a:pt x="4857384" y="168630"/>
                  <a:pt x="4868540" y="167963"/>
                  <a:pt x="4881877" y="166629"/>
                </a:cubicBezTo>
                <a:cubicBezTo>
                  <a:pt x="4895213" y="165296"/>
                  <a:pt x="4912823" y="163417"/>
                  <a:pt x="4934706" y="160994"/>
                </a:cubicBezTo>
                <a:cubicBezTo>
                  <a:pt x="4934706" y="139383"/>
                  <a:pt x="4934527" y="126599"/>
                  <a:pt x="4934168" y="122641"/>
                </a:cubicBezTo>
                <a:cubicBezTo>
                  <a:pt x="4933810" y="118683"/>
                  <a:pt x="4931279" y="116120"/>
                  <a:pt x="4926575" y="114951"/>
                </a:cubicBezTo>
                <a:cubicBezTo>
                  <a:pt x="4921872" y="113782"/>
                  <a:pt x="4916878" y="110448"/>
                  <a:pt x="4911593" y="104949"/>
                </a:cubicBezTo>
                <a:cubicBezTo>
                  <a:pt x="4906309" y="99449"/>
                  <a:pt x="4910468" y="95882"/>
                  <a:pt x="4924069" y="94247"/>
                </a:cubicBezTo>
                <a:cubicBezTo>
                  <a:pt x="4937671" y="92612"/>
                  <a:pt x="4955872" y="89748"/>
                  <a:pt x="4978673" y="85654"/>
                </a:cubicBezTo>
                <a:cubicBezTo>
                  <a:pt x="5001474" y="81560"/>
                  <a:pt x="5020142" y="78165"/>
                  <a:pt x="5034675" y="75469"/>
                </a:cubicBezTo>
                <a:cubicBezTo>
                  <a:pt x="5041942" y="74121"/>
                  <a:pt x="5048118" y="73931"/>
                  <a:pt x="5053204" y="74899"/>
                </a:cubicBezTo>
                <a:close/>
                <a:moveTo>
                  <a:pt x="6450778" y="73917"/>
                </a:moveTo>
                <a:cubicBezTo>
                  <a:pt x="6455452" y="73783"/>
                  <a:pt x="6462690" y="75383"/>
                  <a:pt x="6472492" y="78717"/>
                </a:cubicBezTo>
                <a:cubicBezTo>
                  <a:pt x="6485398" y="89285"/>
                  <a:pt x="6488596" y="96047"/>
                  <a:pt x="6482086" y="99001"/>
                </a:cubicBezTo>
                <a:cubicBezTo>
                  <a:pt x="6475576" y="101955"/>
                  <a:pt x="6469674" y="105637"/>
                  <a:pt x="6464382" y="110046"/>
                </a:cubicBezTo>
                <a:cubicBezTo>
                  <a:pt x="6459091" y="114456"/>
                  <a:pt x="6449494" y="120845"/>
                  <a:pt x="6435590" y="129212"/>
                </a:cubicBezTo>
                <a:cubicBezTo>
                  <a:pt x="6421688" y="137580"/>
                  <a:pt x="6418605" y="136203"/>
                  <a:pt x="6426341" y="125082"/>
                </a:cubicBezTo>
                <a:cubicBezTo>
                  <a:pt x="6434078" y="113961"/>
                  <a:pt x="6439255" y="105390"/>
                  <a:pt x="6441872" y="99367"/>
                </a:cubicBezTo>
                <a:cubicBezTo>
                  <a:pt x="6444489" y="93344"/>
                  <a:pt x="6445346" y="86729"/>
                  <a:pt x="6444442" y="79523"/>
                </a:cubicBezTo>
                <a:cubicBezTo>
                  <a:pt x="6443990" y="75920"/>
                  <a:pt x="6446102" y="74052"/>
                  <a:pt x="6450778" y="73917"/>
                </a:cubicBezTo>
                <a:close/>
                <a:moveTo>
                  <a:pt x="1798405" y="71979"/>
                </a:moveTo>
                <a:cubicBezTo>
                  <a:pt x="1802097" y="71272"/>
                  <a:pt x="1808762" y="73002"/>
                  <a:pt x="1818398" y="77168"/>
                </a:cubicBezTo>
                <a:cubicBezTo>
                  <a:pt x="1831634" y="81499"/>
                  <a:pt x="1836453" y="87436"/>
                  <a:pt x="1832853" y="94979"/>
                </a:cubicBezTo>
                <a:cubicBezTo>
                  <a:pt x="1829254" y="102521"/>
                  <a:pt x="1828128" y="119565"/>
                  <a:pt x="1829476" y="146109"/>
                </a:cubicBezTo>
                <a:cubicBezTo>
                  <a:pt x="1830824" y="172652"/>
                  <a:pt x="1828404" y="190488"/>
                  <a:pt x="1822217" y="199615"/>
                </a:cubicBezTo>
                <a:cubicBezTo>
                  <a:pt x="1816029" y="208743"/>
                  <a:pt x="1810601" y="207513"/>
                  <a:pt x="1805933" y="195926"/>
                </a:cubicBezTo>
                <a:cubicBezTo>
                  <a:pt x="1801266" y="184340"/>
                  <a:pt x="1799609" y="175506"/>
                  <a:pt x="1800964" y="169426"/>
                </a:cubicBezTo>
                <a:cubicBezTo>
                  <a:pt x="1802319" y="163345"/>
                  <a:pt x="1802997" y="150052"/>
                  <a:pt x="1802997" y="129546"/>
                </a:cubicBezTo>
                <a:cubicBezTo>
                  <a:pt x="1802997" y="108609"/>
                  <a:pt x="1800746" y="92562"/>
                  <a:pt x="1796243" y="81406"/>
                </a:cubicBezTo>
                <a:cubicBezTo>
                  <a:pt x="1793991" y="75827"/>
                  <a:pt x="1794712" y="72685"/>
                  <a:pt x="1798405" y="71979"/>
                </a:cubicBezTo>
                <a:close/>
                <a:moveTo>
                  <a:pt x="3524563" y="68887"/>
                </a:moveTo>
                <a:cubicBezTo>
                  <a:pt x="3520634" y="76014"/>
                  <a:pt x="3514481" y="83126"/>
                  <a:pt x="3506107" y="90225"/>
                </a:cubicBezTo>
                <a:cubicBezTo>
                  <a:pt x="3514811" y="91458"/>
                  <a:pt x="3521505" y="94186"/>
                  <a:pt x="3526187" y="98409"/>
                </a:cubicBezTo>
                <a:cubicBezTo>
                  <a:pt x="3530869" y="102633"/>
                  <a:pt x="3538258" y="108932"/>
                  <a:pt x="3548353" y="117306"/>
                </a:cubicBezTo>
                <a:cubicBezTo>
                  <a:pt x="3555337" y="107784"/>
                  <a:pt x="3561041" y="98599"/>
                  <a:pt x="3565465" y="89752"/>
                </a:cubicBezTo>
                <a:cubicBezTo>
                  <a:pt x="3569889" y="80904"/>
                  <a:pt x="3572101" y="74823"/>
                  <a:pt x="3572101" y="71511"/>
                </a:cubicBezTo>
                <a:cubicBezTo>
                  <a:pt x="3572101" y="69761"/>
                  <a:pt x="3568831" y="69560"/>
                  <a:pt x="3562292" y="70908"/>
                </a:cubicBezTo>
                <a:cubicBezTo>
                  <a:pt x="3555753" y="72256"/>
                  <a:pt x="3549300" y="73604"/>
                  <a:pt x="3542933" y="74952"/>
                </a:cubicBezTo>
                <a:cubicBezTo>
                  <a:pt x="3536566" y="76300"/>
                  <a:pt x="3530442" y="74278"/>
                  <a:pt x="3524563" y="68887"/>
                </a:cubicBezTo>
                <a:close/>
                <a:moveTo>
                  <a:pt x="2434256" y="66176"/>
                </a:moveTo>
                <a:cubicBezTo>
                  <a:pt x="2416948" y="69776"/>
                  <a:pt x="2405561" y="71625"/>
                  <a:pt x="2400098" y="71726"/>
                </a:cubicBezTo>
                <a:cubicBezTo>
                  <a:pt x="2412689" y="76300"/>
                  <a:pt x="2418521" y="81119"/>
                  <a:pt x="2417596" y="86181"/>
                </a:cubicBezTo>
                <a:cubicBezTo>
                  <a:pt x="2416671" y="91243"/>
                  <a:pt x="2415334" y="105232"/>
                  <a:pt x="2413585" y="128147"/>
                </a:cubicBezTo>
                <a:cubicBezTo>
                  <a:pt x="2415851" y="128147"/>
                  <a:pt x="2425695" y="126161"/>
                  <a:pt x="2443118" y="122189"/>
                </a:cubicBezTo>
                <a:cubicBezTo>
                  <a:pt x="2443118" y="104034"/>
                  <a:pt x="2442473" y="91741"/>
                  <a:pt x="2441182" y="85310"/>
                </a:cubicBezTo>
                <a:cubicBezTo>
                  <a:pt x="2439892" y="78878"/>
                  <a:pt x="2437583" y="72500"/>
                  <a:pt x="2434256" y="66176"/>
                </a:cubicBezTo>
                <a:close/>
                <a:moveTo>
                  <a:pt x="2091388" y="49040"/>
                </a:moveTo>
                <a:lnTo>
                  <a:pt x="2047673" y="53657"/>
                </a:lnTo>
                <a:cubicBezTo>
                  <a:pt x="2047673" y="86331"/>
                  <a:pt x="2047110" y="120009"/>
                  <a:pt x="2045984" y="154691"/>
                </a:cubicBezTo>
                <a:lnTo>
                  <a:pt x="2044018" y="196239"/>
                </a:lnTo>
                <a:lnTo>
                  <a:pt x="2048114" y="192743"/>
                </a:lnTo>
                <a:cubicBezTo>
                  <a:pt x="2059321" y="184426"/>
                  <a:pt x="2070882" y="174753"/>
                  <a:pt x="2082799" y="163725"/>
                </a:cubicBezTo>
                <a:cubicBezTo>
                  <a:pt x="2094716" y="152698"/>
                  <a:pt x="2104998" y="142538"/>
                  <a:pt x="2113645" y="133245"/>
                </a:cubicBezTo>
                <a:cubicBezTo>
                  <a:pt x="2102159" y="124928"/>
                  <a:pt x="2094279" y="119221"/>
                  <a:pt x="2090005" y="116123"/>
                </a:cubicBezTo>
                <a:cubicBezTo>
                  <a:pt x="2080426" y="125545"/>
                  <a:pt x="2071173" y="131951"/>
                  <a:pt x="2062246" y="135343"/>
                </a:cubicBezTo>
                <a:cubicBezTo>
                  <a:pt x="2053319" y="138734"/>
                  <a:pt x="2052957" y="135511"/>
                  <a:pt x="2061160" y="125674"/>
                </a:cubicBezTo>
                <a:cubicBezTo>
                  <a:pt x="2069362" y="115836"/>
                  <a:pt x="2076787" y="103651"/>
                  <a:pt x="2083434" y="89117"/>
                </a:cubicBezTo>
                <a:cubicBezTo>
                  <a:pt x="2090080" y="74583"/>
                  <a:pt x="2092730" y="62602"/>
                  <a:pt x="2091382" y="53173"/>
                </a:cubicBezTo>
                <a:close/>
                <a:moveTo>
                  <a:pt x="5420982" y="45451"/>
                </a:moveTo>
                <a:cubicBezTo>
                  <a:pt x="5427107" y="45544"/>
                  <a:pt x="5432742" y="46881"/>
                  <a:pt x="5437886" y="49463"/>
                </a:cubicBezTo>
                <a:cubicBezTo>
                  <a:pt x="5448175" y="54625"/>
                  <a:pt x="5448531" y="59583"/>
                  <a:pt x="5438951" y="64337"/>
                </a:cubicBezTo>
                <a:cubicBezTo>
                  <a:pt x="5429372" y="69091"/>
                  <a:pt x="5418129" y="72837"/>
                  <a:pt x="5405223" y="75576"/>
                </a:cubicBezTo>
                <a:cubicBezTo>
                  <a:pt x="5392317" y="78315"/>
                  <a:pt x="5380590" y="80585"/>
                  <a:pt x="5370042" y="82384"/>
                </a:cubicBezTo>
                <a:cubicBezTo>
                  <a:pt x="5359495" y="84184"/>
                  <a:pt x="5348439" y="81979"/>
                  <a:pt x="5336874" y="75770"/>
                </a:cubicBezTo>
                <a:cubicBezTo>
                  <a:pt x="5325309" y="69560"/>
                  <a:pt x="5326363" y="65276"/>
                  <a:pt x="5340036" y="62917"/>
                </a:cubicBezTo>
                <a:cubicBezTo>
                  <a:pt x="5353709" y="60558"/>
                  <a:pt x="5364497" y="58501"/>
                  <a:pt x="5372398" y="56744"/>
                </a:cubicBezTo>
                <a:cubicBezTo>
                  <a:pt x="5380300" y="54987"/>
                  <a:pt x="5389879" y="52374"/>
                  <a:pt x="5401136" y="48903"/>
                </a:cubicBezTo>
                <a:cubicBezTo>
                  <a:pt x="5408241" y="46509"/>
                  <a:pt x="5414857" y="45358"/>
                  <a:pt x="5420982" y="45451"/>
                </a:cubicBezTo>
                <a:close/>
                <a:moveTo>
                  <a:pt x="5770636" y="41695"/>
                </a:moveTo>
                <a:cubicBezTo>
                  <a:pt x="5773956" y="41367"/>
                  <a:pt x="5777584" y="41927"/>
                  <a:pt x="5781520" y="43375"/>
                </a:cubicBezTo>
                <a:cubicBezTo>
                  <a:pt x="5789393" y="46272"/>
                  <a:pt x="5796761" y="50341"/>
                  <a:pt x="5803622" y="55582"/>
                </a:cubicBezTo>
                <a:cubicBezTo>
                  <a:pt x="5810484" y="60824"/>
                  <a:pt x="5810230" y="67621"/>
                  <a:pt x="5802858" y="75974"/>
                </a:cubicBezTo>
                <a:cubicBezTo>
                  <a:pt x="5795488" y="84327"/>
                  <a:pt x="5788375" y="97875"/>
                  <a:pt x="5781520" y="116618"/>
                </a:cubicBezTo>
                <a:cubicBezTo>
                  <a:pt x="5795015" y="126828"/>
                  <a:pt x="5793832" y="133550"/>
                  <a:pt x="5777971" y="136784"/>
                </a:cubicBezTo>
                <a:cubicBezTo>
                  <a:pt x="5762111" y="140018"/>
                  <a:pt x="5742035" y="144990"/>
                  <a:pt x="5717742" y="151701"/>
                </a:cubicBezTo>
                <a:cubicBezTo>
                  <a:pt x="5714358" y="185515"/>
                  <a:pt x="5714186" y="209589"/>
                  <a:pt x="5717226" y="223922"/>
                </a:cubicBezTo>
                <a:cubicBezTo>
                  <a:pt x="5720266" y="238255"/>
                  <a:pt x="5726500" y="247476"/>
                  <a:pt x="5735929" y="251584"/>
                </a:cubicBezTo>
                <a:cubicBezTo>
                  <a:pt x="5745358" y="255693"/>
                  <a:pt x="5758924" y="257532"/>
                  <a:pt x="5776627" y="257102"/>
                </a:cubicBezTo>
                <a:cubicBezTo>
                  <a:pt x="5794330" y="256672"/>
                  <a:pt x="5807240" y="254832"/>
                  <a:pt x="5815356" y="251584"/>
                </a:cubicBezTo>
                <a:cubicBezTo>
                  <a:pt x="5823473" y="248336"/>
                  <a:pt x="5828384" y="242224"/>
                  <a:pt x="5830091" y="233247"/>
                </a:cubicBezTo>
                <a:cubicBezTo>
                  <a:pt x="5831797" y="224270"/>
                  <a:pt x="5834336" y="213052"/>
                  <a:pt x="5837705" y="199594"/>
                </a:cubicBezTo>
                <a:cubicBezTo>
                  <a:pt x="5841075" y="186136"/>
                  <a:pt x="5844452" y="189817"/>
                  <a:pt x="5847837" y="210639"/>
                </a:cubicBezTo>
                <a:cubicBezTo>
                  <a:pt x="5851221" y="231461"/>
                  <a:pt x="5856538" y="244974"/>
                  <a:pt x="5863787" y="251176"/>
                </a:cubicBezTo>
                <a:cubicBezTo>
                  <a:pt x="5871036" y="257378"/>
                  <a:pt x="5866476" y="264311"/>
                  <a:pt x="5850106" y="271976"/>
                </a:cubicBezTo>
                <a:cubicBezTo>
                  <a:pt x="5833737" y="279641"/>
                  <a:pt x="5812219" y="283929"/>
                  <a:pt x="5785554" y="284839"/>
                </a:cubicBezTo>
                <a:cubicBezTo>
                  <a:pt x="5758888" y="285750"/>
                  <a:pt x="5737144" y="282846"/>
                  <a:pt x="5720323" y="276128"/>
                </a:cubicBezTo>
                <a:cubicBezTo>
                  <a:pt x="5703502" y="269409"/>
                  <a:pt x="5694396" y="252298"/>
                  <a:pt x="5693005" y="224793"/>
                </a:cubicBezTo>
                <a:cubicBezTo>
                  <a:pt x="5691615" y="197289"/>
                  <a:pt x="5691370" y="177166"/>
                  <a:pt x="5692274" y="164425"/>
                </a:cubicBezTo>
                <a:cubicBezTo>
                  <a:pt x="5693177" y="151683"/>
                  <a:pt x="5691830" y="140871"/>
                  <a:pt x="5688230" y="131987"/>
                </a:cubicBezTo>
                <a:cubicBezTo>
                  <a:pt x="5684631" y="123103"/>
                  <a:pt x="5687309" y="119877"/>
                  <a:pt x="5696264" y="122307"/>
                </a:cubicBezTo>
                <a:cubicBezTo>
                  <a:pt x="5705220" y="124738"/>
                  <a:pt x="5711970" y="127574"/>
                  <a:pt x="5716516" y="130815"/>
                </a:cubicBezTo>
                <a:lnTo>
                  <a:pt x="5759945" y="119565"/>
                </a:lnTo>
                <a:cubicBezTo>
                  <a:pt x="5762541" y="98929"/>
                  <a:pt x="5764057" y="85098"/>
                  <a:pt x="5764495" y="78071"/>
                </a:cubicBezTo>
                <a:cubicBezTo>
                  <a:pt x="5764932" y="71045"/>
                  <a:pt x="5758942" y="69557"/>
                  <a:pt x="5746523" y="73608"/>
                </a:cubicBezTo>
                <a:cubicBezTo>
                  <a:pt x="5734105" y="77659"/>
                  <a:pt x="5722801" y="81259"/>
                  <a:pt x="5712612" y="84406"/>
                </a:cubicBezTo>
                <a:cubicBezTo>
                  <a:pt x="5702423" y="87554"/>
                  <a:pt x="5691987" y="85643"/>
                  <a:pt x="5681304" y="78674"/>
                </a:cubicBezTo>
                <a:cubicBezTo>
                  <a:pt x="5670621" y="71704"/>
                  <a:pt x="5672965" y="67650"/>
                  <a:pt x="5688338" y="66510"/>
                </a:cubicBezTo>
                <a:cubicBezTo>
                  <a:pt x="5703710" y="65370"/>
                  <a:pt x="5718412" y="62609"/>
                  <a:pt x="5732445" y="58228"/>
                </a:cubicBezTo>
                <a:cubicBezTo>
                  <a:pt x="5746476" y="53847"/>
                  <a:pt x="5756196" y="49552"/>
                  <a:pt x="5761602" y="45343"/>
                </a:cubicBezTo>
                <a:cubicBezTo>
                  <a:pt x="5764305" y="43239"/>
                  <a:pt x="5767316" y="42023"/>
                  <a:pt x="5770636" y="41695"/>
                </a:cubicBezTo>
                <a:close/>
                <a:moveTo>
                  <a:pt x="2179025" y="39869"/>
                </a:moveTo>
                <a:cubicBezTo>
                  <a:pt x="2172239" y="40543"/>
                  <a:pt x="2157900" y="42029"/>
                  <a:pt x="2136008" y="44327"/>
                </a:cubicBezTo>
                <a:lnTo>
                  <a:pt x="2108651" y="47217"/>
                </a:lnTo>
                <a:lnTo>
                  <a:pt x="2123981" y="56658"/>
                </a:lnTo>
                <a:cubicBezTo>
                  <a:pt x="2128003" y="61598"/>
                  <a:pt x="2128265" y="65993"/>
                  <a:pt x="2124766" y="69844"/>
                </a:cubicBezTo>
                <a:cubicBezTo>
                  <a:pt x="2121267" y="73694"/>
                  <a:pt x="2117165" y="77648"/>
                  <a:pt x="2112462" y="81707"/>
                </a:cubicBezTo>
                <a:cubicBezTo>
                  <a:pt x="2116649" y="81147"/>
                  <a:pt x="2121779" y="80276"/>
                  <a:pt x="2127853" y="79093"/>
                </a:cubicBezTo>
                <a:cubicBezTo>
                  <a:pt x="2133926" y="77910"/>
                  <a:pt x="2138783" y="75885"/>
                  <a:pt x="2142426" y="73016"/>
                </a:cubicBezTo>
                <a:cubicBezTo>
                  <a:pt x="2146068" y="70148"/>
                  <a:pt x="2151141" y="69933"/>
                  <a:pt x="2157644" y="72371"/>
                </a:cubicBezTo>
                <a:cubicBezTo>
                  <a:pt x="2164148" y="74809"/>
                  <a:pt x="2169941" y="78344"/>
                  <a:pt x="2175025" y="82976"/>
                </a:cubicBezTo>
                <a:cubicBezTo>
                  <a:pt x="2180108" y="87608"/>
                  <a:pt x="2179986" y="91852"/>
                  <a:pt x="2174659" y="95710"/>
                </a:cubicBezTo>
                <a:cubicBezTo>
                  <a:pt x="2169332" y="99567"/>
                  <a:pt x="2164510" y="104945"/>
                  <a:pt x="2160193" y="111843"/>
                </a:cubicBezTo>
                <a:cubicBezTo>
                  <a:pt x="2155877" y="118740"/>
                  <a:pt x="2150313" y="125982"/>
                  <a:pt x="2143501" y="133568"/>
                </a:cubicBezTo>
                <a:cubicBezTo>
                  <a:pt x="2157727" y="143879"/>
                  <a:pt x="2169733" y="151253"/>
                  <a:pt x="2179520" y="155691"/>
                </a:cubicBezTo>
                <a:cubicBezTo>
                  <a:pt x="2189307" y="160130"/>
                  <a:pt x="2200149" y="164762"/>
                  <a:pt x="2212044" y="169587"/>
                </a:cubicBezTo>
                <a:cubicBezTo>
                  <a:pt x="2223939" y="174413"/>
                  <a:pt x="2223910" y="178403"/>
                  <a:pt x="2211958" y="181558"/>
                </a:cubicBezTo>
                <a:cubicBezTo>
                  <a:pt x="2200005" y="184712"/>
                  <a:pt x="2188626" y="186519"/>
                  <a:pt x="2177821" y="186978"/>
                </a:cubicBezTo>
                <a:cubicBezTo>
                  <a:pt x="2167016" y="187437"/>
                  <a:pt x="2158967" y="184081"/>
                  <a:pt x="2153676" y="176911"/>
                </a:cubicBezTo>
                <a:cubicBezTo>
                  <a:pt x="2148384" y="169741"/>
                  <a:pt x="2140124" y="160728"/>
                  <a:pt x="2128896" y="149873"/>
                </a:cubicBezTo>
                <a:cubicBezTo>
                  <a:pt x="2121482" y="159151"/>
                  <a:pt x="2110669" y="168834"/>
                  <a:pt x="2096458" y="178923"/>
                </a:cubicBezTo>
                <a:cubicBezTo>
                  <a:pt x="2082247" y="189011"/>
                  <a:pt x="2067835" y="195916"/>
                  <a:pt x="2053222" y="199637"/>
                </a:cubicBezTo>
                <a:cubicBezTo>
                  <a:pt x="2049570" y="200567"/>
                  <a:pt x="2046723" y="201121"/>
                  <a:pt x="2044684" y="201299"/>
                </a:cubicBezTo>
                <a:lnTo>
                  <a:pt x="2043786" y="201155"/>
                </a:lnTo>
                <a:lnTo>
                  <a:pt x="2040919" y="261748"/>
                </a:lnTo>
                <a:cubicBezTo>
                  <a:pt x="2093662" y="259095"/>
                  <a:pt x="2128767" y="256872"/>
                  <a:pt x="2146233" y="255080"/>
                </a:cubicBezTo>
                <a:cubicBezTo>
                  <a:pt x="2163699" y="253287"/>
                  <a:pt x="2177086" y="251925"/>
                  <a:pt x="2186393" y="250993"/>
                </a:cubicBezTo>
                <a:cubicBezTo>
                  <a:pt x="2195700" y="250061"/>
                  <a:pt x="2202583" y="251842"/>
                  <a:pt x="2207043" y="256338"/>
                </a:cubicBezTo>
                <a:cubicBezTo>
                  <a:pt x="2211503" y="260834"/>
                  <a:pt x="2214600" y="259468"/>
                  <a:pt x="2216335" y="252240"/>
                </a:cubicBezTo>
                <a:cubicBezTo>
                  <a:pt x="2218070" y="245013"/>
                  <a:pt x="2218712" y="226378"/>
                  <a:pt x="2218260" y="196335"/>
                </a:cubicBezTo>
                <a:cubicBezTo>
                  <a:pt x="2217809" y="166292"/>
                  <a:pt x="2217138" y="136185"/>
                  <a:pt x="2216249" y="106013"/>
                </a:cubicBezTo>
                <a:cubicBezTo>
                  <a:pt x="2215360" y="75841"/>
                  <a:pt x="2212327" y="56938"/>
                  <a:pt x="2207150" y="49301"/>
                </a:cubicBezTo>
                <a:cubicBezTo>
                  <a:pt x="2201973" y="41665"/>
                  <a:pt x="2192598" y="38521"/>
                  <a:pt x="2179025" y="39869"/>
                </a:cubicBezTo>
                <a:close/>
                <a:moveTo>
                  <a:pt x="4234316" y="35637"/>
                </a:moveTo>
                <a:cubicBezTo>
                  <a:pt x="4238824" y="36716"/>
                  <a:pt x="4243140" y="38915"/>
                  <a:pt x="4247262" y="42235"/>
                </a:cubicBezTo>
                <a:cubicBezTo>
                  <a:pt x="4255508" y="48875"/>
                  <a:pt x="4252680" y="53815"/>
                  <a:pt x="4238777" y="57056"/>
                </a:cubicBezTo>
                <a:cubicBezTo>
                  <a:pt x="4224874" y="60297"/>
                  <a:pt x="4209332" y="63681"/>
                  <a:pt x="4192153" y="67209"/>
                </a:cubicBezTo>
                <a:cubicBezTo>
                  <a:pt x="4201144" y="73547"/>
                  <a:pt x="4204514" y="79161"/>
                  <a:pt x="4202263" y="84051"/>
                </a:cubicBezTo>
                <a:cubicBezTo>
                  <a:pt x="4200012" y="88941"/>
                  <a:pt x="4198886" y="101855"/>
                  <a:pt x="4198886" y="122791"/>
                </a:cubicBezTo>
                <a:lnTo>
                  <a:pt x="4198886" y="187580"/>
                </a:lnTo>
                <a:cubicBezTo>
                  <a:pt x="4198886" y="208718"/>
                  <a:pt x="4197463" y="223797"/>
                  <a:pt x="4194616" y="232817"/>
                </a:cubicBezTo>
                <a:cubicBezTo>
                  <a:pt x="4191769" y="241837"/>
                  <a:pt x="4186568" y="249838"/>
                  <a:pt x="4179010" y="256822"/>
                </a:cubicBezTo>
                <a:cubicBezTo>
                  <a:pt x="4171453" y="263806"/>
                  <a:pt x="4165523" y="262504"/>
                  <a:pt x="4161221" y="252918"/>
                </a:cubicBezTo>
                <a:cubicBezTo>
                  <a:pt x="4156919" y="243332"/>
                  <a:pt x="4149498" y="232057"/>
                  <a:pt x="4138958" y="219093"/>
                </a:cubicBezTo>
                <a:cubicBezTo>
                  <a:pt x="4128418" y="206129"/>
                  <a:pt x="4129791" y="202121"/>
                  <a:pt x="4143078" y="207069"/>
                </a:cubicBezTo>
                <a:cubicBezTo>
                  <a:pt x="4156363" y="212016"/>
                  <a:pt x="4163838" y="214579"/>
                  <a:pt x="4165502" y="214759"/>
                </a:cubicBezTo>
                <a:cubicBezTo>
                  <a:pt x="4167165" y="214938"/>
                  <a:pt x="4168621" y="211285"/>
                  <a:pt x="4169868" y="203799"/>
                </a:cubicBezTo>
                <a:cubicBezTo>
                  <a:pt x="4171116" y="196314"/>
                  <a:pt x="4171966" y="173534"/>
                  <a:pt x="4172418" y="135461"/>
                </a:cubicBezTo>
                <a:cubicBezTo>
                  <a:pt x="4172869" y="97388"/>
                  <a:pt x="4172098" y="76996"/>
                  <a:pt x="4170105" y="74286"/>
                </a:cubicBezTo>
                <a:cubicBezTo>
                  <a:pt x="4165545" y="75160"/>
                  <a:pt x="4160081" y="75827"/>
                  <a:pt x="4153714" y="76286"/>
                </a:cubicBezTo>
                <a:cubicBezTo>
                  <a:pt x="4147347" y="76745"/>
                  <a:pt x="4139309" y="74318"/>
                  <a:pt x="4129601" y="69005"/>
                </a:cubicBezTo>
                <a:cubicBezTo>
                  <a:pt x="4119893" y="63692"/>
                  <a:pt x="4120484" y="60092"/>
                  <a:pt x="4131376" y="58207"/>
                </a:cubicBezTo>
                <a:cubicBezTo>
                  <a:pt x="4142267" y="56321"/>
                  <a:pt x="4157349" y="52689"/>
                  <a:pt x="4176623" y="47312"/>
                </a:cubicBezTo>
                <a:cubicBezTo>
                  <a:pt x="4195896" y="41934"/>
                  <a:pt x="4210426" y="38084"/>
                  <a:pt x="4220213" y="35761"/>
                </a:cubicBezTo>
                <a:cubicBezTo>
                  <a:pt x="4225107" y="34599"/>
                  <a:pt x="4229808" y="34558"/>
                  <a:pt x="4234316" y="35637"/>
                </a:cubicBezTo>
                <a:close/>
                <a:moveTo>
                  <a:pt x="1764348" y="35513"/>
                </a:moveTo>
                <a:cubicBezTo>
                  <a:pt x="1768080" y="36280"/>
                  <a:pt x="1771685" y="38127"/>
                  <a:pt x="1775163" y="41052"/>
                </a:cubicBezTo>
                <a:cubicBezTo>
                  <a:pt x="1782118" y="46903"/>
                  <a:pt x="1781053" y="52091"/>
                  <a:pt x="1771969" y="56615"/>
                </a:cubicBezTo>
                <a:cubicBezTo>
                  <a:pt x="1762884" y="61139"/>
                  <a:pt x="1747185" y="64821"/>
                  <a:pt x="1724872" y="67660"/>
                </a:cubicBezTo>
                <a:cubicBezTo>
                  <a:pt x="1733863" y="73425"/>
                  <a:pt x="1735204" y="78727"/>
                  <a:pt x="1728894" y="83567"/>
                </a:cubicBezTo>
                <a:cubicBezTo>
                  <a:pt x="1722584" y="88407"/>
                  <a:pt x="1715898" y="95022"/>
                  <a:pt x="1708836" y="103411"/>
                </a:cubicBezTo>
                <a:cubicBezTo>
                  <a:pt x="1701773" y="111800"/>
                  <a:pt x="1696381" y="117338"/>
                  <a:pt x="1692660" y="120027"/>
                </a:cubicBezTo>
                <a:cubicBezTo>
                  <a:pt x="1688939" y="122716"/>
                  <a:pt x="1689950" y="123645"/>
                  <a:pt x="1695693" y="122813"/>
                </a:cubicBezTo>
                <a:cubicBezTo>
                  <a:pt x="1701436" y="121981"/>
                  <a:pt x="1716956" y="119916"/>
                  <a:pt x="1742252" y="116618"/>
                </a:cubicBezTo>
                <a:cubicBezTo>
                  <a:pt x="1740531" y="111642"/>
                  <a:pt x="1738301" y="104439"/>
                  <a:pt x="1735562" y="95011"/>
                </a:cubicBezTo>
                <a:cubicBezTo>
                  <a:pt x="1732823" y="85582"/>
                  <a:pt x="1736247" y="83047"/>
                  <a:pt x="1745833" y="87407"/>
                </a:cubicBezTo>
                <a:cubicBezTo>
                  <a:pt x="1755420" y="91766"/>
                  <a:pt x="1763078" y="97294"/>
                  <a:pt x="1768806" y="103991"/>
                </a:cubicBezTo>
                <a:cubicBezTo>
                  <a:pt x="1774535" y="110688"/>
                  <a:pt x="1777644" y="117772"/>
                  <a:pt x="1778131" y="125244"/>
                </a:cubicBezTo>
                <a:cubicBezTo>
                  <a:pt x="1778619" y="132715"/>
                  <a:pt x="1775977" y="139136"/>
                  <a:pt x="1770205" y="144506"/>
                </a:cubicBezTo>
                <a:cubicBezTo>
                  <a:pt x="1764433" y="149876"/>
                  <a:pt x="1757517" y="145363"/>
                  <a:pt x="1749458" y="130965"/>
                </a:cubicBezTo>
                <a:cubicBezTo>
                  <a:pt x="1734214" y="134378"/>
                  <a:pt x="1723768" y="136393"/>
                  <a:pt x="1718117" y="137010"/>
                </a:cubicBezTo>
                <a:cubicBezTo>
                  <a:pt x="1728012" y="141469"/>
                  <a:pt x="1732060" y="146191"/>
                  <a:pt x="1730260" y="151174"/>
                </a:cubicBezTo>
                <a:cubicBezTo>
                  <a:pt x="1728460" y="156157"/>
                  <a:pt x="1727560" y="163769"/>
                  <a:pt x="1727560" y="174007"/>
                </a:cubicBezTo>
                <a:cubicBezTo>
                  <a:pt x="1728579" y="174108"/>
                  <a:pt x="1733748" y="172781"/>
                  <a:pt x="1743069" y="170028"/>
                </a:cubicBezTo>
                <a:cubicBezTo>
                  <a:pt x="1752391" y="167275"/>
                  <a:pt x="1760235" y="169225"/>
                  <a:pt x="1766602" y="175879"/>
                </a:cubicBezTo>
                <a:cubicBezTo>
                  <a:pt x="1772969" y="182533"/>
                  <a:pt x="1770219" y="187498"/>
                  <a:pt x="1758352" y="190775"/>
                </a:cubicBezTo>
                <a:cubicBezTo>
                  <a:pt x="1746486" y="194051"/>
                  <a:pt x="1735684" y="196816"/>
                  <a:pt x="1725947" y="199067"/>
                </a:cubicBezTo>
                <a:cubicBezTo>
                  <a:pt x="1725230" y="210754"/>
                  <a:pt x="1724872" y="219050"/>
                  <a:pt x="1724872" y="223954"/>
                </a:cubicBezTo>
                <a:cubicBezTo>
                  <a:pt x="1728873" y="223280"/>
                  <a:pt x="1740219" y="220860"/>
                  <a:pt x="1758912" y="216695"/>
                </a:cubicBezTo>
                <a:cubicBezTo>
                  <a:pt x="1777604" y="212529"/>
                  <a:pt x="1788976" y="212862"/>
                  <a:pt x="1793027" y="217695"/>
                </a:cubicBezTo>
                <a:cubicBezTo>
                  <a:pt x="1797078" y="222528"/>
                  <a:pt x="1784939" y="228812"/>
                  <a:pt x="1756610" y="236549"/>
                </a:cubicBezTo>
                <a:cubicBezTo>
                  <a:pt x="1728281" y="244285"/>
                  <a:pt x="1706072" y="251280"/>
                  <a:pt x="1689982" y="257532"/>
                </a:cubicBezTo>
                <a:cubicBezTo>
                  <a:pt x="1673892" y="263784"/>
                  <a:pt x="1663005" y="268327"/>
                  <a:pt x="1657319" y="271159"/>
                </a:cubicBezTo>
                <a:cubicBezTo>
                  <a:pt x="1651633" y="273991"/>
                  <a:pt x="1646065" y="273367"/>
                  <a:pt x="1640616" y="269287"/>
                </a:cubicBezTo>
                <a:cubicBezTo>
                  <a:pt x="1635167" y="265208"/>
                  <a:pt x="1630495" y="258880"/>
                  <a:pt x="1626602" y="250305"/>
                </a:cubicBezTo>
                <a:cubicBezTo>
                  <a:pt x="1622708" y="241729"/>
                  <a:pt x="1626749" y="237900"/>
                  <a:pt x="1638723" y="238818"/>
                </a:cubicBezTo>
                <a:cubicBezTo>
                  <a:pt x="1650697" y="239736"/>
                  <a:pt x="1671261" y="236445"/>
                  <a:pt x="1700414" y="228945"/>
                </a:cubicBezTo>
                <a:lnTo>
                  <a:pt x="1700414" y="203864"/>
                </a:lnTo>
                <a:cubicBezTo>
                  <a:pt x="1692814" y="205642"/>
                  <a:pt x="1686236" y="206986"/>
                  <a:pt x="1680679" y="207897"/>
                </a:cubicBezTo>
                <a:cubicBezTo>
                  <a:pt x="1675122" y="208808"/>
                  <a:pt x="1668923" y="205968"/>
                  <a:pt x="1662083" y="199379"/>
                </a:cubicBezTo>
                <a:cubicBezTo>
                  <a:pt x="1655243" y="192790"/>
                  <a:pt x="1655938" y="189183"/>
                  <a:pt x="1664169" y="188559"/>
                </a:cubicBezTo>
                <a:cubicBezTo>
                  <a:pt x="1672401" y="187935"/>
                  <a:pt x="1684482" y="185630"/>
                  <a:pt x="1700414" y="181644"/>
                </a:cubicBezTo>
                <a:cubicBezTo>
                  <a:pt x="1700414" y="164665"/>
                  <a:pt x="1698751" y="151823"/>
                  <a:pt x="1695424" y="143119"/>
                </a:cubicBezTo>
                <a:cubicBezTo>
                  <a:pt x="1682776" y="148324"/>
                  <a:pt x="1672953" y="152777"/>
                  <a:pt x="1665955" y="156477"/>
                </a:cubicBezTo>
                <a:cubicBezTo>
                  <a:pt x="1658957" y="160176"/>
                  <a:pt x="1653540" y="160578"/>
                  <a:pt x="1649704" y="157681"/>
                </a:cubicBezTo>
                <a:cubicBezTo>
                  <a:pt x="1645868" y="154784"/>
                  <a:pt x="1643462" y="149812"/>
                  <a:pt x="1642487" y="142764"/>
                </a:cubicBezTo>
                <a:cubicBezTo>
                  <a:pt x="1641512" y="135715"/>
                  <a:pt x="1645907" y="130306"/>
                  <a:pt x="1655673" y="126534"/>
                </a:cubicBezTo>
                <a:cubicBezTo>
                  <a:pt x="1665439" y="122763"/>
                  <a:pt x="1674892" y="114786"/>
                  <a:pt x="1684034" y="102604"/>
                </a:cubicBezTo>
                <a:cubicBezTo>
                  <a:pt x="1693176" y="90422"/>
                  <a:pt x="1698185" y="80531"/>
                  <a:pt x="1699059" y="72930"/>
                </a:cubicBezTo>
                <a:cubicBezTo>
                  <a:pt x="1692047" y="74737"/>
                  <a:pt x="1684906" y="75404"/>
                  <a:pt x="1677635" y="74931"/>
                </a:cubicBezTo>
                <a:cubicBezTo>
                  <a:pt x="1670364" y="74458"/>
                  <a:pt x="1663793" y="71708"/>
                  <a:pt x="1657921" y="66682"/>
                </a:cubicBezTo>
                <a:cubicBezTo>
                  <a:pt x="1652048" y="61655"/>
                  <a:pt x="1653465" y="58508"/>
                  <a:pt x="1662169" y="57239"/>
                </a:cubicBezTo>
                <a:cubicBezTo>
                  <a:pt x="1670874" y="55970"/>
                  <a:pt x="1686157" y="52883"/>
                  <a:pt x="1708019" y="47978"/>
                </a:cubicBezTo>
                <a:cubicBezTo>
                  <a:pt x="1729880" y="43074"/>
                  <a:pt x="1744797" y="39231"/>
                  <a:pt x="1752770" y="36449"/>
                </a:cubicBezTo>
                <a:cubicBezTo>
                  <a:pt x="1756757" y="35058"/>
                  <a:pt x="1760616" y="34746"/>
                  <a:pt x="1764348" y="35513"/>
                </a:cubicBezTo>
                <a:close/>
                <a:moveTo>
                  <a:pt x="1478078" y="30641"/>
                </a:moveTo>
                <a:cubicBezTo>
                  <a:pt x="1483180" y="30405"/>
                  <a:pt x="1489075" y="30971"/>
                  <a:pt x="1495765" y="32340"/>
                </a:cubicBezTo>
                <a:cubicBezTo>
                  <a:pt x="1510736" y="34492"/>
                  <a:pt x="1518222" y="41697"/>
                  <a:pt x="1518222" y="53958"/>
                </a:cubicBezTo>
                <a:cubicBezTo>
                  <a:pt x="1518222" y="66606"/>
                  <a:pt x="1507621" y="67323"/>
                  <a:pt x="1486419" y="56109"/>
                </a:cubicBezTo>
                <a:cubicBezTo>
                  <a:pt x="1465217" y="44895"/>
                  <a:pt x="1458129" y="37446"/>
                  <a:pt x="1465156" y="33760"/>
                </a:cubicBezTo>
                <a:cubicBezTo>
                  <a:pt x="1468669" y="31917"/>
                  <a:pt x="1472977" y="30878"/>
                  <a:pt x="1478078" y="30641"/>
                </a:cubicBezTo>
                <a:close/>
                <a:moveTo>
                  <a:pt x="2477918" y="30300"/>
                </a:moveTo>
                <a:cubicBezTo>
                  <a:pt x="2484374" y="29904"/>
                  <a:pt x="2490527" y="32534"/>
                  <a:pt x="2496378" y="38191"/>
                </a:cubicBezTo>
                <a:cubicBezTo>
                  <a:pt x="2504179" y="45734"/>
                  <a:pt x="2502168" y="51151"/>
                  <a:pt x="2490344" y="54442"/>
                </a:cubicBezTo>
                <a:cubicBezTo>
                  <a:pt x="2478521" y="57733"/>
                  <a:pt x="2465088" y="60096"/>
                  <a:pt x="2450045" y="61530"/>
                </a:cubicBezTo>
                <a:cubicBezTo>
                  <a:pt x="2465332" y="65574"/>
                  <a:pt x="2471853" y="71070"/>
                  <a:pt x="2469608" y="78018"/>
                </a:cubicBezTo>
                <a:cubicBezTo>
                  <a:pt x="2467364" y="84965"/>
                  <a:pt x="2466242" y="97617"/>
                  <a:pt x="2466242" y="115973"/>
                </a:cubicBezTo>
                <a:cubicBezTo>
                  <a:pt x="2471204" y="115284"/>
                  <a:pt x="2476879" y="113986"/>
                  <a:pt x="2483267" y="112079"/>
                </a:cubicBezTo>
                <a:cubicBezTo>
                  <a:pt x="2489656" y="110172"/>
                  <a:pt x="2496514" y="112603"/>
                  <a:pt x="2503842" y="119371"/>
                </a:cubicBezTo>
                <a:cubicBezTo>
                  <a:pt x="2511170" y="126140"/>
                  <a:pt x="2508273" y="130908"/>
                  <a:pt x="2495152" y="133676"/>
                </a:cubicBezTo>
                <a:lnTo>
                  <a:pt x="2466242" y="138494"/>
                </a:lnTo>
                <a:cubicBezTo>
                  <a:pt x="2466242" y="169010"/>
                  <a:pt x="2466687" y="190506"/>
                  <a:pt x="2467576" y="202982"/>
                </a:cubicBezTo>
                <a:cubicBezTo>
                  <a:pt x="2468465" y="215458"/>
                  <a:pt x="2467995" y="227654"/>
                  <a:pt x="2466167" y="239571"/>
                </a:cubicBezTo>
                <a:cubicBezTo>
                  <a:pt x="2464338" y="251488"/>
                  <a:pt x="2461391" y="261339"/>
                  <a:pt x="2457326" y="269126"/>
                </a:cubicBezTo>
                <a:cubicBezTo>
                  <a:pt x="2453260" y="276913"/>
                  <a:pt x="2448302" y="274317"/>
                  <a:pt x="2442452" y="261339"/>
                </a:cubicBezTo>
                <a:cubicBezTo>
                  <a:pt x="2436601" y="248361"/>
                  <a:pt x="2434805" y="237936"/>
                  <a:pt x="2437063" y="230063"/>
                </a:cubicBezTo>
                <a:cubicBezTo>
                  <a:pt x="2439322" y="222191"/>
                  <a:pt x="2440896" y="211514"/>
                  <a:pt x="2441785" y="198034"/>
                </a:cubicBezTo>
                <a:cubicBezTo>
                  <a:pt x="2442674" y="184555"/>
                  <a:pt x="2443118" y="165798"/>
                  <a:pt x="2443118" y="141763"/>
                </a:cubicBezTo>
                <a:cubicBezTo>
                  <a:pt x="2426010" y="146152"/>
                  <a:pt x="2416066" y="148905"/>
                  <a:pt x="2413284" y="150023"/>
                </a:cubicBezTo>
                <a:cubicBezTo>
                  <a:pt x="2409770" y="186892"/>
                  <a:pt x="2402421" y="213253"/>
                  <a:pt x="2391235" y="229106"/>
                </a:cubicBezTo>
                <a:cubicBezTo>
                  <a:pt x="2380050" y="244959"/>
                  <a:pt x="2367682" y="255962"/>
                  <a:pt x="2354130" y="262114"/>
                </a:cubicBezTo>
                <a:cubicBezTo>
                  <a:pt x="2340579" y="268266"/>
                  <a:pt x="2335237" y="268638"/>
                  <a:pt x="2338105" y="263232"/>
                </a:cubicBezTo>
                <a:cubicBezTo>
                  <a:pt x="2340973" y="257826"/>
                  <a:pt x="2347075" y="249792"/>
                  <a:pt x="2356410" y="239130"/>
                </a:cubicBezTo>
                <a:cubicBezTo>
                  <a:pt x="2365746" y="228468"/>
                  <a:pt x="2372858" y="215139"/>
                  <a:pt x="2377749" y="199142"/>
                </a:cubicBezTo>
                <a:cubicBezTo>
                  <a:pt x="2382639" y="183146"/>
                  <a:pt x="2386431" y="168522"/>
                  <a:pt x="2389127" y="155272"/>
                </a:cubicBezTo>
                <a:cubicBezTo>
                  <a:pt x="2371790" y="159732"/>
                  <a:pt x="2361071" y="162421"/>
                  <a:pt x="2356970" y="163338"/>
                </a:cubicBezTo>
                <a:cubicBezTo>
                  <a:pt x="2352868" y="164256"/>
                  <a:pt x="2345730" y="161004"/>
                  <a:pt x="2335556" y="153583"/>
                </a:cubicBezTo>
                <a:cubicBezTo>
                  <a:pt x="2325382" y="146162"/>
                  <a:pt x="2327131" y="141882"/>
                  <a:pt x="2340805" y="140742"/>
                </a:cubicBezTo>
                <a:cubicBezTo>
                  <a:pt x="2354478" y="139602"/>
                  <a:pt x="2371088" y="136995"/>
                  <a:pt x="2390633" y="132923"/>
                </a:cubicBezTo>
                <a:cubicBezTo>
                  <a:pt x="2391436" y="122583"/>
                  <a:pt x="2391615" y="112377"/>
                  <a:pt x="2391171" y="102303"/>
                </a:cubicBezTo>
                <a:cubicBezTo>
                  <a:pt x="2390726" y="92229"/>
                  <a:pt x="2388970" y="82596"/>
                  <a:pt x="2385901" y="73404"/>
                </a:cubicBezTo>
                <a:cubicBezTo>
                  <a:pt x="2365567" y="63566"/>
                  <a:pt x="2363527" y="57203"/>
                  <a:pt x="2379781" y="54313"/>
                </a:cubicBezTo>
                <a:cubicBezTo>
                  <a:pt x="2396036" y="51424"/>
                  <a:pt x="2413144" y="47738"/>
                  <a:pt x="2431105" y="43257"/>
                </a:cubicBezTo>
                <a:cubicBezTo>
                  <a:pt x="2449066" y="38776"/>
                  <a:pt x="2462485" y="34925"/>
                  <a:pt x="2471361" y="31706"/>
                </a:cubicBezTo>
                <a:cubicBezTo>
                  <a:pt x="2473580" y="30901"/>
                  <a:pt x="2475766" y="30433"/>
                  <a:pt x="2477918" y="30300"/>
                </a:cubicBezTo>
                <a:close/>
                <a:moveTo>
                  <a:pt x="4926722" y="28069"/>
                </a:moveTo>
                <a:cubicBezTo>
                  <a:pt x="4929129" y="28160"/>
                  <a:pt x="4932094" y="28802"/>
                  <a:pt x="4935620" y="29996"/>
                </a:cubicBezTo>
                <a:cubicBezTo>
                  <a:pt x="4949724" y="34771"/>
                  <a:pt x="4958973" y="40629"/>
                  <a:pt x="4963368" y="47570"/>
                </a:cubicBezTo>
                <a:cubicBezTo>
                  <a:pt x="4967764" y="54510"/>
                  <a:pt x="4968194" y="62724"/>
                  <a:pt x="4964659" y="72210"/>
                </a:cubicBezTo>
                <a:cubicBezTo>
                  <a:pt x="4961124" y="81696"/>
                  <a:pt x="4954033" y="81233"/>
                  <a:pt x="4943385" y="70822"/>
                </a:cubicBezTo>
                <a:cubicBezTo>
                  <a:pt x="4932738" y="60411"/>
                  <a:pt x="4925005" y="50854"/>
                  <a:pt x="4920187" y="42149"/>
                </a:cubicBezTo>
                <a:cubicBezTo>
                  <a:pt x="4917326" y="32491"/>
                  <a:pt x="4919505" y="27798"/>
                  <a:pt x="4926722" y="28069"/>
                </a:cubicBezTo>
                <a:close/>
                <a:moveTo>
                  <a:pt x="790115" y="25801"/>
                </a:moveTo>
                <a:cubicBezTo>
                  <a:pt x="797256" y="27780"/>
                  <a:pt x="803810" y="31308"/>
                  <a:pt x="809775" y="36384"/>
                </a:cubicBezTo>
                <a:cubicBezTo>
                  <a:pt x="815741" y="41461"/>
                  <a:pt x="818189" y="45781"/>
                  <a:pt x="817121" y="49344"/>
                </a:cubicBezTo>
                <a:cubicBezTo>
                  <a:pt x="816052" y="52908"/>
                  <a:pt x="814142" y="56296"/>
                  <a:pt x="811388" y="59508"/>
                </a:cubicBezTo>
                <a:cubicBezTo>
                  <a:pt x="808635" y="62720"/>
                  <a:pt x="803928" y="70034"/>
                  <a:pt x="797267" y="81449"/>
                </a:cubicBezTo>
                <a:cubicBezTo>
                  <a:pt x="790606" y="92863"/>
                  <a:pt x="783805" y="104135"/>
                  <a:pt x="776864" y="115263"/>
                </a:cubicBezTo>
                <a:cubicBezTo>
                  <a:pt x="789469" y="121300"/>
                  <a:pt x="794861" y="130922"/>
                  <a:pt x="793040" y="144130"/>
                </a:cubicBezTo>
                <a:cubicBezTo>
                  <a:pt x="791219" y="157337"/>
                  <a:pt x="790082" y="177137"/>
                  <a:pt x="789631" y="203530"/>
                </a:cubicBezTo>
                <a:cubicBezTo>
                  <a:pt x="789179" y="229923"/>
                  <a:pt x="788724" y="248196"/>
                  <a:pt x="788265" y="258349"/>
                </a:cubicBezTo>
                <a:cubicBezTo>
                  <a:pt x="787806" y="268502"/>
                  <a:pt x="785669" y="278383"/>
                  <a:pt x="781855" y="287991"/>
                </a:cubicBezTo>
                <a:cubicBezTo>
                  <a:pt x="778041" y="297599"/>
                  <a:pt x="772856" y="296387"/>
                  <a:pt x="766303" y="284355"/>
                </a:cubicBezTo>
                <a:cubicBezTo>
                  <a:pt x="759749" y="272324"/>
                  <a:pt x="757824" y="262347"/>
                  <a:pt x="760528" y="254424"/>
                </a:cubicBezTo>
                <a:cubicBezTo>
                  <a:pt x="763230" y="246501"/>
                  <a:pt x="765704" y="230250"/>
                  <a:pt x="767948" y="205671"/>
                </a:cubicBezTo>
                <a:cubicBezTo>
                  <a:pt x="770192" y="181092"/>
                  <a:pt x="770655" y="162058"/>
                  <a:pt x="769336" y="148571"/>
                </a:cubicBezTo>
                <a:cubicBezTo>
                  <a:pt x="768017" y="135085"/>
                  <a:pt x="767730" y="127868"/>
                  <a:pt x="768475" y="126921"/>
                </a:cubicBezTo>
                <a:cubicBezTo>
                  <a:pt x="765535" y="132901"/>
                  <a:pt x="760552" y="139867"/>
                  <a:pt x="753526" y="147819"/>
                </a:cubicBezTo>
                <a:cubicBezTo>
                  <a:pt x="746499" y="155770"/>
                  <a:pt x="737357" y="163274"/>
                  <a:pt x="726100" y="170329"/>
                </a:cubicBezTo>
                <a:cubicBezTo>
                  <a:pt x="714843" y="177385"/>
                  <a:pt x="711692" y="176797"/>
                  <a:pt x="716646" y="168565"/>
                </a:cubicBezTo>
                <a:cubicBezTo>
                  <a:pt x="721601" y="160334"/>
                  <a:pt x="727279" y="151604"/>
                  <a:pt x="733682" y="142377"/>
                </a:cubicBezTo>
                <a:cubicBezTo>
                  <a:pt x="740086" y="133149"/>
                  <a:pt x="748876" y="118701"/>
                  <a:pt x="760054" y="99033"/>
                </a:cubicBezTo>
                <a:cubicBezTo>
                  <a:pt x="771232" y="79366"/>
                  <a:pt x="777929" y="65402"/>
                  <a:pt x="780145" y="57142"/>
                </a:cubicBezTo>
                <a:cubicBezTo>
                  <a:pt x="782360" y="48882"/>
                  <a:pt x="782790" y="41099"/>
                  <a:pt x="781436" y="33792"/>
                </a:cubicBezTo>
                <a:cubicBezTo>
                  <a:pt x="780080" y="26486"/>
                  <a:pt x="782974" y="23822"/>
                  <a:pt x="790115" y="25801"/>
                </a:cubicBezTo>
                <a:close/>
                <a:moveTo>
                  <a:pt x="75740" y="25801"/>
                </a:moveTo>
                <a:cubicBezTo>
                  <a:pt x="82881" y="27780"/>
                  <a:pt x="89435" y="31308"/>
                  <a:pt x="95400" y="36384"/>
                </a:cubicBezTo>
                <a:cubicBezTo>
                  <a:pt x="101366" y="41461"/>
                  <a:pt x="103814" y="45781"/>
                  <a:pt x="102746" y="49344"/>
                </a:cubicBezTo>
                <a:cubicBezTo>
                  <a:pt x="101678" y="52908"/>
                  <a:pt x="99767" y="56296"/>
                  <a:pt x="97014" y="59508"/>
                </a:cubicBezTo>
                <a:cubicBezTo>
                  <a:pt x="94260" y="62720"/>
                  <a:pt x="89553" y="70034"/>
                  <a:pt x="82892" y="81449"/>
                </a:cubicBezTo>
                <a:cubicBezTo>
                  <a:pt x="76231" y="92863"/>
                  <a:pt x="69430" y="104135"/>
                  <a:pt x="62489" y="115263"/>
                </a:cubicBezTo>
                <a:cubicBezTo>
                  <a:pt x="75095" y="121300"/>
                  <a:pt x="80486" y="130922"/>
                  <a:pt x="78665" y="144130"/>
                </a:cubicBezTo>
                <a:cubicBezTo>
                  <a:pt x="76844" y="157337"/>
                  <a:pt x="75707" y="177137"/>
                  <a:pt x="75256" y="203530"/>
                </a:cubicBezTo>
                <a:cubicBezTo>
                  <a:pt x="74804" y="229923"/>
                  <a:pt x="74349" y="248196"/>
                  <a:pt x="73890" y="258349"/>
                </a:cubicBezTo>
                <a:cubicBezTo>
                  <a:pt x="73431" y="268502"/>
                  <a:pt x="71294" y="278383"/>
                  <a:pt x="67480" y="287991"/>
                </a:cubicBezTo>
                <a:cubicBezTo>
                  <a:pt x="63665" y="297599"/>
                  <a:pt x="58482" y="296387"/>
                  <a:pt x="51928" y="284355"/>
                </a:cubicBezTo>
                <a:cubicBezTo>
                  <a:pt x="45374" y="272324"/>
                  <a:pt x="43449" y="262347"/>
                  <a:pt x="46152" y="254424"/>
                </a:cubicBezTo>
                <a:cubicBezTo>
                  <a:pt x="48855" y="246501"/>
                  <a:pt x="51329" y="230250"/>
                  <a:pt x="53573" y="205671"/>
                </a:cubicBezTo>
                <a:cubicBezTo>
                  <a:pt x="55818" y="181092"/>
                  <a:pt x="56280" y="162058"/>
                  <a:pt x="54961" y="148571"/>
                </a:cubicBezTo>
                <a:cubicBezTo>
                  <a:pt x="53641" y="135085"/>
                  <a:pt x="53355" y="127868"/>
                  <a:pt x="54101" y="126921"/>
                </a:cubicBezTo>
                <a:cubicBezTo>
                  <a:pt x="51161" y="132901"/>
                  <a:pt x="46177" y="139867"/>
                  <a:pt x="39151" y="147819"/>
                </a:cubicBezTo>
                <a:cubicBezTo>
                  <a:pt x="32124" y="155770"/>
                  <a:pt x="22982" y="163274"/>
                  <a:pt x="11725" y="170329"/>
                </a:cubicBezTo>
                <a:cubicBezTo>
                  <a:pt x="468" y="177385"/>
                  <a:pt x="-2683" y="176797"/>
                  <a:pt x="2271" y="168565"/>
                </a:cubicBezTo>
                <a:cubicBezTo>
                  <a:pt x="7226" y="160334"/>
                  <a:pt x="12905" y="151604"/>
                  <a:pt x="19307" y="142377"/>
                </a:cubicBezTo>
                <a:cubicBezTo>
                  <a:pt x="25710" y="133149"/>
                  <a:pt x="34501" y="118701"/>
                  <a:pt x="45679" y="99033"/>
                </a:cubicBezTo>
                <a:cubicBezTo>
                  <a:pt x="56857" y="79366"/>
                  <a:pt x="63554" y="65402"/>
                  <a:pt x="65770" y="57142"/>
                </a:cubicBezTo>
                <a:cubicBezTo>
                  <a:pt x="67985" y="48882"/>
                  <a:pt x="68416" y="41099"/>
                  <a:pt x="67060" y="33792"/>
                </a:cubicBezTo>
                <a:cubicBezTo>
                  <a:pt x="65705" y="26486"/>
                  <a:pt x="68598" y="23822"/>
                  <a:pt x="75740" y="25801"/>
                </a:cubicBezTo>
                <a:close/>
                <a:moveTo>
                  <a:pt x="922105" y="23373"/>
                </a:moveTo>
                <a:cubicBezTo>
                  <a:pt x="923634" y="23368"/>
                  <a:pt x="925511" y="23726"/>
                  <a:pt x="927738" y="24446"/>
                </a:cubicBezTo>
                <a:cubicBezTo>
                  <a:pt x="936643" y="27329"/>
                  <a:pt x="943644" y="30673"/>
                  <a:pt x="948743" y="34481"/>
                </a:cubicBezTo>
                <a:cubicBezTo>
                  <a:pt x="953840" y="38288"/>
                  <a:pt x="954970" y="42579"/>
                  <a:pt x="952130" y="47355"/>
                </a:cubicBezTo>
                <a:cubicBezTo>
                  <a:pt x="949291" y="52130"/>
                  <a:pt x="947036" y="56812"/>
                  <a:pt x="945365" y="61401"/>
                </a:cubicBezTo>
                <a:cubicBezTo>
                  <a:pt x="943695" y="65990"/>
                  <a:pt x="937023" y="81477"/>
                  <a:pt x="925350" y="107863"/>
                </a:cubicBezTo>
                <a:cubicBezTo>
                  <a:pt x="938686" y="105325"/>
                  <a:pt x="953095" y="100643"/>
                  <a:pt x="968575" y="93817"/>
                </a:cubicBezTo>
                <a:cubicBezTo>
                  <a:pt x="984055" y="86991"/>
                  <a:pt x="996693" y="86991"/>
                  <a:pt x="1006487" y="93817"/>
                </a:cubicBezTo>
                <a:cubicBezTo>
                  <a:pt x="1016281" y="100643"/>
                  <a:pt x="1014923" y="106293"/>
                  <a:pt x="1002411" y="110767"/>
                </a:cubicBezTo>
                <a:cubicBezTo>
                  <a:pt x="989899" y="115241"/>
                  <a:pt x="975906" y="118977"/>
                  <a:pt x="960434" y="121974"/>
                </a:cubicBezTo>
                <a:cubicBezTo>
                  <a:pt x="970342" y="125616"/>
                  <a:pt x="974369" y="129578"/>
                  <a:pt x="972511" y="133858"/>
                </a:cubicBezTo>
                <a:cubicBezTo>
                  <a:pt x="970654" y="138139"/>
                  <a:pt x="968163" y="149435"/>
                  <a:pt x="965036" y="167748"/>
                </a:cubicBezTo>
                <a:cubicBezTo>
                  <a:pt x="961910" y="186060"/>
                  <a:pt x="958132" y="200716"/>
                  <a:pt x="953701" y="211715"/>
                </a:cubicBezTo>
                <a:cubicBezTo>
                  <a:pt x="962290" y="221767"/>
                  <a:pt x="972540" y="232308"/>
                  <a:pt x="984450" y="243335"/>
                </a:cubicBezTo>
                <a:cubicBezTo>
                  <a:pt x="996359" y="254363"/>
                  <a:pt x="1005411" y="261425"/>
                  <a:pt x="1011606" y="264523"/>
                </a:cubicBezTo>
                <a:cubicBezTo>
                  <a:pt x="1017801" y="267620"/>
                  <a:pt x="1024097" y="271499"/>
                  <a:pt x="1030492" y="276160"/>
                </a:cubicBezTo>
                <a:cubicBezTo>
                  <a:pt x="1036888" y="280820"/>
                  <a:pt x="1035454" y="284108"/>
                  <a:pt x="1026190" y="286022"/>
                </a:cubicBezTo>
                <a:cubicBezTo>
                  <a:pt x="1016927" y="287937"/>
                  <a:pt x="1007132" y="288894"/>
                  <a:pt x="996807" y="288894"/>
                </a:cubicBezTo>
                <a:cubicBezTo>
                  <a:pt x="985493" y="288894"/>
                  <a:pt x="977125" y="285198"/>
                  <a:pt x="971705" y="277805"/>
                </a:cubicBezTo>
                <a:cubicBezTo>
                  <a:pt x="966284" y="270413"/>
                  <a:pt x="960039" y="260529"/>
                  <a:pt x="952969" y="248153"/>
                </a:cubicBezTo>
                <a:lnTo>
                  <a:pt x="942816" y="229504"/>
                </a:lnTo>
                <a:cubicBezTo>
                  <a:pt x="934915" y="244002"/>
                  <a:pt x="925117" y="255460"/>
                  <a:pt x="913423" y="263878"/>
                </a:cubicBezTo>
                <a:cubicBezTo>
                  <a:pt x="901729" y="272295"/>
                  <a:pt x="889966" y="277669"/>
                  <a:pt x="878135" y="279999"/>
                </a:cubicBezTo>
                <a:cubicBezTo>
                  <a:pt x="866304" y="282330"/>
                  <a:pt x="865264" y="279602"/>
                  <a:pt x="875016" y="271815"/>
                </a:cubicBezTo>
                <a:cubicBezTo>
                  <a:pt x="884767" y="264028"/>
                  <a:pt x="894931" y="254628"/>
                  <a:pt x="905507" y="243615"/>
                </a:cubicBezTo>
                <a:cubicBezTo>
                  <a:pt x="916083" y="232602"/>
                  <a:pt x="923543" y="222212"/>
                  <a:pt x="927888" y="212446"/>
                </a:cubicBezTo>
                <a:cubicBezTo>
                  <a:pt x="915713" y="192026"/>
                  <a:pt x="904937" y="175664"/>
                  <a:pt x="895558" y="163360"/>
                </a:cubicBezTo>
                <a:cubicBezTo>
                  <a:pt x="893192" y="166515"/>
                  <a:pt x="890979" y="168678"/>
                  <a:pt x="888919" y="169851"/>
                </a:cubicBezTo>
                <a:lnTo>
                  <a:pt x="884217" y="170297"/>
                </a:lnTo>
                <a:lnTo>
                  <a:pt x="893310" y="174846"/>
                </a:lnTo>
                <a:cubicBezTo>
                  <a:pt x="899369" y="178704"/>
                  <a:pt x="899860" y="183709"/>
                  <a:pt x="894784" y="189861"/>
                </a:cubicBezTo>
                <a:cubicBezTo>
                  <a:pt x="889708" y="196012"/>
                  <a:pt x="885499" y="205477"/>
                  <a:pt x="882157" y="218254"/>
                </a:cubicBezTo>
                <a:cubicBezTo>
                  <a:pt x="888453" y="227919"/>
                  <a:pt x="886954" y="233333"/>
                  <a:pt x="877662" y="234494"/>
                </a:cubicBezTo>
                <a:cubicBezTo>
                  <a:pt x="868369" y="235656"/>
                  <a:pt x="853434" y="238295"/>
                  <a:pt x="832856" y="242410"/>
                </a:cubicBezTo>
                <a:cubicBezTo>
                  <a:pt x="830346" y="250900"/>
                  <a:pt x="827180" y="253929"/>
                  <a:pt x="823359" y="251498"/>
                </a:cubicBezTo>
                <a:cubicBezTo>
                  <a:pt x="819537" y="249068"/>
                  <a:pt x="816282" y="243593"/>
                  <a:pt x="813593" y="235075"/>
                </a:cubicBezTo>
                <a:cubicBezTo>
                  <a:pt x="810905" y="226557"/>
                  <a:pt x="808402" y="218132"/>
                  <a:pt x="806086" y="209801"/>
                </a:cubicBezTo>
                <a:cubicBezTo>
                  <a:pt x="803770" y="201469"/>
                  <a:pt x="801443" y="193869"/>
                  <a:pt x="799106" y="187000"/>
                </a:cubicBezTo>
                <a:cubicBezTo>
                  <a:pt x="796769" y="180131"/>
                  <a:pt x="798722" y="177169"/>
                  <a:pt x="804968" y="178116"/>
                </a:cubicBezTo>
                <a:cubicBezTo>
                  <a:pt x="811213" y="179062"/>
                  <a:pt x="815526" y="179740"/>
                  <a:pt x="817906" y="180149"/>
                </a:cubicBezTo>
                <a:cubicBezTo>
                  <a:pt x="820287" y="180557"/>
                  <a:pt x="825492" y="180138"/>
                  <a:pt x="833523" y="178890"/>
                </a:cubicBezTo>
                <a:cubicBezTo>
                  <a:pt x="835244" y="155745"/>
                  <a:pt x="836556" y="141125"/>
                  <a:pt x="837459" y="135031"/>
                </a:cubicBezTo>
                <a:cubicBezTo>
                  <a:pt x="830432" y="136823"/>
                  <a:pt x="823524" y="137483"/>
                  <a:pt x="816734" y="137010"/>
                </a:cubicBezTo>
                <a:cubicBezTo>
                  <a:pt x="809944" y="136536"/>
                  <a:pt x="804502" y="134647"/>
                  <a:pt x="800407" y="131342"/>
                </a:cubicBezTo>
                <a:cubicBezTo>
                  <a:pt x="796313" y="128036"/>
                  <a:pt x="798138" y="125122"/>
                  <a:pt x="805882" y="122598"/>
                </a:cubicBezTo>
                <a:cubicBezTo>
                  <a:pt x="813626" y="120074"/>
                  <a:pt x="824596" y="116840"/>
                  <a:pt x="838792" y="112897"/>
                </a:cubicBezTo>
                <a:lnTo>
                  <a:pt x="838792" y="67445"/>
                </a:lnTo>
                <a:cubicBezTo>
                  <a:pt x="838792" y="59228"/>
                  <a:pt x="837219" y="51313"/>
                  <a:pt x="834071" y="43698"/>
                </a:cubicBezTo>
                <a:cubicBezTo>
                  <a:pt x="830923" y="36083"/>
                  <a:pt x="832275" y="32753"/>
                  <a:pt x="838126" y="33706"/>
                </a:cubicBezTo>
                <a:cubicBezTo>
                  <a:pt x="843976" y="34660"/>
                  <a:pt x="851878" y="37209"/>
                  <a:pt x="861830" y="41353"/>
                </a:cubicBezTo>
                <a:cubicBezTo>
                  <a:pt x="871782" y="45498"/>
                  <a:pt x="875156" y="50674"/>
                  <a:pt x="871951" y="56884"/>
                </a:cubicBezTo>
                <a:cubicBezTo>
                  <a:pt x="868746" y="63093"/>
                  <a:pt x="865401" y="79635"/>
                  <a:pt x="861916" y="106508"/>
                </a:cubicBezTo>
                <a:cubicBezTo>
                  <a:pt x="866419" y="104716"/>
                  <a:pt x="872249" y="102919"/>
                  <a:pt x="879404" y="101120"/>
                </a:cubicBezTo>
                <a:cubicBezTo>
                  <a:pt x="886560" y="99320"/>
                  <a:pt x="892633" y="101217"/>
                  <a:pt x="897623" y="106809"/>
                </a:cubicBezTo>
                <a:cubicBezTo>
                  <a:pt x="902614" y="112402"/>
                  <a:pt x="899720" y="117335"/>
                  <a:pt x="888944" y="121608"/>
                </a:cubicBezTo>
                <a:cubicBezTo>
                  <a:pt x="878167" y="125882"/>
                  <a:pt x="868613" y="129158"/>
                  <a:pt x="860281" y="131439"/>
                </a:cubicBezTo>
                <a:cubicBezTo>
                  <a:pt x="859493" y="141634"/>
                  <a:pt x="857786" y="155372"/>
                  <a:pt x="855162" y="172652"/>
                </a:cubicBezTo>
                <a:cubicBezTo>
                  <a:pt x="856123" y="172150"/>
                  <a:pt x="858431" y="170451"/>
                  <a:pt x="862088" y="167554"/>
                </a:cubicBezTo>
                <a:cubicBezTo>
                  <a:pt x="865745" y="164658"/>
                  <a:pt x="870348" y="164184"/>
                  <a:pt x="875898" y="166135"/>
                </a:cubicBezTo>
                <a:lnTo>
                  <a:pt x="882874" y="169625"/>
                </a:lnTo>
                <a:lnTo>
                  <a:pt x="880945" y="165086"/>
                </a:lnTo>
                <a:cubicBezTo>
                  <a:pt x="881194" y="162358"/>
                  <a:pt x="882444" y="158671"/>
                  <a:pt x="884696" y="154024"/>
                </a:cubicBezTo>
                <a:cubicBezTo>
                  <a:pt x="889198" y="144732"/>
                  <a:pt x="894838" y="131926"/>
                  <a:pt x="901613" y="115607"/>
                </a:cubicBezTo>
                <a:cubicBezTo>
                  <a:pt x="908389" y="99288"/>
                  <a:pt x="913337" y="83657"/>
                  <a:pt x="916455" y="68714"/>
                </a:cubicBezTo>
                <a:cubicBezTo>
                  <a:pt x="919574" y="53772"/>
                  <a:pt x="920008" y="41938"/>
                  <a:pt x="917757" y="33212"/>
                </a:cubicBezTo>
                <a:cubicBezTo>
                  <a:pt x="916068" y="26667"/>
                  <a:pt x="917518" y="23387"/>
                  <a:pt x="922105" y="23373"/>
                </a:cubicBezTo>
                <a:close/>
                <a:moveTo>
                  <a:pt x="207730" y="23373"/>
                </a:moveTo>
                <a:cubicBezTo>
                  <a:pt x="209259" y="23368"/>
                  <a:pt x="211136" y="23726"/>
                  <a:pt x="213363" y="24446"/>
                </a:cubicBezTo>
                <a:cubicBezTo>
                  <a:pt x="222268" y="27329"/>
                  <a:pt x="229269" y="30673"/>
                  <a:pt x="234368" y="34481"/>
                </a:cubicBezTo>
                <a:cubicBezTo>
                  <a:pt x="239465" y="38288"/>
                  <a:pt x="240595" y="42579"/>
                  <a:pt x="237755" y="47355"/>
                </a:cubicBezTo>
                <a:cubicBezTo>
                  <a:pt x="234916" y="52130"/>
                  <a:pt x="232661" y="56812"/>
                  <a:pt x="230990" y="61401"/>
                </a:cubicBezTo>
                <a:cubicBezTo>
                  <a:pt x="229320" y="65990"/>
                  <a:pt x="222648" y="81477"/>
                  <a:pt x="210975" y="107863"/>
                </a:cubicBezTo>
                <a:cubicBezTo>
                  <a:pt x="224312" y="105325"/>
                  <a:pt x="238720" y="100643"/>
                  <a:pt x="254200" y="93817"/>
                </a:cubicBezTo>
                <a:cubicBezTo>
                  <a:pt x="269680" y="86991"/>
                  <a:pt x="282317" y="86991"/>
                  <a:pt x="292112" y="93817"/>
                </a:cubicBezTo>
                <a:cubicBezTo>
                  <a:pt x="301906" y="100643"/>
                  <a:pt x="300548" y="106293"/>
                  <a:pt x="288036" y="110767"/>
                </a:cubicBezTo>
                <a:cubicBezTo>
                  <a:pt x="275524" y="115241"/>
                  <a:pt x="261531" y="118977"/>
                  <a:pt x="246058" y="121974"/>
                </a:cubicBezTo>
                <a:cubicBezTo>
                  <a:pt x="255968" y="125616"/>
                  <a:pt x="259993" y="129578"/>
                  <a:pt x="258136" y="133858"/>
                </a:cubicBezTo>
                <a:cubicBezTo>
                  <a:pt x="256279" y="138139"/>
                  <a:pt x="253788" y="149435"/>
                  <a:pt x="250661" y="167748"/>
                </a:cubicBezTo>
                <a:cubicBezTo>
                  <a:pt x="247536" y="186060"/>
                  <a:pt x="243757" y="200716"/>
                  <a:pt x="239326" y="211715"/>
                </a:cubicBezTo>
                <a:cubicBezTo>
                  <a:pt x="247916" y="221767"/>
                  <a:pt x="258165" y="232308"/>
                  <a:pt x="270074" y="243335"/>
                </a:cubicBezTo>
                <a:cubicBezTo>
                  <a:pt x="281984" y="254363"/>
                  <a:pt x="291036" y="261425"/>
                  <a:pt x="297231" y="264523"/>
                </a:cubicBezTo>
                <a:cubicBezTo>
                  <a:pt x="303427" y="267620"/>
                  <a:pt x="309722" y="271499"/>
                  <a:pt x="316118" y="276160"/>
                </a:cubicBezTo>
                <a:cubicBezTo>
                  <a:pt x="322513" y="280820"/>
                  <a:pt x="321080" y="284108"/>
                  <a:pt x="311815" y="286022"/>
                </a:cubicBezTo>
                <a:cubicBezTo>
                  <a:pt x="302552" y="287937"/>
                  <a:pt x="292757" y="288894"/>
                  <a:pt x="282432" y="288894"/>
                </a:cubicBezTo>
                <a:cubicBezTo>
                  <a:pt x="271118" y="288894"/>
                  <a:pt x="262750" y="285198"/>
                  <a:pt x="257330" y="277805"/>
                </a:cubicBezTo>
                <a:cubicBezTo>
                  <a:pt x="251909" y="270413"/>
                  <a:pt x="245664" y="260529"/>
                  <a:pt x="238594" y="248153"/>
                </a:cubicBezTo>
                <a:lnTo>
                  <a:pt x="228441" y="229504"/>
                </a:lnTo>
                <a:cubicBezTo>
                  <a:pt x="220540" y="244002"/>
                  <a:pt x="210742" y="255460"/>
                  <a:pt x="199047" y="263878"/>
                </a:cubicBezTo>
                <a:cubicBezTo>
                  <a:pt x="187353" y="272295"/>
                  <a:pt x="175590" y="277669"/>
                  <a:pt x="163760" y="279999"/>
                </a:cubicBezTo>
                <a:cubicBezTo>
                  <a:pt x="151929" y="282330"/>
                  <a:pt x="150890" y="279602"/>
                  <a:pt x="160641" y="271815"/>
                </a:cubicBezTo>
                <a:cubicBezTo>
                  <a:pt x="170392" y="264028"/>
                  <a:pt x="180556" y="254628"/>
                  <a:pt x="191132" y="243615"/>
                </a:cubicBezTo>
                <a:cubicBezTo>
                  <a:pt x="201708" y="232602"/>
                  <a:pt x="209168" y="222212"/>
                  <a:pt x="213513" y="212446"/>
                </a:cubicBezTo>
                <a:cubicBezTo>
                  <a:pt x="201338" y="192026"/>
                  <a:pt x="190562" y="175664"/>
                  <a:pt x="181183" y="163360"/>
                </a:cubicBezTo>
                <a:cubicBezTo>
                  <a:pt x="178817" y="166515"/>
                  <a:pt x="176604" y="168678"/>
                  <a:pt x="174545" y="169851"/>
                </a:cubicBezTo>
                <a:lnTo>
                  <a:pt x="169842" y="170297"/>
                </a:lnTo>
                <a:lnTo>
                  <a:pt x="178935" y="174846"/>
                </a:lnTo>
                <a:cubicBezTo>
                  <a:pt x="184994" y="178704"/>
                  <a:pt x="185485" y="183709"/>
                  <a:pt x="180409" y="189861"/>
                </a:cubicBezTo>
                <a:cubicBezTo>
                  <a:pt x="175332" y="196012"/>
                  <a:pt x="171124" y="205477"/>
                  <a:pt x="167782" y="218254"/>
                </a:cubicBezTo>
                <a:cubicBezTo>
                  <a:pt x="174078" y="227919"/>
                  <a:pt x="172579" y="233333"/>
                  <a:pt x="163287" y="234494"/>
                </a:cubicBezTo>
                <a:cubicBezTo>
                  <a:pt x="153994" y="235656"/>
                  <a:pt x="139059" y="238295"/>
                  <a:pt x="118481" y="242410"/>
                </a:cubicBezTo>
                <a:cubicBezTo>
                  <a:pt x="115971" y="250900"/>
                  <a:pt x="112805" y="253929"/>
                  <a:pt x="108984" y="251498"/>
                </a:cubicBezTo>
                <a:cubicBezTo>
                  <a:pt x="105163" y="249068"/>
                  <a:pt x="101907" y="243593"/>
                  <a:pt x="99218" y="235075"/>
                </a:cubicBezTo>
                <a:cubicBezTo>
                  <a:pt x="96529" y="226557"/>
                  <a:pt x="94027" y="218132"/>
                  <a:pt x="91711" y="209801"/>
                </a:cubicBezTo>
                <a:cubicBezTo>
                  <a:pt x="89395" y="201469"/>
                  <a:pt x="87068" y="193869"/>
                  <a:pt x="84731" y="187000"/>
                </a:cubicBezTo>
                <a:cubicBezTo>
                  <a:pt x="82394" y="180131"/>
                  <a:pt x="84347" y="177169"/>
                  <a:pt x="90592" y="178116"/>
                </a:cubicBezTo>
                <a:cubicBezTo>
                  <a:pt x="96838" y="179062"/>
                  <a:pt x="101151" y="179740"/>
                  <a:pt x="103531" y="180149"/>
                </a:cubicBezTo>
                <a:cubicBezTo>
                  <a:pt x="105911" y="180557"/>
                  <a:pt x="111117" y="180138"/>
                  <a:pt x="119147" y="178890"/>
                </a:cubicBezTo>
                <a:cubicBezTo>
                  <a:pt x="120868" y="155745"/>
                  <a:pt x="122180" y="141125"/>
                  <a:pt x="123084" y="135031"/>
                </a:cubicBezTo>
                <a:cubicBezTo>
                  <a:pt x="116057" y="136823"/>
                  <a:pt x="109149" y="137483"/>
                  <a:pt x="102359" y="137010"/>
                </a:cubicBezTo>
                <a:cubicBezTo>
                  <a:pt x="95569" y="136536"/>
                  <a:pt x="90127" y="134647"/>
                  <a:pt x="86032" y="131342"/>
                </a:cubicBezTo>
                <a:cubicBezTo>
                  <a:pt x="81938" y="128036"/>
                  <a:pt x="83763" y="125122"/>
                  <a:pt x="91507" y="122598"/>
                </a:cubicBezTo>
                <a:cubicBezTo>
                  <a:pt x="99250" y="120074"/>
                  <a:pt x="110221" y="116840"/>
                  <a:pt x="124417" y="112897"/>
                </a:cubicBezTo>
                <a:lnTo>
                  <a:pt x="124417" y="67445"/>
                </a:lnTo>
                <a:cubicBezTo>
                  <a:pt x="124417" y="59228"/>
                  <a:pt x="122844" y="51313"/>
                  <a:pt x="119696" y="43698"/>
                </a:cubicBezTo>
                <a:cubicBezTo>
                  <a:pt x="116548" y="36083"/>
                  <a:pt x="117900" y="32753"/>
                  <a:pt x="123751" y="33706"/>
                </a:cubicBezTo>
                <a:cubicBezTo>
                  <a:pt x="129601" y="34660"/>
                  <a:pt x="137503" y="37209"/>
                  <a:pt x="147455" y="41353"/>
                </a:cubicBezTo>
                <a:cubicBezTo>
                  <a:pt x="157407" y="45498"/>
                  <a:pt x="160781" y="50674"/>
                  <a:pt x="157576" y="56884"/>
                </a:cubicBezTo>
                <a:cubicBezTo>
                  <a:pt x="154371" y="63093"/>
                  <a:pt x="151026" y="79635"/>
                  <a:pt x="147541" y="106508"/>
                </a:cubicBezTo>
                <a:cubicBezTo>
                  <a:pt x="152044" y="104716"/>
                  <a:pt x="157873" y="102919"/>
                  <a:pt x="165029" y="101120"/>
                </a:cubicBezTo>
                <a:cubicBezTo>
                  <a:pt x="172185" y="99320"/>
                  <a:pt x="178258" y="101217"/>
                  <a:pt x="183248" y="106809"/>
                </a:cubicBezTo>
                <a:cubicBezTo>
                  <a:pt x="188239" y="112402"/>
                  <a:pt x="185346" y="117335"/>
                  <a:pt x="174569" y="121608"/>
                </a:cubicBezTo>
                <a:cubicBezTo>
                  <a:pt x="163792" y="125882"/>
                  <a:pt x="154238" y="129158"/>
                  <a:pt x="145906" y="131439"/>
                </a:cubicBezTo>
                <a:cubicBezTo>
                  <a:pt x="145117" y="141634"/>
                  <a:pt x="143411" y="155372"/>
                  <a:pt x="140787" y="172652"/>
                </a:cubicBezTo>
                <a:cubicBezTo>
                  <a:pt x="141748" y="172150"/>
                  <a:pt x="144056" y="170451"/>
                  <a:pt x="147713" y="167554"/>
                </a:cubicBezTo>
                <a:cubicBezTo>
                  <a:pt x="151370" y="164658"/>
                  <a:pt x="155973" y="164184"/>
                  <a:pt x="161523" y="166135"/>
                </a:cubicBezTo>
                <a:lnTo>
                  <a:pt x="168499" y="169625"/>
                </a:lnTo>
                <a:lnTo>
                  <a:pt x="166570" y="165086"/>
                </a:lnTo>
                <a:cubicBezTo>
                  <a:pt x="166819" y="162358"/>
                  <a:pt x="168069" y="158671"/>
                  <a:pt x="170320" y="154024"/>
                </a:cubicBezTo>
                <a:cubicBezTo>
                  <a:pt x="174823" y="144732"/>
                  <a:pt x="180463" y="131926"/>
                  <a:pt x="187239" y="115607"/>
                </a:cubicBezTo>
                <a:cubicBezTo>
                  <a:pt x="194014" y="99288"/>
                  <a:pt x="198962" y="83657"/>
                  <a:pt x="202080" y="68714"/>
                </a:cubicBezTo>
                <a:cubicBezTo>
                  <a:pt x="205200" y="53772"/>
                  <a:pt x="205633" y="41938"/>
                  <a:pt x="203382" y="33212"/>
                </a:cubicBezTo>
                <a:cubicBezTo>
                  <a:pt x="201693" y="26667"/>
                  <a:pt x="203143" y="23387"/>
                  <a:pt x="207730" y="23373"/>
                </a:cubicBezTo>
                <a:close/>
                <a:moveTo>
                  <a:pt x="4384391" y="21564"/>
                </a:moveTo>
                <a:cubicBezTo>
                  <a:pt x="4392493" y="22525"/>
                  <a:pt x="4399821" y="26411"/>
                  <a:pt x="4406374" y="33222"/>
                </a:cubicBezTo>
                <a:cubicBezTo>
                  <a:pt x="4412928" y="40034"/>
                  <a:pt x="4402908" y="45412"/>
                  <a:pt x="4376314" y="49355"/>
                </a:cubicBezTo>
                <a:cubicBezTo>
                  <a:pt x="4349720" y="53299"/>
                  <a:pt x="4329726" y="56274"/>
                  <a:pt x="4316332" y="58282"/>
                </a:cubicBezTo>
                <a:cubicBezTo>
                  <a:pt x="4324420" y="66470"/>
                  <a:pt x="4326162" y="71747"/>
                  <a:pt x="4321559" y="74114"/>
                </a:cubicBezTo>
                <a:cubicBezTo>
                  <a:pt x="4316956" y="76480"/>
                  <a:pt x="4310259" y="80982"/>
                  <a:pt x="4301468" y="87622"/>
                </a:cubicBezTo>
                <a:cubicBezTo>
                  <a:pt x="4327094" y="85098"/>
                  <a:pt x="4342356" y="81993"/>
                  <a:pt x="4347253" y="78308"/>
                </a:cubicBezTo>
                <a:cubicBezTo>
                  <a:pt x="4352150" y="74623"/>
                  <a:pt x="4358248" y="74210"/>
                  <a:pt x="4365548" y="77071"/>
                </a:cubicBezTo>
                <a:cubicBezTo>
                  <a:pt x="4372847" y="79932"/>
                  <a:pt x="4379741" y="83496"/>
                  <a:pt x="4386230" y="87762"/>
                </a:cubicBezTo>
                <a:cubicBezTo>
                  <a:pt x="4392719" y="92028"/>
                  <a:pt x="4394164" y="96689"/>
                  <a:pt x="4390564" y="101744"/>
                </a:cubicBezTo>
                <a:cubicBezTo>
                  <a:pt x="4386965" y="106798"/>
                  <a:pt x="4385165" y="115614"/>
                  <a:pt x="4385165" y="128190"/>
                </a:cubicBezTo>
                <a:cubicBezTo>
                  <a:pt x="4385165" y="141943"/>
                  <a:pt x="4386065" y="157857"/>
                  <a:pt x="4387865" y="175933"/>
                </a:cubicBezTo>
                <a:cubicBezTo>
                  <a:pt x="4389664" y="194008"/>
                  <a:pt x="4387983" y="209256"/>
                  <a:pt x="4382820" y="221674"/>
                </a:cubicBezTo>
                <a:cubicBezTo>
                  <a:pt x="4377658" y="234093"/>
                  <a:pt x="4372230" y="236172"/>
                  <a:pt x="4366537" y="227912"/>
                </a:cubicBezTo>
                <a:cubicBezTo>
                  <a:pt x="4360844" y="219652"/>
                  <a:pt x="4358449" y="210855"/>
                  <a:pt x="4359353" y="201519"/>
                </a:cubicBezTo>
                <a:cubicBezTo>
                  <a:pt x="4360256" y="192184"/>
                  <a:pt x="4359819" y="173825"/>
                  <a:pt x="4358041" y="146442"/>
                </a:cubicBezTo>
                <a:cubicBezTo>
                  <a:pt x="4356262" y="119059"/>
                  <a:pt x="4354362" y="103787"/>
                  <a:pt x="4352340" y="100625"/>
                </a:cubicBezTo>
                <a:cubicBezTo>
                  <a:pt x="4350318" y="97463"/>
                  <a:pt x="4342331" y="97008"/>
                  <a:pt x="4328378" y="99259"/>
                </a:cubicBezTo>
                <a:cubicBezTo>
                  <a:pt x="4314425" y="101510"/>
                  <a:pt x="4298256" y="104235"/>
                  <a:pt x="4279872" y="107433"/>
                </a:cubicBezTo>
                <a:cubicBezTo>
                  <a:pt x="4279872" y="126047"/>
                  <a:pt x="4279635" y="144205"/>
                  <a:pt x="4279162" y="161908"/>
                </a:cubicBezTo>
                <a:cubicBezTo>
                  <a:pt x="4278689" y="179611"/>
                  <a:pt x="4277520" y="194277"/>
                  <a:pt x="4275656" y="205907"/>
                </a:cubicBezTo>
                <a:cubicBezTo>
                  <a:pt x="4273792" y="217537"/>
                  <a:pt x="4270691" y="225051"/>
                  <a:pt x="4266353" y="228450"/>
                </a:cubicBezTo>
                <a:cubicBezTo>
                  <a:pt x="4262015" y="231849"/>
                  <a:pt x="4257534" y="229597"/>
                  <a:pt x="4252909" y="221696"/>
                </a:cubicBezTo>
                <a:cubicBezTo>
                  <a:pt x="4248284" y="213794"/>
                  <a:pt x="4247098" y="205631"/>
                  <a:pt x="4249349" y="197206"/>
                </a:cubicBezTo>
                <a:cubicBezTo>
                  <a:pt x="4251600" y="188781"/>
                  <a:pt x="4253626" y="173742"/>
                  <a:pt x="4255426" y="152088"/>
                </a:cubicBezTo>
                <a:cubicBezTo>
                  <a:pt x="4257225" y="130435"/>
                  <a:pt x="4255874" y="113825"/>
                  <a:pt x="4251371" y="102260"/>
                </a:cubicBezTo>
                <a:cubicBezTo>
                  <a:pt x="4246868" y="90694"/>
                  <a:pt x="4248001" y="85625"/>
                  <a:pt x="4254770" y="87052"/>
                </a:cubicBezTo>
                <a:cubicBezTo>
                  <a:pt x="4261538" y="88479"/>
                  <a:pt x="4267167" y="89565"/>
                  <a:pt x="4271655" y="90311"/>
                </a:cubicBezTo>
                <a:cubicBezTo>
                  <a:pt x="4286024" y="77405"/>
                  <a:pt x="4292534" y="67940"/>
                  <a:pt x="4291186" y="61917"/>
                </a:cubicBezTo>
                <a:cubicBezTo>
                  <a:pt x="4279385" y="61128"/>
                  <a:pt x="4269350" y="58490"/>
                  <a:pt x="4261083" y="54001"/>
                </a:cubicBezTo>
                <a:cubicBezTo>
                  <a:pt x="4252816" y="49513"/>
                  <a:pt x="4256182" y="46365"/>
                  <a:pt x="4271182" y="44558"/>
                </a:cubicBezTo>
                <a:cubicBezTo>
                  <a:pt x="4286182" y="42751"/>
                  <a:pt x="4300561" y="40292"/>
                  <a:pt x="4314321" y="37180"/>
                </a:cubicBezTo>
                <a:cubicBezTo>
                  <a:pt x="4328080" y="34068"/>
                  <a:pt x="4341173" y="30448"/>
                  <a:pt x="4353599" y="26318"/>
                </a:cubicBezTo>
                <a:cubicBezTo>
                  <a:pt x="4366024" y="22188"/>
                  <a:pt x="4376289" y="20603"/>
                  <a:pt x="4384391" y="21564"/>
                </a:cubicBezTo>
                <a:close/>
                <a:moveTo>
                  <a:pt x="5610300" y="21239"/>
                </a:moveTo>
                <a:cubicBezTo>
                  <a:pt x="5613121" y="20982"/>
                  <a:pt x="5616690" y="21083"/>
                  <a:pt x="5621010" y="21542"/>
                </a:cubicBezTo>
                <a:cubicBezTo>
                  <a:pt x="5637530" y="22517"/>
                  <a:pt x="5649289" y="26038"/>
                  <a:pt x="5656287" y="32104"/>
                </a:cubicBezTo>
                <a:cubicBezTo>
                  <a:pt x="5663286" y="38170"/>
                  <a:pt x="5665408" y="46942"/>
                  <a:pt x="5662654" y="58422"/>
                </a:cubicBezTo>
                <a:cubicBezTo>
                  <a:pt x="5659901" y="69901"/>
                  <a:pt x="5651311" y="70973"/>
                  <a:pt x="5636885" y="61638"/>
                </a:cubicBezTo>
                <a:cubicBezTo>
                  <a:pt x="5622459" y="52302"/>
                  <a:pt x="5611886" y="42827"/>
                  <a:pt x="5605168" y="33212"/>
                </a:cubicBezTo>
                <a:cubicBezTo>
                  <a:pt x="5600129" y="26000"/>
                  <a:pt x="5601840" y="22009"/>
                  <a:pt x="5610300" y="21239"/>
                </a:cubicBezTo>
                <a:close/>
                <a:moveTo>
                  <a:pt x="1852431" y="15566"/>
                </a:moveTo>
                <a:cubicBezTo>
                  <a:pt x="1854234" y="15341"/>
                  <a:pt x="1856581" y="15584"/>
                  <a:pt x="1859472" y="16294"/>
                </a:cubicBezTo>
                <a:cubicBezTo>
                  <a:pt x="1871038" y="19133"/>
                  <a:pt x="1880248" y="22998"/>
                  <a:pt x="1887102" y="27888"/>
                </a:cubicBezTo>
                <a:cubicBezTo>
                  <a:pt x="1894129" y="32348"/>
                  <a:pt x="1895825" y="37593"/>
                  <a:pt x="1892190" y="43623"/>
                </a:cubicBezTo>
                <a:cubicBezTo>
                  <a:pt x="1888554" y="49653"/>
                  <a:pt x="1886292" y="65248"/>
                  <a:pt x="1885403" y="90408"/>
                </a:cubicBezTo>
                <a:cubicBezTo>
                  <a:pt x="1884514" y="115567"/>
                  <a:pt x="1884295" y="141405"/>
                  <a:pt x="1884747" y="167920"/>
                </a:cubicBezTo>
                <a:cubicBezTo>
                  <a:pt x="1885199" y="194435"/>
                  <a:pt x="1885877" y="216795"/>
                  <a:pt x="1886780" y="235000"/>
                </a:cubicBezTo>
                <a:cubicBezTo>
                  <a:pt x="1887683" y="253205"/>
                  <a:pt x="1886966" y="267936"/>
                  <a:pt x="1884629" y="279193"/>
                </a:cubicBezTo>
                <a:cubicBezTo>
                  <a:pt x="1882291" y="290450"/>
                  <a:pt x="1877573" y="299606"/>
                  <a:pt x="1870475" y="306662"/>
                </a:cubicBezTo>
                <a:cubicBezTo>
                  <a:pt x="1863376" y="313717"/>
                  <a:pt x="1857207" y="311573"/>
                  <a:pt x="1851965" y="300230"/>
                </a:cubicBezTo>
                <a:cubicBezTo>
                  <a:pt x="1846724" y="288887"/>
                  <a:pt x="1838374" y="276938"/>
                  <a:pt x="1826916" y="264383"/>
                </a:cubicBezTo>
                <a:cubicBezTo>
                  <a:pt x="1815459" y="251828"/>
                  <a:pt x="1816337" y="247350"/>
                  <a:pt x="1829552" y="250950"/>
                </a:cubicBezTo>
                <a:cubicBezTo>
                  <a:pt x="1842766" y="254549"/>
                  <a:pt x="1850262" y="256435"/>
                  <a:pt x="1852041" y="256607"/>
                </a:cubicBezTo>
                <a:cubicBezTo>
                  <a:pt x="1853819" y="256779"/>
                  <a:pt x="1855310" y="254047"/>
                  <a:pt x="1856515" y="248412"/>
                </a:cubicBezTo>
                <a:cubicBezTo>
                  <a:pt x="1857719" y="242776"/>
                  <a:pt x="1858548" y="226503"/>
                  <a:pt x="1858999" y="199594"/>
                </a:cubicBezTo>
                <a:cubicBezTo>
                  <a:pt x="1859451" y="172685"/>
                  <a:pt x="1859677" y="140788"/>
                  <a:pt x="1859677" y="103905"/>
                </a:cubicBezTo>
                <a:cubicBezTo>
                  <a:pt x="1859677" y="66879"/>
                  <a:pt x="1856751" y="42311"/>
                  <a:pt x="1850900" y="30200"/>
                </a:cubicBezTo>
                <a:cubicBezTo>
                  <a:pt x="1846512" y="21117"/>
                  <a:pt x="1847023" y="16239"/>
                  <a:pt x="1852431" y="15566"/>
                </a:cubicBezTo>
                <a:close/>
                <a:moveTo>
                  <a:pt x="2818601" y="13742"/>
                </a:moveTo>
                <a:cubicBezTo>
                  <a:pt x="2821765" y="12636"/>
                  <a:pt x="2828084" y="13899"/>
                  <a:pt x="2837560" y="17531"/>
                </a:cubicBezTo>
                <a:cubicBezTo>
                  <a:pt x="2856510" y="24794"/>
                  <a:pt x="2864842" y="31717"/>
                  <a:pt x="2862555" y="38299"/>
                </a:cubicBezTo>
                <a:cubicBezTo>
                  <a:pt x="2860268" y="44881"/>
                  <a:pt x="2858468" y="55840"/>
                  <a:pt x="2857156" y="71177"/>
                </a:cubicBezTo>
                <a:cubicBezTo>
                  <a:pt x="2855843" y="86514"/>
                  <a:pt x="2855187" y="103246"/>
                  <a:pt x="2855187" y="121372"/>
                </a:cubicBezTo>
                <a:cubicBezTo>
                  <a:pt x="2865197" y="119665"/>
                  <a:pt x="2874264" y="117747"/>
                  <a:pt x="2882387" y="115618"/>
                </a:cubicBezTo>
                <a:cubicBezTo>
                  <a:pt x="2890511" y="113488"/>
                  <a:pt x="2899499" y="110764"/>
                  <a:pt x="2909350" y="107444"/>
                </a:cubicBezTo>
                <a:cubicBezTo>
                  <a:pt x="2919202" y="104124"/>
                  <a:pt x="2929283" y="105052"/>
                  <a:pt x="2939594" y="110229"/>
                </a:cubicBezTo>
                <a:cubicBezTo>
                  <a:pt x="2949905" y="115406"/>
                  <a:pt x="2949166" y="120820"/>
                  <a:pt x="2937378" y="126470"/>
                </a:cubicBezTo>
                <a:cubicBezTo>
                  <a:pt x="2925591" y="132120"/>
                  <a:pt x="2911247" y="135859"/>
                  <a:pt x="2894347" y="137687"/>
                </a:cubicBezTo>
                <a:cubicBezTo>
                  <a:pt x="2877447" y="139516"/>
                  <a:pt x="2864308" y="140430"/>
                  <a:pt x="2854929" y="140430"/>
                </a:cubicBezTo>
                <a:cubicBezTo>
                  <a:pt x="2854155" y="156649"/>
                  <a:pt x="2853330" y="189889"/>
                  <a:pt x="2852456" y="240152"/>
                </a:cubicBezTo>
                <a:cubicBezTo>
                  <a:pt x="2876461" y="238388"/>
                  <a:pt x="2896018" y="236839"/>
                  <a:pt x="2911125" y="235505"/>
                </a:cubicBezTo>
                <a:cubicBezTo>
                  <a:pt x="2926232" y="234172"/>
                  <a:pt x="2938257" y="232587"/>
                  <a:pt x="2947198" y="230752"/>
                </a:cubicBezTo>
                <a:cubicBezTo>
                  <a:pt x="2956139" y="228916"/>
                  <a:pt x="2965532" y="229443"/>
                  <a:pt x="2975376" y="232333"/>
                </a:cubicBezTo>
                <a:cubicBezTo>
                  <a:pt x="2985221" y="235222"/>
                  <a:pt x="2993294" y="241546"/>
                  <a:pt x="2999597" y="251305"/>
                </a:cubicBezTo>
                <a:cubicBezTo>
                  <a:pt x="3005899" y="261063"/>
                  <a:pt x="2996413" y="265043"/>
                  <a:pt x="2971139" y="263243"/>
                </a:cubicBezTo>
                <a:cubicBezTo>
                  <a:pt x="2945864" y="261443"/>
                  <a:pt x="2923185" y="260769"/>
                  <a:pt x="2903102" y="261221"/>
                </a:cubicBezTo>
                <a:cubicBezTo>
                  <a:pt x="2883018" y="261673"/>
                  <a:pt x="2860504" y="263014"/>
                  <a:pt x="2835559" y="265243"/>
                </a:cubicBezTo>
                <a:cubicBezTo>
                  <a:pt x="2810615" y="267473"/>
                  <a:pt x="2787487" y="269943"/>
                  <a:pt x="2766178" y="272654"/>
                </a:cubicBezTo>
                <a:cubicBezTo>
                  <a:pt x="2744868" y="275364"/>
                  <a:pt x="2730804" y="277400"/>
                  <a:pt x="2723985" y="278763"/>
                </a:cubicBezTo>
                <a:cubicBezTo>
                  <a:pt x="2717166" y="280125"/>
                  <a:pt x="2708505" y="276060"/>
                  <a:pt x="2698001" y="266566"/>
                </a:cubicBezTo>
                <a:cubicBezTo>
                  <a:pt x="2687496" y="257073"/>
                  <a:pt x="2688568" y="252326"/>
                  <a:pt x="2701217" y="252326"/>
                </a:cubicBezTo>
                <a:cubicBezTo>
                  <a:pt x="2711283" y="252326"/>
                  <a:pt x="2727911" y="251434"/>
                  <a:pt x="2751099" y="249648"/>
                </a:cubicBezTo>
                <a:cubicBezTo>
                  <a:pt x="2774287" y="247863"/>
                  <a:pt x="2799927" y="245723"/>
                  <a:pt x="2828020" y="243228"/>
                </a:cubicBezTo>
                <a:lnTo>
                  <a:pt x="2828020" y="99840"/>
                </a:lnTo>
                <a:cubicBezTo>
                  <a:pt x="2828020" y="61078"/>
                  <a:pt x="2824872" y="35854"/>
                  <a:pt x="2818577" y="24167"/>
                </a:cubicBezTo>
                <a:cubicBezTo>
                  <a:pt x="2815429" y="18323"/>
                  <a:pt x="2815437" y="14848"/>
                  <a:pt x="2818601" y="13742"/>
                </a:cubicBezTo>
                <a:close/>
                <a:moveTo>
                  <a:pt x="1337256" y="13411"/>
                </a:moveTo>
                <a:cubicBezTo>
                  <a:pt x="1341543" y="13411"/>
                  <a:pt x="1349155" y="15720"/>
                  <a:pt x="1360089" y="20338"/>
                </a:cubicBezTo>
                <a:cubicBezTo>
                  <a:pt x="1371023" y="24955"/>
                  <a:pt x="1374917" y="30745"/>
                  <a:pt x="1371769" y="37707"/>
                </a:cubicBezTo>
                <a:cubicBezTo>
                  <a:pt x="1368622" y="44669"/>
                  <a:pt x="1367048" y="63107"/>
                  <a:pt x="1367048" y="93021"/>
                </a:cubicBezTo>
                <a:cubicBezTo>
                  <a:pt x="1373085" y="90512"/>
                  <a:pt x="1378706" y="88533"/>
                  <a:pt x="1383912" y="87084"/>
                </a:cubicBezTo>
                <a:cubicBezTo>
                  <a:pt x="1389117" y="85636"/>
                  <a:pt x="1393455" y="87332"/>
                  <a:pt x="1396925" y="92171"/>
                </a:cubicBezTo>
                <a:cubicBezTo>
                  <a:pt x="1400396" y="97011"/>
                  <a:pt x="1399320" y="101901"/>
                  <a:pt x="1393699" y="106841"/>
                </a:cubicBezTo>
                <a:cubicBezTo>
                  <a:pt x="1388078" y="111782"/>
                  <a:pt x="1379194" y="116690"/>
                  <a:pt x="1367048" y="121565"/>
                </a:cubicBezTo>
                <a:lnTo>
                  <a:pt x="1367048" y="161854"/>
                </a:lnTo>
                <a:cubicBezTo>
                  <a:pt x="1373515" y="156835"/>
                  <a:pt x="1379853" y="153107"/>
                  <a:pt x="1386063" y="150669"/>
                </a:cubicBezTo>
                <a:cubicBezTo>
                  <a:pt x="1392272" y="148231"/>
                  <a:pt x="1393351" y="150457"/>
                  <a:pt x="1389300" y="157348"/>
                </a:cubicBezTo>
                <a:cubicBezTo>
                  <a:pt x="1385249" y="164238"/>
                  <a:pt x="1377831" y="172251"/>
                  <a:pt x="1367048" y="181385"/>
                </a:cubicBezTo>
                <a:cubicBezTo>
                  <a:pt x="1367048" y="209636"/>
                  <a:pt x="1367266" y="232118"/>
                  <a:pt x="1367704" y="248831"/>
                </a:cubicBezTo>
                <a:cubicBezTo>
                  <a:pt x="1368141" y="265545"/>
                  <a:pt x="1364083" y="279326"/>
                  <a:pt x="1355529" y="290174"/>
                </a:cubicBezTo>
                <a:cubicBezTo>
                  <a:pt x="1346975" y="301022"/>
                  <a:pt x="1340966" y="302094"/>
                  <a:pt x="1337503" y="293390"/>
                </a:cubicBezTo>
                <a:cubicBezTo>
                  <a:pt x="1334040" y="284685"/>
                  <a:pt x="1327723" y="274758"/>
                  <a:pt x="1318553" y="263609"/>
                </a:cubicBezTo>
                <a:cubicBezTo>
                  <a:pt x="1309382" y="252459"/>
                  <a:pt x="1308773" y="247806"/>
                  <a:pt x="1316724" y="249648"/>
                </a:cubicBezTo>
                <a:cubicBezTo>
                  <a:pt x="1324676" y="251491"/>
                  <a:pt x="1330355" y="252391"/>
                  <a:pt x="1333760" y="252348"/>
                </a:cubicBezTo>
                <a:cubicBezTo>
                  <a:pt x="1337166" y="252305"/>
                  <a:pt x="1339489" y="247290"/>
                  <a:pt x="1340730" y="237302"/>
                </a:cubicBezTo>
                <a:cubicBezTo>
                  <a:pt x="1341970" y="227314"/>
                  <a:pt x="1342590" y="212568"/>
                  <a:pt x="1342590" y="193066"/>
                </a:cubicBezTo>
                <a:cubicBezTo>
                  <a:pt x="1324780" y="209370"/>
                  <a:pt x="1311110" y="221319"/>
                  <a:pt x="1301581" y="228912"/>
                </a:cubicBezTo>
                <a:cubicBezTo>
                  <a:pt x="1292052" y="236506"/>
                  <a:pt x="1282107" y="235473"/>
                  <a:pt x="1271746" y="225815"/>
                </a:cubicBezTo>
                <a:cubicBezTo>
                  <a:pt x="1261386" y="216157"/>
                  <a:pt x="1258926" y="210980"/>
                  <a:pt x="1264368" y="210285"/>
                </a:cubicBezTo>
                <a:cubicBezTo>
                  <a:pt x="1269810" y="209589"/>
                  <a:pt x="1278171" y="206857"/>
                  <a:pt x="1289449" y="202089"/>
                </a:cubicBezTo>
                <a:cubicBezTo>
                  <a:pt x="1300728" y="197321"/>
                  <a:pt x="1318441" y="187179"/>
                  <a:pt x="1342590" y="171663"/>
                </a:cubicBezTo>
                <a:lnTo>
                  <a:pt x="1342590" y="128276"/>
                </a:lnTo>
                <a:cubicBezTo>
                  <a:pt x="1335062" y="130069"/>
                  <a:pt x="1328110" y="131417"/>
                  <a:pt x="1321736" y="132320"/>
                </a:cubicBezTo>
                <a:cubicBezTo>
                  <a:pt x="1315362" y="133224"/>
                  <a:pt x="1308246" y="130987"/>
                  <a:pt x="1300387" y="125609"/>
                </a:cubicBezTo>
                <a:cubicBezTo>
                  <a:pt x="1292529" y="120232"/>
                  <a:pt x="1292228" y="116855"/>
                  <a:pt x="1299484" y="115478"/>
                </a:cubicBezTo>
                <a:cubicBezTo>
                  <a:pt x="1306740" y="114101"/>
                  <a:pt x="1321109" y="109706"/>
                  <a:pt x="1342590" y="102292"/>
                </a:cubicBezTo>
                <a:cubicBezTo>
                  <a:pt x="1342590" y="89099"/>
                  <a:pt x="1342372" y="76143"/>
                  <a:pt x="1341935" y="63423"/>
                </a:cubicBezTo>
                <a:cubicBezTo>
                  <a:pt x="1341497" y="50703"/>
                  <a:pt x="1339020" y="39188"/>
                  <a:pt x="1334502" y="28877"/>
                </a:cubicBezTo>
                <a:cubicBezTo>
                  <a:pt x="1329985" y="18567"/>
                  <a:pt x="1330903" y="13411"/>
                  <a:pt x="1337256" y="13411"/>
                </a:cubicBezTo>
                <a:close/>
                <a:moveTo>
                  <a:pt x="2202337" y="12492"/>
                </a:moveTo>
                <a:cubicBezTo>
                  <a:pt x="2206747" y="12768"/>
                  <a:pt x="2211438" y="14100"/>
                  <a:pt x="2216411" y="16487"/>
                </a:cubicBezTo>
                <a:cubicBezTo>
                  <a:pt x="2226355" y="21263"/>
                  <a:pt x="2234461" y="27121"/>
                  <a:pt x="2240728" y="34061"/>
                </a:cubicBezTo>
                <a:cubicBezTo>
                  <a:pt x="2246995" y="41002"/>
                  <a:pt x="2248547" y="47796"/>
                  <a:pt x="2245385" y="54442"/>
                </a:cubicBezTo>
                <a:cubicBezTo>
                  <a:pt x="2242223" y="61089"/>
                  <a:pt x="2241312" y="86249"/>
                  <a:pt x="2242653" y="129922"/>
                </a:cubicBezTo>
                <a:cubicBezTo>
                  <a:pt x="2243994" y="173595"/>
                  <a:pt x="2245801" y="206545"/>
                  <a:pt x="2248074" y="228773"/>
                </a:cubicBezTo>
                <a:cubicBezTo>
                  <a:pt x="2250347" y="251000"/>
                  <a:pt x="2250307" y="269155"/>
                  <a:pt x="2247955" y="283237"/>
                </a:cubicBezTo>
                <a:cubicBezTo>
                  <a:pt x="2245604" y="297319"/>
                  <a:pt x="2241387" y="306733"/>
                  <a:pt x="2235307" y="311480"/>
                </a:cubicBezTo>
                <a:cubicBezTo>
                  <a:pt x="2229227" y="316226"/>
                  <a:pt x="2225007" y="314556"/>
                  <a:pt x="2222648" y="306468"/>
                </a:cubicBezTo>
                <a:cubicBezTo>
                  <a:pt x="2220290" y="298380"/>
                  <a:pt x="2215970" y="288442"/>
                  <a:pt x="2209688" y="276655"/>
                </a:cubicBezTo>
                <a:cubicBezTo>
                  <a:pt x="2184364" y="275823"/>
                  <a:pt x="2127569" y="277587"/>
                  <a:pt x="2039305" y="281946"/>
                </a:cubicBezTo>
                <a:cubicBezTo>
                  <a:pt x="2038072" y="299183"/>
                  <a:pt x="2032608" y="301173"/>
                  <a:pt x="2022915" y="287915"/>
                </a:cubicBezTo>
                <a:cubicBezTo>
                  <a:pt x="2013221" y="274658"/>
                  <a:pt x="2010173" y="261106"/>
                  <a:pt x="2013773" y="247261"/>
                </a:cubicBezTo>
                <a:cubicBezTo>
                  <a:pt x="2017372" y="233415"/>
                  <a:pt x="2019846" y="213482"/>
                  <a:pt x="2021194" y="187462"/>
                </a:cubicBezTo>
                <a:cubicBezTo>
                  <a:pt x="2022542" y="161442"/>
                  <a:pt x="2023215" y="133138"/>
                  <a:pt x="2023215" y="102550"/>
                </a:cubicBezTo>
                <a:cubicBezTo>
                  <a:pt x="2023215" y="72866"/>
                  <a:pt x="2020516" y="53514"/>
                  <a:pt x="2015117" y="44494"/>
                </a:cubicBezTo>
                <a:cubicBezTo>
                  <a:pt x="2009718" y="35474"/>
                  <a:pt x="2010195" y="30964"/>
                  <a:pt x="2016547" y="30964"/>
                </a:cubicBezTo>
                <a:cubicBezTo>
                  <a:pt x="2021552" y="30964"/>
                  <a:pt x="2026966" y="31634"/>
                  <a:pt x="2032788" y="32975"/>
                </a:cubicBezTo>
                <a:cubicBezTo>
                  <a:pt x="2038610" y="34316"/>
                  <a:pt x="2048906" y="34778"/>
                  <a:pt x="2063676" y="34362"/>
                </a:cubicBezTo>
                <a:cubicBezTo>
                  <a:pt x="2078447" y="33947"/>
                  <a:pt x="2101262" y="31505"/>
                  <a:pt x="2132122" y="27038"/>
                </a:cubicBezTo>
                <a:cubicBezTo>
                  <a:pt x="2162982" y="22571"/>
                  <a:pt x="2182259" y="18502"/>
                  <a:pt x="2189953" y="14831"/>
                </a:cubicBezTo>
                <a:cubicBezTo>
                  <a:pt x="2193800" y="12996"/>
                  <a:pt x="2197928" y="12216"/>
                  <a:pt x="2202337" y="12492"/>
                </a:cubicBezTo>
                <a:close/>
                <a:moveTo>
                  <a:pt x="3238715" y="11796"/>
                </a:moveTo>
                <a:cubicBezTo>
                  <a:pt x="3240603" y="11738"/>
                  <a:pt x="3242938" y="12123"/>
                  <a:pt x="3245718" y="12949"/>
                </a:cubicBezTo>
                <a:cubicBezTo>
                  <a:pt x="3256839" y="16254"/>
                  <a:pt x="3265189" y="20101"/>
                  <a:pt x="3270767" y="24489"/>
                </a:cubicBezTo>
                <a:cubicBezTo>
                  <a:pt x="3276345" y="28877"/>
                  <a:pt x="3277001" y="33696"/>
                  <a:pt x="3272735" y="38944"/>
                </a:cubicBezTo>
                <a:cubicBezTo>
                  <a:pt x="3268469" y="44193"/>
                  <a:pt x="3263428" y="52625"/>
                  <a:pt x="3257613" y="64240"/>
                </a:cubicBezTo>
                <a:cubicBezTo>
                  <a:pt x="3251798" y="75856"/>
                  <a:pt x="3243226" y="87701"/>
                  <a:pt x="3231898" y="99775"/>
                </a:cubicBezTo>
                <a:cubicBezTo>
                  <a:pt x="3260248" y="98987"/>
                  <a:pt x="3277776" y="96090"/>
                  <a:pt x="3284479" y="91085"/>
                </a:cubicBezTo>
                <a:cubicBezTo>
                  <a:pt x="3291183" y="86080"/>
                  <a:pt x="3298952" y="85507"/>
                  <a:pt x="3307786" y="89364"/>
                </a:cubicBezTo>
                <a:cubicBezTo>
                  <a:pt x="3316620" y="93222"/>
                  <a:pt x="3323729" y="98044"/>
                  <a:pt x="3329113" y="103830"/>
                </a:cubicBezTo>
                <a:cubicBezTo>
                  <a:pt x="3334498" y="109616"/>
                  <a:pt x="3334903" y="115001"/>
                  <a:pt x="3330329" y="119984"/>
                </a:cubicBezTo>
                <a:cubicBezTo>
                  <a:pt x="3325754" y="124967"/>
                  <a:pt x="3322582" y="136784"/>
                  <a:pt x="3320810" y="155433"/>
                </a:cubicBezTo>
                <a:cubicBezTo>
                  <a:pt x="3319039" y="174083"/>
                  <a:pt x="3317480" y="192840"/>
                  <a:pt x="3316132" y="211704"/>
                </a:cubicBezTo>
                <a:cubicBezTo>
                  <a:pt x="3314784" y="230569"/>
                  <a:pt x="3310805" y="246841"/>
                  <a:pt x="3304194" y="260522"/>
                </a:cubicBezTo>
                <a:cubicBezTo>
                  <a:pt x="3297583" y="274202"/>
                  <a:pt x="3287326" y="284603"/>
                  <a:pt x="3273423" y="291723"/>
                </a:cubicBezTo>
                <a:cubicBezTo>
                  <a:pt x="3259520" y="298843"/>
                  <a:pt x="3252042" y="297054"/>
                  <a:pt x="3250988" y="286356"/>
                </a:cubicBezTo>
                <a:cubicBezTo>
                  <a:pt x="3249934" y="275658"/>
                  <a:pt x="3244212" y="263483"/>
                  <a:pt x="3233823" y="249831"/>
                </a:cubicBezTo>
                <a:cubicBezTo>
                  <a:pt x="3223433" y="236179"/>
                  <a:pt x="3224839" y="232551"/>
                  <a:pt x="3238039" y="238947"/>
                </a:cubicBezTo>
                <a:cubicBezTo>
                  <a:pt x="3251239" y="245343"/>
                  <a:pt x="3260456" y="248942"/>
                  <a:pt x="3265690" y="249745"/>
                </a:cubicBezTo>
                <a:cubicBezTo>
                  <a:pt x="3270924" y="250548"/>
                  <a:pt x="3275796" y="245741"/>
                  <a:pt x="3280306" y="235323"/>
                </a:cubicBezTo>
                <a:cubicBezTo>
                  <a:pt x="3284817" y="224904"/>
                  <a:pt x="3287971" y="209127"/>
                  <a:pt x="3289771" y="187989"/>
                </a:cubicBezTo>
                <a:cubicBezTo>
                  <a:pt x="3291571" y="166852"/>
                  <a:pt x="3292471" y="149170"/>
                  <a:pt x="3292471" y="134945"/>
                </a:cubicBezTo>
                <a:cubicBezTo>
                  <a:pt x="3292471" y="122110"/>
                  <a:pt x="3291234" y="114865"/>
                  <a:pt x="3288760" y="113209"/>
                </a:cubicBezTo>
                <a:cubicBezTo>
                  <a:pt x="3286286" y="111552"/>
                  <a:pt x="3280138" y="111957"/>
                  <a:pt x="3270315" y="114424"/>
                </a:cubicBezTo>
                <a:lnTo>
                  <a:pt x="3242179" y="121479"/>
                </a:lnTo>
                <a:cubicBezTo>
                  <a:pt x="3235354" y="122411"/>
                  <a:pt x="3229288" y="120174"/>
                  <a:pt x="3223982" y="114768"/>
                </a:cubicBezTo>
                <a:cubicBezTo>
                  <a:pt x="3210258" y="130356"/>
                  <a:pt x="3195972" y="142351"/>
                  <a:pt x="3181122" y="150755"/>
                </a:cubicBezTo>
                <a:cubicBezTo>
                  <a:pt x="3177410" y="152856"/>
                  <a:pt x="3174615" y="154134"/>
                  <a:pt x="3172737" y="154590"/>
                </a:cubicBezTo>
                <a:lnTo>
                  <a:pt x="3171075" y="153957"/>
                </a:lnTo>
                <a:lnTo>
                  <a:pt x="3170757" y="159520"/>
                </a:lnTo>
                <a:cubicBezTo>
                  <a:pt x="3170551" y="166852"/>
                  <a:pt x="3170672" y="175915"/>
                  <a:pt x="3171120" y="186709"/>
                </a:cubicBezTo>
                <a:cubicBezTo>
                  <a:pt x="3172017" y="208298"/>
                  <a:pt x="3171307" y="224646"/>
                  <a:pt x="3168991" y="235753"/>
                </a:cubicBezTo>
                <a:cubicBezTo>
                  <a:pt x="3166674" y="246859"/>
                  <a:pt x="3163563" y="255793"/>
                  <a:pt x="3159655" y="262555"/>
                </a:cubicBezTo>
                <a:cubicBezTo>
                  <a:pt x="3155748" y="269316"/>
                  <a:pt x="3151563" y="269416"/>
                  <a:pt x="3147104" y="262856"/>
                </a:cubicBezTo>
                <a:cubicBezTo>
                  <a:pt x="3142644" y="256295"/>
                  <a:pt x="3139231" y="250846"/>
                  <a:pt x="3136865" y="246508"/>
                </a:cubicBezTo>
                <a:cubicBezTo>
                  <a:pt x="3134499" y="242170"/>
                  <a:pt x="3132186" y="239825"/>
                  <a:pt x="3129928" y="239474"/>
                </a:cubicBezTo>
                <a:cubicBezTo>
                  <a:pt x="3127669" y="239123"/>
                  <a:pt x="3116445" y="240596"/>
                  <a:pt x="3096253" y="243894"/>
                </a:cubicBezTo>
                <a:cubicBezTo>
                  <a:pt x="3091550" y="263999"/>
                  <a:pt x="3086183" y="269499"/>
                  <a:pt x="3080153" y="260393"/>
                </a:cubicBezTo>
                <a:cubicBezTo>
                  <a:pt x="3074123" y="251287"/>
                  <a:pt x="3071108" y="239162"/>
                  <a:pt x="3071108" y="224019"/>
                </a:cubicBezTo>
                <a:cubicBezTo>
                  <a:pt x="3071108" y="209750"/>
                  <a:pt x="3070667" y="192022"/>
                  <a:pt x="3069785" y="170835"/>
                </a:cubicBezTo>
                <a:cubicBezTo>
                  <a:pt x="3068903" y="149647"/>
                  <a:pt x="3065755" y="134310"/>
                  <a:pt x="3060342" y="124824"/>
                </a:cubicBezTo>
                <a:cubicBezTo>
                  <a:pt x="3054929" y="115338"/>
                  <a:pt x="3055850" y="110595"/>
                  <a:pt x="3063106" y="110595"/>
                </a:cubicBezTo>
                <a:cubicBezTo>
                  <a:pt x="3067896" y="110595"/>
                  <a:pt x="3073496" y="111032"/>
                  <a:pt x="3079906" y="111907"/>
                </a:cubicBezTo>
                <a:cubicBezTo>
                  <a:pt x="3086789" y="103260"/>
                  <a:pt x="3094468" y="89888"/>
                  <a:pt x="3102943" y="71790"/>
                </a:cubicBezTo>
                <a:cubicBezTo>
                  <a:pt x="3111418" y="53693"/>
                  <a:pt x="3114082" y="39435"/>
                  <a:pt x="3110934" y="29017"/>
                </a:cubicBezTo>
                <a:cubicBezTo>
                  <a:pt x="3107787" y="18599"/>
                  <a:pt x="3115713" y="17513"/>
                  <a:pt x="3134714" y="25758"/>
                </a:cubicBezTo>
                <a:cubicBezTo>
                  <a:pt x="3150918" y="33588"/>
                  <a:pt x="3155927" y="40482"/>
                  <a:pt x="3149739" y="46440"/>
                </a:cubicBezTo>
                <a:cubicBezTo>
                  <a:pt x="3143551" y="52399"/>
                  <a:pt x="3136886" y="60734"/>
                  <a:pt x="3129745" y="71446"/>
                </a:cubicBezTo>
                <a:cubicBezTo>
                  <a:pt x="3122604" y="82158"/>
                  <a:pt x="3111662" y="95645"/>
                  <a:pt x="3096920" y="111907"/>
                </a:cubicBezTo>
                <a:cubicBezTo>
                  <a:pt x="3114272" y="109412"/>
                  <a:pt x="3126332" y="105189"/>
                  <a:pt x="3133101" y="99238"/>
                </a:cubicBezTo>
                <a:cubicBezTo>
                  <a:pt x="3139869" y="93286"/>
                  <a:pt x="3147197" y="92232"/>
                  <a:pt x="3155084" y="96076"/>
                </a:cubicBezTo>
                <a:cubicBezTo>
                  <a:pt x="3162972" y="99919"/>
                  <a:pt x="3169873" y="103920"/>
                  <a:pt x="3175788" y="108078"/>
                </a:cubicBezTo>
                <a:cubicBezTo>
                  <a:pt x="3181703" y="112237"/>
                  <a:pt x="3183040" y="117116"/>
                  <a:pt x="3179800" y="122716"/>
                </a:cubicBezTo>
                <a:cubicBezTo>
                  <a:pt x="3176559" y="128316"/>
                  <a:pt x="3174078" y="134984"/>
                  <a:pt x="3172357" y="142721"/>
                </a:cubicBezTo>
                <a:cubicBezTo>
                  <a:pt x="3171927" y="144655"/>
                  <a:pt x="3171578" y="147022"/>
                  <a:pt x="3171312" y="149822"/>
                </a:cubicBezTo>
                <a:lnTo>
                  <a:pt x="3171290" y="150194"/>
                </a:lnTo>
                <a:lnTo>
                  <a:pt x="3172479" y="147460"/>
                </a:lnTo>
                <a:cubicBezTo>
                  <a:pt x="3174271" y="144627"/>
                  <a:pt x="3176980" y="140971"/>
                  <a:pt x="3180606" y="136493"/>
                </a:cubicBezTo>
                <a:cubicBezTo>
                  <a:pt x="3195111" y="118583"/>
                  <a:pt x="3208383" y="98108"/>
                  <a:pt x="3220422" y="75071"/>
                </a:cubicBezTo>
                <a:cubicBezTo>
                  <a:pt x="3232460" y="52033"/>
                  <a:pt x="3236906" y="35094"/>
                  <a:pt x="3233758" y="24253"/>
                </a:cubicBezTo>
                <a:cubicBezTo>
                  <a:pt x="3231398" y="16122"/>
                  <a:pt x="3233050" y="11970"/>
                  <a:pt x="3238715" y="11796"/>
                </a:cubicBezTo>
                <a:close/>
                <a:moveTo>
                  <a:pt x="2580483" y="11454"/>
                </a:moveTo>
                <a:cubicBezTo>
                  <a:pt x="2584713" y="12702"/>
                  <a:pt x="2590901" y="16459"/>
                  <a:pt x="2599047" y="22725"/>
                </a:cubicBezTo>
                <a:cubicBezTo>
                  <a:pt x="2612182" y="34542"/>
                  <a:pt x="2615093" y="42371"/>
                  <a:pt x="2607780" y="46215"/>
                </a:cubicBezTo>
                <a:cubicBezTo>
                  <a:pt x="2600466" y="50058"/>
                  <a:pt x="2589403" y="59834"/>
                  <a:pt x="2574589" y="75544"/>
                </a:cubicBezTo>
                <a:cubicBezTo>
                  <a:pt x="2559776" y="91254"/>
                  <a:pt x="2546085" y="102396"/>
                  <a:pt x="2533515" y="108971"/>
                </a:cubicBezTo>
                <a:cubicBezTo>
                  <a:pt x="2520946" y="115546"/>
                  <a:pt x="2515156" y="116621"/>
                  <a:pt x="2516146" y="112198"/>
                </a:cubicBezTo>
                <a:cubicBezTo>
                  <a:pt x="2517135" y="107774"/>
                  <a:pt x="2521502" y="101686"/>
                  <a:pt x="2529246" y="93935"/>
                </a:cubicBezTo>
                <a:cubicBezTo>
                  <a:pt x="2536989" y="86184"/>
                  <a:pt x="2545500" y="75684"/>
                  <a:pt x="2554778" y="62433"/>
                </a:cubicBezTo>
                <a:cubicBezTo>
                  <a:pt x="2564056" y="49183"/>
                  <a:pt x="2569366" y="39891"/>
                  <a:pt x="2570707" y="34556"/>
                </a:cubicBezTo>
                <a:cubicBezTo>
                  <a:pt x="2572047" y="29221"/>
                  <a:pt x="2573034" y="22783"/>
                  <a:pt x="2573664" y="15240"/>
                </a:cubicBezTo>
                <a:cubicBezTo>
                  <a:pt x="2573980" y="11468"/>
                  <a:pt x="2576253" y="10206"/>
                  <a:pt x="2580483" y="11454"/>
                </a:cubicBezTo>
                <a:close/>
                <a:moveTo>
                  <a:pt x="4601251" y="10408"/>
                </a:moveTo>
                <a:cubicBezTo>
                  <a:pt x="4602971" y="10189"/>
                  <a:pt x="4605185" y="10312"/>
                  <a:pt x="4607894" y="10776"/>
                </a:cubicBezTo>
                <a:cubicBezTo>
                  <a:pt x="4618728" y="12633"/>
                  <a:pt x="4627755" y="15168"/>
                  <a:pt x="4634975" y="18380"/>
                </a:cubicBezTo>
                <a:cubicBezTo>
                  <a:pt x="4642195" y="21592"/>
                  <a:pt x="4644662" y="26042"/>
                  <a:pt x="4642375" y="31727"/>
                </a:cubicBezTo>
                <a:cubicBezTo>
                  <a:pt x="4640087" y="37413"/>
                  <a:pt x="4638528" y="48394"/>
                  <a:pt x="4637696" y="64670"/>
                </a:cubicBezTo>
                <a:cubicBezTo>
                  <a:pt x="4657428" y="62089"/>
                  <a:pt x="4673253" y="58296"/>
                  <a:pt x="4685169" y="53292"/>
                </a:cubicBezTo>
                <a:cubicBezTo>
                  <a:pt x="4697086" y="48287"/>
                  <a:pt x="4707902" y="49785"/>
                  <a:pt x="4717618" y="57787"/>
                </a:cubicBezTo>
                <a:cubicBezTo>
                  <a:pt x="4727333" y="65789"/>
                  <a:pt x="4718651" y="72787"/>
                  <a:pt x="4691569" y="78781"/>
                </a:cubicBezTo>
                <a:cubicBezTo>
                  <a:pt x="4664488" y="84775"/>
                  <a:pt x="4646013" y="85973"/>
                  <a:pt x="4636147" y="82373"/>
                </a:cubicBezTo>
                <a:lnTo>
                  <a:pt x="4635007" y="125416"/>
                </a:lnTo>
                <a:cubicBezTo>
                  <a:pt x="4649247" y="124627"/>
                  <a:pt x="4659493" y="122630"/>
                  <a:pt x="4665746" y="119425"/>
                </a:cubicBezTo>
                <a:cubicBezTo>
                  <a:pt x="4671998" y="116220"/>
                  <a:pt x="4680083" y="116514"/>
                  <a:pt x="4689999" y="120307"/>
                </a:cubicBezTo>
                <a:cubicBezTo>
                  <a:pt x="4699915" y="124100"/>
                  <a:pt x="4708300" y="128678"/>
                  <a:pt x="4715155" y="134041"/>
                </a:cubicBezTo>
                <a:cubicBezTo>
                  <a:pt x="4722009" y="139404"/>
                  <a:pt x="4722845" y="144467"/>
                  <a:pt x="4717661" y="149228"/>
                </a:cubicBezTo>
                <a:cubicBezTo>
                  <a:pt x="4712477" y="153989"/>
                  <a:pt x="4708089" y="157943"/>
                  <a:pt x="4704497" y="161090"/>
                </a:cubicBezTo>
                <a:cubicBezTo>
                  <a:pt x="4700904" y="164238"/>
                  <a:pt x="4696190" y="172552"/>
                  <a:pt x="4690353" y="186032"/>
                </a:cubicBezTo>
                <a:cubicBezTo>
                  <a:pt x="4700248" y="199712"/>
                  <a:pt x="4700047" y="206330"/>
                  <a:pt x="4689751" y="205886"/>
                </a:cubicBezTo>
                <a:cubicBezTo>
                  <a:pt x="4679455" y="205441"/>
                  <a:pt x="4644235" y="208273"/>
                  <a:pt x="4584092" y="214382"/>
                </a:cubicBezTo>
                <a:cubicBezTo>
                  <a:pt x="4581784" y="220864"/>
                  <a:pt x="4578299" y="222968"/>
                  <a:pt x="4573638" y="220696"/>
                </a:cubicBezTo>
                <a:cubicBezTo>
                  <a:pt x="4568978" y="218423"/>
                  <a:pt x="4565433" y="213644"/>
                  <a:pt x="4563002" y="206359"/>
                </a:cubicBezTo>
                <a:cubicBezTo>
                  <a:pt x="4560571" y="199074"/>
                  <a:pt x="4557800" y="188315"/>
                  <a:pt x="4554688" y="174083"/>
                </a:cubicBezTo>
                <a:cubicBezTo>
                  <a:pt x="4551576" y="159850"/>
                  <a:pt x="4548184" y="148855"/>
                  <a:pt x="4544513" y="141097"/>
                </a:cubicBezTo>
                <a:cubicBezTo>
                  <a:pt x="4540842" y="133339"/>
                  <a:pt x="4542560" y="129933"/>
                  <a:pt x="4549665" y="130879"/>
                </a:cubicBezTo>
                <a:cubicBezTo>
                  <a:pt x="4556771" y="131826"/>
                  <a:pt x="4561833" y="132729"/>
                  <a:pt x="4564852" y="133590"/>
                </a:cubicBezTo>
                <a:cubicBezTo>
                  <a:pt x="4567870" y="134450"/>
                  <a:pt x="4572717" y="134672"/>
                  <a:pt x="4579393" y="134256"/>
                </a:cubicBezTo>
                <a:cubicBezTo>
                  <a:pt x="4586068" y="133841"/>
                  <a:pt x="4596002" y="132464"/>
                  <a:pt x="4609195" y="130126"/>
                </a:cubicBezTo>
                <a:cubicBezTo>
                  <a:pt x="4609195" y="92154"/>
                  <a:pt x="4608761" y="66839"/>
                  <a:pt x="4607894" y="54184"/>
                </a:cubicBezTo>
                <a:cubicBezTo>
                  <a:pt x="4607026" y="41529"/>
                  <a:pt x="4604101" y="30666"/>
                  <a:pt x="4599118" y="21596"/>
                </a:cubicBezTo>
                <a:cubicBezTo>
                  <a:pt x="4595380" y="14793"/>
                  <a:pt x="4596091" y="11064"/>
                  <a:pt x="4601251" y="10408"/>
                </a:cubicBezTo>
                <a:close/>
                <a:moveTo>
                  <a:pt x="1419597" y="9367"/>
                </a:moveTo>
                <a:cubicBezTo>
                  <a:pt x="1424616" y="9367"/>
                  <a:pt x="1432410" y="11171"/>
                  <a:pt x="1442979" y="14777"/>
                </a:cubicBezTo>
                <a:cubicBezTo>
                  <a:pt x="1453548" y="18384"/>
                  <a:pt x="1457703" y="23690"/>
                  <a:pt x="1455445" y="30695"/>
                </a:cubicBezTo>
                <a:cubicBezTo>
                  <a:pt x="1453186" y="37700"/>
                  <a:pt x="1452497" y="48455"/>
                  <a:pt x="1453379" y="62960"/>
                </a:cubicBezTo>
                <a:cubicBezTo>
                  <a:pt x="1454261" y="77466"/>
                  <a:pt x="1456186" y="91981"/>
                  <a:pt x="1459155" y="106508"/>
                </a:cubicBezTo>
                <a:cubicBezTo>
                  <a:pt x="1467185" y="102407"/>
                  <a:pt x="1474018" y="98460"/>
                  <a:pt x="1479654" y="94667"/>
                </a:cubicBezTo>
                <a:cubicBezTo>
                  <a:pt x="1485290" y="90874"/>
                  <a:pt x="1492449" y="91558"/>
                  <a:pt x="1501132" y="96721"/>
                </a:cubicBezTo>
                <a:cubicBezTo>
                  <a:pt x="1509815" y="101883"/>
                  <a:pt x="1509880" y="107049"/>
                  <a:pt x="1501326" y="112219"/>
                </a:cubicBezTo>
                <a:cubicBezTo>
                  <a:pt x="1492772" y="117389"/>
                  <a:pt x="1480407" y="123551"/>
                  <a:pt x="1464231" y="130707"/>
                </a:cubicBezTo>
                <a:cubicBezTo>
                  <a:pt x="1467788" y="150339"/>
                  <a:pt x="1470441" y="162521"/>
                  <a:pt x="1472190" y="167253"/>
                </a:cubicBezTo>
                <a:cubicBezTo>
                  <a:pt x="1485698" y="153243"/>
                  <a:pt x="1492714" y="141193"/>
                  <a:pt x="1493238" y="131105"/>
                </a:cubicBezTo>
                <a:cubicBezTo>
                  <a:pt x="1493761" y="121017"/>
                  <a:pt x="1497181" y="117238"/>
                  <a:pt x="1503498" y="119769"/>
                </a:cubicBezTo>
                <a:cubicBezTo>
                  <a:pt x="1509815" y="122300"/>
                  <a:pt x="1516096" y="127466"/>
                  <a:pt x="1522341" y="135267"/>
                </a:cubicBezTo>
                <a:cubicBezTo>
                  <a:pt x="1528587" y="143068"/>
                  <a:pt x="1528328" y="149314"/>
                  <a:pt x="1521567" y="154003"/>
                </a:cubicBezTo>
                <a:cubicBezTo>
                  <a:pt x="1514806" y="158692"/>
                  <a:pt x="1508998" y="163460"/>
                  <a:pt x="1504144" y="168307"/>
                </a:cubicBezTo>
                <a:cubicBezTo>
                  <a:pt x="1499289" y="173154"/>
                  <a:pt x="1491829" y="180826"/>
                  <a:pt x="1481762" y="191323"/>
                </a:cubicBezTo>
                <a:cubicBezTo>
                  <a:pt x="1489577" y="206983"/>
                  <a:pt x="1498569" y="220337"/>
                  <a:pt x="1508736" y="231386"/>
                </a:cubicBezTo>
                <a:cubicBezTo>
                  <a:pt x="1518903" y="242435"/>
                  <a:pt x="1527045" y="249580"/>
                  <a:pt x="1533161" y="252821"/>
                </a:cubicBezTo>
                <a:cubicBezTo>
                  <a:pt x="1539277" y="256062"/>
                  <a:pt x="1542866" y="257464"/>
                  <a:pt x="1543927" y="257026"/>
                </a:cubicBezTo>
                <a:cubicBezTo>
                  <a:pt x="1544988" y="256589"/>
                  <a:pt x="1550416" y="247368"/>
                  <a:pt x="1560210" y="229364"/>
                </a:cubicBezTo>
                <a:cubicBezTo>
                  <a:pt x="1570005" y="211360"/>
                  <a:pt x="1573328" y="212733"/>
                  <a:pt x="1570180" y="233483"/>
                </a:cubicBezTo>
                <a:cubicBezTo>
                  <a:pt x="1567032" y="254234"/>
                  <a:pt x="1566584" y="271582"/>
                  <a:pt x="1568836" y="285528"/>
                </a:cubicBezTo>
                <a:cubicBezTo>
                  <a:pt x="1571087" y="299474"/>
                  <a:pt x="1564846" y="303883"/>
                  <a:pt x="1550111" y="298756"/>
                </a:cubicBezTo>
                <a:cubicBezTo>
                  <a:pt x="1535377" y="293630"/>
                  <a:pt x="1520635" y="284613"/>
                  <a:pt x="1505886" y="271707"/>
                </a:cubicBezTo>
                <a:cubicBezTo>
                  <a:pt x="1491137" y="258801"/>
                  <a:pt x="1476270" y="236638"/>
                  <a:pt x="1461284" y="205219"/>
                </a:cubicBezTo>
                <a:cubicBezTo>
                  <a:pt x="1449239" y="215730"/>
                  <a:pt x="1438297" y="222624"/>
                  <a:pt x="1428460" y="225901"/>
                </a:cubicBezTo>
                <a:cubicBezTo>
                  <a:pt x="1418622" y="229178"/>
                  <a:pt x="1407473" y="231497"/>
                  <a:pt x="1395011" y="232860"/>
                </a:cubicBezTo>
                <a:cubicBezTo>
                  <a:pt x="1382549" y="234222"/>
                  <a:pt x="1382051" y="231354"/>
                  <a:pt x="1393516" y="224256"/>
                </a:cubicBezTo>
                <a:cubicBezTo>
                  <a:pt x="1404981" y="217157"/>
                  <a:pt x="1415059" y="211002"/>
                  <a:pt x="1423749" y="205789"/>
                </a:cubicBezTo>
                <a:cubicBezTo>
                  <a:pt x="1432439" y="200576"/>
                  <a:pt x="1442276" y="193460"/>
                  <a:pt x="1453261" y="184440"/>
                </a:cubicBezTo>
                <a:cubicBezTo>
                  <a:pt x="1449776" y="175735"/>
                  <a:pt x="1445632" y="160162"/>
                  <a:pt x="1440828" y="137720"/>
                </a:cubicBezTo>
                <a:cubicBezTo>
                  <a:pt x="1426846" y="143126"/>
                  <a:pt x="1415751" y="144818"/>
                  <a:pt x="1407541" y="142796"/>
                </a:cubicBezTo>
                <a:cubicBezTo>
                  <a:pt x="1399331" y="140774"/>
                  <a:pt x="1398471" y="137454"/>
                  <a:pt x="1404959" y="132837"/>
                </a:cubicBezTo>
                <a:cubicBezTo>
                  <a:pt x="1411448" y="128219"/>
                  <a:pt x="1422150" y="122648"/>
                  <a:pt x="1437064" y="116123"/>
                </a:cubicBezTo>
                <a:cubicBezTo>
                  <a:pt x="1433507" y="99532"/>
                  <a:pt x="1429729" y="80807"/>
                  <a:pt x="1425728" y="59949"/>
                </a:cubicBezTo>
                <a:cubicBezTo>
                  <a:pt x="1421727" y="39091"/>
                  <a:pt x="1417891" y="25446"/>
                  <a:pt x="1414220" y="19015"/>
                </a:cubicBezTo>
                <a:cubicBezTo>
                  <a:pt x="1410548" y="12583"/>
                  <a:pt x="1412341" y="9367"/>
                  <a:pt x="1419597" y="9367"/>
                </a:cubicBezTo>
                <a:close/>
                <a:moveTo>
                  <a:pt x="5253446" y="7410"/>
                </a:moveTo>
                <a:cubicBezTo>
                  <a:pt x="5261591" y="8830"/>
                  <a:pt x="5269718" y="11425"/>
                  <a:pt x="5277828" y="15197"/>
                </a:cubicBezTo>
                <a:cubicBezTo>
                  <a:pt x="5285937" y="18968"/>
                  <a:pt x="5287949" y="23926"/>
                  <a:pt x="5283862" y="30071"/>
                </a:cubicBezTo>
                <a:cubicBezTo>
                  <a:pt x="5279775" y="36216"/>
                  <a:pt x="5277316" y="56748"/>
                  <a:pt x="5276484" y="91666"/>
                </a:cubicBezTo>
                <a:cubicBezTo>
                  <a:pt x="5278277" y="90892"/>
                  <a:pt x="5282202" y="89572"/>
                  <a:pt x="5288260" y="87708"/>
                </a:cubicBezTo>
                <a:cubicBezTo>
                  <a:pt x="5294319" y="85844"/>
                  <a:pt x="5299948" y="86568"/>
                  <a:pt x="5305146" y="89881"/>
                </a:cubicBezTo>
                <a:cubicBezTo>
                  <a:pt x="5310344" y="93193"/>
                  <a:pt x="5312352" y="97144"/>
                  <a:pt x="5311169" y="101733"/>
                </a:cubicBezTo>
                <a:cubicBezTo>
                  <a:pt x="5309986" y="106322"/>
                  <a:pt x="5298424" y="111692"/>
                  <a:pt x="5276484" y="117844"/>
                </a:cubicBezTo>
                <a:lnTo>
                  <a:pt x="5276484" y="141032"/>
                </a:lnTo>
                <a:cubicBezTo>
                  <a:pt x="5284113" y="142567"/>
                  <a:pt x="5291197" y="145610"/>
                  <a:pt x="5297736" y="150163"/>
                </a:cubicBezTo>
                <a:cubicBezTo>
                  <a:pt x="5304275" y="154716"/>
                  <a:pt x="5306939" y="161431"/>
                  <a:pt x="5305727" y="170308"/>
                </a:cubicBezTo>
                <a:cubicBezTo>
                  <a:pt x="5304515" y="179184"/>
                  <a:pt x="5299263" y="180948"/>
                  <a:pt x="5289971" y="175599"/>
                </a:cubicBezTo>
                <a:cubicBezTo>
                  <a:pt x="5280678" y="170250"/>
                  <a:pt x="5276182" y="164371"/>
                  <a:pt x="5276484" y="157961"/>
                </a:cubicBezTo>
                <a:cubicBezTo>
                  <a:pt x="5276484" y="183960"/>
                  <a:pt x="5276247" y="208531"/>
                  <a:pt x="5275774" y="231677"/>
                </a:cubicBezTo>
                <a:cubicBezTo>
                  <a:pt x="5275301" y="254822"/>
                  <a:pt x="5273644" y="273070"/>
                  <a:pt x="5270805" y="286420"/>
                </a:cubicBezTo>
                <a:cubicBezTo>
                  <a:pt x="5267966" y="299771"/>
                  <a:pt x="5263513" y="303388"/>
                  <a:pt x="5257447" y="297272"/>
                </a:cubicBezTo>
                <a:cubicBezTo>
                  <a:pt x="5251381" y="291156"/>
                  <a:pt x="5247388" y="284413"/>
                  <a:pt x="5245466" y="277042"/>
                </a:cubicBezTo>
                <a:cubicBezTo>
                  <a:pt x="5243544" y="269671"/>
                  <a:pt x="5243712" y="262071"/>
                  <a:pt x="5245971" y="254241"/>
                </a:cubicBezTo>
                <a:cubicBezTo>
                  <a:pt x="5248230" y="246411"/>
                  <a:pt x="5250033" y="234849"/>
                  <a:pt x="5251381" y="219556"/>
                </a:cubicBezTo>
                <a:cubicBezTo>
                  <a:pt x="5252729" y="204262"/>
                  <a:pt x="5253848" y="183286"/>
                  <a:pt x="5254737" y="156627"/>
                </a:cubicBezTo>
                <a:cubicBezTo>
                  <a:pt x="5247022" y="178137"/>
                  <a:pt x="5236736" y="195095"/>
                  <a:pt x="5223880" y="207499"/>
                </a:cubicBezTo>
                <a:cubicBezTo>
                  <a:pt x="5211024" y="219903"/>
                  <a:pt x="5199681" y="228023"/>
                  <a:pt x="5189851" y="231859"/>
                </a:cubicBezTo>
                <a:cubicBezTo>
                  <a:pt x="5180020" y="235695"/>
                  <a:pt x="5180343" y="231107"/>
                  <a:pt x="5190818" y="218093"/>
                </a:cubicBezTo>
                <a:cubicBezTo>
                  <a:pt x="5201294" y="205079"/>
                  <a:pt x="5212563" y="188968"/>
                  <a:pt x="5224622" y="169759"/>
                </a:cubicBezTo>
                <a:cubicBezTo>
                  <a:pt x="5236683" y="150550"/>
                  <a:pt x="5245373" y="134923"/>
                  <a:pt x="5250693" y="122877"/>
                </a:cubicBezTo>
                <a:cubicBezTo>
                  <a:pt x="5244011" y="124627"/>
                  <a:pt x="5236872" y="126190"/>
                  <a:pt x="5229279" y="127567"/>
                </a:cubicBezTo>
                <a:cubicBezTo>
                  <a:pt x="5221686" y="128943"/>
                  <a:pt x="5213232" y="127273"/>
                  <a:pt x="5203918" y="122555"/>
                </a:cubicBezTo>
                <a:cubicBezTo>
                  <a:pt x="5194604" y="117837"/>
                  <a:pt x="5196709" y="114012"/>
                  <a:pt x="5210232" y="111079"/>
                </a:cubicBezTo>
                <a:cubicBezTo>
                  <a:pt x="5223755" y="108146"/>
                  <a:pt x="5238590" y="103454"/>
                  <a:pt x="5254737" y="97000"/>
                </a:cubicBezTo>
                <a:cubicBezTo>
                  <a:pt x="5254737" y="73913"/>
                  <a:pt x="5254299" y="56489"/>
                  <a:pt x="5253425" y="44730"/>
                </a:cubicBezTo>
                <a:cubicBezTo>
                  <a:pt x="5252550" y="32971"/>
                  <a:pt x="5250299" y="23457"/>
                  <a:pt x="5246670" y="16186"/>
                </a:cubicBezTo>
                <a:cubicBezTo>
                  <a:pt x="5243043" y="8916"/>
                  <a:pt x="5245301" y="5990"/>
                  <a:pt x="5253446" y="7410"/>
                </a:cubicBezTo>
                <a:close/>
                <a:moveTo>
                  <a:pt x="6028259" y="4657"/>
                </a:moveTo>
                <a:cubicBezTo>
                  <a:pt x="6030418" y="4517"/>
                  <a:pt x="6033180" y="4804"/>
                  <a:pt x="6036547" y="5517"/>
                </a:cubicBezTo>
                <a:cubicBezTo>
                  <a:pt x="6050012" y="8371"/>
                  <a:pt x="6059488" y="12623"/>
                  <a:pt x="6064973" y="18273"/>
                </a:cubicBezTo>
                <a:cubicBezTo>
                  <a:pt x="6070458" y="23923"/>
                  <a:pt x="6072053" y="29458"/>
                  <a:pt x="6069758" y="34879"/>
                </a:cubicBezTo>
                <a:cubicBezTo>
                  <a:pt x="6067464" y="40299"/>
                  <a:pt x="6065653" y="50542"/>
                  <a:pt x="6064327" y="65606"/>
                </a:cubicBezTo>
                <a:cubicBezTo>
                  <a:pt x="6063001" y="80671"/>
                  <a:pt x="6061907" y="102858"/>
                  <a:pt x="6061047" y="132170"/>
                </a:cubicBezTo>
                <a:cubicBezTo>
                  <a:pt x="6093011" y="127710"/>
                  <a:pt x="6114658" y="124727"/>
                  <a:pt x="6125986" y="123222"/>
                </a:cubicBezTo>
                <a:cubicBezTo>
                  <a:pt x="6128482" y="107992"/>
                  <a:pt x="6127930" y="95100"/>
                  <a:pt x="6124330" y="84546"/>
                </a:cubicBezTo>
                <a:cubicBezTo>
                  <a:pt x="6120731" y="73992"/>
                  <a:pt x="6124553" y="70392"/>
                  <a:pt x="6135795" y="73748"/>
                </a:cubicBezTo>
                <a:cubicBezTo>
                  <a:pt x="6147038" y="77103"/>
                  <a:pt x="6155388" y="81434"/>
                  <a:pt x="6160844" y="86740"/>
                </a:cubicBezTo>
                <a:cubicBezTo>
                  <a:pt x="6166300" y="92046"/>
                  <a:pt x="6167189" y="96983"/>
                  <a:pt x="6163511" y="101550"/>
                </a:cubicBezTo>
                <a:cubicBezTo>
                  <a:pt x="6159833" y="106117"/>
                  <a:pt x="6157115" y="113890"/>
                  <a:pt x="6155358" y="124867"/>
                </a:cubicBezTo>
                <a:cubicBezTo>
                  <a:pt x="6153602" y="135845"/>
                  <a:pt x="6150229" y="147482"/>
                  <a:pt x="6145238" y="159778"/>
                </a:cubicBezTo>
                <a:cubicBezTo>
                  <a:pt x="6140248" y="172075"/>
                  <a:pt x="6134616" y="174534"/>
                  <a:pt x="6128341" y="167156"/>
                </a:cubicBezTo>
                <a:cubicBezTo>
                  <a:pt x="6122068" y="159778"/>
                  <a:pt x="6120731" y="151766"/>
                  <a:pt x="6124330" y="143119"/>
                </a:cubicBezTo>
                <a:cubicBezTo>
                  <a:pt x="6095177" y="146704"/>
                  <a:pt x="6074039" y="150038"/>
                  <a:pt x="6060918" y="153121"/>
                </a:cubicBezTo>
                <a:cubicBezTo>
                  <a:pt x="6060072" y="192427"/>
                  <a:pt x="6059218" y="221438"/>
                  <a:pt x="6058358" y="240152"/>
                </a:cubicBezTo>
                <a:cubicBezTo>
                  <a:pt x="6088114" y="236653"/>
                  <a:pt x="6110621" y="234093"/>
                  <a:pt x="6125879" y="232472"/>
                </a:cubicBezTo>
                <a:cubicBezTo>
                  <a:pt x="6127543" y="214762"/>
                  <a:pt x="6126575" y="201265"/>
                  <a:pt x="6122975" y="191979"/>
                </a:cubicBezTo>
                <a:cubicBezTo>
                  <a:pt x="6119376" y="182694"/>
                  <a:pt x="6123678" y="180195"/>
                  <a:pt x="6135881" y="184483"/>
                </a:cubicBezTo>
                <a:cubicBezTo>
                  <a:pt x="6148085" y="188771"/>
                  <a:pt x="6155986" y="192807"/>
                  <a:pt x="6159586" y="196593"/>
                </a:cubicBezTo>
                <a:cubicBezTo>
                  <a:pt x="6163185" y="200379"/>
                  <a:pt x="6163834" y="204756"/>
                  <a:pt x="6161532" y="209725"/>
                </a:cubicBezTo>
                <a:cubicBezTo>
                  <a:pt x="6159230" y="214694"/>
                  <a:pt x="6157191" y="224732"/>
                  <a:pt x="6155413" y="239840"/>
                </a:cubicBezTo>
                <a:cubicBezTo>
                  <a:pt x="6153635" y="254947"/>
                  <a:pt x="6152035" y="265824"/>
                  <a:pt x="6150616" y="272471"/>
                </a:cubicBezTo>
                <a:cubicBezTo>
                  <a:pt x="6149196" y="279118"/>
                  <a:pt x="6146214" y="285090"/>
                  <a:pt x="6141667" y="290389"/>
                </a:cubicBezTo>
                <a:cubicBezTo>
                  <a:pt x="6137122" y="295688"/>
                  <a:pt x="6132648" y="295125"/>
                  <a:pt x="6128245" y="288700"/>
                </a:cubicBezTo>
                <a:cubicBezTo>
                  <a:pt x="6123843" y="282276"/>
                  <a:pt x="6121871" y="276296"/>
                  <a:pt x="6122330" y="270761"/>
                </a:cubicBezTo>
                <a:cubicBezTo>
                  <a:pt x="6122789" y="265226"/>
                  <a:pt x="6123907" y="258672"/>
                  <a:pt x="6125685" y="251100"/>
                </a:cubicBezTo>
                <a:cubicBezTo>
                  <a:pt x="6085805" y="257396"/>
                  <a:pt x="6055078" y="262555"/>
                  <a:pt x="6033503" y="266577"/>
                </a:cubicBezTo>
                <a:cubicBezTo>
                  <a:pt x="6011928" y="270599"/>
                  <a:pt x="5995698" y="274353"/>
                  <a:pt x="5984814" y="277838"/>
                </a:cubicBezTo>
                <a:cubicBezTo>
                  <a:pt x="5973930" y="281322"/>
                  <a:pt x="5964720" y="285388"/>
                  <a:pt x="5957185" y="290034"/>
                </a:cubicBezTo>
                <a:cubicBezTo>
                  <a:pt x="5949648" y="294680"/>
                  <a:pt x="5943680" y="292225"/>
                  <a:pt x="5939277" y="282667"/>
                </a:cubicBezTo>
                <a:cubicBezTo>
                  <a:pt x="5934875" y="273109"/>
                  <a:pt x="5934746" y="266165"/>
                  <a:pt x="5938890" y="261834"/>
                </a:cubicBezTo>
                <a:cubicBezTo>
                  <a:pt x="5943034" y="257503"/>
                  <a:pt x="5947082" y="250193"/>
                  <a:pt x="5951033" y="239904"/>
                </a:cubicBezTo>
                <a:cubicBezTo>
                  <a:pt x="5954983" y="229615"/>
                  <a:pt x="5954485" y="218534"/>
                  <a:pt x="5949537" y="206660"/>
                </a:cubicBezTo>
                <a:cubicBezTo>
                  <a:pt x="5944590" y="194786"/>
                  <a:pt x="5947275" y="190054"/>
                  <a:pt x="5957593" y="192463"/>
                </a:cubicBezTo>
                <a:cubicBezTo>
                  <a:pt x="5967911" y="194872"/>
                  <a:pt x="5975361" y="198461"/>
                  <a:pt x="5979942" y="203229"/>
                </a:cubicBezTo>
                <a:cubicBezTo>
                  <a:pt x="5984524" y="207997"/>
                  <a:pt x="5985646" y="212905"/>
                  <a:pt x="5983308" y="217953"/>
                </a:cubicBezTo>
                <a:cubicBezTo>
                  <a:pt x="5980971" y="223001"/>
                  <a:pt x="5978945" y="229601"/>
                  <a:pt x="5977232" y="237753"/>
                </a:cubicBezTo>
                <a:cubicBezTo>
                  <a:pt x="5975518" y="245906"/>
                  <a:pt x="5974661" y="251229"/>
                  <a:pt x="5974661" y="253725"/>
                </a:cubicBezTo>
                <a:cubicBezTo>
                  <a:pt x="5974661" y="252764"/>
                  <a:pt x="5980541" y="251409"/>
                  <a:pt x="5992300" y="249659"/>
                </a:cubicBezTo>
                <a:cubicBezTo>
                  <a:pt x="6004059" y="247910"/>
                  <a:pt x="6017926" y="246232"/>
                  <a:pt x="6033901" y="244626"/>
                </a:cubicBezTo>
                <a:lnTo>
                  <a:pt x="6033901" y="156627"/>
                </a:lnTo>
                <a:cubicBezTo>
                  <a:pt x="5996444" y="164543"/>
                  <a:pt x="5973546" y="171469"/>
                  <a:pt x="5965208" y="177406"/>
                </a:cubicBezTo>
                <a:cubicBezTo>
                  <a:pt x="5956869" y="183343"/>
                  <a:pt x="5950484" y="181575"/>
                  <a:pt x="5946053" y="172104"/>
                </a:cubicBezTo>
                <a:cubicBezTo>
                  <a:pt x="5941621" y="162632"/>
                  <a:pt x="5941658" y="154874"/>
                  <a:pt x="5946160" y="148830"/>
                </a:cubicBezTo>
                <a:cubicBezTo>
                  <a:pt x="5950663" y="142785"/>
                  <a:pt x="5952914" y="134106"/>
                  <a:pt x="5952914" y="122791"/>
                </a:cubicBezTo>
                <a:cubicBezTo>
                  <a:pt x="5952914" y="111706"/>
                  <a:pt x="5951563" y="102174"/>
                  <a:pt x="5948860" y="94193"/>
                </a:cubicBezTo>
                <a:cubicBezTo>
                  <a:pt x="5946157" y="86213"/>
                  <a:pt x="5948989" y="83184"/>
                  <a:pt x="5957357" y="85105"/>
                </a:cubicBezTo>
                <a:cubicBezTo>
                  <a:pt x="5965724" y="87027"/>
                  <a:pt x="5972952" y="90099"/>
                  <a:pt x="5979039" y="94322"/>
                </a:cubicBezTo>
                <a:cubicBezTo>
                  <a:pt x="5985126" y="98546"/>
                  <a:pt x="5986793" y="103662"/>
                  <a:pt x="5984040" y="109670"/>
                </a:cubicBezTo>
                <a:cubicBezTo>
                  <a:pt x="5981287" y="115679"/>
                  <a:pt x="5979476" y="121935"/>
                  <a:pt x="5978609" y="128438"/>
                </a:cubicBezTo>
                <a:cubicBezTo>
                  <a:pt x="5977741" y="134941"/>
                  <a:pt x="5977092" y="139211"/>
                  <a:pt x="5976662" y="141247"/>
                </a:cubicBezTo>
                <a:cubicBezTo>
                  <a:pt x="5976232" y="143284"/>
                  <a:pt x="5977157" y="144330"/>
                  <a:pt x="5979437" y="144388"/>
                </a:cubicBezTo>
                <a:cubicBezTo>
                  <a:pt x="5981717" y="144445"/>
                  <a:pt x="5999871" y="141914"/>
                  <a:pt x="6033901" y="136795"/>
                </a:cubicBezTo>
                <a:lnTo>
                  <a:pt x="6033901" y="60713"/>
                </a:lnTo>
                <a:cubicBezTo>
                  <a:pt x="6033901" y="42658"/>
                  <a:pt x="6030975" y="28232"/>
                  <a:pt x="6025125" y="17434"/>
                </a:cubicBezTo>
                <a:cubicBezTo>
                  <a:pt x="6020736" y="9335"/>
                  <a:pt x="6021781" y="5076"/>
                  <a:pt x="6028259" y="4657"/>
                </a:cubicBezTo>
                <a:close/>
                <a:moveTo>
                  <a:pt x="3521246" y="2752"/>
                </a:moveTo>
                <a:cubicBezTo>
                  <a:pt x="3523031" y="2833"/>
                  <a:pt x="3525169" y="3357"/>
                  <a:pt x="3527660" y="4323"/>
                </a:cubicBezTo>
                <a:cubicBezTo>
                  <a:pt x="3537627" y="8188"/>
                  <a:pt x="3545076" y="12809"/>
                  <a:pt x="3550010" y="18187"/>
                </a:cubicBezTo>
                <a:cubicBezTo>
                  <a:pt x="3554942" y="23564"/>
                  <a:pt x="3555215" y="28400"/>
                  <a:pt x="3550827" y="32695"/>
                </a:cubicBezTo>
                <a:cubicBezTo>
                  <a:pt x="3546439" y="36990"/>
                  <a:pt x="3540531" y="44279"/>
                  <a:pt x="3533102" y="54561"/>
                </a:cubicBezTo>
                <a:cubicBezTo>
                  <a:pt x="3538337" y="54102"/>
                  <a:pt x="3544965" y="53464"/>
                  <a:pt x="3552989" y="52646"/>
                </a:cubicBezTo>
                <a:cubicBezTo>
                  <a:pt x="3561012" y="51829"/>
                  <a:pt x="3568695" y="49581"/>
                  <a:pt x="3576037" y="45903"/>
                </a:cubicBezTo>
                <a:cubicBezTo>
                  <a:pt x="3583379" y="42224"/>
                  <a:pt x="3589707" y="41841"/>
                  <a:pt x="3595020" y="44752"/>
                </a:cubicBezTo>
                <a:cubicBezTo>
                  <a:pt x="3600333" y="47663"/>
                  <a:pt x="3606639" y="52048"/>
                  <a:pt x="3613938" y="57905"/>
                </a:cubicBezTo>
                <a:cubicBezTo>
                  <a:pt x="3621237" y="63763"/>
                  <a:pt x="3621105" y="69783"/>
                  <a:pt x="3613540" y="75963"/>
                </a:cubicBezTo>
                <a:cubicBezTo>
                  <a:pt x="3605976" y="82144"/>
                  <a:pt x="3597963" y="91687"/>
                  <a:pt x="3589502" y="104594"/>
                </a:cubicBezTo>
                <a:cubicBezTo>
                  <a:pt x="3581042" y="117500"/>
                  <a:pt x="3574395" y="126656"/>
                  <a:pt x="3569562" y="132062"/>
                </a:cubicBezTo>
                <a:cubicBezTo>
                  <a:pt x="3599003" y="151465"/>
                  <a:pt x="3619735" y="164055"/>
                  <a:pt x="3631759" y="169834"/>
                </a:cubicBezTo>
                <a:cubicBezTo>
                  <a:pt x="3643784" y="175614"/>
                  <a:pt x="3655966" y="180486"/>
                  <a:pt x="3668305" y="184451"/>
                </a:cubicBezTo>
                <a:cubicBezTo>
                  <a:pt x="3680645" y="188416"/>
                  <a:pt x="3693143" y="191829"/>
                  <a:pt x="3705798" y="194690"/>
                </a:cubicBezTo>
                <a:cubicBezTo>
                  <a:pt x="3718453" y="197550"/>
                  <a:pt x="3721580" y="201132"/>
                  <a:pt x="3715176" y="205434"/>
                </a:cubicBezTo>
                <a:cubicBezTo>
                  <a:pt x="3708774" y="209736"/>
                  <a:pt x="3693892" y="212575"/>
                  <a:pt x="3670532" y="213952"/>
                </a:cubicBezTo>
                <a:cubicBezTo>
                  <a:pt x="3647172" y="215329"/>
                  <a:pt x="3629526" y="210980"/>
                  <a:pt x="3617595" y="200906"/>
                </a:cubicBezTo>
                <a:cubicBezTo>
                  <a:pt x="3605664" y="190832"/>
                  <a:pt x="3585172" y="173821"/>
                  <a:pt x="3556118" y="149873"/>
                </a:cubicBezTo>
                <a:cubicBezTo>
                  <a:pt x="3530593" y="174595"/>
                  <a:pt x="3506186" y="193119"/>
                  <a:pt x="3482897" y="205445"/>
                </a:cubicBezTo>
                <a:cubicBezTo>
                  <a:pt x="3459609" y="217770"/>
                  <a:pt x="3437381" y="225987"/>
                  <a:pt x="3416215" y="230096"/>
                </a:cubicBezTo>
                <a:cubicBezTo>
                  <a:pt x="3395049" y="234204"/>
                  <a:pt x="3395501" y="230060"/>
                  <a:pt x="3417570" y="217663"/>
                </a:cubicBezTo>
                <a:cubicBezTo>
                  <a:pt x="3439640" y="205266"/>
                  <a:pt x="3460480" y="192377"/>
                  <a:pt x="3480090" y="178998"/>
                </a:cubicBezTo>
                <a:cubicBezTo>
                  <a:pt x="3499701" y="165618"/>
                  <a:pt x="3518217" y="150195"/>
                  <a:pt x="3535641" y="132729"/>
                </a:cubicBezTo>
                <a:cubicBezTo>
                  <a:pt x="3520483" y="117557"/>
                  <a:pt x="3507326" y="107074"/>
                  <a:pt x="3496169" y="101281"/>
                </a:cubicBezTo>
                <a:cubicBezTo>
                  <a:pt x="3483607" y="115263"/>
                  <a:pt x="3469726" y="125283"/>
                  <a:pt x="3454525" y="131342"/>
                </a:cubicBezTo>
                <a:cubicBezTo>
                  <a:pt x="3439325" y="137400"/>
                  <a:pt x="3439662" y="132571"/>
                  <a:pt x="3455536" y="116855"/>
                </a:cubicBezTo>
                <a:cubicBezTo>
                  <a:pt x="3471411" y="101138"/>
                  <a:pt x="3485582" y="82632"/>
                  <a:pt x="3498051" y="61336"/>
                </a:cubicBezTo>
                <a:cubicBezTo>
                  <a:pt x="3510520" y="40041"/>
                  <a:pt x="3516081" y="24249"/>
                  <a:pt x="3514733" y="13960"/>
                </a:cubicBezTo>
                <a:cubicBezTo>
                  <a:pt x="3513722" y="6243"/>
                  <a:pt x="3515893" y="2507"/>
                  <a:pt x="3521246" y="2752"/>
                </a:cubicBezTo>
                <a:close/>
                <a:moveTo>
                  <a:pt x="5033503" y="2313"/>
                </a:moveTo>
                <a:cubicBezTo>
                  <a:pt x="5035324" y="2305"/>
                  <a:pt x="5037468" y="2721"/>
                  <a:pt x="5039935" y="3560"/>
                </a:cubicBezTo>
                <a:cubicBezTo>
                  <a:pt x="5049801" y="6915"/>
                  <a:pt x="5058032" y="11411"/>
                  <a:pt x="5064629" y="17047"/>
                </a:cubicBezTo>
                <a:cubicBezTo>
                  <a:pt x="5072602" y="23586"/>
                  <a:pt x="5073544" y="28383"/>
                  <a:pt x="5067457" y="31437"/>
                </a:cubicBezTo>
                <a:cubicBezTo>
                  <a:pt x="5061369" y="34492"/>
                  <a:pt x="5052103" y="41353"/>
                  <a:pt x="5039655" y="52022"/>
                </a:cubicBezTo>
                <a:cubicBezTo>
                  <a:pt x="5027208" y="62692"/>
                  <a:pt x="5014703" y="71543"/>
                  <a:pt x="5002141" y="78577"/>
                </a:cubicBezTo>
                <a:cubicBezTo>
                  <a:pt x="4989579" y="85611"/>
                  <a:pt x="4990497" y="79125"/>
                  <a:pt x="5004894" y="59121"/>
                </a:cubicBezTo>
                <a:cubicBezTo>
                  <a:pt x="5019292" y="39116"/>
                  <a:pt x="5026265" y="24016"/>
                  <a:pt x="5025813" y="13820"/>
                </a:cubicBezTo>
                <a:cubicBezTo>
                  <a:pt x="5025475" y="6173"/>
                  <a:pt x="5028038" y="2338"/>
                  <a:pt x="5033503" y="2313"/>
                </a:cubicBezTo>
                <a:close/>
                <a:moveTo>
                  <a:pt x="3885791" y="823"/>
                </a:moveTo>
                <a:cubicBezTo>
                  <a:pt x="3887497" y="909"/>
                  <a:pt x="3889582" y="1369"/>
                  <a:pt x="3892045" y="2205"/>
                </a:cubicBezTo>
                <a:cubicBezTo>
                  <a:pt x="3901897" y="5546"/>
                  <a:pt x="3910250" y="10099"/>
                  <a:pt x="3917105" y="15864"/>
                </a:cubicBezTo>
                <a:cubicBezTo>
                  <a:pt x="3923959" y="21628"/>
                  <a:pt x="3925648" y="26497"/>
                  <a:pt x="3922170" y="30469"/>
                </a:cubicBezTo>
                <a:cubicBezTo>
                  <a:pt x="3918693" y="34441"/>
                  <a:pt x="3915477" y="38277"/>
                  <a:pt x="3912523" y="41977"/>
                </a:cubicBezTo>
                <a:cubicBezTo>
                  <a:pt x="3943498" y="74171"/>
                  <a:pt x="3965209" y="95602"/>
                  <a:pt x="3977656" y="106271"/>
                </a:cubicBezTo>
                <a:cubicBezTo>
                  <a:pt x="3990104" y="116941"/>
                  <a:pt x="4002924" y="126018"/>
                  <a:pt x="4016117" y="133504"/>
                </a:cubicBezTo>
                <a:cubicBezTo>
                  <a:pt x="4029310" y="140989"/>
                  <a:pt x="4044363" y="147872"/>
                  <a:pt x="4061277" y="154153"/>
                </a:cubicBezTo>
                <a:cubicBezTo>
                  <a:pt x="4078192" y="160434"/>
                  <a:pt x="4079504" y="165116"/>
                  <a:pt x="4065214" y="168200"/>
                </a:cubicBezTo>
                <a:cubicBezTo>
                  <a:pt x="4050924" y="171283"/>
                  <a:pt x="4035250" y="172355"/>
                  <a:pt x="4018192" y="171415"/>
                </a:cubicBezTo>
                <a:cubicBezTo>
                  <a:pt x="4001135" y="170476"/>
                  <a:pt x="3989132" y="165540"/>
                  <a:pt x="3982184" y="156606"/>
                </a:cubicBezTo>
                <a:cubicBezTo>
                  <a:pt x="3975236" y="147672"/>
                  <a:pt x="3965650" y="135124"/>
                  <a:pt x="3953425" y="118963"/>
                </a:cubicBezTo>
                <a:cubicBezTo>
                  <a:pt x="3941200" y="102801"/>
                  <a:pt x="3924619" y="81162"/>
                  <a:pt x="3903682" y="54044"/>
                </a:cubicBezTo>
                <a:cubicBezTo>
                  <a:pt x="3893830" y="74436"/>
                  <a:pt x="3883244" y="92555"/>
                  <a:pt x="3871922" y="108401"/>
                </a:cubicBezTo>
                <a:cubicBezTo>
                  <a:pt x="3860601" y="124247"/>
                  <a:pt x="3846719" y="140846"/>
                  <a:pt x="3830278" y="158197"/>
                </a:cubicBezTo>
                <a:cubicBezTo>
                  <a:pt x="3813837" y="175549"/>
                  <a:pt x="3794614" y="189298"/>
                  <a:pt x="3772609" y="199443"/>
                </a:cubicBezTo>
                <a:cubicBezTo>
                  <a:pt x="3750604" y="209589"/>
                  <a:pt x="3748033" y="206983"/>
                  <a:pt x="3764898" y="191624"/>
                </a:cubicBezTo>
                <a:cubicBezTo>
                  <a:pt x="3781762" y="176266"/>
                  <a:pt x="3797830" y="159825"/>
                  <a:pt x="3813102" y="142301"/>
                </a:cubicBezTo>
                <a:cubicBezTo>
                  <a:pt x="3828374" y="124777"/>
                  <a:pt x="3841327" y="107820"/>
                  <a:pt x="3851961" y="91429"/>
                </a:cubicBezTo>
                <a:cubicBezTo>
                  <a:pt x="3862594" y="75038"/>
                  <a:pt x="3870596" y="59558"/>
                  <a:pt x="3875966" y="44989"/>
                </a:cubicBezTo>
                <a:cubicBezTo>
                  <a:pt x="3881337" y="30419"/>
                  <a:pt x="3882896" y="18810"/>
                  <a:pt x="3880645" y="10163"/>
                </a:cubicBezTo>
                <a:cubicBezTo>
                  <a:pt x="3878956" y="3678"/>
                  <a:pt x="3880672" y="564"/>
                  <a:pt x="3885791" y="823"/>
                </a:cubicBezTo>
                <a:close/>
                <a:moveTo>
                  <a:pt x="6385378" y="33"/>
                </a:moveTo>
                <a:cubicBezTo>
                  <a:pt x="6387098" y="-91"/>
                  <a:pt x="6389331" y="141"/>
                  <a:pt x="6392075" y="731"/>
                </a:cubicBezTo>
                <a:cubicBezTo>
                  <a:pt x="6403053" y="3090"/>
                  <a:pt x="6411628" y="5908"/>
                  <a:pt x="6417802" y="9185"/>
                </a:cubicBezTo>
                <a:cubicBezTo>
                  <a:pt x="6423975" y="12461"/>
                  <a:pt x="6425911" y="16254"/>
                  <a:pt x="6423610" y="20564"/>
                </a:cubicBezTo>
                <a:cubicBezTo>
                  <a:pt x="6421308" y="24873"/>
                  <a:pt x="6419304" y="35976"/>
                  <a:pt x="6417598" y="53872"/>
                </a:cubicBezTo>
                <a:cubicBezTo>
                  <a:pt x="6426288" y="52998"/>
                  <a:pt x="6437702" y="50979"/>
                  <a:pt x="6451842" y="47817"/>
                </a:cubicBezTo>
                <a:cubicBezTo>
                  <a:pt x="6465982" y="44655"/>
                  <a:pt x="6475958" y="46401"/>
                  <a:pt x="6481773" y="53055"/>
                </a:cubicBezTo>
                <a:cubicBezTo>
                  <a:pt x="6487588" y="59709"/>
                  <a:pt x="6481971" y="65359"/>
                  <a:pt x="6464920" y="70005"/>
                </a:cubicBezTo>
                <a:cubicBezTo>
                  <a:pt x="6447870" y="74651"/>
                  <a:pt x="6432052" y="78157"/>
                  <a:pt x="6417468" y="80524"/>
                </a:cubicBezTo>
                <a:lnTo>
                  <a:pt x="6416264" y="136214"/>
                </a:lnTo>
                <a:cubicBezTo>
                  <a:pt x="6430718" y="135411"/>
                  <a:pt x="6442951" y="134328"/>
                  <a:pt x="6452960" y="132966"/>
                </a:cubicBezTo>
                <a:cubicBezTo>
                  <a:pt x="6462970" y="131603"/>
                  <a:pt x="6475091" y="129330"/>
                  <a:pt x="6489324" y="126147"/>
                </a:cubicBezTo>
                <a:cubicBezTo>
                  <a:pt x="6503556" y="122963"/>
                  <a:pt x="6515856" y="126570"/>
                  <a:pt x="6526224" y="136967"/>
                </a:cubicBezTo>
                <a:cubicBezTo>
                  <a:pt x="6536592" y="147363"/>
                  <a:pt x="6534556" y="152562"/>
                  <a:pt x="6520116" y="152562"/>
                </a:cubicBezTo>
                <a:cubicBezTo>
                  <a:pt x="6509404" y="152562"/>
                  <a:pt x="6494182" y="153013"/>
                  <a:pt x="6474449" y="153917"/>
                </a:cubicBezTo>
                <a:lnTo>
                  <a:pt x="6416828" y="157602"/>
                </a:lnTo>
                <a:lnTo>
                  <a:pt x="6469491" y="200411"/>
                </a:lnTo>
                <a:cubicBezTo>
                  <a:pt x="6488714" y="214716"/>
                  <a:pt x="6505162" y="224517"/>
                  <a:pt x="6518836" y="229816"/>
                </a:cubicBezTo>
                <a:cubicBezTo>
                  <a:pt x="6532509" y="235115"/>
                  <a:pt x="6546950" y="240539"/>
                  <a:pt x="6562157" y="246088"/>
                </a:cubicBezTo>
                <a:cubicBezTo>
                  <a:pt x="6577365" y="251638"/>
                  <a:pt x="6576964" y="255657"/>
                  <a:pt x="6560952" y="258145"/>
                </a:cubicBezTo>
                <a:cubicBezTo>
                  <a:pt x="6544942" y="260633"/>
                  <a:pt x="6529788" y="262107"/>
                  <a:pt x="6515491" y="262565"/>
                </a:cubicBezTo>
                <a:cubicBezTo>
                  <a:pt x="6501194" y="263024"/>
                  <a:pt x="6487098" y="255851"/>
                  <a:pt x="6473202" y="241044"/>
                </a:cubicBezTo>
                <a:cubicBezTo>
                  <a:pt x="6459306" y="226238"/>
                  <a:pt x="6440327" y="204394"/>
                  <a:pt x="6416264" y="175513"/>
                </a:cubicBezTo>
                <a:lnTo>
                  <a:pt x="6416264" y="244282"/>
                </a:lnTo>
                <a:cubicBezTo>
                  <a:pt x="6416264" y="261533"/>
                  <a:pt x="6414564" y="279354"/>
                  <a:pt x="6411166" y="297746"/>
                </a:cubicBezTo>
                <a:cubicBezTo>
                  <a:pt x="6407767" y="316137"/>
                  <a:pt x="6401892" y="318460"/>
                  <a:pt x="6393538" y="304715"/>
                </a:cubicBezTo>
                <a:cubicBezTo>
                  <a:pt x="6385185" y="290970"/>
                  <a:pt x="6381908" y="279659"/>
                  <a:pt x="6383708" y="270782"/>
                </a:cubicBezTo>
                <a:cubicBezTo>
                  <a:pt x="6385508" y="261906"/>
                  <a:pt x="6387308" y="249584"/>
                  <a:pt x="6389106" y="233817"/>
                </a:cubicBezTo>
                <a:cubicBezTo>
                  <a:pt x="6390906" y="218050"/>
                  <a:pt x="6391806" y="199519"/>
                  <a:pt x="6391806" y="178223"/>
                </a:cubicBezTo>
                <a:cubicBezTo>
                  <a:pt x="6390459" y="188850"/>
                  <a:pt x="6379496" y="204914"/>
                  <a:pt x="6358918" y="226417"/>
                </a:cubicBezTo>
                <a:cubicBezTo>
                  <a:pt x="6338340" y="247920"/>
                  <a:pt x="6315728" y="262583"/>
                  <a:pt x="6291084" y="270406"/>
                </a:cubicBezTo>
                <a:cubicBezTo>
                  <a:pt x="6266441" y="278228"/>
                  <a:pt x="6262186" y="276863"/>
                  <a:pt x="6278318" y="266308"/>
                </a:cubicBezTo>
                <a:cubicBezTo>
                  <a:pt x="6294451" y="255754"/>
                  <a:pt x="6313842" y="238933"/>
                  <a:pt x="6336493" y="215845"/>
                </a:cubicBezTo>
                <a:cubicBezTo>
                  <a:pt x="6359143" y="192757"/>
                  <a:pt x="6373982" y="174818"/>
                  <a:pt x="6381008" y="162026"/>
                </a:cubicBezTo>
                <a:cubicBezTo>
                  <a:pt x="6353992" y="166515"/>
                  <a:pt x="6334733" y="169885"/>
                  <a:pt x="6323232" y="172136"/>
                </a:cubicBezTo>
                <a:cubicBezTo>
                  <a:pt x="6311731" y="174387"/>
                  <a:pt x="6300936" y="171441"/>
                  <a:pt x="6290848" y="163295"/>
                </a:cubicBezTo>
                <a:cubicBezTo>
                  <a:pt x="6280760" y="155150"/>
                  <a:pt x="6282040" y="151077"/>
                  <a:pt x="6294688" y="151077"/>
                </a:cubicBezTo>
                <a:cubicBezTo>
                  <a:pt x="6304683" y="151077"/>
                  <a:pt x="6317589" y="150418"/>
                  <a:pt x="6333406" y="149098"/>
                </a:cubicBezTo>
                <a:cubicBezTo>
                  <a:pt x="6349224" y="147779"/>
                  <a:pt x="6368690" y="145470"/>
                  <a:pt x="6391806" y="142172"/>
                </a:cubicBezTo>
                <a:lnTo>
                  <a:pt x="6391806" y="83729"/>
                </a:lnTo>
                <a:cubicBezTo>
                  <a:pt x="6380694" y="85507"/>
                  <a:pt x="6370809" y="86625"/>
                  <a:pt x="6362154" y="87084"/>
                </a:cubicBezTo>
                <a:cubicBezTo>
                  <a:pt x="6353500" y="87543"/>
                  <a:pt x="6344803" y="85080"/>
                  <a:pt x="6336063" y="79695"/>
                </a:cubicBezTo>
                <a:cubicBezTo>
                  <a:pt x="6327322" y="74311"/>
                  <a:pt x="6328972" y="70693"/>
                  <a:pt x="6341010" y="68843"/>
                </a:cubicBezTo>
                <a:cubicBezTo>
                  <a:pt x="6353048" y="66994"/>
                  <a:pt x="6369981" y="64047"/>
                  <a:pt x="6391806" y="60003"/>
                </a:cubicBezTo>
                <a:cubicBezTo>
                  <a:pt x="6391806" y="36270"/>
                  <a:pt x="6389106" y="19868"/>
                  <a:pt x="6383708" y="10798"/>
                </a:cubicBezTo>
                <a:cubicBezTo>
                  <a:pt x="6379658" y="3995"/>
                  <a:pt x="6380215" y="407"/>
                  <a:pt x="6385378" y="33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上箭头 50"/>
          <p:cNvSpPr/>
          <p:nvPr/>
        </p:nvSpPr>
        <p:spPr>
          <a:xfrm>
            <a:off x="5387546" y="3597432"/>
            <a:ext cx="937482" cy="881174"/>
          </a:xfrm>
          <a:prstGeom prst="upArrow">
            <a:avLst>
              <a:gd name="adj1" fmla="val 33051"/>
              <a:gd name="adj2" fmla="val 66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上箭头 52"/>
          <p:cNvSpPr/>
          <p:nvPr/>
        </p:nvSpPr>
        <p:spPr>
          <a:xfrm>
            <a:off x="5386282" y="3587126"/>
            <a:ext cx="941785" cy="891480"/>
          </a:xfrm>
          <a:prstGeom prst="upArrow">
            <a:avLst>
              <a:gd name="adj1" fmla="val 33051"/>
              <a:gd name="adj2" fmla="val 66949"/>
            </a:avLst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上箭头 57"/>
          <p:cNvSpPr/>
          <p:nvPr/>
        </p:nvSpPr>
        <p:spPr>
          <a:xfrm>
            <a:off x="5417333" y="3589435"/>
            <a:ext cx="882351" cy="878714"/>
          </a:xfrm>
          <a:prstGeom prst="upArrow">
            <a:avLst>
              <a:gd name="adj1" fmla="val 33051"/>
              <a:gd name="adj2" fmla="val 66949"/>
            </a:avLst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561324" y="3297331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635194" y="3384741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132096" y="3895230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164174" y="3973701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397003" y="4057280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488826" y="3981793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488824" y="4357323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D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501977" y="4257335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898122" y="4351056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796019" y="4271836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933803" y="4081994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F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810173" y="3971735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275628" y="3895230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G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125645" y="3964654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  <p:bldP spid="30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569098" y="2206696"/>
          <a:ext cx="6695682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260329"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上箭头 50"/>
          <p:cNvSpPr/>
          <p:nvPr/>
        </p:nvSpPr>
        <p:spPr>
          <a:xfrm>
            <a:off x="5445604" y="3699955"/>
            <a:ext cx="937482" cy="881174"/>
          </a:xfrm>
          <a:prstGeom prst="upArrow">
            <a:avLst>
              <a:gd name="adj1" fmla="val 33051"/>
              <a:gd name="adj2" fmla="val 66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上箭头 52"/>
          <p:cNvSpPr/>
          <p:nvPr/>
        </p:nvSpPr>
        <p:spPr>
          <a:xfrm>
            <a:off x="5444340" y="3689649"/>
            <a:ext cx="941785" cy="891480"/>
          </a:xfrm>
          <a:prstGeom prst="upArrow">
            <a:avLst>
              <a:gd name="adj1" fmla="val 33051"/>
              <a:gd name="adj2" fmla="val 66949"/>
            </a:avLst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663071" y="2474481"/>
            <a:ext cx="201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向上平移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5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格</a:t>
            </a:r>
          </a:p>
        </p:txBody>
      </p:sp>
      <p:sp>
        <p:nvSpPr>
          <p:cNvPr id="11" name="上箭头 57"/>
          <p:cNvSpPr/>
          <p:nvPr/>
        </p:nvSpPr>
        <p:spPr>
          <a:xfrm>
            <a:off x="5475391" y="3691958"/>
            <a:ext cx="882351" cy="878714"/>
          </a:xfrm>
          <a:prstGeom prst="upArrow">
            <a:avLst>
              <a:gd name="adj1" fmla="val 33051"/>
              <a:gd name="adj2" fmla="val 66949"/>
            </a:avLst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上箭头 60"/>
          <p:cNvSpPr/>
          <p:nvPr/>
        </p:nvSpPr>
        <p:spPr>
          <a:xfrm>
            <a:off x="5446491" y="3697972"/>
            <a:ext cx="937482" cy="880177"/>
          </a:xfrm>
          <a:prstGeom prst="upArrow">
            <a:avLst>
              <a:gd name="adj1" fmla="val 33051"/>
              <a:gd name="adj2" fmla="val 66949"/>
            </a:avLst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619382" y="3399854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713308" y="2006641"/>
            <a:ext cx="15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928841" y="2057652"/>
            <a:ext cx="637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A′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693252" y="3487264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 rot="5400000" flipH="1">
            <a:off x="5746110" y="3449017"/>
            <a:ext cx="32400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5190154" y="3997753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5222232" y="4076224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455061" y="4159803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546884" y="4084316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546882" y="4459846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D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560035" y="4359858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956180" y="4453579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854077" y="4374359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991861" y="4184517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F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868231" y="4074258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333686" y="3997753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G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183703" y="4067177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642810" y="1175045"/>
            <a:ext cx="87235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做一做：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标记出图形平移后的各个顶点，并把各点连起来。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6790652" y="2535378"/>
            <a:ext cx="606902" cy="339866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7907931" y="2535378"/>
            <a:ext cx="606902" cy="339866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221407" y="2587618"/>
            <a:ext cx="325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023930" y="2602387"/>
            <a:ext cx="637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B′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555023" y="2591628"/>
            <a:ext cx="15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5373808" y="2740259"/>
            <a:ext cx="574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C′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557314" y="2887843"/>
            <a:ext cx="15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472768" y="3022374"/>
            <a:ext cx="637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D′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870368" y="2886797"/>
            <a:ext cx="15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004790" y="3018147"/>
            <a:ext cx="637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E′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881664" y="2595569"/>
            <a:ext cx="15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991863" y="2705311"/>
            <a:ext cx="637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F′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6189060" y="2596753"/>
            <a:ext cx="15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282856" y="2677644"/>
            <a:ext cx="637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G′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5444340" y="2212854"/>
            <a:ext cx="468493" cy="56333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5419098" y="2804799"/>
            <a:ext cx="324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rot="5400000" flipV="1">
            <a:off x="5587682" y="2957199"/>
            <a:ext cx="324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V="1">
            <a:off x="5741590" y="3088531"/>
            <a:ext cx="324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rot="5400000" flipV="1">
            <a:off x="5916468" y="2938188"/>
            <a:ext cx="324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V="1">
            <a:off x="6083071" y="2799392"/>
            <a:ext cx="324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5920463" y="2235784"/>
            <a:ext cx="486608" cy="58159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8" grpId="0"/>
      <p:bldP spid="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228572" y="2538327"/>
          <a:ext cx="6695682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8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1884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260329"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329"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上箭头 50"/>
          <p:cNvSpPr/>
          <p:nvPr/>
        </p:nvSpPr>
        <p:spPr>
          <a:xfrm>
            <a:off x="5105078" y="4031586"/>
            <a:ext cx="937482" cy="881174"/>
          </a:xfrm>
          <a:prstGeom prst="upArrow">
            <a:avLst>
              <a:gd name="adj1" fmla="val 33051"/>
              <a:gd name="adj2" fmla="val 66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" name="上箭头 52"/>
          <p:cNvSpPr/>
          <p:nvPr/>
        </p:nvSpPr>
        <p:spPr>
          <a:xfrm>
            <a:off x="5103814" y="4021280"/>
            <a:ext cx="941785" cy="891480"/>
          </a:xfrm>
          <a:prstGeom prst="upArrow">
            <a:avLst>
              <a:gd name="adj1" fmla="val 33051"/>
              <a:gd name="adj2" fmla="val 66949"/>
            </a:avLst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702871" y="5185322"/>
            <a:ext cx="201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向右平移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格</a:t>
            </a:r>
          </a:p>
        </p:txBody>
      </p:sp>
      <p:sp>
        <p:nvSpPr>
          <p:cNvPr id="11" name="上箭头 57"/>
          <p:cNvSpPr/>
          <p:nvPr/>
        </p:nvSpPr>
        <p:spPr>
          <a:xfrm>
            <a:off x="5134865" y="4023589"/>
            <a:ext cx="882351" cy="878714"/>
          </a:xfrm>
          <a:prstGeom prst="upArrow">
            <a:avLst>
              <a:gd name="adj1" fmla="val 33051"/>
              <a:gd name="adj2" fmla="val 66949"/>
            </a:avLst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上箭头 60"/>
          <p:cNvSpPr/>
          <p:nvPr/>
        </p:nvSpPr>
        <p:spPr>
          <a:xfrm>
            <a:off x="5105965" y="4029603"/>
            <a:ext cx="937482" cy="880177"/>
          </a:xfrm>
          <a:prstGeom prst="upArrow">
            <a:avLst>
              <a:gd name="adj1" fmla="val 33051"/>
              <a:gd name="adj2" fmla="val 66949"/>
            </a:avLst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278856" y="3731485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600452" y="3814618"/>
            <a:ext cx="15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815985" y="3865629"/>
            <a:ext cx="637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A′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352726" y="3818895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33" name="直接箭头连接符 32"/>
          <p:cNvCxnSpPr/>
          <p:nvPr/>
        </p:nvCxnSpPr>
        <p:spPr>
          <a:xfrm rot="10800000" flipH="1">
            <a:off x="6433272" y="4572364"/>
            <a:ext cx="324000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4849628" y="4329384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881706" y="4407855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114535" y="4491434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206358" y="4415947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206356" y="4791477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D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219509" y="4691489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615654" y="4785210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E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513551" y="4705990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651335" y="4516148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F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527705" y="4405889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993160" y="4329384"/>
            <a:ext cx="41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G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843177" y="4398808"/>
            <a:ext cx="348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12800" y="1275851"/>
            <a:ext cx="86797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做一做：</a:t>
            </a: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标记出图形平移后的各个顶点，并把各点连起来。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6830452" y="5246219"/>
            <a:ext cx="606902" cy="339866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圆角矩形 42"/>
          <p:cNvSpPr/>
          <p:nvPr/>
        </p:nvSpPr>
        <p:spPr>
          <a:xfrm>
            <a:off x="7947731" y="5246219"/>
            <a:ext cx="606902" cy="339866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7108551" y="4395595"/>
            <a:ext cx="3254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6911074" y="4410364"/>
            <a:ext cx="637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B′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442167" y="4399605"/>
            <a:ext cx="15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260952" y="4548236"/>
            <a:ext cx="5744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C′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444458" y="4695820"/>
            <a:ext cx="15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7314973" y="4826128"/>
            <a:ext cx="637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D′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757512" y="4694774"/>
            <a:ext cx="15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7846995" y="4821901"/>
            <a:ext cx="637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E′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768808" y="4403546"/>
            <a:ext cx="15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879007" y="4513288"/>
            <a:ext cx="637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F′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076204" y="4404730"/>
            <a:ext cx="155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8170000" y="4485621"/>
            <a:ext cx="637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G′</a:t>
            </a:r>
            <a:endParaRPr kumimoji="0" lang="zh-CN" altLang="en-US" sz="2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7331484" y="4020831"/>
            <a:ext cx="468493" cy="563334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7306242" y="4612776"/>
            <a:ext cx="324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rot="5400000" flipV="1">
            <a:off x="7482918" y="4765176"/>
            <a:ext cx="324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V="1">
            <a:off x="7628734" y="4912692"/>
            <a:ext cx="324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rot="5400000" flipV="1">
            <a:off x="7803612" y="4746165"/>
            <a:ext cx="324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V="1">
            <a:off x="7970215" y="4615461"/>
            <a:ext cx="32400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7807607" y="4043761"/>
            <a:ext cx="486608" cy="58159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/>
          <p:cNvSpPr txBox="1"/>
          <p:nvPr/>
        </p:nvSpPr>
        <p:spPr>
          <a:xfrm>
            <a:off x="812800" y="17417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8" grpId="0"/>
      <p:bldP spid="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yogpygvf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520</Words>
  <Application>Microsoft Office PowerPoint</Application>
  <PresentationFormat>宽屏</PresentationFormat>
  <Paragraphs>186</Paragraphs>
  <Slides>20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FandolFang R</vt:lpstr>
      <vt:lpstr>思源黑体 CN Regular</vt:lpstr>
      <vt:lpstr>宋体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33</cp:revision>
  <dcterms:created xsi:type="dcterms:W3CDTF">2020-07-05T15:35:00Z</dcterms:created>
  <dcterms:modified xsi:type="dcterms:W3CDTF">2023-01-16T15:11:43Z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8C33E7CB3E9B492C854855EE46F56625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