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88" r:id="rId2"/>
    <p:sldId id="315" r:id="rId3"/>
    <p:sldId id="316" r:id="rId4"/>
    <p:sldId id="290" r:id="rId5"/>
    <p:sldId id="303" r:id="rId6"/>
    <p:sldId id="289" r:id="rId7"/>
    <p:sldId id="309" r:id="rId8"/>
    <p:sldId id="293" r:id="rId9"/>
    <p:sldId id="317" r:id="rId10"/>
    <p:sldId id="296" r:id="rId11"/>
    <p:sldId id="302" r:id="rId12"/>
    <p:sldId id="292" r:id="rId13"/>
    <p:sldId id="291" r:id="rId14"/>
    <p:sldId id="304" r:id="rId15"/>
    <p:sldId id="318" r:id="rId16"/>
    <p:sldId id="301" r:id="rId17"/>
    <p:sldId id="307" r:id="rId18"/>
    <p:sldId id="300" r:id="rId19"/>
    <p:sldId id="310" r:id="rId20"/>
    <p:sldId id="306" r:id="rId21"/>
    <p:sldId id="319" r:id="rId22"/>
    <p:sldId id="295" r:id="rId23"/>
    <p:sldId id="305" r:id="rId24"/>
    <p:sldId id="308" r:id="rId25"/>
    <p:sldId id="312" r:id="rId26"/>
    <p:sldId id="313" r:id="rId27"/>
    <p:sldId id="320"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a:ln>
              <a:no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3514-4423-BADE-CED1182AE35D}"/>
            </c:ext>
          </c:extLst>
        </c:ser>
        <c:ser>
          <c:idx val="1"/>
          <c:order val="1"/>
          <c:tx>
            <c:strRef>
              <c:f>Sheet1!$C$1</c:f>
              <c:strCache>
                <c:ptCount val="1"/>
                <c:pt idx="0">
                  <c:v>Series 12</c:v>
                </c:pt>
              </c:strCache>
            </c:strRef>
          </c:tx>
          <c:spPr>
            <a:solidFill>
              <a:schemeClr val="bg1">
                <a:lumMod val="65000"/>
              </a:schemeClr>
            </a:solidFill>
            <a:ln>
              <a:no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3514-4423-BADE-CED1182AE35D}"/>
            </c:ext>
          </c:extLst>
        </c:ser>
        <c:ser>
          <c:idx val="2"/>
          <c:order val="2"/>
          <c:tx>
            <c:strRef>
              <c:f>Sheet1!$D$1</c:f>
              <c:strCache>
                <c:ptCount val="1"/>
                <c:pt idx="0">
                  <c:v>Series 2</c:v>
                </c:pt>
              </c:strCache>
            </c:strRef>
          </c:tx>
          <c:spPr>
            <a:solidFill>
              <a:schemeClr val="accent1"/>
            </a:solidFill>
            <a:ln w="25400">
              <a:no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3514-4423-BADE-CED1182AE35D}"/>
            </c:ext>
          </c:extLst>
        </c:ser>
        <c:dLbls>
          <c:showLegendKey val="0"/>
          <c:showVal val="0"/>
          <c:showCatName val="0"/>
          <c:showSerName val="0"/>
          <c:showPercent val="0"/>
          <c:showBubbleSize val="0"/>
        </c:dLbls>
        <c:axId val="413716480"/>
        <c:axId val="413718016"/>
      </c:areaChart>
      <c:dateAx>
        <c:axId val="413716480"/>
        <c:scaling>
          <c:orientation val="minMax"/>
        </c:scaling>
        <c:delete val="0"/>
        <c:axPos val="b"/>
        <c:numFmt formatCode="yyyy/m/d"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sym typeface="+mn-lt"/>
              </a:defRPr>
            </a:pPr>
            <a:endParaRPr lang="zh-CN"/>
          </a:p>
        </c:txPr>
        <c:crossAx val="413718016"/>
        <c:crosses val="autoZero"/>
        <c:auto val="1"/>
        <c:lblOffset val="100"/>
        <c:baseTimeUnit val="months"/>
      </c:dateAx>
      <c:valAx>
        <c:axId val="413718016"/>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solidFill>
                <a:latin typeface="+mn-lt"/>
                <a:ea typeface="+mn-ea"/>
                <a:cs typeface="+mn-ea"/>
                <a:sym typeface="+mn-lt"/>
              </a:defRPr>
            </a:pPr>
            <a:endParaRPr lang="zh-CN"/>
          </a:p>
        </c:txPr>
        <c:crossAx val="413716480"/>
        <c:crosses val="autoZero"/>
        <c:crossBetween val="midCat"/>
      </c:valAx>
      <c:spPr>
        <a:noFill/>
        <a:ln>
          <a:solidFill>
            <a:schemeClr val="bg1">
              <a:lumMod val="65000"/>
            </a:schemeClr>
          </a:solidFill>
        </a:ln>
      </c:spPr>
    </c:plotArea>
    <c:plotVisOnly val="1"/>
    <c:dispBlanksAs val="zero"/>
    <c:showDLblsOverMax val="0"/>
  </c:chart>
  <c:txPr>
    <a:bodyPr/>
    <a:lstStyle/>
    <a:p>
      <a:pPr>
        <a:defRPr lang="zh-CN" sz="800">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6</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9054CEC-105C-4A6A-9456-DBE647A13BE1}" type="slidenum">
              <a:rPr lang="zh-CN" altLang="en-US" smtClean="0">
                <a:latin typeface="Calibri" panose="020F0502020204030204" pitchFamily="34" charset="0"/>
              </a:rPr>
              <a:t>8</a:t>
            </a:fld>
            <a:endParaRPr lang="zh-CN"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12</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t>13</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EF0F8C-13CA-4C7D-9CC2-30ED92607B24}" type="slidenum">
              <a:rPr lang="zh-CN" altLang="en-US" smtClean="0"/>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gradFill flip="none" rotWithShape="1">
          <a:gsLst>
            <a:gs pos="0">
              <a:schemeClr val="bg1">
                <a:lumMod val="85000"/>
                <a:alpha val="73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1200848" y="584975"/>
            <a:ext cx="776364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userDrawn="1"/>
        </p:nvGrpSpPr>
        <p:grpSpPr>
          <a:xfrm>
            <a:off x="162607" y="185120"/>
            <a:ext cx="848309" cy="521724"/>
            <a:chOff x="162607" y="185120"/>
            <a:chExt cx="848309" cy="521724"/>
          </a:xfrm>
        </p:grpSpPr>
        <p:sp>
          <p:nvSpPr>
            <p:cNvPr id="5" name="矩形 4"/>
            <p:cNvSpPr/>
            <p:nvPr/>
          </p:nvSpPr>
          <p:spPr>
            <a:xfrm>
              <a:off x="166101" y="185120"/>
              <a:ext cx="841321" cy="369332"/>
            </a:xfrm>
            <a:prstGeom prst="rect">
              <a:avLst/>
            </a:prstGeom>
          </p:spPr>
          <p:txBody>
            <a:bodyPr wrap="none">
              <a:spAutoFit/>
            </a:bodyPr>
            <a:lstStyle/>
            <a:p>
              <a:pPr algn="ctr"/>
              <a:r>
                <a:rPr lang="en-US" altLang="zh-CN" dirty="0">
                  <a:latin typeface="+mj-ea"/>
                  <a:ea typeface="+mj-ea"/>
                </a:rPr>
                <a:t>LOGO</a:t>
              </a:r>
              <a:endParaRPr lang="zh-CN" altLang="en-US" dirty="0">
                <a:latin typeface="+mj-ea"/>
                <a:ea typeface="+mj-ea"/>
              </a:endParaRPr>
            </a:p>
          </p:txBody>
        </p:sp>
        <p:sp>
          <p:nvSpPr>
            <p:cNvPr id="6" name="矩形 5"/>
            <p:cNvSpPr/>
            <p:nvPr/>
          </p:nvSpPr>
          <p:spPr>
            <a:xfrm>
              <a:off x="162607" y="460623"/>
              <a:ext cx="848309" cy="246221"/>
            </a:xfrm>
            <a:prstGeom prst="rect">
              <a:avLst/>
            </a:prstGeom>
          </p:spPr>
          <p:txBody>
            <a:bodyPr wrap="none">
              <a:spAutoFit/>
            </a:bodyPr>
            <a:lstStyle/>
            <a:p>
              <a:pPr algn="ctr"/>
              <a:r>
                <a:rPr lang="en-US" altLang="zh-CN" sz="1000" dirty="0" smtClean="0">
                  <a:latin typeface="+mj-ea"/>
                  <a:ea typeface="+mj-ea"/>
                </a:rPr>
                <a:t>TEXT HERE</a:t>
              </a:r>
              <a:endParaRPr lang="zh-CN" altLang="en-US" sz="1000" dirty="0">
                <a:latin typeface="+mj-ea"/>
                <a:ea typeface="+mj-ea"/>
              </a:endParaRPr>
            </a:p>
          </p:txBody>
        </p:sp>
      </p:grpSp>
      <p:sp>
        <p:nvSpPr>
          <p:cNvPr id="7" name="标题 1"/>
          <p:cNvSpPr>
            <a:spLocks noGrp="1"/>
          </p:cNvSpPr>
          <p:nvPr>
            <p:ph type="title" hasCustomPrompt="1"/>
          </p:nvPr>
        </p:nvSpPr>
        <p:spPr>
          <a:xfrm>
            <a:off x="1177280" y="230329"/>
            <a:ext cx="2674640" cy="338554"/>
          </a:xfrm>
          <a:noFill/>
        </p:spPr>
        <p:txBody>
          <a:bodyPr wrap="square" rtlCol="0">
            <a:spAutoFit/>
          </a:bodyPr>
          <a:lstStyle>
            <a:lvl1pPr algn="l">
              <a:defRPr lang="zh-CN" altLang="en-US" sz="1800">
                <a:latin typeface="微软雅黑" panose="020B0503020204020204" pitchFamily="34" charset="-122"/>
                <a:ea typeface="微软雅黑" panose="020B0503020204020204" pitchFamily="34" charset="-122"/>
                <a:cs typeface="+mn-cs"/>
              </a:defRPr>
            </a:lvl1pPr>
          </a:lstStyle>
          <a:p>
            <a:r>
              <a:rPr lang="zh-CN" altLang="en-US" sz="1600" dirty="0" smtClean="0">
                <a:latin typeface="微软雅黑" panose="020B0503020204020204" pitchFamily="34" charset="-122"/>
                <a:ea typeface="微软雅黑" panose="020B0503020204020204" pitchFamily="34" charset="-122"/>
              </a:rPr>
              <a:t>请在这里添加您的标题</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6382128" y="2608425"/>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五边形 5"/>
          <p:cNvSpPr/>
          <p:nvPr userDrawn="1"/>
        </p:nvSpPr>
        <p:spPr>
          <a:xfrm>
            <a:off x="0" y="304800"/>
            <a:ext cx="546100" cy="3175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546100" y="278884"/>
            <a:ext cx="2492990" cy="369332"/>
          </a:xfrm>
          <a:prstGeom prst="rect">
            <a:avLst/>
          </a:prstGeom>
          <a:noFill/>
        </p:spPr>
        <p:txBody>
          <a:bodyPr wrap="none" rtlCol="0">
            <a:spAutoFit/>
          </a:bodyPr>
          <a:lstStyle/>
          <a:p>
            <a:r>
              <a:rPr lang="zh-CN" altLang="en-US" sz="1800" b="1" dirty="0" smtClean="0">
                <a:solidFill>
                  <a:srgbClr val="0051AD"/>
                </a:solidFill>
                <a:latin typeface="微软雅黑" panose="020B0503020204020204" pitchFamily="34" charset="-122"/>
                <a:ea typeface="微软雅黑" panose="020B0503020204020204" pitchFamily="34" charset="-122"/>
              </a:rPr>
              <a:t>单击此处添加文字标题</a:t>
            </a:r>
            <a:endParaRPr lang="zh-CN" altLang="en-US" sz="1800" b="1" dirty="0">
              <a:solidFill>
                <a:srgbClr val="0051AD"/>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mb/>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568505"/>
            <a:ext cx="3590247" cy="2730782"/>
          </a:xfrm>
          <a:prstGeom prst="rect">
            <a:avLst/>
          </a:prstGeom>
        </p:spPr>
      </p:pic>
      <p:pic>
        <p:nvPicPr>
          <p:cNvPr id="2" name="图片 1"/>
          <p:cNvPicPr>
            <a:picLocks noChangeAspect="1"/>
          </p:cNvPicPr>
          <p:nvPr/>
        </p:nvPicPr>
        <p:blipFill>
          <a:blip r:embed="rId4"/>
          <a:stretch>
            <a:fillRect/>
          </a:stretch>
        </p:blipFill>
        <p:spPr>
          <a:xfrm>
            <a:off x="2213421" y="849693"/>
            <a:ext cx="6930579" cy="2858788"/>
          </a:xfrm>
          <a:prstGeom prst="rect">
            <a:avLst/>
          </a:prstGeom>
        </p:spPr>
      </p:pic>
      <p:sp>
        <p:nvSpPr>
          <p:cNvPr id="4" name="文本框 3"/>
          <p:cNvSpPr txBox="1"/>
          <p:nvPr/>
        </p:nvSpPr>
        <p:spPr>
          <a:xfrm>
            <a:off x="392548" y="1509646"/>
            <a:ext cx="1120820" cy="769441"/>
          </a:xfrm>
          <a:prstGeom prst="rect">
            <a:avLst/>
          </a:prstGeom>
          <a:noFill/>
        </p:spPr>
        <p:txBody>
          <a:bodyPr wrap="none" rtlCol="0">
            <a:spAutoFit/>
          </a:bodyPr>
          <a:lstStyle/>
          <a:p>
            <a:pPr lvl="0">
              <a:defRPr/>
            </a:pPr>
            <a:r>
              <a:rPr lang="en-US" altLang="zh-CN" sz="4400" kern="0" dirty="0">
                <a:solidFill>
                  <a:prstClr val="white"/>
                </a:solidFill>
                <a:latin typeface="Agency FB" panose="020B0503020202020204" pitchFamily="34" charset="0"/>
                <a:ea typeface="宋体" panose="02010600030101010101" pitchFamily="2" charset="-122"/>
              </a:rPr>
              <a:t>LOGO</a:t>
            </a:r>
            <a:endParaRPr lang="zh-CN" altLang="en-US" sz="4400" kern="0" dirty="0">
              <a:solidFill>
                <a:prstClr val="white"/>
              </a:solidFill>
              <a:latin typeface="Agency FB" panose="020B0503020202020204" pitchFamily="34" charset="0"/>
              <a:ea typeface="宋体" panose="02010600030101010101" pitchFamily="2" charset="-122"/>
            </a:endParaRPr>
          </a:p>
        </p:txBody>
      </p:sp>
      <p:sp>
        <p:nvSpPr>
          <p:cNvPr id="5" name="文本框 4"/>
          <p:cNvSpPr txBox="1"/>
          <p:nvPr/>
        </p:nvSpPr>
        <p:spPr>
          <a:xfrm>
            <a:off x="2119309" y="3708481"/>
            <a:ext cx="4775666" cy="646331"/>
          </a:xfrm>
          <a:prstGeom prst="rect">
            <a:avLst/>
          </a:prstGeom>
          <a:noFill/>
        </p:spPr>
        <p:txBody>
          <a:bodyPr wrap="none" rtlCol="0">
            <a:spAutoFit/>
          </a:bodyPr>
          <a:lstStyle/>
          <a:p>
            <a:pPr algn="ctr"/>
            <a:r>
              <a:rPr lang="zh-CN" altLang="en-US" sz="3600" b="1" dirty="0" smtClean="0">
                <a:solidFill>
                  <a:srgbClr val="0051AD"/>
                </a:solidFill>
                <a:cs typeface="+mn-ea"/>
                <a:sym typeface="+mn-lt"/>
              </a:rPr>
              <a:t>物流运输行业</a:t>
            </a:r>
            <a:r>
              <a:rPr lang="en-US" altLang="zh-CN" sz="3600" b="1" dirty="0" smtClean="0">
                <a:solidFill>
                  <a:srgbClr val="0051AD"/>
                </a:solidFill>
                <a:cs typeface="+mn-ea"/>
                <a:sym typeface="+mn-lt"/>
              </a:rPr>
              <a:t>PPT</a:t>
            </a:r>
            <a:r>
              <a:rPr lang="zh-CN" altLang="en-US" sz="3600" b="1" dirty="0" smtClean="0">
                <a:solidFill>
                  <a:srgbClr val="0051AD"/>
                </a:solidFill>
                <a:cs typeface="+mn-ea"/>
                <a:sym typeface="+mn-lt"/>
              </a:rPr>
              <a:t>模板</a:t>
            </a:r>
            <a:endParaRPr lang="zh-CN" altLang="en-US" sz="3600" b="1" dirty="0">
              <a:solidFill>
                <a:srgbClr val="0051AD"/>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1411354" y="3287414"/>
            <a:ext cx="3168650" cy="1368425"/>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cs typeface="+mn-ea"/>
              <a:sym typeface="+mn-lt"/>
            </a:endParaRPr>
          </a:p>
        </p:txBody>
      </p:sp>
      <p:sp>
        <p:nvSpPr>
          <p:cNvPr id="4" name="矩形 87"/>
          <p:cNvSpPr>
            <a:spLocks noChangeArrowheads="1"/>
          </p:cNvSpPr>
          <p:nvPr/>
        </p:nvSpPr>
        <p:spPr bwMode="auto">
          <a:xfrm>
            <a:off x="1525430" y="3876049"/>
            <a:ext cx="2940498" cy="524436"/>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cs typeface="+mn-ea"/>
                <a:sym typeface="+mn-lt"/>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cs typeface="+mn-ea"/>
                <a:sym typeface="+mn-lt"/>
              </a:rPr>
              <a:t>点击添加文本 点击添加文本</a:t>
            </a:r>
          </a:p>
        </p:txBody>
      </p:sp>
      <p:sp>
        <p:nvSpPr>
          <p:cNvPr id="5" name="圆角矩形 4"/>
          <p:cNvSpPr/>
          <p:nvPr/>
        </p:nvSpPr>
        <p:spPr bwMode="auto">
          <a:xfrm>
            <a:off x="1411354" y="1131590"/>
            <a:ext cx="3168650" cy="1366837"/>
          </a:xfrm>
          <a:prstGeom prst="roundRect">
            <a:avLst>
              <a:gd name="adj" fmla="val 0"/>
            </a:avLst>
          </a:prstGeom>
          <a:noFill/>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cs typeface="+mn-ea"/>
              <a:sym typeface="+mn-lt"/>
            </a:endParaRPr>
          </a:p>
        </p:txBody>
      </p:sp>
      <p:sp>
        <p:nvSpPr>
          <p:cNvPr id="6" name="矩形 87"/>
          <p:cNvSpPr>
            <a:spLocks noChangeArrowheads="1"/>
          </p:cNvSpPr>
          <p:nvPr/>
        </p:nvSpPr>
        <p:spPr bwMode="auto">
          <a:xfrm>
            <a:off x="1440954" y="1378878"/>
            <a:ext cx="3109451" cy="523219"/>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85000"/>
                    <a:lumOff val="15000"/>
                  </a:schemeClr>
                </a:solidFill>
                <a:cs typeface="+mn-ea"/>
                <a:sym typeface="+mn-lt"/>
              </a:rPr>
              <a:t>点击添加文本 点击添加文本</a:t>
            </a:r>
          </a:p>
          <a:p>
            <a:pPr algn="ctr" eaLnBrk="0" fontAlgn="ctr" hangingPunct="0">
              <a:buClr>
                <a:srgbClr val="FF0000"/>
              </a:buClr>
              <a:buSzPct val="70000"/>
            </a:pPr>
            <a:r>
              <a:rPr lang="zh-CN" altLang="en-US" sz="1400" dirty="0">
                <a:solidFill>
                  <a:schemeClr val="tx1">
                    <a:lumMod val="85000"/>
                    <a:lumOff val="15000"/>
                  </a:schemeClr>
                </a:solidFill>
                <a:cs typeface="+mn-ea"/>
                <a:sym typeface="+mn-lt"/>
              </a:rPr>
              <a:t>点击添加文本 点击添加文本</a:t>
            </a:r>
          </a:p>
        </p:txBody>
      </p:sp>
      <p:grpSp>
        <p:nvGrpSpPr>
          <p:cNvPr id="7" name="组合 26"/>
          <p:cNvGrpSpPr>
            <a:grpSpLocks noChangeAspect="1"/>
          </p:cNvGrpSpPr>
          <p:nvPr/>
        </p:nvGrpSpPr>
        <p:grpSpPr bwMode="auto">
          <a:xfrm>
            <a:off x="1774893" y="2241253"/>
            <a:ext cx="2443163" cy="554037"/>
            <a:chOff x="855540" y="3513439"/>
            <a:chExt cx="1399872" cy="987727"/>
          </a:xfrm>
          <a:scene3d>
            <a:camera prst="orthographicFront">
              <a:rot lat="0" lon="0" rev="0"/>
            </a:camera>
            <a:lightRig rig="balanced" dir="t">
              <a:rot lat="0" lon="0" rev="8700000"/>
            </a:lightRig>
          </a:scene3d>
        </p:grpSpPr>
        <p:sp>
          <p:nvSpPr>
            <p:cNvPr id="8" name="矩形 7"/>
            <p:cNvSpPr/>
            <p:nvPr/>
          </p:nvSpPr>
          <p:spPr>
            <a:xfrm>
              <a:off x="855540" y="3513439"/>
              <a:ext cx="1399872" cy="9877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cs typeface="+mn-ea"/>
                <a:sym typeface="+mn-lt"/>
              </a:endParaRPr>
            </a:p>
          </p:txBody>
        </p:sp>
        <p:sp>
          <p:nvSpPr>
            <p:cNvPr id="9" name="矩形 14"/>
            <p:cNvSpPr>
              <a:spLocks noChangeArrowheads="1"/>
            </p:cNvSpPr>
            <p:nvPr/>
          </p:nvSpPr>
          <p:spPr bwMode="auto">
            <a:xfrm>
              <a:off x="1004859" y="3703801"/>
              <a:ext cx="1101235" cy="631003"/>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cs typeface="+mn-ea"/>
                  <a:sym typeface="+mn-lt"/>
                </a:rPr>
                <a:t>添加标题</a:t>
              </a:r>
            </a:p>
          </p:txBody>
        </p:sp>
      </p:grpSp>
      <p:grpSp>
        <p:nvGrpSpPr>
          <p:cNvPr id="10" name="组合 26"/>
          <p:cNvGrpSpPr>
            <a:grpSpLocks noChangeAspect="1"/>
          </p:cNvGrpSpPr>
          <p:nvPr/>
        </p:nvGrpSpPr>
        <p:grpSpPr bwMode="auto">
          <a:xfrm>
            <a:off x="1774893" y="2998490"/>
            <a:ext cx="2443163" cy="555624"/>
            <a:chOff x="855540" y="3513439"/>
            <a:chExt cx="1399872" cy="987727"/>
          </a:xfrm>
          <a:effectLst/>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solidFill>
              <a:schemeClr val="accent2"/>
            </a:solidFill>
            <a:ln>
              <a:no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700" b="1">
                <a:solidFill>
                  <a:schemeClr val="bg1"/>
                </a:solidFill>
                <a:cs typeface="+mn-ea"/>
                <a:sym typeface="+mn-lt"/>
              </a:endParaRPr>
            </a:p>
          </p:txBody>
        </p:sp>
        <p:sp>
          <p:nvSpPr>
            <p:cNvPr id="12" name="矩形 11"/>
            <p:cNvSpPr>
              <a:spLocks noChangeArrowheads="1"/>
            </p:cNvSpPr>
            <p:nvPr/>
          </p:nvSpPr>
          <p:spPr bwMode="auto">
            <a:xfrm>
              <a:off x="930021" y="3692701"/>
              <a:ext cx="1250910" cy="62920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sz="1700" dirty="0">
                  <a:solidFill>
                    <a:schemeClr val="bg1"/>
                  </a:solidFill>
                  <a:cs typeface="+mn-ea"/>
                  <a:sym typeface="+mn-lt"/>
                </a:rPr>
                <a:t>添加标题</a:t>
              </a:r>
            </a:p>
          </p:txBody>
        </p:sp>
      </p:grpSp>
      <p:sp>
        <p:nvSpPr>
          <p:cNvPr id="13" name="Half Frame 12"/>
          <p:cNvSpPr/>
          <p:nvPr/>
        </p:nvSpPr>
        <p:spPr>
          <a:xfrm rot="8097294">
            <a:off x="4725611" y="2527948"/>
            <a:ext cx="500039" cy="549505"/>
          </a:xfrm>
          <a:prstGeom prst="halfFrame">
            <a:avLst/>
          </a:prstGeom>
          <a:solidFill>
            <a:schemeClr val="accent3"/>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Half Frame 13"/>
          <p:cNvSpPr/>
          <p:nvPr/>
        </p:nvSpPr>
        <p:spPr>
          <a:xfrm rot="8106864">
            <a:off x="4807211" y="2437558"/>
            <a:ext cx="832484" cy="789227"/>
          </a:xfrm>
          <a:prstGeom prst="halfFrame">
            <a:avLst/>
          </a:prstGeom>
          <a:solidFill>
            <a:schemeClr val="accent4"/>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grpSp>
        <p:nvGrpSpPr>
          <p:cNvPr id="15" name="组合 14"/>
          <p:cNvGrpSpPr/>
          <p:nvPr/>
        </p:nvGrpSpPr>
        <p:grpSpPr>
          <a:xfrm>
            <a:off x="6048773" y="1892001"/>
            <a:ext cx="1979611" cy="1981200"/>
            <a:chOff x="6556158" y="1824136"/>
            <a:chExt cx="1979612" cy="1981200"/>
          </a:xfrm>
          <a:effectLst/>
        </p:grpSpPr>
        <p:sp>
          <p:nvSpPr>
            <p:cNvPr id="16" name="Oval 2"/>
            <p:cNvSpPr>
              <a:spLocks noChangeAspect="1" noChangeArrowheads="1"/>
            </p:cNvSpPr>
            <p:nvPr/>
          </p:nvSpPr>
          <p:spPr bwMode="auto">
            <a:xfrm>
              <a:off x="6556158" y="1824136"/>
              <a:ext cx="1979612" cy="1981200"/>
            </a:xfrm>
            <a:prstGeom prst="ellipse">
              <a:avLst/>
            </a:prstGeom>
            <a:solidFill>
              <a:schemeClr val="accent5"/>
            </a:solidFill>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sz="1700" b="1" dirty="0">
                <a:solidFill>
                  <a:schemeClr val="bg1"/>
                </a:solidFill>
                <a:cs typeface="+mn-ea"/>
                <a:sym typeface="+mn-lt"/>
              </a:endParaRPr>
            </a:p>
          </p:txBody>
        </p:sp>
        <p:sp>
          <p:nvSpPr>
            <p:cNvPr id="17" name="Text Box 29"/>
            <p:cNvSpPr txBox="1">
              <a:spLocks noChangeArrowheads="1"/>
            </p:cNvSpPr>
            <p:nvPr/>
          </p:nvSpPr>
          <p:spPr bwMode="gray">
            <a:xfrm>
              <a:off x="6780134" y="2431876"/>
              <a:ext cx="1531793" cy="859651"/>
            </a:xfrm>
            <a:prstGeom prst="rect">
              <a:avLst/>
            </a:prstGeom>
            <a:noFill/>
            <a:ln>
              <a:noFill/>
            </a:ln>
            <a:effectLst/>
          </p:spPr>
          <p:txBody>
            <a:bodyPr>
              <a:spAutoFit/>
            </a:bodyPr>
            <a:lstStyle/>
            <a:p>
              <a:pPr algn="ctr">
                <a:buClr>
                  <a:schemeClr val="tx1"/>
                </a:buClr>
                <a:buSzPct val="120000"/>
                <a:defRPr/>
              </a:pPr>
              <a:r>
                <a:rPr lang="zh-CN" altLang="en-US" sz="2400" spc="300" dirty="0">
                  <a:ln w="12700" cmpd="sng">
                    <a:noFill/>
                    <a:prstDash val="solid"/>
                    <a:miter lim="800000"/>
                  </a:ln>
                  <a:solidFill>
                    <a:schemeClr val="bg1"/>
                  </a:solidFill>
                  <a:cs typeface="+mn-ea"/>
                  <a:sym typeface="+mn-lt"/>
                </a:rPr>
                <a:t>点击添加文本</a:t>
              </a:r>
            </a:p>
          </p:txBody>
        </p:sp>
      </p:grpSp>
      <p:sp>
        <p:nvSpPr>
          <p:cNvPr id="18" name="TextBox 17"/>
          <p:cNvSpPr txBox="1"/>
          <p:nvPr/>
        </p:nvSpPr>
        <p:spPr>
          <a:xfrm>
            <a:off x="-41955" y="-2540818"/>
            <a:ext cx="232756" cy="300082"/>
          </a:xfrm>
          <a:prstGeom prst="rect">
            <a:avLst/>
          </a:prstGeom>
          <a:noFill/>
        </p:spPr>
        <p:txBody>
          <a:bodyPr wrap="none" rtlCol="0">
            <a:spAutoFit/>
          </a:bodyPr>
          <a:lstStyle/>
          <a:p>
            <a:r>
              <a:rPr lang="zh-CN" altLang="en-US" dirty="0" smtClean="0">
                <a:cs typeface="+mn-ea"/>
                <a:sym typeface="+mn-lt"/>
              </a:rPr>
              <a:t> </a:t>
            </a:r>
            <a:endParaRPr lang="zh-CN" altLang="en-US" dirty="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p:tgtEl>
                                          <p:spTgt spid="5"/>
                                        </p:tgtEl>
                                        <p:attrNameLst>
                                          <p:attrName>ppt_y</p:attrName>
                                        </p:attrNameLst>
                                      </p:cBhvr>
                                      <p:tavLst>
                                        <p:tav tm="0">
                                          <p:val>
                                            <p:strVal val="#ppt_y+#ppt_h*1.125000"/>
                                          </p:val>
                                        </p:tav>
                                        <p:tav tm="100000">
                                          <p:val>
                                            <p:strVal val="#ppt_y"/>
                                          </p:val>
                                        </p:tav>
                                      </p:tavLst>
                                    </p:anim>
                                    <p:animEffect transition="in" filter="wipe(up)">
                                      <p:cBhvr>
                                        <p:cTn id="15" dur="750"/>
                                        <p:tgtEl>
                                          <p:spTgt spid="5"/>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p:tgtEl>
                                          <p:spTgt spid="3"/>
                                        </p:tgtEl>
                                        <p:attrNameLst>
                                          <p:attrName>ppt_y</p:attrName>
                                        </p:attrNameLst>
                                      </p:cBhvr>
                                      <p:tavLst>
                                        <p:tav tm="0">
                                          <p:val>
                                            <p:strVal val="#ppt_y-#ppt_h*1.125000"/>
                                          </p:val>
                                        </p:tav>
                                        <p:tav tm="100000">
                                          <p:val>
                                            <p:strVal val="#ppt_y"/>
                                          </p:val>
                                        </p:tav>
                                      </p:tavLst>
                                    </p:anim>
                                    <p:animEffect transition="in" filter="wipe(down)">
                                      <p:cBhvr>
                                        <p:cTn id="19" dur="750"/>
                                        <p:tgtEl>
                                          <p:spTgt spid="3"/>
                                        </p:tgtEl>
                                      </p:cBhvr>
                                    </p:animEffect>
                                  </p:childTnLst>
                                </p:cTn>
                              </p:par>
                            </p:childTnLst>
                          </p:cTn>
                        </p:par>
                        <p:par>
                          <p:cTn id="20" fill="hold">
                            <p:stCondLst>
                              <p:cond delay="2000"/>
                            </p:stCondLst>
                            <p:childTnLst>
                              <p:par>
                                <p:cTn id="21" presetID="12" presetClass="entr" presetSubtype="4"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par>
                                <p:cTn id="25" presetID="12" presetClass="entr" presetSubtype="4" fill="hold" grpId="0" nodeType="with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up)">
                                      <p:cBhvr>
                                        <p:cTn id="28" dur="500"/>
                                        <p:tgtEl>
                                          <p:spTgt spid="4"/>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p:stCondLst>
                              <p:cond delay="4500"/>
                            </p:stCondLst>
                            <p:childTnLst>
                              <p:par>
                                <p:cTn id="38" presetID="23" presetClass="entr" presetSubtype="32"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strVal val="4*#ppt_w"/>
                                          </p:val>
                                        </p:tav>
                                        <p:tav tm="100000">
                                          <p:val>
                                            <p:strVal val="#ppt_w"/>
                                          </p:val>
                                        </p:tav>
                                      </p:tavLst>
                                    </p:anim>
                                    <p:anim calcmode="lin" valueType="num">
                                      <p:cBhvr>
                                        <p:cTn id="41" dur="500" fill="hold"/>
                                        <p:tgtEl>
                                          <p:spTgt spid="15"/>
                                        </p:tgtEl>
                                        <p:attrNameLst>
                                          <p:attrName>ppt_h</p:attrName>
                                        </p:attrNameLst>
                                      </p:cBhvr>
                                      <p:tavLst>
                                        <p:tav tm="0">
                                          <p:val>
                                            <p:strVal val="4*#ppt_h"/>
                                          </p:val>
                                        </p:tav>
                                        <p:tav tm="100000">
                                          <p:val>
                                            <p:strVal val="#ppt_h"/>
                                          </p:val>
                                        </p:tav>
                                      </p:tavLst>
                                    </p:anim>
                                  </p:childTnLst>
                                </p:cTn>
                              </p:par>
                              <p:par>
                                <p:cTn id="42" presetID="8" presetClass="emph" presetSubtype="0" fill="hold" nodeType="withEffect">
                                  <p:stCondLst>
                                    <p:cond delay="0"/>
                                  </p:stCondLst>
                                  <p:childTnLst>
                                    <p:animRot by="21600000">
                                      <p:cBhvr>
                                        <p:cTn id="43" dur="500" fill="hold"/>
                                        <p:tgtEl>
                                          <p:spTgt spid="15"/>
                                        </p:tgtEl>
                                        <p:attrNameLst>
                                          <p:attrName>r</p:attrName>
                                        </p:attrNameLst>
                                      </p:cBhvr>
                                    </p:animRo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screen"/>
          <a:srcRect r="-85969" b="-1419"/>
          <a:stretch>
            <a:fillRect/>
          </a:stretch>
        </p:blipFill>
        <p:spPr>
          <a:xfrm>
            <a:off x="8255136" y="3679774"/>
            <a:ext cx="1653760" cy="1495976"/>
          </a:xfrm>
          <a:custGeom>
            <a:avLst/>
            <a:gdLst>
              <a:gd name="connsiteX0" fmla="*/ 1674642 w 2205013"/>
              <a:gd name="connsiteY0" fmla="*/ 0 h 1994634"/>
              <a:gd name="connsiteX1" fmla="*/ 2205013 w 2205013"/>
              <a:gd name="connsiteY1" fmla="*/ 1994634 h 1994634"/>
              <a:gd name="connsiteX2" fmla="*/ 1089 w 2205013"/>
              <a:gd name="connsiteY2" fmla="*/ 1994634 h 1994634"/>
              <a:gd name="connsiteX3" fmla="*/ 0 w 2205013"/>
              <a:gd name="connsiteY3" fmla="*/ 1966756 h 1994634"/>
              <a:gd name="connsiteX4" fmla="*/ 1185654 w 2205013"/>
              <a:gd name="connsiteY4" fmla="*/ 1966756 h 1994634"/>
              <a:gd name="connsiteX5" fmla="*/ 1185654 w 2205013"/>
              <a:gd name="connsiteY5" fmla="*/ 223226 h 1994634"/>
              <a:gd name="connsiteX6" fmla="*/ 1674642 w 2205013"/>
              <a:gd name="connsiteY6" fmla="*/ 0 h 199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5013" h="1994634">
                <a:moveTo>
                  <a:pt x="1674642" y="0"/>
                </a:moveTo>
                <a:cubicBezTo>
                  <a:pt x="2023305" y="618115"/>
                  <a:pt x="2205013" y="1301490"/>
                  <a:pt x="2205013" y="1994634"/>
                </a:cubicBezTo>
                <a:lnTo>
                  <a:pt x="1089" y="1994634"/>
                </a:lnTo>
                <a:lnTo>
                  <a:pt x="0" y="1966756"/>
                </a:lnTo>
                <a:lnTo>
                  <a:pt x="1185654" y="1966756"/>
                </a:lnTo>
                <a:lnTo>
                  <a:pt x="1185654" y="223226"/>
                </a:lnTo>
                <a:lnTo>
                  <a:pt x="1674642" y="0"/>
                </a:lnTo>
                <a:close/>
              </a:path>
            </a:pathLst>
          </a:custGeom>
        </p:spPr>
      </p:pic>
      <p:pic>
        <p:nvPicPr>
          <p:cNvPr id="44" name="图片 43"/>
          <p:cNvPicPr>
            <a:picLocks noChangeAspect="1"/>
          </p:cNvPicPr>
          <p:nvPr/>
        </p:nvPicPr>
        <p:blipFill>
          <a:blip r:embed="rId3" cstate="screen"/>
          <a:srcRect l="-57184" b="-310"/>
          <a:stretch>
            <a:fillRect/>
          </a:stretch>
        </p:blipFill>
        <p:spPr>
          <a:xfrm>
            <a:off x="-578789" y="3711542"/>
            <a:ext cx="1581128" cy="1447775"/>
          </a:xfrm>
          <a:custGeom>
            <a:avLst/>
            <a:gdLst>
              <a:gd name="connsiteX0" fmla="*/ 290393 w 2108170"/>
              <a:gd name="connsiteY0" fmla="*/ 0 h 1930367"/>
              <a:gd name="connsiteX1" fmla="*/ 766954 w 2108170"/>
              <a:gd name="connsiteY1" fmla="*/ 205808 h 1930367"/>
              <a:gd name="connsiteX2" fmla="*/ 766954 w 2108170"/>
              <a:gd name="connsiteY2" fmla="*/ 1924412 h 1930367"/>
              <a:gd name="connsiteX3" fmla="*/ 2107306 w 2108170"/>
              <a:gd name="connsiteY3" fmla="*/ 1924412 h 1930367"/>
              <a:gd name="connsiteX4" fmla="*/ 2108170 w 2108170"/>
              <a:gd name="connsiteY4" fmla="*/ 1930367 h 1930367"/>
              <a:gd name="connsiteX5" fmla="*/ 18474 w 2108170"/>
              <a:gd name="connsiteY5" fmla="*/ 1923204 h 1930367"/>
              <a:gd name="connsiteX6" fmla="*/ 290393 w 2108170"/>
              <a:gd name="connsiteY6" fmla="*/ 0 h 193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170" h="1930367">
                <a:moveTo>
                  <a:pt x="290393" y="0"/>
                </a:moveTo>
                <a:lnTo>
                  <a:pt x="766954" y="205808"/>
                </a:lnTo>
                <a:lnTo>
                  <a:pt x="766954" y="1924412"/>
                </a:lnTo>
                <a:lnTo>
                  <a:pt x="2107306" y="1924412"/>
                </a:lnTo>
                <a:lnTo>
                  <a:pt x="2108170" y="1930367"/>
                </a:lnTo>
                <a:lnTo>
                  <a:pt x="18474" y="1923204"/>
                </a:lnTo>
                <a:cubicBezTo>
                  <a:pt x="-43113" y="1257951"/>
                  <a:pt x="49720" y="601369"/>
                  <a:pt x="290393" y="0"/>
                </a:cubicBezTo>
                <a:close/>
              </a:path>
            </a:pathLst>
          </a:custGeom>
        </p:spPr>
      </p:pic>
      <p:pic>
        <p:nvPicPr>
          <p:cNvPr id="45" name="图片 44"/>
          <p:cNvPicPr>
            <a:picLocks noChangeAspect="1"/>
          </p:cNvPicPr>
          <p:nvPr/>
        </p:nvPicPr>
        <p:blipFill rotWithShape="1">
          <a:blip r:embed="rId4" cstate="screen"/>
          <a:srcRect/>
          <a:stretch>
            <a:fillRect/>
          </a:stretch>
        </p:blipFill>
        <p:spPr>
          <a:xfrm>
            <a:off x="3110423" y="3195711"/>
            <a:ext cx="2923158" cy="1563974"/>
          </a:xfrm>
          <a:custGeom>
            <a:avLst/>
            <a:gdLst>
              <a:gd name="connsiteX0" fmla="*/ 3461992 w 6921015"/>
              <a:gd name="connsiteY0" fmla="*/ 1 h 3460556"/>
              <a:gd name="connsiteX1" fmla="*/ 5192492 w 6921015"/>
              <a:gd name="connsiteY1" fmla="*/ 464586 h 3460556"/>
              <a:gd name="connsiteX2" fmla="*/ 6913627 w 6921015"/>
              <a:gd name="connsiteY2" fmla="*/ 3232754 h 3460556"/>
              <a:gd name="connsiteX3" fmla="*/ 6921015 w 6921015"/>
              <a:gd name="connsiteY3" fmla="*/ 3460556 h 3460556"/>
              <a:gd name="connsiteX4" fmla="*/ 3460555 w 6921015"/>
              <a:gd name="connsiteY4" fmla="*/ 3460556 h 3460556"/>
              <a:gd name="connsiteX5" fmla="*/ 0 w 6921015"/>
              <a:gd name="connsiteY5" fmla="*/ 3460556 h 3460556"/>
              <a:gd name="connsiteX6" fmla="*/ 1731107 w 6921015"/>
              <a:gd name="connsiteY6" fmla="*/ 463148 h 3460556"/>
              <a:gd name="connsiteX7" fmla="*/ 3461992 w 6921015"/>
              <a:gd name="connsiteY7" fmla="*/ 1 h 346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015" h="3460556">
                <a:moveTo>
                  <a:pt x="3461992" y="1"/>
                </a:moveTo>
                <a:cubicBezTo>
                  <a:pt x="4059611" y="249"/>
                  <a:pt x="4657165" y="155120"/>
                  <a:pt x="5192492" y="464586"/>
                </a:cubicBezTo>
                <a:cubicBezTo>
                  <a:pt x="6196229" y="1044836"/>
                  <a:pt x="6838154" y="2085896"/>
                  <a:pt x="6913627" y="3232754"/>
                </a:cubicBezTo>
                <a:lnTo>
                  <a:pt x="6921015" y="3460556"/>
                </a:lnTo>
                <a:lnTo>
                  <a:pt x="3460555" y="3460556"/>
                </a:lnTo>
                <a:lnTo>
                  <a:pt x="0" y="3460556"/>
                </a:lnTo>
                <a:cubicBezTo>
                  <a:pt x="0" y="2223876"/>
                  <a:pt x="659940" y="1081192"/>
                  <a:pt x="1731107" y="463148"/>
                </a:cubicBezTo>
                <a:cubicBezTo>
                  <a:pt x="2266691" y="154127"/>
                  <a:pt x="2864374" y="-247"/>
                  <a:pt x="3461992" y="1"/>
                </a:cubicBezTo>
                <a:close/>
              </a:path>
            </a:pathLst>
          </a:custGeom>
          <a:ln w="69850">
            <a:noFill/>
          </a:ln>
        </p:spPr>
      </p:pic>
      <p:grpSp>
        <p:nvGrpSpPr>
          <p:cNvPr id="9" name="组合 8"/>
          <p:cNvGrpSpPr/>
          <p:nvPr/>
        </p:nvGrpSpPr>
        <p:grpSpPr>
          <a:xfrm>
            <a:off x="3841724" y="931034"/>
            <a:ext cx="1494657" cy="829208"/>
            <a:chOff x="3841724" y="931034"/>
            <a:chExt cx="1494657" cy="829208"/>
          </a:xfrm>
        </p:grpSpPr>
        <p:sp>
          <p:nvSpPr>
            <p:cNvPr id="56" name="矩形 55"/>
            <p:cNvSpPr/>
            <p:nvPr/>
          </p:nvSpPr>
          <p:spPr>
            <a:xfrm rot="16200000" flipV="1">
              <a:off x="3508732" y="1356939"/>
              <a:ext cx="736295" cy="70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7" name="文本框 57"/>
            <p:cNvSpPr txBox="1"/>
            <p:nvPr/>
          </p:nvSpPr>
          <p:spPr>
            <a:xfrm>
              <a:off x="3912027" y="931034"/>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10" name="组合 9"/>
          <p:cNvGrpSpPr/>
          <p:nvPr/>
        </p:nvGrpSpPr>
        <p:grpSpPr>
          <a:xfrm>
            <a:off x="5737291" y="1515535"/>
            <a:ext cx="1494659" cy="829200"/>
            <a:chOff x="5737291" y="1515535"/>
            <a:chExt cx="1494659" cy="829200"/>
          </a:xfrm>
        </p:grpSpPr>
        <p:sp>
          <p:nvSpPr>
            <p:cNvPr id="58" name="矩形 57"/>
            <p:cNvSpPr/>
            <p:nvPr/>
          </p:nvSpPr>
          <p:spPr>
            <a:xfrm rot="16200000" flipV="1">
              <a:off x="5404299" y="1941432"/>
              <a:ext cx="736295" cy="70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9" name="文本框 59"/>
            <p:cNvSpPr txBox="1"/>
            <p:nvPr/>
          </p:nvSpPr>
          <p:spPr>
            <a:xfrm>
              <a:off x="5807596" y="1515535"/>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8" name="组合 7"/>
          <p:cNvGrpSpPr/>
          <p:nvPr/>
        </p:nvGrpSpPr>
        <p:grpSpPr>
          <a:xfrm>
            <a:off x="1898458" y="1501777"/>
            <a:ext cx="1505375" cy="829200"/>
            <a:chOff x="1898458" y="1501777"/>
            <a:chExt cx="1505375" cy="829200"/>
          </a:xfrm>
        </p:grpSpPr>
        <p:sp>
          <p:nvSpPr>
            <p:cNvPr id="60" name="矩形 59"/>
            <p:cNvSpPr/>
            <p:nvPr/>
          </p:nvSpPr>
          <p:spPr>
            <a:xfrm rot="16200000" flipV="1">
              <a:off x="1565466" y="1927674"/>
              <a:ext cx="736295" cy="70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1" name="文本框 61"/>
            <p:cNvSpPr txBox="1"/>
            <p:nvPr/>
          </p:nvSpPr>
          <p:spPr>
            <a:xfrm>
              <a:off x="1979479" y="1501777"/>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7" name="组合 6"/>
          <p:cNvGrpSpPr/>
          <p:nvPr/>
        </p:nvGrpSpPr>
        <p:grpSpPr>
          <a:xfrm>
            <a:off x="405274" y="2892399"/>
            <a:ext cx="1494665" cy="829201"/>
            <a:chOff x="405274" y="2892399"/>
            <a:chExt cx="1494665" cy="829201"/>
          </a:xfrm>
        </p:grpSpPr>
        <p:sp>
          <p:nvSpPr>
            <p:cNvPr id="62" name="矩形 61"/>
            <p:cNvSpPr/>
            <p:nvPr/>
          </p:nvSpPr>
          <p:spPr>
            <a:xfrm rot="16200000" flipV="1">
              <a:off x="72282" y="3318297"/>
              <a:ext cx="736295" cy="70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3" name="文本框 63"/>
            <p:cNvSpPr txBox="1"/>
            <p:nvPr/>
          </p:nvSpPr>
          <p:spPr>
            <a:xfrm>
              <a:off x="475585" y="2892399"/>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a:t>
              </a:r>
              <a:r>
                <a:rPr lang="zh-CN" altLang="en-US" sz="1200" dirty="0" smtClean="0">
                  <a:solidFill>
                    <a:prstClr val="black">
                      <a:lumMod val="75000"/>
                      <a:lumOff val="25000"/>
                    </a:prstClr>
                  </a:solidFill>
                  <a:cs typeface="+mn-ea"/>
                  <a:sym typeface="+mn-lt"/>
                </a:rPr>
                <a:t>文本</a:t>
              </a:r>
              <a:endParaRPr lang="zh-CN" altLang="en-US" sz="1200" dirty="0">
                <a:solidFill>
                  <a:prstClr val="black">
                    <a:lumMod val="75000"/>
                    <a:lumOff val="25000"/>
                  </a:prstClr>
                </a:solidFill>
                <a:cs typeface="+mn-ea"/>
                <a:sym typeface="+mn-lt"/>
              </a:endParaRPr>
            </a:p>
          </p:txBody>
        </p:sp>
      </p:grpSp>
      <p:grpSp>
        <p:nvGrpSpPr>
          <p:cNvPr id="11" name="组合 10"/>
          <p:cNvGrpSpPr/>
          <p:nvPr/>
        </p:nvGrpSpPr>
        <p:grpSpPr>
          <a:xfrm>
            <a:off x="7352060" y="2858690"/>
            <a:ext cx="1494658" cy="829202"/>
            <a:chOff x="7352060" y="2858690"/>
            <a:chExt cx="1494658" cy="829202"/>
          </a:xfrm>
        </p:grpSpPr>
        <p:sp>
          <p:nvSpPr>
            <p:cNvPr id="64" name="矩形 63"/>
            <p:cNvSpPr/>
            <p:nvPr/>
          </p:nvSpPr>
          <p:spPr>
            <a:xfrm rot="16200000" flipV="1">
              <a:off x="7019068" y="3284589"/>
              <a:ext cx="736295" cy="703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5" name="文本框 65"/>
            <p:cNvSpPr txBox="1"/>
            <p:nvPr/>
          </p:nvSpPr>
          <p:spPr>
            <a:xfrm>
              <a:off x="7422364" y="2858690"/>
              <a:ext cx="1424354" cy="807911"/>
            </a:xfrm>
            <a:prstGeom prst="rect">
              <a:avLst/>
            </a:prstGeom>
            <a:noFill/>
          </p:spPr>
          <p:txBody>
            <a:bodyPr wrap="square" lIns="68568" tIns="34289" rIns="68568" bIns="34289"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grpSp>
      <p:grpSp>
        <p:nvGrpSpPr>
          <p:cNvPr id="4" name="组合 3"/>
          <p:cNvGrpSpPr/>
          <p:nvPr/>
        </p:nvGrpSpPr>
        <p:grpSpPr>
          <a:xfrm>
            <a:off x="4105314" y="2005931"/>
            <a:ext cx="933383" cy="933383"/>
            <a:chOff x="4105314" y="2005931"/>
            <a:chExt cx="933383" cy="933383"/>
          </a:xfrm>
        </p:grpSpPr>
        <p:sp>
          <p:nvSpPr>
            <p:cNvPr id="46" name="泪滴形 45"/>
            <p:cNvSpPr/>
            <p:nvPr/>
          </p:nvSpPr>
          <p:spPr>
            <a:xfrm rot="8067191">
              <a:off x="4105314" y="2005931"/>
              <a:ext cx="933383" cy="9333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47" name="椭圆 46"/>
            <p:cNvSpPr/>
            <p:nvPr/>
          </p:nvSpPr>
          <p:spPr>
            <a:xfrm>
              <a:off x="4152499" y="2053385"/>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68" name="Freeform 101"/>
            <p:cNvSpPr>
              <a:spLocks noEditPoints="1"/>
            </p:cNvSpPr>
            <p:nvPr/>
          </p:nvSpPr>
          <p:spPr bwMode="auto">
            <a:xfrm>
              <a:off x="4398058" y="2318890"/>
              <a:ext cx="347896" cy="347896"/>
            </a:xfrm>
            <a:custGeom>
              <a:avLst/>
              <a:gdLst>
                <a:gd name="T0" fmla="*/ 151 w 170"/>
                <a:gd name="T1" fmla="*/ 68 h 170"/>
                <a:gd name="T2" fmla="*/ 143 w 170"/>
                <a:gd name="T3" fmla="*/ 57 h 170"/>
                <a:gd name="T4" fmla="*/ 150 w 170"/>
                <a:gd name="T5" fmla="*/ 44 h 170"/>
                <a:gd name="T6" fmla="*/ 140 w 170"/>
                <a:gd name="T7" fmla="*/ 20 h 170"/>
                <a:gd name="T8" fmla="*/ 125 w 170"/>
                <a:gd name="T9" fmla="*/ 20 h 170"/>
                <a:gd name="T10" fmla="*/ 116 w 170"/>
                <a:gd name="T11" fmla="*/ 28 h 170"/>
                <a:gd name="T12" fmla="*/ 106 w 170"/>
                <a:gd name="T13" fmla="*/ 24 h 170"/>
                <a:gd name="T14" fmla="*/ 102 w 170"/>
                <a:gd name="T15" fmla="*/ 10 h 170"/>
                <a:gd name="T16" fmla="*/ 78 w 170"/>
                <a:gd name="T17" fmla="*/ 0 h 170"/>
                <a:gd name="T18" fmla="*/ 68 w 170"/>
                <a:gd name="T19" fmla="*/ 19 h 170"/>
                <a:gd name="T20" fmla="*/ 57 w 170"/>
                <a:gd name="T21" fmla="*/ 27 h 170"/>
                <a:gd name="T22" fmla="*/ 50 w 170"/>
                <a:gd name="T23" fmla="*/ 26 h 170"/>
                <a:gd name="T24" fmla="*/ 37 w 170"/>
                <a:gd name="T25" fmla="*/ 17 h 170"/>
                <a:gd name="T26" fmla="*/ 20 w 170"/>
                <a:gd name="T27" fmla="*/ 30 h 170"/>
                <a:gd name="T28" fmla="*/ 20 w 170"/>
                <a:gd name="T29" fmla="*/ 44 h 170"/>
                <a:gd name="T30" fmla="*/ 27 w 170"/>
                <a:gd name="T31" fmla="*/ 57 h 170"/>
                <a:gd name="T32" fmla="*/ 19 w 170"/>
                <a:gd name="T33" fmla="*/ 68 h 170"/>
                <a:gd name="T34" fmla="*/ 0 w 170"/>
                <a:gd name="T35" fmla="*/ 78 h 170"/>
                <a:gd name="T36" fmla="*/ 11 w 170"/>
                <a:gd name="T37" fmla="*/ 102 h 170"/>
                <a:gd name="T38" fmla="*/ 24 w 170"/>
                <a:gd name="T39" fmla="*/ 106 h 170"/>
                <a:gd name="T40" fmla="*/ 26 w 170"/>
                <a:gd name="T41" fmla="*/ 120 h 170"/>
                <a:gd name="T42" fmla="*/ 20 w 170"/>
                <a:gd name="T43" fmla="*/ 140 h 170"/>
                <a:gd name="T44" fmla="*/ 37 w 170"/>
                <a:gd name="T45" fmla="*/ 153 h 170"/>
                <a:gd name="T46" fmla="*/ 50 w 170"/>
                <a:gd name="T47" fmla="*/ 144 h 170"/>
                <a:gd name="T48" fmla="*/ 57 w 170"/>
                <a:gd name="T49" fmla="*/ 143 h 170"/>
                <a:gd name="T50" fmla="*/ 68 w 170"/>
                <a:gd name="T51" fmla="*/ 151 h 170"/>
                <a:gd name="T52" fmla="*/ 78 w 170"/>
                <a:gd name="T53" fmla="*/ 170 h 170"/>
                <a:gd name="T54" fmla="*/ 102 w 170"/>
                <a:gd name="T55" fmla="*/ 159 h 170"/>
                <a:gd name="T56" fmla="*/ 106 w 170"/>
                <a:gd name="T57" fmla="*/ 146 h 170"/>
                <a:gd name="T58" fmla="*/ 116 w 170"/>
                <a:gd name="T59" fmla="*/ 142 h 170"/>
                <a:gd name="T60" fmla="*/ 125 w 170"/>
                <a:gd name="T61" fmla="*/ 149 h 170"/>
                <a:gd name="T62" fmla="*/ 140 w 170"/>
                <a:gd name="T63" fmla="*/ 149 h 170"/>
                <a:gd name="T64" fmla="*/ 150 w 170"/>
                <a:gd name="T65" fmla="*/ 125 h 170"/>
                <a:gd name="T66" fmla="*/ 143 w 170"/>
                <a:gd name="T67" fmla="*/ 113 h 170"/>
                <a:gd name="T68" fmla="*/ 151 w 170"/>
                <a:gd name="T69" fmla="*/ 102 h 170"/>
                <a:gd name="T70" fmla="*/ 170 w 170"/>
                <a:gd name="T71" fmla="*/ 92 h 170"/>
                <a:gd name="T72" fmla="*/ 159 w 170"/>
                <a:gd name="T73" fmla="*/ 68 h 170"/>
                <a:gd name="T74" fmla="*/ 85 w 170"/>
                <a:gd name="T75" fmla="*/ 115 h 170"/>
                <a:gd name="T76" fmla="*/ 85 w 170"/>
                <a:gd name="T77" fmla="*/ 5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grpSp>
        <p:nvGrpSpPr>
          <p:cNvPr id="3" name="组合 2"/>
          <p:cNvGrpSpPr/>
          <p:nvPr/>
        </p:nvGrpSpPr>
        <p:grpSpPr>
          <a:xfrm>
            <a:off x="2592089" y="2482506"/>
            <a:ext cx="933383" cy="933383"/>
            <a:chOff x="2592089" y="2482506"/>
            <a:chExt cx="933383" cy="933383"/>
          </a:xfrm>
        </p:grpSpPr>
        <p:sp>
          <p:nvSpPr>
            <p:cNvPr id="48" name="泪滴形 47"/>
            <p:cNvSpPr/>
            <p:nvPr/>
          </p:nvSpPr>
          <p:spPr>
            <a:xfrm rot="5967191">
              <a:off x="2592089" y="2482506"/>
              <a:ext cx="933383" cy="9333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49" name="椭圆 48"/>
            <p:cNvSpPr/>
            <p:nvPr/>
          </p:nvSpPr>
          <p:spPr>
            <a:xfrm rot="19500000">
              <a:off x="2639429" y="2529911"/>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0" name="矩形 69"/>
            <p:cNvSpPr/>
            <p:nvPr/>
          </p:nvSpPr>
          <p:spPr>
            <a:xfrm>
              <a:off x="2855513" y="2606571"/>
              <a:ext cx="430222" cy="700190"/>
            </a:xfrm>
            <a:prstGeom prst="rect">
              <a:avLst/>
            </a:prstGeom>
          </p:spPr>
          <p:txBody>
            <a:bodyPr wrap="none" lIns="68568" tIns="34289" rIns="68568" bIns="34289">
              <a:spAutoFit/>
            </a:bodyPr>
            <a:lstStyle/>
            <a:p>
              <a:pPr defTabSz="685165" eaLnBrk="0" fontAlgn="base" hangingPunct="0">
                <a:spcBef>
                  <a:spcPct val="0"/>
                </a:spcBef>
                <a:spcAft>
                  <a:spcPct val="0"/>
                </a:spcAft>
              </a:pPr>
              <a:r>
                <a:rPr lang="zh-CN" altLang="zh-CN" sz="4100" dirty="0">
                  <a:solidFill>
                    <a:prstClr val="white"/>
                  </a:solidFill>
                  <a:cs typeface="+mn-ea"/>
                  <a:sym typeface="+mn-lt"/>
                </a:rPr>
                <a:t>$</a:t>
              </a:r>
            </a:p>
          </p:txBody>
        </p:sp>
      </p:grpSp>
      <p:grpSp>
        <p:nvGrpSpPr>
          <p:cNvPr id="5" name="组合 4"/>
          <p:cNvGrpSpPr/>
          <p:nvPr/>
        </p:nvGrpSpPr>
        <p:grpSpPr>
          <a:xfrm>
            <a:off x="5618545" y="2482497"/>
            <a:ext cx="933383" cy="933383"/>
            <a:chOff x="5618545" y="2482497"/>
            <a:chExt cx="933383" cy="933383"/>
          </a:xfrm>
        </p:grpSpPr>
        <p:sp>
          <p:nvSpPr>
            <p:cNvPr id="50" name="泪滴形 49"/>
            <p:cNvSpPr/>
            <p:nvPr/>
          </p:nvSpPr>
          <p:spPr>
            <a:xfrm rot="10167191">
              <a:off x="5618545" y="2482497"/>
              <a:ext cx="933383" cy="9333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1" name="椭圆 50"/>
            <p:cNvSpPr/>
            <p:nvPr/>
          </p:nvSpPr>
          <p:spPr>
            <a:xfrm rot="2100000">
              <a:off x="5665575" y="2529903"/>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1" name="Freeform 77"/>
            <p:cNvSpPr>
              <a:spLocks noEditPoints="1"/>
            </p:cNvSpPr>
            <p:nvPr/>
          </p:nvSpPr>
          <p:spPr bwMode="auto">
            <a:xfrm>
              <a:off x="5856477" y="2723076"/>
              <a:ext cx="457211" cy="442013"/>
            </a:xfrm>
            <a:custGeom>
              <a:avLst/>
              <a:gdLst>
                <a:gd name="T0" fmla="*/ 169 w 268"/>
                <a:gd name="T1" fmla="*/ 102 h 258"/>
                <a:gd name="T2" fmla="*/ 176 w 268"/>
                <a:gd name="T3" fmla="*/ 30 h 258"/>
                <a:gd name="T4" fmla="*/ 170 w 268"/>
                <a:gd name="T5" fmla="*/ 33 h 258"/>
                <a:gd name="T6" fmla="*/ 143 w 268"/>
                <a:gd name="T7" fmla="*/ 111 h 258"/>
                <a:gd name="T8" fmla="*/ 162 w 268"/>
                <a:gd name="T9" fmla="*/ 125 h 258"/>
                <a:gd name="T10" fmla="*/ 209 w 268"/>
                <a:gd name="T11" fmla="*/ 144 h 258"/>
                <a:gd name="T12" fmla="*/ 208 w 268"/>
                <a:gd name="T13" fmla="*/ 137 h 258"/>
                <a:gd name="T14" fmla="*/ 150 w 268"/>
                <a:gd name="T15" fmla="*/ 111 h 258"/>
                <a:gd name="T16" fmla="*/ 165 w 268"/>
                <a:gd name="T17" fmla="*/ 111 h 258"/>
                <a:gd name="T18" fmla="*/ 150 w 268"/>
                <a:gd name="T19" fmla="*/ 111 h 258"/>
                <a:gd name="T20" fmla="*/ 191 w 268"/>
                <a:gd name="T21" fmla="*/ 216 h 258"/>
                <a:gd name="T22" fmla="*/ 253 w 268"/>
                <a:gd name="T23" fmla="*/ 111 h 258"/>
                <a:gd name="T24" fmla="*/ 61 w 268"/>
                <a:gd name="T25" fmla="*/ 111 h 258"/>
                <a:gd name="T26" fmla="*/ 47 w 268"/>
                <a:gd name="T27" fmla="*/ 126 h 258"/>
                <a:gd name="T28" fmla="*/ 157 w 268"/>
                <a:gd name="T29" fmla="*/ 0 h 258"/>
                <a:gd name="T30" fmla="*/ 177 w 268"/>
                <a:gd name="T31" fmla="*/ 190 h 258"/>
                <a:gd name="T32" fmla="*/ 134 w 268"/>
                <a:gd name="T33" fmla="*/ 152 h 258"/>
                <a:gd name="T34" fmla="*/ 117 w 268"/>
                <a:gd name="T35" fmla="*/ 146 h 258"/>
                <a:gd name="T36" fmla="*/ 9 w 268"/>
                <a:gd name="T37" fmla="*/ 137 h 258"/>
                <a:gd name="T38" fmla="*/ 0 w 268"/>
                <a:gd name="T39" fmla="*/ 204 h 258"/>
                <a:gd name="T40" fmla="*/ 180 w 268"/>
                <a:gd name="T41" fmla="*/ 198 h 258"/>
                <a:gd name="T42" fmla="*/ 162 w 268"/>
                <a:gd name="T43" fmla="*/ 191 h 258"/>
                <a:gd name="T44" fmla="*/ 127 w 268"/>
                <a:gd name="T45" fmla="*/ 189 h 258"/>
                <a:gd name="T46" fmla="*/ 129 w 268"/>
                <a:gd name="T47" fmla="*/ 162 h 258"/>
                <a:gd name="T48" fmla="*/ 136 w 268"/>
                <a:gd name="T49" fmla="*/ 163 h 258"/>
                <a:gd name="T50" fmla="*/ 162 w 268"/>
                <a:gd name="T51" fmla="*/ 191 h 258"/>
                <a:gd name="T52" fmla="*/ 180 w 268"/>
                <a:gd name="T53" fmla="*/ 228 h 258"/>
                <a:gd name="T54" fmla="*/ 162 w 268"/>
                <a:gd name="T55" fmla="*/ 237 h 258"/>
                <a:gd name="T56" fmla="*/ 115 w 268"/>
                <a:gd name="T57" fmla="*/ 237 h 258"/>
                <a:gd name="T58" fmla="*/ 44 w 268"/>
                <a:gd name="T59" fmla="*/ 216 h 258"/>
                <a:gd name="T60" fmla="*/ 9 w 268"/>
                <a:gd name="T61" fmla="*/ 237 h 258"/>
                <a:gd name="T62" fmla="*/ 0 w 268"/>
                <a:gd name="T63" fmla="*/ 209 h 258"/>
                <a:gd name="T64" fmla="*/ 138 w 268"/>
                <a:gd name="T65" fmla="*/ 222 h 258"/>
                <a:gd name="T66" fmla="*/ 138 w 268"/>
                <a:gd name="T67" fmla="*/ 258 h 258"/>
                <a:gd name="T68" fmla="*/ 138 w 268"/>
                <a:gd name="T69" fmla="*/ 222 h 258"/>
                <a:gd name="T70" fmla="*/ 129 w 268"/>
                <a:gd name="T71" fmla="*/ 240 h 258"/>
                <a:gd name="T72" fmla="*/ 147 w 268"/>
                <a:gd name="T73" fmla="*/ 240 h 258"/>
                <a:gd name="T74" fmla="*/ 44 w 268"/>
                <a:gd name="T75" fmla="*/ 222 h 258"/>
                <a:gd name="T76" fmla="*/ 44 w 268"/>
                <a:gd name="T77" fmla="*/ 258 h 258"/>
                <a:gd name="T78" fmla="*/ 44 w 268"/>
                <a:gd name="T79" fmla="*/ 222 h 258"/>
                <a:gd name="T80" fmla="*/ 35 w 268"/>
                <a:gd name="T81" fmla="*/ 240 h 258"/>
                <a:gd name="T82" fmla="*/ 53 w 268"/>
                <a:gd name="T83" fmla="*/ 24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8">
                  <a:moveTo>
                    <a:pt x="172" y="109"/>
                  </a:moveTo>
                  <a:cubicBezTo>
                    <a:pt x="171" y="106"/>
                    <a:pt x="170" y="104"/>
                    <a:pt x="169" y="102"/>
                  </a:cubicBezTo>
                  <a:cubicBezTo>
                    <a:pt x="180" y="35"/>
                    <a:pt x="180" y="35"/>
                    <a:pt x="180" y="35"/>
                  </a:cubicBezTo>
                  <a:cubicBezTo>
                    <a:pt x="180" y="33"/>
                    <a:pt x="178" y="30"/>
                    <a:pt x="176" y="30"/>
                  </a:cubicBezTo>
                  <a:cubicBezTo>
                    <a:pt x="176" y="30"/>
                    <a:pt x="176" y="30"/>
                    <a:pt x="176" y="30"/>
                  </a:cubicBezTo>
                  <a:cubicBezTo>
                    <a:pt x="173" y="29"/>
                    <a:pt x="171" y="30"/>
                    <a:pt x="170" y="33"/>
                  </a:cubicBezTo>
                  <a:cubicBezTo>
                    <a:pt x="151" y="97"/>
                    <a:pt x="151" y="97"/>
                    <a:pt x="151" y="97"/>
                  </a:cubicBezTo>
                  <a:cubicBezTo>
                    <a:pt x="146" y="100"/>
                    <a:pt x="143" y="105"/>
                    <a:pt x="143" y="111"/>
                  </a:cubicBezTo>
                  <a:cubicBezTo>
                    <a:pt x="143" y="119"/>
                    <a:pt x="149" y="125"/>
                    <a:pt x="157" y="125"/>
                  </a:cubicBezTo>
                  <a:cubicBezTo>
                    <a:pt x="159" y="125"/>
                    <a:pt x="160" y="125"/>
                    <a:pt x="162" y="125"/>
                  </a:cubicBezTo>
                  <a:cubicBezTo>
                    <a:pt x="202" y="146"/>
                    <a:pt x="202" y="146"/>
                    <a:pt x="202" y="146"/>
                  </a:cubicBezTo>
                  <a:cubicBezTo>
                    <a:pt x="205" y="147"/>
                    <a:pt x="207" y="146"/>
                    <a:pt x="209" y="144"/>
                  </a:cubicBezTo>
                  <a:cubicBezTo>
                    <a:pt x="209" y="144"/>
                    <a:pt x="209" y="144"/>
                    <a:pt x="209" y="144"/>
                  </a:cubicBezTo>
                  <a:cubicBezTo>
                    <a:pt x="210" y="142"/>
                    <a:pt x="210" y="139"/>
                    <a:pt x="208" y="137"/>
                  </a:cubicBezTo>
                  <a:cubicBezTo>
                    <a:pt x="172" y="109"/>
                    <a:pt x="172" y="109"/>
                    <a:pt x="172" y="109"/>
                  </a:cubicBezTo>
                  <a:moveTo>
                    <a:pt x="150" y="111"/>
                  </a:moveTo>
                  <a:cubicBezTo>
                    <a:pt x="150" y="107"/>
                    <a:pt x="153" y="103"/>
                    <a:pt x="157" y="103"/>
                  </a:cubicBezTo>
                  <a:cubicBezTo>
                    <a:pt x="161" y="103"/>
                    <a:pt x="165" y="107"/>
                    <a:pt x="165" y="111"/>
                  </a:cubicBezTo>
                  <a:cubicBezTo>
                    <a:pt x="165" y="115"/>
                    <a:pt x="161" y="118"/>
                    <a:pt x="157" y="118"/>
                  </a:cubicBezTo>
                  <a:cubicBezTo>
                    <a:pt x="153" y="118"/>
                    <a:pt x="150" y="115"/>
                    <a:pt x="150" y="111"/>
                  </a:cubicBezTo>
                  <a:moveTo>
                    <a:pt x="268" y="111"/>
                  </a:moveTo>
                  <a:cubicBezTo>
                    <a:pt x="268" y="160"/>
                    <a:pt x="236" y="202"/>
                    <a:pt x="191" y="216"/>
                  </a:cubicBezTo>
                  <a:cubicBezTo>
                    <a:pt x="191" y="200"/>
                    <a:pt x="191" y="200"/>
                    <a:pt x="191" y="200"/>
                  </a:cubicBezTo>
                  <a:cubicBezTo>
                    <a:pt x="227" y="187"/>
                    <a:pt x="253" y="151"/>
                    <a:pt x="253" y="111"/>
                  </a:cubicBezTo>
                  <a:cubicBezTo>
                    <a:pt x="253" y="58"/>
                    <a:pt x="210" y="15"/>
                    <a:pt x="157" y="15"/>
                  </a:cubicBezTo>
                  <a:cubicBezTo>
                    <a:pt x="104" y="15"/>
                    <a:pt x="61" y="58"/>
                    <a:pt x="61" y="111"/>
                  </a:cubicBezTo>
                  <a:cubicBezTo>
                    <a:pt x="61" y="116"/>
                    <a:pt x="62" y="121"/>
                    <a:pt x="63" y="126"/>
                  </a:cubicBezTo>
                  <a:cubicBezTo>
                    <a:pt x="47" y="126"/>
                    <a:pt x="47" y="126"/>
                    <a:pt x="47" y="126"/>
                  </a:cubicBezTo>
                  <a:cubicBezTo>
                    <a:pt x="47" y="121"/>
                    <a:pt x="46" y="116"/>
                    <a:pt x="46" y="111"/>
                  </a:cubicBezTo>
                  <a:cubicBezTo>
                    <a:pt x="46" y="49"/>
                    <a:pt x="96" y="0"/>
                    <a:pt x="157" y="0"/>
                  </a:cubicBezTo>
                  <a:cubicBezTo>
                    <a:pt x="218" y="0"/>
                    <a:pt x="268" y="49"/>
                    <a:pt x="268" y="111"/>
                  </a:cubicBezTo>
                  <a:moveTo>
                    <a:pt x="177" y="190"/>
                  </a:moveTo>
                  <a:cubicBezTo>
                    <a:pt x="142" y="156"/>
                    <a:pt x="142" y="156"/>
                    <a:pt x="142" y="156"/>
                  </a:cubicBezTo>
                  <a:cubicBezTo>
                    <a:pt x="140" y="154"/>
                    <a:pt x="137" y="152"/>
                    <a:pt x="134" y="152"/>
                  </a:cubicBezTo>
                  <a:cubicBezTo>
                    <a:pt x="117" y="152"/>
                    <a:pt x="117" y="152"/>
                    <a:pt x="117" y="152"/>
                  </a:cubicBezTo>
                  <a:cubicBezTo>
                    <a:pt x="117" y="146"/>
                    <a:pt x="117" y="146"/>
                    <a:pt x="117" y="146"/>
                  </a:cubicBezTo>
                  <a:cubicBezTo>
                    <a:pt x="117" y="141"/>
                    <a:pt x="113" y="137"/>
                    <a:pt x="108" y="137"/>
                  </a:cubicBezTo>
                  <a:cubicBezTo>
                    <a:pt x="9" y="137"/>
                    <a:pt x="9" y="137"/>
                    <a:pt x="9" y="137"/>
                  </a:cubicBezTo>
                  <a:cubicBezTo>
                    <a:pt x="4" y="137"/>
                    <a:pt x="0" y="141"/>
                    <a:pt x="0" y="146"/>
                  </a:cubicBezTo>
                  <a:cubicBezTo>
                    <a:pt x="0" y="204"/>
                    <a:pt x="0" y="204"/>
                    <a:pt x="0" y="204"/>
                  </a:cubicBezTo>
                  <a:cubicBezTo>
                    <a:pt x="180" y="204"/>
                    <a:pt x="180" y="204"/>
                    <a:pt x="180" y="204"/>
                  </a:cubicBezTo>
                  <a:cubicBezTo>
                    <a:pt x="180" y="198"/>
                    <a:pt x="180" y="198"/>
                    <a:pt x="180" y="198"/>
                  </a:cubicBezTo>
                  <a:cubicBezTo>
                    <a:pt x="180" y="195"/>
                    <a:pt x="179" y="192"/>
                    <a:pt x="177" y="190"/>
                  </a:cubicBezTo>
                  <a:moveTo>
                    <a:pt x="162" y="191"/>
                  </a:moveTo>
                  <a:cubicBezTo>
                    <a:pt x="129" y="191"/>
                    <a:pt x="129" y="191"/>
                    <a:pt x="129" y="191"/>
                  </a:cubicBezTo>
                  <a:cubicBezTo>
                    <a:pt x="128" y="191"/>
                    <a:pt x="127" y="190"/>
                    <a:pt x="127" y="189"/>
                  </a:cubicBezTo>
                  <a:cubicBezTo>
                    <a:pt x="127" y="164"/>
                    <a:pt x="127" y="164"/>
                    <a:pt x="127" y="164"/>
                  </a:cubicBezTo>
                  <a:cubicBezTo>
                    <a:pt x="127" y="163"/>
                    <a:pt x="128" y="162"/>
                    <a:pt x="129" y="162"/>
                  </a:cubicBezTo>
                  <a:cubicBezTo>
                    <a:pt x="135" y="162"/>
                    <a:pt x="135" y="162"/>
                    <a:pt x="135" y="162"/>
                  </a:cubicBezTo>
                  <a:cubicBezTo>
                    <a:pt x="136" y="163"/>
                    <a:pt x="136" y="163"/>
                    <a:pt x="136" y="163"/>
                  </a:cubicBezTo>
                  <a:cubicBezTo>
                    <a:pt x="163" y="188"/>
                    <a:pt x="163" y="188"/>
                    <a:pt x="163" y="188"/>
                  </a:cubicBezTo>
                  <a:cubicBezTo>
                    <a:pt x="164" y="189"/>
                    <a:pt x="163" y="191"/>
                    <a:pt x="162" y="191"/>
                  </a:cubicBezTo>
                  <a:moveTo>
                    <a:pt x="180" y="209"/>
                  </a:moveTo>
                  <a:cubicBezTo>
                    <a:pt x="180" y="228"/>
                    <a:pt x="180" y="228"/>
                    <a:pt x="180" y="228"/>
                  </a:cubicBezTo>
                  <a:cubicBezTo>
                    <a:pt x="180" y="233"/>
                    <a:pt x="176" y="237"/>
                    <a:pt x="171" y="237"/>
                  </a:cubicBezTo>
                  <a:cubicBezTo>
                    <a:pt x="162" y="237"/>
                    <a:pt x="162" y="237"/>
                    <a:pt x="162" y="237"/>
                  </a:cubicBezTo>
                  <a:cubicBezTo>
                    <a:pt x="160" y="225"/>
                    <a:pt x="150" y="216"/>
                    <a:pt x="138" y="216"/>
                  </a:cubicBezTo>
                  <a:cubicBezTo>
                    <a:pt x="126" y="216"/>
                    <a:pt x="117" y="225"/>
                    <a:pt x="115" y="237"/>
                  </a:cubicBezTo>
                  <a:cubicBezTo>
                    <a:pt x="68" y="237"/>
                    <a:pt x="68" y="237"/>
                    <a:pt x="68" y="237"/>
                  </a:cubicBezTo>
                  <a:cubicBezTo>
                    <a:pt x="66" y="225"/>
                    <a:pt x="56" y="216"/>
                    <a:pt x="44" y="216"/>
                  </a:cubicBezTo>
                  <a:cubicBezTo>
                    <a:pt x="32" y="216"/>
                    <a:pt x="22" y="225"/>
                    <a:pt x="21" y="237"/>
                  </a:cubicBezTo>
                  <a:cubicBezTo>
                    <a:pt x="9" y="237"/>
                    <a:pt x="9" y="237"/>
                    <a:pt x="9" y="237"/>
                  </a:cubicBezTo>
                  <a:cubicBezTo>
                    <a:pt x="4" y="237"/>
                    <a:pt x="0" y="233"/>
                    <a:pt x="0" y="228"/>
                  </a:cubicBezTo>
                  <a:cubicBezTo>
                    <a:pt x="0" y="209"/>
                    <a:pt x="0" y="209"/>
                    <a:pt x="0" y="209"/>
                  </a:cubicBezTo>
                  <a:cubicBezTo>
                    <a:pt x="180" y="209"/>
                    <a:pt x="180" y="209"/>
                    <a:pt x="180" y="209"/>
                  </a:cubicBezTo>
                  <a:moveTo>
                    <a:pt x="138" y="222"/>
                  </a:moveTo>
                  <a:cubicBezTo>
                    <a:pt x="129" y="222"/>
                    <a:pt x="120" y="230"/>
                    <a:pt x="120" y="240"/>
                  </a:cubicBezTo>
                  <a:cubicBezTo>
                    <a:pt x="120" y="250"/>
                    <a:pt x="129" y="258"/>
                    <a:pt x="138" y="258"/>
                  </a:cubicBezTo>
                  <a:cubicBezTo>
                    <a:pt x="148" y="258"/>
                    <a:pt x="156" y="250"/>
                    <a:pt x="156" y="240"/>
                  </a:cubicBezTo>
                  <a:cubicBezTo>
                    <a:pt x="156" y="230"/>
                    <a:pt x="148" y="222"/>
                    <a:pt x="138" y="222"/>
                  </a:cubicBezTo>
                  <a:moveTo>
                    <a:pt x="138" y="249"/>
                  </a:moveTo>
                  <a:cubicBezTo>
                    <a:pt x="133" y="249"/>
                    <a:pt x="129" y="245"/>
                    <a:pt x="129" y="240"/>
                  </a:cubicBezTo>
                  <a:cubicBezTo>
                    <a:pt x="129" y="235"/>
                    <a:pt x="133" y="231"/>
                    <a:pt x="138" y="231"/>
                  </a:cubicBezTo>
                  <a:cubicBezTo>
                    <a:pt x="143" y="231"/>
                    <a:pt x="147" y="235"/>
                    <a:pt x="147" y="240"/>
                  </a:cubicBezTo>
                  <a:cubicBezTo>
                    <a:pt x="147" y="245"/>
                    <a:pt x="143" y="249"/>
                    <a:pt x="138" y="249"/>
                  </a:cubicBezTo>
                  <a:moveTo>
                    <a:pt x="44" y="222"/>
                  </a:moveTo>
                  <a:cubicBezTo>
                    <a:pt x="34" y="222"/>
                    <a:pt x="26" y="230"/>
                    <a:pt x="26" y="240"/>
                  </a:cubicBezTo>
                  <a:cubicBezTo>
                    <a:pt x="26" y="250"/>
                    <a:pt x="34" y="258"/>
                    <a:pt x="44" y="258"/>
                  </a:cubicBezTo>
                  <a:cubicBezTo>
                    <a:pt x="54" y="258"/>
                    <a:pt x="62" y="250"/>
                    <a:pt x="62" y="240"/>
                  </a:cubicBezTo>
                  <a:cubicBezTo>
                    <a:pt x="62" y="230"/>
                    <a:pt x="54" y="222"/>
                    <a:pt x="44" y="222"/>
                  </a:cubicBezTo>
                  <a:moveTo>
                    <a:pt x="44" y="249"/>
                  </a:moveTo>
                  <a:cubicBezTo>
                    <a:pt x="39" y="249"/>
                    <a:pt x="35" y="245"/>
                    <a:pt x="35" y="240"/>
                  </a:cubicBezTo>
                  <a:cubicBezTo>
                    <a:pt x="35" y="235"/>
                    <a:pt x="39" y="231"/>
                    <a:pt x="44" y="231"/>
                  </a:cubicBezTo>
                  <a:cubicBezTo>
                    <a:pt x="49" y="231"/>
                    <a:pt x="53" y="235"/>
                    <a:pt x="53" y="240"/>
                  </a:cubicBezTo>
                  <a:cubicBezTo>
                    <a:pt x="53" y="245"/>
                    <a:pt x="49" y="249"/>
                    <a:pt x="44" y="249"/>
                  </a:cubicBezTo>
                </a:path>
              </a:pathLst>
            </a:custGeom>
            <a:solidFill>
              <a:schemeClr val="bg1"/>
            </a:solidFill>
            <a:ln>
              <a:noFill/>
            </a:ln>
          </p:spPr>
          <p:txBody>
            <a:bodyPr vert="horz" wrap="square" lIns="68568" tIns="34289" rIns="68568" bIns="34289"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grpSp>
        <p:nvGrpSpPr>
          <p:cNvPr id="2" name="组合 1"/>
          <p:cNvGrpSpPr/>
          <p:nvPr/>
        </p:nvGrpSpPr>
        <p:grpSpPr>
          <a:xfrm>
            <a:off x="1630903" y="3713633"/>
            <a:ext cx="933383" cy="933383"/>
            <a:chOff x="1630903" y="3713633"/>
            <a:chExt cx="933383" cy="933383"/>
          </a:xfrm>
        </p:grpSpPr>
        <p:sp>
          <p:nvSpPr>
            <p:cNvPr id="52" name="泪滴形 51"/>
            <p:cNvSpPr/>
            <p:nvPr/>
          </p:nvSpPr>
          <p:spPr>
            <a:xfrm rot="4167191">
              <a:off x="1630903" y="3713633"/>
              <a:ext cx="933383" cy="933383"/>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3" name="椭圆 52"/>
            <p:cNvSpPr/>
            <p:nvPr/>
          </p:nvSpPr>
          <p:spPr>
            <a:xfrm rot="17700000">
              <a:off x="1678332" y="3760931"/>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2" name="Oval 116"/>
            <p:cNvSpPr>
              <a:spLocks noChangeArrowheads="1"/>
            </p:cNvSpPr>
            <p:nvPr/>
          </p:nvSpPr>
          <p:spPr bwMode="auto">
            <a:xfrm>
              <a:off x="1953486" y="3976604"/>
              <a:ext cx="90694" cy="9069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3" name="Oval 117"/>
            <p:cNvSpPr>
              <a:spLocks noChangeArrowheads="1"/>
            </p:cNvSpPr>
            <p:nvPr/>
          </p:nvSpPr>
          <p:spPr bwMode="auto">
            <a:xfrm>
              <a:off x="2102386" y="3976604"/>
              <a:ext cx="89340" cy="9069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4" name="Freeform 118"/>
            <p:cNvSpPr/>
            <p:nvPr/>
          </p:nvSpPr>
          <p:spPr bwMode="auto">
            <a:xfrm>
              <a:off x="2175482" y="4339377"/>
              <a:ext cx="47378" cy="56853"/>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5" name="Freeform 119"/>
            <p:cNvSpPr>
              <a:spLocks noEditPoints="1"/>
            </p:cNvSpPr>
            <p:nvPr/>
          </p:nvSpPr>
          <p:spPr bwMode="auto">
            <a:xfrm>
              <a:off x="1907463" y="4064590"/>
              <a:ext cx="381724" cy="331640"/>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dirty="0">
                <a:solidFill>
                  <a:prstClr val="black">
                    <a:lumMod val="75000"/>
                    <a:lumOff val="25000"/>
                  </a:prstClr>
                </a:solidFill>
                <a:cs typeface="+mn-ea"/>
                <a:sym typeface="+mn-lt"/>
              </a:endParaRPr>
            </a:p>
          </p:txBody>
        </p:sp>
      </p:grpSp>
      <p:grpSp>
        <p:nvGrpSpPr>
          <p:cNvPr id="6" name="组合 5"/>
          <p:cNvGrpSpPr/>
          <p:nvPr/>
        </p:nvGrpSpPr>
        <p:grpSpPr>
          <a:xfrm>
            <a:off x="6603889" y="3735384"/>
            <a:ext cx="933383" cy="933383"/>
            <a:chOff x="6603889" y="3735384"/>
            <a:chExt cx="933383" cy="933383"/>
          </a:xfrm>
        </p:grpSpPr>
        <p:sp>
          <p:nvSpPr>
            <p:cNvPr id="54" name="泪滴形 53"/>
            <p:cNvSpPr/>
            <p:nvPr/>
          </p:nvSpPr>
          <p:spPr>
            <a:xfrm rot="11967191">
              <a:off x="6603889" y="3735384"/>
              <a:ext cx="933383" cy="9333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55" name="椭圆 54"/>
            <p:cNvSpPr/>
            <p:nvPr/>
          </p:nvSpPr>
          <p:spPr>
            <a:xfrm rot="3900000">
              <a:off x="6650829" y="3782683"/>
              <a:ext cx="839014" cy="839014"/>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6" name="Freeform 90"/>
            <p:cNvSpPr/>
            <p:nvPr/>
          </p:nvSpPr>
          <p:spPr bwMode="auto">
            <a:xfrm>
              <a:off x="6861304" y="4012800"/>
              <a:ext cx="399150" cy="399150"/>
            </a:xfrm>
            <a:custGeom>
              <a:avLst/>
              <a:gdLst>
                <a:gd name="T0" fmla="*/ 104 w 208"/>
                <a:gd name="T1" fmla="*/ 208 h 208"/>
                <a:gd name="T2" fmla="*/ 208 w 208"/>
                <a:gd name="T3" fmla="*/ 104 h 208"/>
                <a:gd name="T4" fmla="*/ 196 w 208"/>
                <a:gd name="T5" fmla="*/ 55 h 208"/>
                <a:gd name="T6" fmla="*/ 194 w 208"/>
                <a:gd name="T7" fmla="*/ 55 h 208"/>
                <a:gd name="T8" fmla="*/ 192 w 208"/>
                <a:gd name="T9" fmla="*/ 55 h 208"/>
                <a:gd name="T10" fmla="*/ 179 w 208"/>
                <a:gd name="T11" fmla="*/ 54 h 208"/>
                <a:gd name="T12" fmla="*/ 169 w 208"/>
                <a:gd name="T13" fmla="*/ 63 h 208"/>
                <a:gd name="T14" fmla="*/ 181 w 208"/>
                <a:gd name="T15" fmla="*/ 104 h 208"/>
                <a:gd name="T16" fmla="*/ 104 w 208"/>
                <a:gd name="T17" fmla="*/ 180 h 208"/>
                <a:gd name="T18" fmla="*/ 28 w 208"/>
                <a:gd name="T19" fmla="*/ 104 h 208"/>
                <a:gd name="T20" fmla="*/ 104 w 208"/>
                <a:gd name="T21" fmla="*/ 27 h 208"/>
                <a:gd name="T22" fmla="*/ 145 w 208"/>
                <a:gd name="T23" fmla="*/ 39 h 208"/>
                <a:gd name="T24" fmla="*/ 153 w 208"/>
                <a:gd name="T25" fmla="*/ 30 h 208"/>
                <a:gd name="T26" fmla="*/ 152 w 208"/>
                <a:gd name="T27" fmla="*/ 15 h 208"/>
                <a:gd name="T28" fmla="*/ 152 w 208"/>
                <a:gd name="T29" fmla="*/ 11 h 208"/>
                <a:gd name="T30" fmla="*/ 104 w 208"/>
                <a:gd name="T31" fmla="*/ 0 h 208"/>
                <a:gd name="T32" fmla="*/ 0 w 208"/>
                <a:gd name="T33" fmla="*/ 104 h 208"/>
                <a:gd name="T34" fmla="*/ 104 w 208"/>
                <a:gd name="T35"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sp>
          <p:nvSpPr>
            <p:cNvPr id="77" name="Freeform 91"/>
            <p:cNvSpPr/>
            <p:nvPr/>
          </p:nvSpPr>
          <p:spPr bwMode="auto">
            <a:xfrm>
              <a:off x="6963574" y="4112233"/>
              <a:ext cx="194603" cy="197445"/>
            </a:xfrm>
            <a:custGeom>
              <a:avLst/>
              <a:gdLst>
                <a:gd name="T0" fmla="*/ 51 w 102"/>
                <a:gd name="T1" fmla="*/ 25 h 103"/>
                <a:gd name="T2" fmla="*/ 53 w 102"/>
                <a:gd name="T3" fmla="*/ 25 h 103"/>
                <a:gd name="T4" fmla="*/ 73 w 102"/>
                <a:gd name="T5" fmla="*/ 6 h 103"/>
                <a:gd name="T6" fmla="*/ 73 w 102"/>
                <a:gd name="T7" fmla="*/ 5 h 103"/>
                <a:gd name="T8" fmla="*/ 51 w 102"/>
                <a:gd name="T9" fmla="*/ 0 h 103"/>
                <a:gd name="T10" fmla="*/ 0 w 102"/>
                <a:gd name="T11" fmla="*/ 52 h 103"/>
                <a:gd name="T12" fmla="*/ 51 w 102"/>
                <a:gd name="T13" fmla="*/ 103 h 103"/>
                <a:gd name="T14" fmla="*/ 102 w 102"/>
                <a:gd name="T15" fmla="*/ 52 h 103"/>
                <a:gd name="T16" fmla="*/ 98 w 102"/>
                <a:gd name="T17" fmla="*/ 30 h 103"/>
                <a:gd name="T18" fmla="*/ 97 w 102"/>
                <a:gd name="T19" fmla="*/ 30 h 103"/>
                <a:gd name="T20" fmla="*/ 78 w 102"/>
                <a:gd name="T21" fmla="*/ 50 h 103"/>
                <a:gd name="T22" fmla="*/ 78 w 102"/>
                <a:gd name="T23" fmla="*/ 52 h 103"/>
                <a:gd name="T24" fmla="*/ 51 w 102"/>
                <a:gd name="T25" fmla="*/ 79 h 103"/>
                <a:gd name="T26" fmla="*/ 24 w 102"/>
                <a:gd name="T27" fmla="*/ 52 h 103"/>
                <a:gd name="T28" fmla="*/ 51 w 102"/>
                <a:gd name="T29" fmla="*/ 2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lumMod val="75000"/>
                    <a:lumOff val="25000"/>
                  </a:prstClr>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798766" y="1960734"/>
            <a:ext cx="3133537" cy="525657"/>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200" dirty="0">
              <a:solidFill>
                <a:schemeClr val="tx1">
                  <a:lumMod val="75000"/>
                  <a:lumOff val="25000"/>
                </a:schemeClr>
              </a:solidFill>
              <a:cs typeface="+mn-ea"/>
              <a:sym typeface="+mn-lt"/>
            </a:endParaRPr>
          </a:p>
        </p:txBody>
      </p:sp>
      <p:sp>
        <p:nvSpPr>
          <p:cNvPr id="30" name="矩形 29"/>
          <p:cNvSpPr/>
          <p:nvPr/>
        </p:nvSpPr>
        <p:spPr>
          <a:xfrm>
            <a:off x="732841" y="3616559"/>
            <a:ext cx="3199462" cy="1029512"/>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cs typeface="+mn-ea"/>
              <a:sym typeface="+mn-lt"/>
            </a:endParaRPr>
          </a:p>
        </p:txBody>
      </p:sp>
      <p:sp>
        <p:nvSpPr>
          <p:cNvPr id="31" name="矩形 30"/>
          <p:cNvSpPr/>
          <p:nvPr/>
        </p:nvSpPr>
        <p:spPr>
          <a:xfrm>
            <a:off x="5141668" y="2045404"/>
            <a:ext cx="3238573" cy="438581"/>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200" dirty="0">
                <a:solidFill>
                  <a:schemeClr val="tx1">
                    <a:lumMod val="75000"/>
                    <a:lumOff val="25000"/>
                  </a:schemeClr>
                </a:solidFill>
                <a:cs typeface="+mn-ea"/>
                <a:sym typeface="+mn-lt"/>
              </a:rPr>
              <a:t>您的内容打在这里，或者通过复制您的文本</a:t>
            </a:r>
            <a:endParaRPr lang="en-US" altLang="zh-CN" sz="1200" dirty="0">
              <a:solidFill>
                <a:schemeClr val="tx1">
                  <a:lumMod val="75000"/>
                  <a:lumOff val="25000"/>
                </a:schemeClr>
              </a:solidFill>
              <a:cs typeface="+mn-ea"/>
              <a:sym typeface="+mn-lt"/>
            </a:endParaRPr>
          </a:p>
          <a:p>
            <a:pPr lvl="0"/>
            <a:r>
              <a:rPr lang="zh-CN" altLang="en-US" sz="1200" dirty="0">
                <a:solidFill>
                  <a:schemeClr val="tx1">
                    <a:lumMod val="75000"/>
                    <a:lumOff val="25000"/>
                  </a:schemeClr>
                </a:solidFill>
                <a:cs typeface="+mn-ea"/>
                <a:sym typeface="+mn-lt"/>
              </a:rPr>
              <a:t>在此框中选择粘贴，并选择只保留文字。</a:t>
            </a:r>
            <a:endParaRPr lang="en-US" altLang="zh-CN" sz="1200" dirty="0">
              <a:solidFill>
                <a:schemeClr val="tx1">
                  <a:lumMod val="75000"/>
                  <a:lumOff val="25000"/>
                </a:schemeClr>
              </a:solidFill>
              <a:cs typeface="+mn-ea"/>
              <a:sym typeface="+mn-lt"/>
            </a:endParaRPr>
          </a:p>
        </p:txBody>
      </p:sp>
      <p:cxnSp>
        <p:nvCxnSpPr>
          <p:cNvPr id="32" name="直接连接符 15"/>
          <p:cNvCxnSpPr/>
          <p:nvPr/>
        </p:nvCxnSpPr>
        <p:spPr>
          <a:xfrm flipH="1">
            <a:off x="4546647" y="1739975"/>
            <a:ext cx="6725" cy="2949944"/>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33" name="组合 4"/>
          <p:cNvGrpSpPr/>
          <p:nvPr/>
        </p:nvGrpSpPr>
        <p:grpSpPr>
          <a:xfrm>
            <a:off x="798766" y="1016578"/>
            <a:ext cx="7509212" cy="866516"/>
            <a:chOff x="-470146" y="1321180"/>
            <a:chExt cx="10012283" cy="1155354"/>
          </a:xfrm>
        </p:grpSpPr>
        <p:sp>
          <p:nvSpPr>
            <p:cNvPr id="45" name="椭圆 44"/>
            <p:cNvSpPr/>
            <p:nvPr/>
          </p:nvSpPr>
          <p:spPr>
            <a:xfrm>
              <a:off x="3944942" y="1321180"/>
              <a:ext cx="1182108" cy="1155354"/>
            </a:xfrm>
            <a:prstGeom prst="ellipse">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2400" b="1" dirty="0">
                  <a:solidFill>
                    <a:schemeClr val="tx1">
                      <a:lumMod val="75000"/>
                      <a:lumOff val="25000"/>
                    </a:schemeClr>
                  </a:solidFill>
                  <a:cs typeface="+mn-ea"/>
                  <a:sym typeface="+mn-lt"/>
                </a:rPr>
                <a:t>VS</a:t>
              </a:r>
              <a:endParaRPr lang="zh-CN" altLang="en-US" sz="2400" b="1" dirty="0">
                <a:solidFill>
                  <a:schemeClr val="tx1">
                    <a:lumMod val="75000"/>
                    <a:lumOff val="25000"/>
                  </a:schemeClr>
                </a:solidFill>
                <a:cs typeface="+mn-ea"/>
                <a:sym typeface="+mn-lt"/>
              </a:endParaRPr>
            </a:p>
          </p:txBody>
        </p:sp>
        <p:sp>
          <p:nvSpPr>
            <p:cNvPr id="46" name="矩形 45"/>
            <p:cNvSpPr/>
            <p:nvPr/>
          </p:nvSpPr>
          <p:spPr>
            <a:xfrm>
              <a:off x="-470146" y="1583071"/>
              <a:ext cx="4178049" cy="64633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smtClean="0">
                  <a:cs typeface="+mn-ea"/>
                  <a:sym typeface="+mn-lt"/>
                </a:rPr>
                <a:t>“</a:t>
              </a:r>
              <a:r>
                <a:rPr lang="zh-CN" altLang="en-US" b="1" dirty="0" smtClean="0">
                  <a:cs typeface="+mn-ea"/>
                  <a:sym typeface="+mn-lt"/>
                </a:rPr>
                <a:t>点击添加</a:t>
              </a:r>
              <a:r>
                <a:rPr lang="zh-CN" altLang="en-US" b="1" dirty="0">
                  <a:cs typeface="+mn-ea"/>
                  <a:sym typeface="+mn-lt"/>
                </a:rPr>
                <a:t>标题</a:t>
              </a:r>
              <a:r>
                <a:rPr lang="zh-CN" altLang="en-US" b="1" dirty="0" smtClean="0">
                  <a:cs typeface="+mn-ea"/>
                  <a:sym typeface="+mn-lt"/>
                </a:rPr>
                <a:t>内容”</a:t>
              </a:r>
              <a:endParaRPr lang="zh-CN" altLang="en-US" b="1" dirty="0">
                <a:cs typeface="+mn-ea"/>
                <a:sym typeface="+mn-lt"/>
              </a:endParaRPr>
            </a:p>
          </p:txBody>
        </p:sp>
        <p:sp>
          <p:nvSpPr>
            <p:cNvPr id="47" name="矩形 46"/>
            <p:cNvSpPr/>
            <p:nvPr/>
          </p:nvSpPr>
          <p:spPr>
            <a:xfrm>
              <a:off x="5364088" y="1583071"/>
              <a:ext cx="4178049" cy="667521"/>
            </a:xfrm>
            <a:prstGeom prst="rect">
              <a:avLst/>
            </a:prstGeom>
            <a:solidFill>
              <a:schemeClr val="accent1"/>
            </a:solidFill>
            <a:ln>
              <a:noFill/>
            </a:ln>
          </p:spPr>
          <p:style>
            <a:lnRef idx="0">
              <a:schemeClr val="accent2"/>
            </a:lnRef>
            <a:fillRef idx="3">
              <a:schemeClr val="accent2"/>
            </a:fillRef>
            <a:effectRef idx="3">
              <a:schemeClr val="accent2"/>
            </a:effectRef>
            <a:fontRef idx="minor">
              <a:schemeClr val="lt1"/>
            </a:fontRef>
          </p:style>
          <p:txBody>
            <a:bodyPr wrap="square"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cs typeface="+mn-ea"/>
                  <a:sym typeface="+mn-lt"/>
                </a:rPr>
                <a:t>“</a:t>
              </a:r>
              <a:r>
                <a:rPr lang="zh-CN" altLang="en-US" b="1" dirty="0">
                  <a:cs typeface="+mn-ea"/>
                  <a:sym typeface="+mn-lt"/>
                </a:rPr>
                <a:t>点击添加标题</a:t>
              </a:r>
              <a:r>
                <a:rPr lang="zh-CN" altLang="en-US" b="1" dirty="0" smtClean="0">
                  <a:cs typeface="+mn-ea"/>
                  <a:sym typeface="+mn-lt"/>
                </a:rPr>
                <a:t>内容”</a:t>
              </a:r>
              <a:endParaRPr lang="zh-CN" altLang="en-US" b="1" dirty="0">
                <a:cs typeface="+mn-ea"/>
                <a:sym typeface="+mn-lt"/>
              </a:endParaRPr>
            </a:p>
          </p:txBody>
        </p:sp>
        <p:sp>
          <p:nvSpPr>
            <p:cNvPr id="51" name="燕尾形 50"/>
            <p:cNvSpPr/>
            <p:nvPr/>
          </p:nvSpPr>
          <p:spPr>
            <a:xfrm>
              <a:off x="3851920" y="1772816"/>
              <a:ext cx="216024" cy="28803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52" name="燕尾形 51"/>
            <p:cNvSpPr/>
            <p:nvPr/>
          </p:nvSpPr>
          <p:spPr>
            <a:xfrm flipH="1">
              <a:off x="5004048" y="1772816"/>
              <a:ext cx="216024" cy="28803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sp>
        <p:nvSpPr>
          <p:cNvPr id="37" name="矩形 36"/>
          <p:cNvSpPr/>
          <p:nvPr/>
        </p:nvSpPr>
        <p:spPr>
          <a:xfrm>
            <a:off x="5715755" y="3023046"/>
            <a:ext cx="2832934" cy="40780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100" dirty="0">
                <a:solidFill>
                  <a:schemeClr val="tx1">
                    <a:lumMod val="75000"/>
                    <a:lumOff val="25000"/>
                  </a:schemeClr>
                </a:solidFill>
                <a:cs typeface="+mn-ea"/>
                <a:sym typeface="+mn-lt"/>
              </a:rPr>
              <a:t>您的内容打在这里，或者通过复制您的文本</a:t>
            </a:r>
            <a:endParaRPr lang="en-US" altLang="zh-CN" sz="1100" dirty="0">
              <a:solidFill>
                <a:schemeClr val="tx1">
                  <a:lumMod val="75000"/>
                  <a:lumOff val="25000"/>
                </a:schemeClr>
              </a:solidFill>
              <a:cs typeface="+mn-ea"/>
              <a:sym typeface="+mn-lt"/>
            </a:endParaRPr>
          </a:p>
          <a:p>
            <a:pPr lvl="0"/>
            <a:r>
              <a:rPr lang="zh-CN" altLang="en-US" sz="1100" dirty="0">
                <a:solidFill>
                  <a:schemeClr val="tx1">
                    <a:lumMod val="75000"/>
                    <a:lumOff val="25000"/>
                  </a:schemeClr>
                </a:solidFill>
                <a:cs typeface="+mn-ea"/>
                <a:sym typeface="+mn-lt"/>
              </a:rPr>
              <a:t>在此框中选择粘贴，并选择只保留文字。</a:t>
            </a:r>
            <a:endParaRPr lang="en-US" altLang="zh-CN" sz="1100" dirty="0">
              <a:solidFill>
                <a:schemeClr val="tx1">
                  <a:lumMod val="75000"/>
                  <a:lumOff val="25000"/>
                </a:schemeClr>
              </a:solidFill>
              <a:cs typeface="+mn-ea"/>
              <a:sym typeface="+mn-lt"/>
            </a:endParaRPr>
          </a:p>
        </p:txBody>
      </p:sp>
      <p:sp>
        <p:nvSpPr>
          <p:cNvPr id="38" name="矩形 37"/>
          <p:cNvSpPr/>
          <p:nvPr/>
        </p:nvSpPr>
        <p:spPr>
          <a:xfrm>
            <a:off x="5715754" y="3606212"/>
            <a:ext cx="2832934" cy="40780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100" dirty="0">
                <a:solidFill>
                  <a:schemeClr val="tx1">
                    <a:lumMod val="75000"/>
                    <a:lumOff val="25000"/>
                  </a:schemeClr>
                </a:solidFill>
                <a:cs typeface="+mn-ea"/>
                <a:sym typeface="+mn-lt"/>
              </a:rPr>
              <a:t>您的内容打在这里，或者通过复制您的文本</a:t>
            </a:r>
            <a:endParaRPr lang="en-US" altLang="zh-CN" sz="1100" dirty="0">
              <a:solidFill>
                <a:schemeClr val="tx1">
                  <a:lumMod val="75000"/>
                  <a:lumOff val="25000"/>
                </a:schemeClr>
              </a:solidFill>
              <a:cs typeface="+mn-ea"/>
              <a:sym typeface="+mn-lt"/>
            </a:endParaRPr>
          </a:p>
          <a:p>
            <a:pPr lvl="0"/>
            <a:r>
              <a:rPr lang="zh-CN" altLang="en-US" sz="1100" dirty="0">
                <a:solidFill>
                  <a:schemeClr val="tx1">
                    <a:lumMod val="75000"/>
                    <a:lumOff val="25000"/>
                  </a:schemeClr>
                </a:solidFill>
                <a:cs typeface="+mn-ea"/>
                <a:sym typeface="+mn-lt"/>
              </a:rPr>
              <a:t>在此框中选择粘贴，并选择只保留文字。</a:t>
            </a:r>
            <a:endParaRPr lang="en-US" altLang="zh-CN" sz="1100" dirty="0">
              <a:solidFill>
                <a:schemeClr val="tx1">
                  <a:lumMod val="75000"/>
                  <a:lumOff val="25000"/>
                </a:schemeClr>
              </a:solidFill>
              <a:cs typeface="+mn-ea"/>
              <a:sym typeface="+mn-lt"/>
            </a:endParaRPr>
          </a:p>
        </p:txBody>
      </p:sp>
      <p:sp>
        <p:nvSpPr>
          <p:cNvPr id="39" name="矩形 38"/>
          <p:cNvSpPr/>
          <p:nvPr/>
        </p:nvSpPr>
        <p:spPr>
          <a:xfrm>
            <a:off x="5715754" y="4153247"/>
            <a:ext cx="2832934" cy="407804"/>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100" dirty="0">
                <a:solidFill>
                  <a:schemeClr val="tx1">
                    <a:lumMod val="75000"/>
                    <a:lumOff val="25000"/>
                  </a:schemeClr>
                </a:solidFill>
                <a:cs typeface="+mn-ea"/>
                <a:sym typeface="+mn-lt"/>
              </a:rPr>
              <a:t>您的内容打在这里，或者通过复制您的文本</a:t>
            </a:r>
            <a:endParaRPr lang="en-US" altLang="zh-CN" sz="1100" dirty="0">
              <a:solidFill>
                <a:schemeClr val="tx1">
                  <a:lumMod val="75000"/>
                  <a:lumOff val="25000"/>
                </a:schemeClr>
              </a:solidFill>
              <a:cs typeface="+mn-ea"/>
              <a:sym typeface="+mn-lt"/>
            </a:endParaRPr>
          </a:p>
          <a:p>
            <a:pPr lvl="0"/>
            <a:r>
              <a:rPr lang="zh-CN" altLang="en-US" sz="1100" dirty="0">
                <a:solidFill>
                  <a:schemeClr val="tx1">
                    <a:lumMod val="75000"/>
                    <a:lumOff val="25000"/>
                  </a:schemeClr>
                </a:solidFill>
                <a:cs typeface="+mn-ea"/>
                <a:sym typeface="+mn-lt"/>
              </a:rPr>
              <a:t>在此框中选择粘贴，并选择只保留文字。</a:t>
            </a:r>
          </a:p>
        </p:txBody>
      </p:sp>
      <p:sp>
        <p:nvSpPr>
          <p:cNvPr id="40" name="矩形 39"/>
          <p:cNvSpPr/>
          <p:nvPr/>
        </p:nvSpPr>
        <p:spPr>
          <a:xfrm>
            <a:off x="5185509" y="2672988"/>
            <a:ext cx="2160240" cy="284693"/>
          </a:xfrm>
          <a:prstGeom prst="rect">
            <a:avLst/>
          </a:prstGeom>
        </p:spPr>
        <p:txBody>
          <a:bodyPr wrap="squar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smtClean="0">
                <a:solidFill>
                  <a:schemeClr val="tx1">
                    <a:lumMod val="75000"/>
                    <a:lumOff val="25000"/>
                  </a:schemeClr>
                </a:solidFill>
                <a:cs typeface="+mn-ea"/>
                <a:sym typeface="+mn-lt"/>
              </a:rPr>
              <a:t>点击添加标题内容：</a:t>
            </a:r>
            <a:endParaRPr lang="zh-CN" altLang="en-US" sz="1400" b="1" dirty="0">
              <a:solidFill>
                <a:schemeClr val="tx1">
                  <a:lumMod val="75000"/>
                  <a:lumOff val="25000"/>
                </a:schemeClr>
              </a:solidFill>
              <a:cs typeface="+mn-ea"/>
              <a:sym typeface="+mn-lt"/>
            </a:endParaRPr>
          </a:p>
        </p:txBody>
      </p:sp>
      <p:sp>
        <p:nvSpPr>
          <p:cNvPr id="41" name="矩形 40"/>
          <p:cNvSpPr/>
          <p:nvPr/>
        </p:nvSpPr>
        <p:spPr>
          <a:xfrm>
            <a:off x="798765" y="2678519"/>
            <a:ext cx="1195573" cy="6082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lIns="68580" tIns="34290" rIns="68580" bIns="34290" anchor="ctr">
            <a:noAutofit/>
          </a:bodyPr>
          <a:lstStyle/>
          <a:p>
            <a:pPr algn="ctr" defTabSz="685800"/>
            <a:r>
              <a:rPr lang="zh-CN" altLang="en-US" b="1" dirty="0" smtClean="0">
                <a:cs typeface="+mn-ea"/>
                <a:sym typeface="+mn-lt"/>
              </a:rPr>
              <a:t>添加内容</a:t>
            </a:r>
            <a:endParaRPr lang="zh-CN" altLang="en-US" b="1" dirty="0">
              <a:cs typeface="+mn-ea"/>
              <a:sym typeface="+mn-lt"/>
            </a:endParaRPr>
          </a:p>
        </p:txBody>
      </p:sp>
      <p:sp>
        <p:nvSpPr>
          <p:cNvPr id="42" name="矩形 41"/>
          <p:cNvSpPr/>
          <p:nvPr/>
        </p:nvSpPr>
        <p:spPr>
          <a:xfrm>
            <a:off x="1697487" y="3339831"/>
            <a:ext cx="1574790" cy="284693"/>
          </a:xfrm>
          <a:prstGeom prst="rect">
            <a:avLst/>
          </a:prstGeom>
        </p:spPr>
        <p:txBody>
          <a:bodyPr wrap="none" lIns="68580" tIns="34290" rIns="68580" bIns="3429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smtClean="0">
                <a:solidFill>
                  <a:schemeClr val="tx1">
                    <a:lumMod val="75000"/>
                    <a:lumOff val="25000"/>
                  </a:schemeClr>
                </a:solidFill>
                <a:cs typeface="+mn-ea"/>
                <a:sym typeface="+mn-lt"/>
              </a:rPr>
              <a:t>点击添加文字内容</a:t>
            </a:r>
            <a:endParaRPr lang="zh-CN" altLang="en-US" sz="1400" b="1" dirty="0">
              <a:solidFill>
                <a:schemeClr val="tx1">
                  <a:lumMod val="75000"/>
                  <a:lumOff val="25000"/>
                </a:schemeClr>
              </a:solidFill>
              <a:cs typeface="+mn-ea"/>
              <a:sym typeface="+mn-lt"/>
            </a:endParaRPr>
          </a:p>
        </p:txBody>
      </p:sp>
      <p:sp>
        <p:nvSpPr>
          <p:cNvPr id="43" name="矩形 42"/>
          <p:cNvSpPr/>
          <p:nvPr/>
        </p:nvSpPr>
        <p:spPr>
          <a:xfrm>
            <a:off x="2735635" y="2689051"/>
            <a:ext cx="1195572" cy="6082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wrap="square" lIns="68580" tIns="34290" rIns="68580" bIns="34290" anchor="ctr">
            <a:noAutofit/>
          </a:bodyPr>
          <a:lstStyle/>
          <a:p>
            <a:pPr algn="ctr" defTabSz="685800"/>
            <a:r>
              <a:rPr lang="zh-CN" altLang="en-US" b="1" dirty="0" smtClean="0">
                <a:solidFill>
                  <a:schemeClr val="lt1"/>
                </a:solidFill>
                <a:cs typeface="+mn-ea"/>
                <a:sym typeface="+mn-lt"/>
              </a:rPr>
              <a:t>添加内容</a:t>
            </a:r>
            <a:endParaRPr lang="zh-CN" altLang="en-US" b="1" dirty="0">
              <a:solidFill>
                <a:schemeClr val="lt1"/>
              </a:solidFill>
              <a:cs typeface="+mn-ea"/>
              <a:sym typeface="+mn-lt"/>
            </a:endParaRPr>
          </a:p>
        </p:txBody>
      </p:sp>
      <p:grpSp>
        <p:nvGrpSpPr>
          <p:cNvPr id="8" name="组合 7"/>
          <p:cNvGrpSpPr/>
          <p:nvPr/>
        </p:nvGrpSpPr>
        <p:grpSpPr>
          <a:xfrm>
            <a:off x="2199878" y="2831605"/>
            <a:ext cx="325188" cy="304787"/>
            <a:chOff x="2933170" y="4148355"/>
            <a:chExt cx="433584" cy="406383"/>
          </a:xfrm>
          <a:solidFill>
            <a:schemeClr val="accent1"/>
          </a:solidFill>
        </p:grpSpPr>
        <p:sp>
          <p:nvSpPr>
            <p:cNvPr id="5" name="L 形 4"/>
            <p:cNvSpPr/>
            <p:nvPr/>
          </p:nvSpPr>
          <p:spPr>
            <a:xfrm rot="13500000">
              <a:off x="2960371" y="4148355"/>
              <a:ext cx="406383" cy="406383"/>
            </a:xfrm>
            <a:prstGeom prst="corner">
              <a:avLst>
                <a:gd name="adj1" fmla="val 31896"/>
                <a:gd name="adj2" fmla="val 26723"/>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2933170" y="4291030"/>
              <a:ext cx="147250" cy="147250"/>
            </a:xfrm>
            <a:prstGeom prst="ellipse">
              <a:avLst/>
            </a:prstGeom>
            <a:grp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5222626" y="3010558"/>
            <a:ext cx="408849" cy="553998"/>
            <a:chOff x="6107201" y="4184551"/>
            <a:chExt cx="1566174" cy="2122195"/>
          </a:xfrm>
        </p:grpSpPr>
        <p:sp>
          <p:nvSpPr>
            <p:cNvPr id="53" name="椭圆 52"/>
            <p:cNvSpPr/>
            <p:nvPr/>
          </p:nvSpPr>
          <p:spPr>
            <a:xfrm>
              <a:off x="6107201" y="4275136"/>
              <a:ext cx="1566174" cy="1566174"/>
            </a:xfrm>
            <a:prstGeom prst="ellipse">
              <a:avLst/>
            </a:prstGeom>
            <a:solidFill>
              <a:schemeClr val="accent1">
                <a:alpha val="80000"/>
              </a:schemeClr>
            </a:solidFill>
            <a:ln w="63500" cap="flat" cmpd="sng" algn="ctr">
              <a:solidFill>
                <a:sysClr val="window" lastClr="FFFFFF"/>
              </a:solidFill>
              <a:prstDash val="solid"/>
            </a:ln>
            <a:effectLst>
              <a:innerShdw blurRad="101600" dist="76200" dir="13500000">
                <a:prstClr val="black">
                  <a:alpha val="20000"/>
                </a:prstClr>
              </a:innerShdw>
            </a:effectLst>
          </p:spPr>
          <p:txBody>
            <a:bodyPr lIns="0" rIns="360000" anchor="ctr"/>
            <a:lstStyle/>
            <a:p>
              <a:pPr>
                <a:defRPr/>
              </a:pPr>
              <a:endParaRPr lang="en-US" sz="700" kern="0" dirty="0">
                <a:solidFill>
                  <a:sysClr val="window" lastClr="FFFFFF"/>
                </a:solidFill>
                <a:cs typeface="+mn-ea"/>
                <a:sym typeface="+mn-lt"/>
              </a:endParaRPr>
            </a:p>
          </p:txBody>
        </p:sp>
        <p:sp>
          <p:nvSpPr>
            <p:cNvPr id="54" name="TextBox 49"/>
            <p:cNvSpPr txBox="1"/>
            <p:nvPr/>
          </p:nvSpPr>
          <p:spPr>
            <a:xfrm flipH="1">
              <a:off x="6929359" y="4184551"/>
              <a:ext cx="642935" cy="2122195"/>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00" dirty="0">
                  <a:solidFill>
                    <a:srgbClr val="FFFFFF"/>
                  </a:solidFill>
                  <a:latin typeface="+mn-lt"/>
                  <a:ea typeface="+mn-ea"/>
                  <a:cs typeface="+mn-ea"/>
                  <a:sym typeface="+mn-lt"/>
                </a:rPr>
                <a:t>1</a:t>
              </a:r>
              <a:endParaRPr lang="zh-CN" altLang="en-US" sz="3000" dirty="0">
                <a:solidFill>
                  <a:srgbClr val="FFFFFF"/>
                </a:solidFill>
                <a:latin typeface="+mn-lt"/>
                <a:ea typeface="+mn-ea"/>
                <a:cs typeface="+mn-ea"/>
                <a:sym typeface="+mn-lt"/>
              </a:endParaRPr>
            </a:p>
          </p:txBody>
        </p:sp>
      </p:grpSp>
      <p:grpSp>
        <p:nvGrpSpPr>
          <p:cNvPr id="55" name="组合 54"/>
          <p:cNvGrpSpPr/>
          <p:nvPr/>
        </p:nvGrpSpPr>
        <p:grpSpPr>
          <a:xfrm>
            <a:off x="5222626" y="3565910"/>
            <a:ext cx="408849" cy="553998"/>
            <a:chOff x="6107201" y="4184551"/>
            <a:chExt cx="1566174" cy="2122195"/>
          </a:xfrm>
        </p:grpSpPr>
        <p:sp>
          <p:nvSpPr>
            <p:cNvPr id="56" name="椭圆 55"/>
            <p:cNvSpPr/>
            <p:nvPr/>
          </p:nvSpPr>
          <p:spPr>
            <a:xfrm>
              <a:off x="6107201" y="4275136"/>
              <a:ext cx="1566174" cy="1566174"/>
            </a:xfrm>
            <a:prstGeom prst="ellipse">
              <a:avLst/>
            </a:prstGeom>
            <a:solidFill>
              <a:schemeClr val="accent1">
                <a:alpha val="80000"/>
              </a:schemeClr>
            </a:solidFill>
            <a:ln w="63500" cap="flat" cmpd="sng" algn="ctr">
              <a:solidFill>
                <a:sysClr val="window" lastClr="FFFFFF"/>
              </a:solidFill>
              <a:prstDash val="solid"/>
            </a:ln>
            <a:effectLst>
              <a:innerShdw blurRad="101600" dist="76200" dir="13500000">
                <a:prstClr val="black">
                  <a:alpha val="20000"/>
                </a:prstClr>
              </a:innerShdw>
            </a:effectLst>
          </p:spPr>
          <p:txBody>
            <a:bodyPr lIns="0" rIns="360000" anchor="ctr"/>
            <a:lstStyle/>
            <a:p>
              <a:pPr>
                <a:defRPr/>
              </a:pPr>
              <a:endParaRPr lang="en-US" sz="700" kern="0" dirty="0">
                <a:solidFill>
                  <a:sysClr val="window" lastClr="FFFFFF"/>
                </a:solidFill>
                <a:cs typeface="+mn-ea"/>
                <a:sym typeface="+mn-lt"/>
              </a:endParaRPr>
            </a:p>
          </p:txBody>
        </p:sp>
        <p:sp>
          <p:nvSpPr>
            <p:cNvPr id="57" name="TextBox 49"/>
            <p:cNvSpPr txBox="1"/>
            <p:nvPr/>
          </p:nvSpPr>
          <p:spPr>
            <a:xfrm flipH="1">
              <a:off x="6929359" y="4184551"/>
              <a:ext cx="642935" cy="2122195"/>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00" dirty="0">
                  <a:solidFill>
                    <a:srgbClr val="FFFFFF"/>
                  </a:solidFill>
                  <a:latin typeface="+mn-lt"/>
                  <a:ea typeface="+mn-ea"/>
                  <a:cs typeface="+mn-ea"/>
                  <a:sym typeface="+mn-lt"/>
                </a:rPr>
                <a:t>2</a:t>
              </a:r>
              <a:endParaRPr lang="zh-CN" altLang="en-US" sz="3000" dirty="0">
                <a:solidFill>
                  <a:srgbClr val="FFFFFF"/>
                </a:solidFill>
                <a:latin typeface="+mn-lt"/>
                <a:ea typeface="+mn-ea"/>
                <a:cs typeface="+mn-ea"/>
                <a:sym typeface="+mn-lt"/>
              </a:endParaRPr>
            </a:p>
          </p:txBody>
        </p:sp>
      </p:grpSp>
      <p:grpSp>
        <p:nvGrpSpPr>
          <p:cNvPr id="58" name="组合 57"/>
          <p:cNvGrpSpPr/>
          <p:nvPr/>
        </p:nvGrpSpPr>
        <p:grpSpPr>
          <a:xfrm>
            <a:off x="5232825" y="4106944"/>
            <a:ext cx="408849" cy="553998"/>
            <a:chOff x="6107201" y="4184551"/>
            <a:chExt cx="1566174" cy="2122195"/>
          </a:xfrm>
        </p:grpSpPr>
        <p:sp>
          <p:nvSpPr>
            <p:cNvPr id="59" name="椭圆 58"/>
            <p:cNvSpPr/>
            <p:nvPr/>
          </p:nvSpPr>
          <p:spPr>
            <a:xfrm>
              <a:off x="6107201" y="4275136"/>
              <a:ext cx="1566174" cy="1566174"/>
            </a:xfrm>
            <a:prstGeom prst="ellipse">
              <a:avLst/>
            </a:prstGeom>
            <a:solidFill>
              <a:schemeClr val="accent1">
                <a:alpha val="80000"/>
              </a:schemeClr>
            </a:solidFill>
            <a:ln w="63500" cap="flat" cmpd="sng" algn="ctr">
              <a:solidFill>
                <a:sysClr val="window" lastClr="FFFFFF"/>
              </a:solidFill>
              <a:prstDash val="solid"/>
            </a:ln>
            <a:effectLst>
              <a:innerShdw blurRad="101600" dist="76200" dir="13500000">
                <a:prstClr val="black">
                  <a:alpha val="20000"/>
                </a:prstClr>
              </a:innerShdw>
            </a:effectLst>
          </p:spPr>
          <p:txBody>
            <a:bodyPr lIns="0" rIns="360000" anchor="ctr"/>
            <a:lstStyle/>
            <a:p>
              <a:pPr>
                <a:defRPr/>
              </a:pPr>
              <a:endParaRPr lang="en-US" sz="700" kern="0" dirty="0">
                <a:solidFill>
                  <a:sysClr val="window" lastClr="FFFFFF"/>
                </a:solidFill>
                <a:cs typeface="+mn-ea"/>
                <a:sym typeface="+mn-lt"/>
              </a:endParaRPr>
            </a:p>
          </p:txBody>
        </p:sp>
        <p:sp>
          <p:nvSpPr>
            <p:cNvPr id="60" name="TextBox 49"/>
            <p:cNvSpPr txBox="1"/>
            <p:nvPr/>
          </p:nvSpPr>
          <p:spPr>
            <a:xfrm flipH="1">
              <a:off x="6929359" y="4184551"/>
              <a:ext cx="642935" cy="2122195"/>
            </a:xfrm>
            <a:prstGeom prst="rect">
              <a:avLst/>
            </a:prstGeom>
            <a:noFill/>
            <a:effectLst>
              <a:outerShdw blurRad="50800" dist="38100" dir="10800000" algn="r" rotWithShape="0">
                <a:prstClr val="black">
                  <a:alpha val="20000"/>
                </a:prstClr>
              </a:outerShdw>
            </a:effectLst>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lnSpc>
                  <a:spcPct val="100000"/>
                </a:lnSpc>
                <a:defRPr/>
              </a:pPr>
              <a:r>
                <a:rPr lang="en-US" altLang="zh-CN" sz="3000" dirty="0">
                  <a:solidFill>
                    <a:srgbClr val="FFFFFF"/>
                  </a:solidFill>
                  <a:latin typeface="+mn-lt"/>
                  <a:ea typeface="+mn-ea"/>
                  <a:cs typeface="+mn-ea"/>
                  <a:sym typeface="+mn-lt"/>
                </a:rPr>
                <a:t>3</a:t>
              </a:r>
              <a:endParaRPr lang="zh-CN" altLang="en-US" sz="3000" dirty="0">
                <a:solidFill>
                  <a:srgbClr val="FFFFFF"/>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500"/>
                                        <p:tgtEl>
                                          <p:spTgt spid="33"/>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4" presetClass="entr" presetSubtype="1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randombar(horizontal)">
                                      <p:cBhvr>
                                        <p:cTn id="26" dur="500"/>
                                        <p:tgtEl>
                                          <p:spTgt spid="41"/>
                                        </p:tgtEl>
                                      </p:cBhvr>
                                    </p:animEffect>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randombar(horizontal)">
                                      <p:cBhvr>
                                        <p:cTn id="36" dur="500"/>
                                        <p:tgtEl>
                                          <p:spTgt spid="43"/>
                                        </p:tgtEl>
                                      </p:cBhvr>
                                    </p:animEffect>
                                  </p:childTnLst>
                                </p:cTn>
                              </p:par>
                            </p:childTnLst>
                          </p:cTn>
                        </p:par>
                        <p:par>
                          <p:cTn id="37" fill="hold">
                            <p:stCondLst>
                              <p:cond delay="5000"/>
                            </p:stCondLst>
                            <p:childTnLst>
                              <p:par>
                                <p:cTn id="38" presetID="14" presetClass="entr" presetSubtype="1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14" presetClass="entr" presetSubtype="1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randombar(horizontal)">
                                      <p:cBhvr>
                                        <p:cTn id="50" dur="500"/>
                                        <p:tgtEl>
                                          <p:spTgt spid="40"/>
                                        </p:tgtEl>
                                      </p:cBhvr>
                                    </p:animEffect>
                                  </p:childTnLst>
                                </p:cTn>
                              </p:par>
                            </p:childTnLst>
                          </p:cTn>
                        </p:par>
                        <p:par>
                          <p:cTn id="51" fill="hold">
                            <p:stCondLst>
                              <p:cond delay="7000"/>
                            </p:stCondLst>
                            <p:childTnLst>
                              <p:par>
                                <p:cTn id="52" presetID="14" presetClass="entr" presetSubtype="1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randombar(horizontal)">
                                      <p:cBhvr>
                                        <p:cTn id="54" dur="500"/>
                                        <p:tgtEl>
                                          <p:spTgt spid="7"/>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par>
                          <p:cTn id="59" fill="hold">
                            <p:stCondLst>
                              <p:cond delay="8000"/>
                            </p:stCondLst>
                            <p:childTnLst>
                              <p:par>
                                <p:cTn id="60" presetID="14" presetClass="entr" presetSubtype="10"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randombar(horizontal)">
                                      <p:cBhvr>
                                        <p:cTn id="62" dur="500"/>
                                        <p:tgtEl>
                                          <p:spTgt spid="55"/>
                                        </p:tgtEl>
                                      </p:cBhvr>
                                    </p:animEffect>
                                  </p:childTnLst>
                                </p:cTn>
                              </p:par>
                            </p:childTnLst>
                          </p:cTn>
                        </p:par>
                        <p:par>
                          <p:cTn id="63" fill="hold">
                            <p:stCondLst>
                              <p:cond delay="8500"/>
                            </p:stCondLst>
                            <p:childTnLst>
                              <p:par>
                                <p:cTn id="64" presetID="22" presetClass="entr" presetSubtype="8"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childTnLst>
                          </p:cTn>
                        </p:par>
                        <p:par>
                          <p:cTn id="67" fill="hold">
                            <p:stCondLst>
                              <p:cond delay="9000"/>
                            </p:stCondLst>
                            <p:childTnLst>
                              <p:par>
                                <p:cTn id="68" presetID="14" presetClass="entr" presetSubtype="1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randombar(horizontal)">
                                      <p:cBhvr>
                                        <p:cTn id="70" dur="500"/>
                                        <p:tgtEl>
                                          <p:spTgt spid="58"/>
                                        </p:tgtEl>
                                      </p:cBhvr>
                                    </p:animEffect>
                                  </p:childTnLst>
                                </p:cTn>
                              </p:par>
                            </p:childTnLst>
                          </p:cTn>
                        </p:par>
                        <p:par>
                          <p:cTn id="71" fill="hold">
                            <p:stCondLst>
                              <p:cond delay="9500"/>
                            </p:stCondLst>
                            <p:childTnLst>
                              <p:par>
                                <p:cTn id="72" presetID="22" presetClass="entr" presetSubtype="8"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7" grpId="0"/>
      <p:bldP spid="38" grpId="0"/>
      <p:bldP spid="39" grpId="0"/>
      <p:bldP spid="40" grpId="0"/>
      <p:bldP spid="41" grpId="0" animBg="1"/>
      <p:bldP spid="42" grpId="0"/>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844596" y="1909405"/>
            <a:ext cx="2016641" cy="1987724"/>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7155">
              <a:lnSpc>
                <a:spcPct val="90000"/>
              </a:lnSpc>
              <a:spcBef>
                <a:spcPct val="0"/>
              </a:spcBef>
              <a:spcAft>
                <a:spcPct val="35000"/>
              </a:spcAft>
            </a:pPr>
            <a:endParaRPr lang="en-US" sz="3100" dirty="0">
              <a:solidFill>
                <a:sysClr val="window" lastClr="FFFFFF"/>
              </a:solidFill>
              <a:cs typeface="+mn-ea"/>
              <a:sym typeface="+mn-lt"/>
            </a:endParaRPr>
          </a:p>
        </p:txBody>
      </p:sp>
      <p:sp>
        <p:nvSpPr>
          <p:cNvPr id="34" name="椭圆 33"/>
          <p:cNvSpPr/>
          <p:nvPr/>
        </p:nvSpPr>
        <p:spPr>
          <a:xfrm>
            <a:off x="2295607" y="2354589"/>
            <a:ext cx="1114619" cy="1097356"/>
          </a:xfrm>
          <a:prstGeom prst="ellipse">
            <a:avLst/>
          </a:prstGeom>
          <a:solidFill>
            <a:srgbClr val="FAFAFA"/>
          </a:solidFill>
          <a:ln w="12065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cs typeface="+mn-ea"/>
                <a:sym typeface="+mn-lt"/>
              </a:rPr>
              <a:t>标题内容</a:t>
            </a:r>
            <a:endParaRPr lang="en-US" sz="1500" kern="0" dirty="0">
              <a:ln w="18415" cmpd="sng">
                <a:noFill/>
                <a:prstDash val="solid"/>
              </a:ln>
              <a:solidFill>
                <a:schemeClr val="tx1">
                  <a:lumMod val="75000"/>
                  <a:lumOff val="25000"/>
                </a:schemeClr>
              </a:solidFill>
              <a:cs typeface="+mn-ea"/>
              <a:sym typeface="+mn-lt"/>
            </a:endParaRPr>
          </a:p>
        </p:txBody>
      </p:sp>
      <p:sp>
        <p:nvSpPr>
          <p:cNvPr id="35" name="任意多边形 34"/>
          <p:cNvSpPr/>
          <p:nvPr/>
        </p:nvSpPr>
        <p:spPr>
          <a:xfrm rot="453073">
            <a:off x="965826" y="3260763"/>
            <a:ext cx="1475543" cy="145269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7155">
              <a:lnSpc>
                <a:spcPct val="90000"/>
              </a:lnSpc>
              <a:spcBef>
                <a:spcPct val="0"/>
              </a:spcBef>
              <a:spcAft>
                <a:spcPct val="35000"/>
              </a:spcAft>
              <a:defRPr/>
            </a:pPr>
            <a:endParaRPr lang="en-US" sz="3100" dirty="0">
              <a:solidFill>
                <a:sysClr val="window" lastClr="FFFFFF"/>
              </a:solidFill>
              <a:cs typeface="+mn-ea"/>
              <a:sym typeface="+mn-lt"/>
            </a:endParaRPr>
          </a:p>
        </p:txBody>
      </p:sp>
      <p:sp>
        <p:nvSpPr>
          <p:cNvPr id="36" name="椭圆 35"/>
          <p:cNvSpPr/>
          <p:nvPr/>
        </p:nvSpPr>
        <p:spPr>
          <a:xfrm>
            <a:off x="1280658" y="3575570"/>
            <a:ext cx="845878" cy="832777"/>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cs typeface="+mn-ea"/>
                <a:sym typeface="+mn-lt"/>
              </a:rPr>
              <a:t>标题</a:t>
            </a:r>
            <a:endParaRPr lang="en-US" sz="1500" kern="0" dirty="0">
              <a:ln w="18415" cmpd="sng">
                <a:noFill/>
                <a:prstDash val="solid"/>
              </a:ln>
              <a:solidFill>
                <a:schemeClr val="tx1">
                  <a:lumMod val="75000"/>
                  <a:lumOff val="25000"/>
                </a:schemeClr>
              </a:solidFill>
              <a:cs typeface="+mn-ea"/>
              <a:sym typeface="+mn-lt"/>
            </a:endParaRPr>
          </a:p>
        </p:txBody>
      </p:sp>
      <p:sp>
        <p:nvSpPr>
          <p:cNvPr id="37" name="任意多边形 36"/>
          <p:cNvSpPr/>
          <p:nvPr/>
        </p:nvSpPr>
        <p:spPr>
          <a:xfrm rot="2431848">
            <a:off x="674307" y="1946149"/>
            <a:ext cx="1309021" cy="12887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7155">
              <a:lnSpc>
                <a:spcPct val="90000"/>
              </a:lnSpc>
              <a:spcBef>
                <a:spcPct val="0"/>
              </a:spcBef>
              <a:spcAft>
                <a:spcPct val="35000"/>
              </a:spcAft>
            </a:pPr>
            <a:endParaRPr lang="en-US" sz="3100" dirty="0">
              <a:solidFill>
                <a:sysClr val="window" lastClr="FFFFFF"/>
              </a:solidFill>
              <a:cs typeface="+mn-ea"/>
              <a:sym typeface="+mn-lt"/>
            </a:endParaRPr>
          </a:p>
        </p:txBody>
      </p:sp>
      <p:sp>
        <p:nvSpPr>
          <p:cNvPr id="38" name="椭圆 37"/>
          <p:cNvSpPr/>
          <p:nvPr/>
        </p:nvSpPr>
        <p:spPr>
          <a:xfrm>
            <a:off x="939916" y="2221126"/>
            <a:ext cx="750417" cy="738794"/>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smtClean="0">
                <a:ln w="18415" cmpd="sng">
                  <a:noFill/>
                  <a:prstDash val="solid"/>
                </a:ln>
                <a:solidFill>
                  <a:schemeClr val="tx1">
                    <a:lumMod val="75000"/>
                    <a:lumOff val="25000"/>
                  </a:schemeClr>
                </a:solidFill>
                <a:cs typeface="+mn-ea"/>
                <a:sym typeface="+mn-lt"/>
              </a:rPr>
              <a:t>标题</a:t>
            </a:r>
            <a:endParaRPr lang="en-US" kern="0" dirty="0">
              <a:ln w="18415" cmpd="sng">
                <a:noFill/>
                <a:prstDash val="solid"/>
              </a:ln>
              <a:solidFill>
                <a:schemeClr val="tx1">
                  <a:lumMod val="75000"/>
                  <a:lumOff val="25000"/>
                </a:schemeClr>
              </a:solidFill>
              <a:cs typeface="+mn-ea"/>
              <a:sym typeface="+mn-lt"/>
            </a:endParaRPr>
          </a:p>
        </p:txBody>
      </p:sp>
      <p:sp>
        <p:nvSpPr>
          <p:cNvPr id="39" name="任意多边形 38"/>
          <p:cNvSpPr/>
          <p:nvPr/>
        </p:nvSpPr>
        <p:spPr>
          <a:xfrm rot="2431848">
            <a:off x="1647235" y="1065064"/>
            <a:ext cx="1112564" cy="109533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7155">
              <a:lnSpc>
                <a:spcPct val="90000"/>
              </a:lnSpc>
              <a:spcBef>
                <a:spcPct val="0"/>
              </a:spcBef>
              <a:spcAft>
                <a:spcPct val="35000"/>
              </a:spcAft>
            </a:pPr>
            <a:endParaRPr lang="en-US" sz="3100" dirty="0">
              <a:solidFill>
                <a:sysClr val="window" lastClr="FFFFFF"/>
              </a:solidFill>
              <a:cs typeface="+mn-ea"/>
              <a:sym typeface="+mn-lt"/>
            </a:endParaRPr>
          </a:p>
        </p:txBody>
      </p:sp>
      <p:sp>
        <p:nvSpPr>
          <p:cNvPr id="40" name="椭圆 39"/>
          <p:cNvSpPr/>
          <p:nvPr/>
        </p:nvSpPr>
        <p:spPr>
          <a:xfrm>
            <a:off x="1879815" y="1283918"/>
            <a:ext cx="637794" cy="627916"/>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a:ln w="18415" cmpd="sng">
                  <a:noFill/>
                  <a:prstDash val="solid"/>
                </a:ln>
                <a:solidFill>
                  <a:schemeClr val="tx1">
                    <a:lumMod val="75000"/>
                    <a:lumOff val="25000"/>
                  </a:schemeClr>
                </a:solidFill>
                <a:cs typeface="+mn-ea"/>
                <a:sym typeface="+mn-lt"/>
              </a:rPr>
              <a:t>标题</a:t>
            </a:r>
            <a:endParaRPr lang="en-US" altLang="zh-CN" kern="0" dirty="0">
              <a:ln w="18415" cmpd="sng">
                <a:noFill/>
                <a:prstDash val="solid"/>
              </a:ln>
              <a:solidFill>
                <a:schemeClr val="tx1">
                  <a:lumMod val="75000"/>
                  <a:lumOff val="25000"/>
                </a:schemeClr>
              </a:solidFill>
              <a:cs typeface="+mn-ea"/>
              <a:sym typeface="+mn-lt"/>
            </a:endParaRPr>
          </a:p>
        </p:txBody>
      </p:sp>
      <p:sp>
        <p:nvSpPr>
          <p:cNvPr id="41" name="环形箭头 40"/>
          <p:cNvSpPr/>
          <p:nvPr/>
        </p:nvSpPr>
        <p:spPr>
          <a:xfrm rot="5920462">
            <a:off x="2848033" y="1784075"/>
            <a:ext cx="2220686" cy="2220686"/>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cs typeface="+mn-ea"/>
              <a:sym typeface="+mn-lt"/>
            </a:endParaRPr>
          </a:p>
        </p:txBody>
      </p:sp>
      <p:grpSp>
        <p:nvGrpSpPr>
          <p:cNvPr id="18" name="组合 17"/>
          <p:cNvGrpSpPr/>
          <p:nvPr/>
        </p:nvGrpSpPr>
        <p:grpSpPr>
          <a:xfrm>
            <a:off x="5297163" y="1266180"/>
            <a:ext cx="3150161" cy="3263971"/>
            <a:chOff x="5818000" y="1927702"/>
            <a:chExt cx="5586883" cy="4351961"/>
          </a:xfrm>
        </p:grpSpPr>
        <p:sp>
          <p:nvSpPr>
            <p:cNvPr id="19" name="圆角矩形 18"/>
            <p:cNvSpPr/>
            <p:nvPr/>
          </p:nvSpPr>
          <p:spPr>
            <a:xfrm>
              <a:off x="5818000" y="2002147"/>
              <a:ext cx="5586883" cy="4197796"/>
            </a:xfrm>
            <a:prstGeom prst="roundRect">
              <a:avLst>
                <a:gd name="adj" fmla="val 77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31"/>
            <p:cNvSpPr txBox="1"/>
            <p:nvPr/>
          </p:nvSpPr>
          <p:spPr>
            <a:xfrm>
              <a:off x="6089670" y="1927702"/>
              <a:ext cx="5053952" cy="4351961"/>
            </a:xfrm>
            <a:prstGeom prst="rect">
              <a:avLst/>
            </a:prstGeom>
            <a:noFill/>
          </p:spPr>
          <p:txBody>
            <a:bodyPr wrap="square" rtlCol="0">
              <a:spAutoFit/>
            </a:bodyPr>
            <a:lstStyle/>
            <a:p>
              <a:pPr indent="342900">
                <a:lnSpc>
                  <a:spcPct val="200000"/>
                </a:lnSpc>
              </a:pPr>
              <a:r>
                <a:rPr lang="zh-CN" altLang="en-US" sz="1800" dirty="0">
                  <a:solidFill>
                    <a:schemeClr val="tx1">
                      <a:lumMod val="75000"/>
                      <a:lumOff val="25000"/>
                    </a:schemeClr>
                  </a:solidFill>
                  <a:cs typeface="+mn-ea"/>
                  <a:sym typeface="+mn-lt"/>
                </a:rPr>
                <a:t>添加标题内容</a:t>
              </a:r>
              <a:endParaRPr lang="en-US" altLang="zh-CN" sz="1800" dirty="0">
                <a:solidFill>
                  <a:schemeClr val="tx1">
                    <a:lumMod val="75000"/>
                    <a:lumOff val="25000"/>
                  </a:schemeClr>
                </a:solidFill>
                <a:cs typeface="+mn-ea"/>
                <a:sym typeface="+mn-lt"/>
              </a:endParaRPr>
            </a:p>
            <a:p>
              <a:pPr indent="342900">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cs typeface="+mn-ea"/>
                <a:sym typeface="+mn-lt"/>
              </a:endParaRPr>
            </a:p>
            <a:p>
              <a:pPr indent="342900">
                <a:lnSpc>
                  <a:spcPct val="130000"/>
                </a:lnSpc>
              </a:pPr>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cs typeface="+mn-ea"/>
                <a:sym typeface="+mn-lt"/>
              </a:endParaRPr>
            </a:p>
            <a:p>
              <a:pPr indent="342900">
                <a:lnSpc>
                  <a:spcPct val="130000"/>
                </a:lnSpc>
              </a:pPr>
              <a:endParaRPr lang="en-US" altLang="zh-CN" sz="1200" dirty="0">
                <a:solidFill>
                  <a:schemeClr val="tx1">
                    <a:lumMod val="75000"/>
                    <a:lumOff val="25000"/>
                  </a:schemeClr>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randombar(horizontal)">
                                      <p:cBhvr>
                                        <p:cTn id="32" dur="500"/>
                                        <p:tgtEl>
                                          <p:spTgt spid="36"/>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par>
                          <p:cTn id="37" fill="hold">
                            <p:stCondLst>
                              <p:cond delay="2500"/>
                            </p:stCondLst>
                            <p:childTnLst>
                              <p:par>
                                <p:cTn id="38" presetID="8" presetClass="emph" presetSubtype="0" repeatCount="indefinite" fill="hold" grpId="1" nodeType="afterEffect">
                                  <p:stCondLst>
                                    <p:cond delay="0"/>
                                  </p:stCondLst>
                                  <p:childTnLst>
                                    <p:animRot by="-21600000">
                                      <p:cBhvr>
                                        <p:cTn id="39" dur="3000" fill="hold"/>
                                        <p:tgtEl>
                                          <p:spTgt spid="37"/>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3000" fill="hold"/>
                                        <p:tgtEl>
                                          <p:spTgt spid="39"/>
                                        </p:tgtEl>
                                        <p:attrNameLst>
                                          <p:attrName>r</p:attrName>
                                        </p:attrNameLst>
                                      </p:cBhvr>
                                    </p:animRot>
                                  </p:childTnLst>
                                </p:cTn>
                              </p:par>
                              <p:par>
                                <p:cTn id="42" presetID="8" presetClass="emph" presetSubtype="0" repeatCount="indefinite" fill="hold" grpId="1" nodeType="withEffect">
                                  <p:stCondLst>
                                    <p:cond delay="0"/>
                                  </p:stCondLst>
                                  <p:childTnLst>
                                    <p:animRot by="-21600000">
                                      <p:cBhvr>
                                        <p:cTn id="43" dur="3000" fill="hold"/>
                                        <p:tgtEl>
                                          <p:spTgt spid="35"/>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3000" fill="hold"/>
                                        <p:tgtEl>
                                          <p:spTgt spid="33"/>
                                        </p:tgtEl>
                                        <p:attrNameLst>
                                          <p:attrName>r</p:attrName>
                                        </p:attrNameLst>
                                      </p:cBhvr>
                                    </p:animRo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6000"/>
                            </p:stCondLst>
                            <p:childTnLst>
                              <p:par>
                                <p:cTn id="51" presetID="14" presetClass="entr" presetSubtype="1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5" grpId="0" animBg="1"/>
      <p:bldP spid="35" grpId="1" animBg="1"/>
      <p:bldP spid="36" grpId="0" animBg="1"/>
      <p:bldP spid="37" grpId="0" animBg="1"/>
      <p:bldP spid="37" grpId="1" animBg="1"/>
      <p:bldP spid="38" grpId="0" animBg="1"/>
      <p:bldP spid="39" grpId="0" animBg="1"/>
      <p:bldP spid="39" grpId="1"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Box 223"/>
          <p:cNvSpPr txBox="1"/>
          <p:nvPr/>
        </p:nvSpPr>
        <p:spPr>
          <a:xfrm>
            <a:off x="5919390" y="2750176"/>
            <a:ext cx="2784737" cy="1862048"/>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1500" dirty="0">
                <a:solidFill>
                  <a:schemeClr val="tx1"/>
                </a:solidFill>
                <a:latin typeface="+mn-lt"/>
                <a:ea typeface="+mn-ea"/>
                <a:cs typeface="+mn-ea"/>
                <a:sym typeface="+mn-lt"/>
              </a:rPr>
              <a:t>44</a:t>
            </a:r>
            <a:r>
              <a:rPr lang="en-US" altLang="zh-CN" sz="6600" dirty="0">
                <a:solidFill>
                  <a:schemeClr val="tx1"/>
                </a:solidFill>
                <a:latin typeface="+mn-lt"/>
                <a:ea typeface="+mn-ea"/>
                <a:cs typeface="+mn-ea"/>
                <a:sym typeface="+mn-lt"/>
              </a:rPr>
              <a:t>%</a:t>
            </a:r>
            <a:endParaRPr lang="zh-CN" altLang="en-US" sz="6600" dirty="0">
              <a:solidFill>
                <a:schemeClr val="tx1"/>
              </a:solidFill>
              <a:latin typeface="+mn-lt"/>
              <a:ea typeface="+mn-ea"/>
              <a:cs typeface="+mn-ea"/>
              <a:sym typeface="+mn-lt"/>
            </a:endParaRPr>
          </a:p>
        </p:txBody>
      </p:sp>
      <p:grpSp>
        <p:nvGrpSpPr>
          <p:cNvPr id="2" name="组合 1"/>
          <p:cNvGrpSpPr/>
          <p:nvPr/>
        </p:nvGrpSpPr>
        <p:grpSpPr>
          <a:xfrm>
            <a:off x="3141786" y="1047500"/>
            <a:ext cx="1595438" cy="1594247"/>
            <a:chOff x="3141786" y="1047500"/>
            <a:chExt cx="1595438" cy="1594247"/>
          </a:xfrm>
        </p:grpSpPr>
        <p:sp>
          <p:nvSpPr>
            <p:cNvPr id="96" name="任意多边形 18"/>
            <p:cNvSpPr>
              <a:spLocks noChangeArrowheads="1"/>
            </p:cNvSpPr>
            <p:nvPr/>
          </p:nvSpPr>
          <p:spPr bwMode="auto">
            <a:xfrm rot="1877475">
              <a:off x="3141786" y="1047500"/>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1"/>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FFFFFF"/>
                </a:solidFill>
                <a:cs typeface="+mn-ea"/>
                <a:sym typeface="+mn-lt"/>
              </a:endParaRPr>
            </a:p>
          </p:txBody>
        </p:sp>
        <p:sp>
          <p:nvSpPr>
            <p:cNvPr id="97" name="文本框 19"/>
            <p:cNvSpPr>
              <a:spLocks noChangeArrowheads="1"/>
            </p:cNvSpPr>
            <p:nvPr/>
          </p:nvSpPr>
          <p:spPr bwMode="auto">
            <a:xfrm>
              <a:off x="3607320" y="1552362"/>
              <a:ext cx="609233" cy="5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base">
                <a:spcBef>
                  <a:spcPct val="0"/>
                </a:spcBef>
                <a:spcAft>
                  <a:spcPct val="0"/>
                </a:spcAft>
              </a:pPr>
              <a:r>
                <a:rPr lang="en-US" altLang="zh-CN" sz="3300" b="1" dirty="0">
                  <a:cs typeface="+mn-ea"/>
                  <a:sym typeface="+mn-lt"/>
                </a:rPr>
                <a:t>01</a:t>
              </a:r>
              <a:endParaRPr lang="zh-CN" altLang="en-US" sz="3300" b="1" dirty="0">
                <a:cs typeface="+mn-ea"/>
                <a:sym typeface="+mn-lt"/>
              </a:endParaRPr>
            </a:p>
          </p:txBody>
        </p:sp>
      </p:grpSp>
      <p:grpSp>
        <p:nvGrpSpPr>
          <p:cNvPr id="3" name="组合 2"/>
          <p:cNvGrpSpPr/>
          <p:nvPr/>
        </p:nvGrpSpPr>
        <p:grpSpPr>
          <a:xfrm>
            <a:off x="4396706" y="2096304"/>
            <a:ext cx="1171575" cy="1170384"/>
            <a:chOff x="4396706" y="2096304"/>
            <a:chExt cx="1171575" cy="1170384"/>
          </a:xfrm>
        </p:grpSpPr>
        <p:sp>
          <p:nvSpPr>
            <p:cNvPr id="94" name="任意多边形 12"/>
            <p:cNvSpPr>
              <a:spLocks noChangeArrowheads="1"/>
            </p:cNvSpPr>
            <p:nvPr/>
          </p:nvSpPr>
          <p:spPr bwMode="auto">
            <a:xfrm rot="2083007">
              <a:off x="4396706" y="2096304"/>
              <a:ext cx="1171575" cy="117038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2"/>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E95573"/>
                </a:solidFill>
                <a:cs typeface="+mn-ea"/>
                <a:sym typeface="+mn-lt"/>
              </a:endParaRPr>
            </a:p>
          </p:txBody>
        </p:sp>
        <p:sp>
          <p:nvSpPr>
            <p:cNvPr id="98" name="文本框 20"/>
            <p:cNvSpPr>
              <a:spLocks noChangeArrowheads="1"/>
            </p:cNvSpPr>
            <p:nvPr/>
          </p:nvSpPr>
          <p:spPr bwMode="auto">
            <a:xfrm>
              <a:off x="4693170" y="2439204"/>
              <a:ext cx="522671" cy="48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fontAlgn="base">
                <a:spcBef>
                  <a:spcPct val="0"/>
                </a:spcBef>
                <a:spcAft>
                  <a:spcPct val="0"/>
                </a:spcAft>
              </a:pPr>
              <a:r>
                <a:rPr lang="en-US" altLang="zh-CN" sz="2700" b="1" dirty="0">
                  <a:cs typeface="+mn-ea"/>
                  <a:sym typeface="+mn-lt"/>
                </a:rPr>
                <a:t>02</a:t>
              </a:r>
              <a:endParaRPr lang="zh-CN" altLang="en-US" sz="2700" b="1" dirty="0">
                <a:cs typeface="+mn-ea"/>
                <a:sym typeface="+mn-lt"/>
              </a:endParaRPr>
            </a:p>
          </p:txBody>
        </p:sp>
      </p:grpSp>
      <p:grpSp>
        <p:nvGrpSpPr>
          <p:cNvPr id="4" name="组合 3"/>
          <p:cNvGrpSpPr/>
          <p:nvPr/>
        </p:nvGrpSpPr>
        <p:grpSpPr>
          <a:xfrm>
            <a:off x="3227510" y="2877355"/>
            <a:ext cx="1607344" cy="1607344"/>
            <a:chOff x="3227510" y="2877355"/>
            <a:chExt cx="1607344" cy="1607344"/>
          </a:xfrm>
        </p:grpSpPr>
        <p:sp>
          <p:nvSpPr>
            <p:cNvPr id="95" name="任意多边形 15"/>
            <p:cNvSpPr>
              <a:spLocks noChangeArrowheads="1"/>
            </p:cNvSpPr>
            <p:nvPr/>
          </p:nvSpPr>
          <p:spPr bwMode="auto">
            <a:xfrm rot="2535249">
              <a:off x="3227510" y="2877355"/>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accent3"/>
            </a:solidFill>
            <a:ln>
              <a:noFill/>
            </a:ln>
          </p:spPr>
          <p:txBody>
            <a:bodyPr lIns="68308" tIns="34284" rIns="68308" bIns="34284" anchor="ctr"/>
            <a:lstStyle/>
            <a:p>
              <a:pPr algn="ctr" defTabSz="682625" fontAlgn="base">
                <a:spcBef>
                  <a:spcPct val="0"/>
                </a:spcBef>
                <a:spcAft>
                  <a:spcPct val="0"/>
                </a:spcAft>
              </a:pPr>
              <a:endParaRPr lang="zh-CN" altLang="zh-CN" sz="1400">
                <a:solidFill>
                  <a:srgbClr val="FFFFFF"/>
                </a:solidFill>
                <a:cs typeface="+mn-ea"/>
                <a:sym typeface="+mn-lt"/>
              </a:endParaRPr>
            </a:p>
          </p:txBody>
        </p:sp>
        <p:sp>
          <p:nvSpPr>
            <p:cNvPr id="99" name="文本框 21"/>
            <p:cNvSpPr>
              <a:spLocks noChangeArrowheads="1"/>
            </p:cNvSpPr>
            <p:nvPr/>
          </p:nvSpPr>
          <p:spPr bwMode="auto">
            <a:xfrm>
              <a:off x="3688282" y="3393069"/>
              <a:ext cx="65603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625" fontAlgn="base">
                <a:spcBef>
                  <a:spcPct val="0"/>
                </a:spcBef>
                <a:spcAft>
                  <a:spcPct val="0"/>
                </a:spcAft>
              </a:pPr>
              <a:r>
                <a:rPr lang="en-US" altLang="zh-CN" sz="3300" b="1" dirty="0">
                  <a:cs typeface="+mn-ea"/>
                  <a:sym typeface="+mn-lt"/>
                </a:rPr>
                <a:t>03</a:t>
              </a:r>
              <a:endParaRPr lang="zh-CN" altLang="en-US" sz="3300" b="1" dirty="0">
                <a:cs typeface="+mn-ea"/>
                <a:sym typeface="+mn-lt"/>
              </a:endParaRPr>
            </a:p>
          </p:txBody>
        </p:sp>
      </p:grpSp>
      <p:sp>
        <p:nvSpPr>
          <p:cNvPr id="100" name="TextBox 72"/>
          <p:cNvSpPr>
            <a:spLocks noChangeArrowheads="1"/>
          </p:cNvSpPr>
          <p:nvPr/>
        </p:nvSpPr>
        <p:spPr bwMode="auto">
          <a:xfrm>
            <a:off x="438801" y="1400696"/>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1" name="TextBox 77"/>
          <p:cNvSpPr>
            <a:spLocks noChangeArrowheads="1"/>
          </p:cNvSpPr>
          <p:nvPr/>
        </p:nvSpPr>
        <p:spPr bwMode="auto">
          <a:xfrm>
            <a:off x="450674" y="1642414"/>
            <a:ext cx="2445249"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102" name="TextBox 72"/>
          <p:cNvSpPr>
            <a:spLocks noChangeArrowheads="1"/>
          </p:cNvSpPr>
          <p:nvPr/>
        </p:nvSpPr>
        <p:spPr bwMode="auto">
          <a:xfrm>
            <a:off x="484542" y="3357305"/>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3" name="TextBox 77"/>
          <p:cNvSpPr>
            <a:spLocks noChangeArrowheads="1"/>
          </p:cNvSpPr>
          <p:nvPr/>
        </p:nvSpPr>
        <p:spPr bwMode="auto">
          <a:xfrm>
            <a:off x="496415" y="3599023"/>
            <a:ext cx="2445249"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104" name="TextBox 72"/>
          <p:cNvSpPr>
            <a:spLocks noChangeArrowheads="1"/>
          </p:cNvSpPr>
          <p:nvPr/>
        </p:nvSpPr>
        <p:spPr bwMode="auto">
          <a:xfrm>
            <a:off x="5629012" y="1437840"/>
            <a:ext cx="24571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spcBef>
                <a:spcPct val="0"/>
              </a:spcBef>
              <a:spcAft>
                <a:spcPct val="0"/>
              </a:spcAft>
            </a:pPr>
            <a:r>
              <a:rPr lang="zh-CN" altLang="en-US" sz="1400" b="1" dirty="0">
                <a:cs typeface="+mn-ea"/>
                <a:sym typeface="+mn-lt"/>
              </a:rPr>
              <a:t>单击此处添加标题</a:t>
            </a:r>
          </a:p>
        </p:txBody>
      </p:sp>
      <p:sp>
        <p:nvSpPr>
          <p:cNvPr id="105" name="TextBox 77"/>
          <p:cNvSpPr>
            <a:spLocks noChangeArrowheads="1"/>
          </p:cNvSpPr>
          <p:nvPr/>
        </p:nvSpPr>
        <p:spPr bwMode="auto">
          <a:xfrm>
            <a:off x="5602703" y="1763274"/>
            <a:ext cx="2445249"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2625" fontAlgn="base">
              <a:lnSpc>
                <a:spcPts val="1125"/>
              </a:lnSpc>
              <a:spcBef>
                <a:spcPct val="0"/>
              </a:spcBef>
              <a:spcAft>
                <a:spcPct val="0"/>
              </a:spcAft>
            </a:pPr>
            <a:r>
              <a:rPr lang="zh-CN" altLang="en-US" sz="900" dirty="0">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left)">
                                      <p:cBhvr>
                                        <p:cTn id="20" dur="500"/>
                                        <p:tgtEl>
                                          <p:spTgt spid="100"/>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1000"/>
                                        <p:tgtEl>
                                          <p:spTgt spid="101"/>
                                        </p:tgtEl>
                                      </p:cBhvr>
                                    </p:animEffect>
                                    <p:anim calcmode="lin" valueType="num">
                                      <p:cBhvr>
                                        <p:cTn id="25" dur="1000" fill="hold"/>
                                        <p:tgtEl>
                                          <p:spTgt spid="101"/>
                                        </p:tgtEl>
                                        <p:attrNameLst>
                                          <p:attrName>ppt_x</p:attrName>
                                        </p:attrNameLst>
                                      </p:cBhvr>
                                      <p:tavLst>
                                        <p:tav tm="0">
                                          <p:val>
                                            <p:strVal val="#ppt_x"/>
                                          </p:val>
                                        </p:tav>
                                        <p:tav tm="100000">
                                          <p:val>
                                            <p:strVal val="#ppt_x"/>
                                          </p:val>
                                        </p:tav>
                                      </p:tavLst>
                                    </p:anim>
                                    <p:anim calcmode="lin" valueType="num">
                                      <p:cBhvr>
                                        <p:cTn id="26" dur="1000" fill="hold"/>
                                        <p:tgtEl>
                                          <p:spTgt spid="101"/>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500"/>
                                        <p:tgtEl>
                                          <p:spTgt spid="102"/>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left)">
                                      <p:cBhvr>
                                        <p:cTn id="40" dur="500"/>
                                        <p:tgtEl>
                                          <p:spTgt spid="104"/>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fade">
                                      <p:cBhvr>
                                        <p:cTn id="44" dur="1000"/>
                                        <p:tgtEl>
                                          <p:spTgt spid="105"/>
                                        </p:tgtEl>
                                      </p:cBhvr>
                                    </p:animEffect>
                                    <p:anim calcmode="lin" valueType="num">
                                      <p:cBhvr>
                                        <p:cTn id="45" dur="1000" fill="hold"/>
                                        <p:tgtEl>
                                          <p:spTgt spid="105"/>
                                        </p:tgtEl>
                                        <p:attrNameLst>
                                          <p:attrName>ppt_x</p:attrName>
                                        </p:attrNameLst>
                                      </p:cBhvr>
                                      <p:tavLst>
                                        <p:tav tm="0">
                                          <p:val>
                                            <p:strVal val="#ppt_x"/>
                                          </p:val>
                                        </p:tav>
                                        <p:tav tm="100000">
                                          <p:val>
                                            <p:strVal val="#ppt_x"/>
                                          </p:val>
                                        </p:tav>
                                      </p:tavLst>
                                    </p:anim>
                                    <p:anim calcmode="lin" valueType="num">
                                      <p:cBhvr>
                                        <p:cTn id="46" dur="1000" fill="hold"/>
                                        <p:tgtEl>
                                          <p:spTgt spid="105"/>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5" presetClass="entr" presetSubtype="0" fill="hold" grpId="0" nodeType="afterEffect">
                                  <p:stCondLst>
                                    <p:cond delay="0"/>
                                  </p:stCondLst>
                                  <p:childTnLst>
                                    <p:set>
                                      <p:cBhvr>
                                        <p:cTn id="49" dur="1" fill="hold">
                                          <p:stCondLst>
                                            <p:cond delay="0"/>
                                          </p:stCondLst>
                                        </p:cTn>
                                        <p:tgtEl>
                                          <p:spTgt spid="224"/>
                                        </p:tgtEl>
                                        <p:attrNameLst>
                                          <p:attrName>style.visibility</p:attrName>
                                        </p:attrNameLst>
                                      </p:cBhvr>
                                      <p:to>
                                        <p:strVal val="visible"/>
                                      </p:to>
                                    </p:set>
                                    <p:anim calcmode="lin" valueType="num">
                                      <p:cBhvr>
                                        <p:cTn id="50" dur="1000" fill="hold"/>
                                        <p:tgtEl>
                                          <p:spTgt spid="224"/>
                                        </p:tgtEl>
                                        <p:attrNameLst>
                                          <p:attrName>ppt_w</p:attrName>
                                        </p:attrNameLst>
                                      </p:cBhvr>
                                      <p:tavLst>
                                        <p:tav tm="0">
                                          <p:val>
                                            <p:strVal val="#ppt_w*0.70"/>
                                          </p:val>
                                        </p:tav>
                                        <p:tav tm="100000">
                                          <p:val>
                                            <p:strVal val="#ppt_w"/>
                                          </p:val>
                                        </p:tav>
                                      </p:tavLst>
                                    </p:anim>
                                    <p:anim calcmode="lin" valueType="num">
                                      <p:cBhvr>
                                        <p:cTn id="51" dur="1000" fill="hold"/>
                                        <p:tgtEl>
                                          <p:spTgt spid="224"/>
                                        </p:tgtEl>
                                        <p:attrNameLst>
                                          <p:attrName>ppt_h</p:attrName>
                                        </p:attrNameLst>
                                      </p:cBhvr>
                                      <p:tavLst>
                                        <p:tav tm="0">
                                          <p:val>
                                            <p:strVal val="#ppt_h"/>
                                          </p:val>
                                        </p:tav>
                                        <p:tav tm="100000">
                                          <p:val>
                                            <p:strVal val="#ppt_h"/>
                                          </p:val>
                                        </p:tav>
                                      </p:tavLst>
                                    </p:anim>
                                    <p:animEffect transition="in" filter="fade">
                                      <p:cBhvr>
                                        <p:cTn id="5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100" grpId="0"/>
      <p:bldP spid="101" grpId="0"/>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9"/>
          <p:cNvSpPr/>
          <p:nvPr>
            <p:custDataLst>
              <p:tags r:id="rId1"/>
            </p:custDataLst>
          </p:nvPr>
        </p:nvSpPr>
        <p:spPr bwMode="auto">
          <a:xfrm>
            <a:off x="2422923" y="3145631"/>
            <a:ext cx="540544" cy="563166"/>
          </a:xfrm>
          <a:custGeom>
            <a:avLst/>
            <a:gdLst>
              <a:gd name="T0" fmla="*/ 0 w 952500"/>
              <a:gd name="T1" fmla="*/ 0 h 1054100"/>
              <a:gd name="T2" fmla="*/ 54108 w 952500"/>
              <a:gd name="T3" fmla="*/ 98115 h 1054100"/>
              <a:gd name="T4" fmla="*/ 135269 w 952500"/>
              <a:gd name="T5" fmla="*/ 82747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rgbClr val="0051AD"/>
          </a:solidFill>
          <a:ln>
            <a:noFill/>
          </a:ln>
        </p:spPr>
        <p:txBody>
          <a:bodyPr anchor="ctr"/>
          <a:lstStyle/>
          <a:p>
            <a:endParaRPr lang="zh-CN" altLang="en-US" sz="1015">
              <a:cs typeface="+mn-ea"/>
              <a:sym typeface="+mn-lt"/>
            </a:endParaRPr>
          </a:p>
        </p:txBody>
      </p:sp>
      <p:sp>
        <p:nvSpPr>
          <p:cNvPr id="16" name="任意多边形 10"/>
          <p:cNvSpPr/>
          <p:nvPr>
            <p:custDataLst>
              <p:tags r:id="rId2"/>
            </p:custDataLst>
          </p:nvPr>
        </p:nvSpPr>
        <p:spPr bwMode="auto">
          <a:xfrm>
            <a:off x="2395538" y="1426369"/>
            <a:ext cx="4048125" cy="2181225"/>
          </a:xfrm>
          <a:custGeom>
            <a:avLst/>
            <a:gdLst>
              <a:gd name="T0" fmla="*/ 0 w 5397138"/>
              <a:gd name="T1" fmla="*/ 0 h 2908300"/>
              <a:gd name="T2" fmla="*/ 5399672 w 5397138"/>
              <a:gd name="T3" fmla="*/ 540657 h 2908300"/>
              <a:gd name="T4" fmla="*/ 4853677 w 5397138"/>
              <a:gd name="T5" fmla="*/ 2654300 h 2908300"/>
              <a:gd name="T6" fmla="*/ 83859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7" name="任意多边形 11"/>
          <p:cNvSpPr/>
          <p:nvPr>
            <p:custDataLst>
              <p:tags r:id="rId3"/>
            </p:custDataLst>
          </p:nvPr>
        </p:nvSpPr>
        <p:spPr bwMode="auto">
          <a:xfrm>
            <a:off x="2728912" y="1369219"/>
            <a:ext cx="3901679" cy="2105025"/>
          </a:xfrm>
          <a:custGeom>
            <a:avLst/>
            <a:gdLst>
              <a:gd name="T0" fmla="*/ 0 w 5202646"/>
              <a:gd name="T1" fmla="*/ 622498 h 2806338"/>
              <a:gd name="T2" fmla="*/ 5199790 w 5202646"/>
              <a:gd name="T3" fmla="*/ 0 h 2806338"/>
              <a:gd name="T4" fmla="*/ 4099846 w 5202646"/>
              <a:gd name="T5" fmla="*/ 2694468 h 2806338"/>
              <a:gd name="T6" fmla="*/ 368097 w 5202646"/>
              <a:gd name="T7" fmla="*/ 2808872 h 2806338"/>
              <a:gd name="T8" fmla="*/ 0 w 5202646"/>
              <a:gd name="T9" fmla="*/ 62249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8" name="任意多边形 12"/>
          <p:cNvSpPr/>
          <p:nvPr>
            <p:custDataLst>
              <p:tags r:id="rId4"/>
            </p:custDataLst>
          </p:nvPr>
        </p:nvSpPr>
        <p:spPr bwMode="auto">
          <a:xfrm>
            <a:off x="6298407" y="3007519"/>
            <a:ext cx="332185" cy="419100"/>
          </a:xfrm>
          <a:custGeom>
            <a:avLst/>
            <a:gdLst>
              <a:gd name="T0" fmla="*/ 0 w 292100"/>
              <a:gd name="T1" fmla="*/ 235066 h 368300"/>
              <a:gd name="T2" fmla="*/ 5383193 w 292100"/>
              <a:gd name="T3" fmla="*/ 0 h 368300"/>
              <a:gd name="T4" fmla="*/ 1404316 w 292100"/>
              <a:gd name="T5" fmla="*/ 6816859 h 368300"/>
              <a:gd name="T6" fmla="*/ 0 w 292100"/>
              <a:gd name="T7" fmla="*/ 23506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rgbClr val="0051AD"/>
          </a:solidFill>
          <a:ln>
            <a:noFill/>
          </a:ln>
        </p:spPr>
        <p:txBody>
          <a:bodyPr anchor="ctr"/>
          <a:lstStyle/>
          <a:p>
            <a:endParaRPr lang="zh-CN" altLang="en-US" sz="1015">
              <a:cs typeface="+mn-ea"/>
              <a:sym typeface="+mn-lt"/>
            </a:endParaRPr>
          </a:p>
        </p:txBody>
      </p:sp>
      <p:sp>
        <p:nvSpPr>
          <p:cNvPr id="19" name="任意多边形 13"/>
          <p:cNvSpPr/>
          <p:nvPr>
            <p:custDataLst>
              <p:tags r:id="rId5"/>
            </p:custDataLst>
          </p:nvPr>
        </p:nvSpPr>
        <p:spPr bwMode="auto">
          <a:xfrm>
            <a:off x="5757863" y="3502819"/>
            <a:ext cx="607219" cy="214313"/>
          </a:xfrm>
          <a:custGeom>
            <a:avLst/>
            <a:gdLst>
              <a:gd name="T0" fmla="*/ 0 w 647700"/>
              <a:gd name="T1" fmla="*/ 242235 h 228600"/>
              <a:gd name="T2" fmla="*/ 3088475 w 647700"/>
              <a:gd name="T3" fmla="*/ 0 h 228600"/>
              <a:gd name="T4" fmla="*/ 302794 w 647700"/>
              <a:gd name="T5" fmla="*/ 1090051 h 228600"/>
              <a:gd name="T6" fmla="*/ 0 w 647700"/>
              <a:gd name="T7" fmla="*/ 24223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rgbClr val="0051AD"/>
          </a:solidFill>
          <a:ln>
            <a:noFill/>
          </a:ln>
        </p:spPr>
        <p:txBody>
          <a:bodyPr anchor="ctr"/>
          <a:lstStyle/>
          <a:p>
            <a:endParaRPr lang="zh-CN" altLang="en-US" sz="1015">
              <a:cs typeface="+mn-ea"/>
              <a:sym typeface="+mn-lt"/>
            </a:endParaRPr>
          </a:p>
        </p:txBody>
      </p:sp>
      <p:sp>
        <p:nvSpPr>
          <p:cNvPr id="20" name="任意多边形 15"/>
          <p:cNvSpPr/>
          <p:nvPr>
            <p:custDataLst>
              <p:tags r:id="rId6"/>
            </p:custDataLst>
          </p:nvPr>
        </p:nvSpPr>
        <p:spPr bwMode="auto">
          <a:xfrm>
            <a:off x="3184923" y="2421731"/>
            <a:ext cx="2678906" cy="419100"/>
          </a:xfrm>
          <a:custGeom>
            <a:avLst/>
            <a:gdLst>
              <a:gd name="T0" fmla="*/ 0 w 3456384"/>
              <a:gd name="T1" fmla="*/ 0 h 3882329"/>
              <a:gd name="T2" fmla="*/ 4495894 w 3456384"/>
              <a:gd name="T3" fmla="*/ 0 h 3882329"/>
              <a:gd name="T4" fmla="*/ 0 w 3456384"/>
              <a:gd name="T5" fmla="*/ 0 h 3882329"/>
              <a:gd name="T6" fmla="*/ 0 w 3456384"/>
              <a:gd name="T7" fmla="*/ 0 h 3882329"/>
              <a:gd name="T8" fmla="*/ 4495894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pPr>
            <a:r>
              <a:rPr lang="zh-CN" altLang="en-US" sz="2400" b="1" dirty="0" smtClean="0">
                <a:solidFill>
                  <a:srgbClr val="FFFFFF"/>
                </a:solidFill>
                <a:latin typeface="+mn-lt"/>
                <a:ea typeface="+mn-ea"/>
                <a:cs typeface="+mn-ea"/>
                <a:sym typeface="+mn-lt"/>
              </a:rPr>
              <a:t>单击添加文字标题</a:t>
            </a:r>
            <a:endParaRPr lang="en-US" altLang="zh-CN" sz="2400" b="1" dirty="0">
              <a:solidFill>
                <a:srgbClr val="FFFFFF"/>
              </a:solidFill>
              <a:latin typeface="+mn-lt"/>
              <a:ea typeface="+mn-ea"/>
              <a:cs typeface="+mn-ea"/>
              <a:sym typeface="+mn-lt"/>
            </a:endParaRPr>
          </a:p>
        </p:txBody>
      </p:sp>
      <p:sp>
        <p:nvSpPr>
          <p:cNvPr id="21" name="矩形 14"/>
          <p:cNvSpPr>
            <a:spLocks noChangeArrowheads="1"/>
          </p:cNvSpPr>
          <p:nvPr>
            <p:custDataLst>
              <p:tags r:id="rId7"/>
            </p:custDataLst>
          </p:nvPr>
        </p:nvSpPr>
        <p:spPr bwMode="auto">
          <a:xfrm>
            <a:off x="4002288" y="1952625"/>
            <a:ext cx="1044177"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00" b="1" dirty="0" smtClean="0">
                <a:solidFill>
                  <a:srgbClr val="FFFFFF"/>
                </a:solidFill>
                <a:latin typeface="+mn-lt"/>
                <a:ea typeface="+mn-ea"/>
                <a:cs typeface="+mn-ea"/>
                <a:sym typeface="+mn-lt"/>
              </a:rPr>
              <a:t>第三部分</a:t>
            </a:r>
            <a:endParaRPr lang="zh-CN" altLang="en-US" sz="1800" b="1" dirty="0">
              <a:solidFill>
                <a:srgbClr val="FFFFFF"/>
              </a:solidFill>
              <a:latin typeface="+mn-lt"/>
              <a:ea typeface="+mn-ea"/>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360"/>
                                          </p:val>
                                        </p:tav>
                                        <p:tav tm="100000">
                                          <p:val>
                                            <p:fltVal val="0"/>
                                          </p:val>
                                        </p:tav>
                                      </p:tavLst>
                                    </p:anim>
                                    <p:animEffect transition="in" filter="fade">
                                      <p:cBhvr>
                                        <p:cTn id="21" dur="500"/>
                                        <p:tgtEl>
                                          <p:spTgt spid="1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Box 292"/>
          <p:cNvSpPr txBox="1"/>
          <p:nvPr/>
        </p:nvSpPr>
        <p:spPr bwMode="auto">
          <a:xfrm>
            <a:off x="6491365" y="1465518"/>
            <a:ext cx="1774845" cy="523220"/>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prstClr val="black">
                    <a:lumMod val="75000"/>
                    <a:lumOff val="25000"/>
                  </a:prstClr>
                </a:solidFill>
                <a:latin typeface="+mn-lt"/>
                <a:ea typeface="+mn-ea"/>
                <a:cs typeface="+mn-ea"/>
                <a:sym typeface="+mn-lt"/>
              </a:rPr>
              <a:t>添加标题</a:t>
            </a:r>
          </a:p>
        </p:txBody>
      </p:sp>
      <p:sp>
        <p:nvSpPr>
          <p:cNvPr id="294" name="矩形 1"/>
          <p:cNvSpPr>
            <a:spLocks noChangeArrowheads="1"/>
          </p:cNvSpPr>
          <p:nvPr/>
        </p:nvSpPr>
        <p:spPr bwMode="auto">
          <a:xfrm>
            <a:off x="6181458" y="2203536"/>
            <a:ext cx="2363682"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5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50" dirty="0">
              <a:solidFill>
                <a:prstClr val="black">
                  <a:lumMod val="75000"/>
                  <a:lumOff val="25000"/>
                </a:prstClr>
              </a:solidFill>
              <a:cs typeface="+mn-ea"/>
              <a:sym typeface="+mn-lt"/>
            </a:endParaRPr>
          </a:p>
        </p:txBody>
      </p:sp>
      <p:cxnSp>
        <p:nvCxnSpPr>
          <p:cNvPr id="303" name="直接连接符 302"/>
          <p:cNvCxnSpPr/>
          <p:nvPr/>
        </p:nvCxnSpPr>
        <p:spPr>
          <a:xfrm>
            <a:off x="6207213" y="2094374"/>
            <a:ext cx="23431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Freeform 47"/>
          <p:cNvSpPr>
            <a:spLocks noEditPoints="1" noChangeArrowheads="1"/>
          </p:cNvSpPr>
          <p:nvPr/>
        </p:nvSpPr>
        <p:spPr bwMode="auto">
          <a:xfrm>
            <a:off x="453649" y="1972358"/>
            <a:ext cx="5342487" cy="1810888"/>
          </a:xfrm>
          <a:custGeom>
            <a:avLst/>
            <a:gdLst>
              <a:gd name="T0" fmla="*/ 2147483647 w 3426"/>
              <a:gd name="T1" fmla="*/ 2147483647 h 1232"/>
              <a:gd name="T2" fmla="*/ 2147483647 w 3426"/>
              <a:gd name="T3" fmla="*/ 2147483647 h 1232"/>
              <a:gd name="T4" fmla="*/ 2147483647 w 3426"/>
              <a:gd name="T5" fmla="*/ 2147483647 h 1232"/>
              <a:gd name="T6" fmla="*/ 2147483647 w 3426"/>
              <a:gd name="T7" fmla="*/ 2147483647 h 1232"/>
              <a:gd name="T8" fmla="*/ 2147483647 w 3426"/>
              <a:gd name="T9" fmla="*/ 2147483647 h 1232"/>
              <a:gd name="T10" fmla="*/ 2147483647 w 3426"/>
              <a:gd name="T11" fmla="*/ 2147483647 h 1232"/>
              <a:gd name="T12" fmla="*/ 2147483647 w 3426"/>
              <a:gd name="T13" fmla="*/ 2147483647 h 1232"/>
              <a:gd name="T14" fmla="*/ 2147483647 w 3426"/>
              <a:gd name="T15" fmla="*/ 2147483647 h 1232"/>
              <a:gd name="T16" fmla="*/ 2147483647 w 3426"/>
              <a:gd name="T17" fmla="*/ 2147483647 h 1232"/>
              <a:gd name="T18" fmla="*/ 2147483647 w 3426"/>
              <a:gd name="T19" fmla="*/ 2147483647 h 1232"/>
              <a:gd name="T20" fmla="*/ 2147483647 w 3426"/>
              <a:gd name="T21" fmla="*/ 2147483647 h 1232"/>
              <a:gd name="T22" fmla="*/ 2147483647 w 3426"/>
              <a:gd name="T23" fmla="*/ 2147483647 h 1232"/>
              <a:gd name="T24" fmla="*/ 2147483647 w 3426"/>
              <a:gd name="T25" fmla="*/ 2147483647 h 1232"/>
              <a:gd name="T26" fmla="*/ 2147483647 w 3426"/>
              <a:gd name="T27" fmla="*/ 2147483647 h 1232"/>
              <a:gd name="T28" fmla="*/ 2147483647 w 3426"/>
              <a:gd name="T29" fmla="*/ 2147483647 h 1232"/>
              <a:gd name="T30" fmla="*/ 2147483647 w 3426"/>
              <a:gd name="T31" fmla="*/ 2147483647 h 1232"/>
              <a:gd name="T32" fmla="*/ 2147483647 w 3426"/>
              <a:gd name="T33" fmla="*/ 2147483647 h 1232"/>
              <a:gd name="T34" fmla="*/ 2147483647 w 3426"/>
              <a:gd name="T35" fmla="*/ 2147483647 h 1232"/>
              <a:gd name="T36" fmla="*/ 2147483647 w 3426"/>
              <a:gd name="T37" fmla="*/ 2147483647 h 1232"/>
              <a:gd name="T38" fmla="*/ 2147483647 w 3426"/>
              <a:gd name="T39" fmla="*/ 2147483647 h 1232"/>
              <a:gd name="T40" fmla="*/ 2147483647 w 3426"/>
              <a:gd name="T41" fmla="*/ 2147483647 h 1232"/>
              <a:gd name="T42" fmla="*/ 2147483647 w 3426"/>
              <a:gd name="T43" fmla="*/ 2147483647 h 1232"/>
              <a:gd name="T44" fmla="*/ 2147483647 w 3426"/>
              <a:gd name="T45" fmla="*/ 2147483647 h 1232"/>
              <a:gd name="T46" fmla="*/ 0 w 3426"/>
              <a:gd name="T47" fmla="*/ 2147483647 h 1232"/>
              <a:gd name="T48" fmla="*/ 2147483647 w 3426"/>
              <a:gd name="T49" fmla="*/ 2147483647 h 1232"/>
              <a:gd name="T50" fmla="*/ 2147483647 w 3426"/>
              <a:gd name="T51" fmla="*/ 2147483647 h 1232"/>
              <a:gd name="T52" fmla="*/ 2147483647 w 3426"/>
              <a:gd name="T53" fmla="*/ 2147483647 h 1232"/>
              <a:gd name="T54" fmla="*/ 2147483647 w 3426"/>
              <a:gd name="T55" fmla="*/ 2147483647 h 1232"/>
              <a:gd name="T56" fmla="*/ 2147483647 w 3426"/>
              <a:gd name="T57" fmla="*/ 2147483647 h 1232"/>
              <a:gd name="T58" fmla="*/ 2147483647 w 3426"/>
              <a:gd name="T59" fmla="*/ 2147483647 h 1232"/>
              <a:gd name="T60" fmla="*/ 2147483647 w 3426"/>
              <a:gd name="T61" fmla="*/ 2147483647 h 1232"/>
              <a:gd name="T62" fmla="*/ 2147483647 w 3426"/>
              <a:gd name="T63" fmla="*/ 2147483647 h 1232"/>
              <a:gd name="T64" fmla="*/ 2147483647 w 3426"/>
              <a:gd name="T65" fmla="*/ 2147483647 h 1232"/>
              <a:gd name="T66" fmla="*/ 2147483647 w 3426"/>
              <a:gd name="T67" fmla="*/ 2147483647 h 1232"/>
              <a:gd name="T68" fmla="*/ 2147483647 w 3426"/>
              <a:gd name="T69" fmla="*/ 2147483647 h 1232"/>
              <a:gd name="T70" fmla="*/ 2147483647 w 3426"/>
              <a:gd name="T71" fmla="*/ 2147483647 h 1232"/>
              <a:gd name="T72" fmla="*/ 2147483647 w 3426"/>
              <a:gd name="T73" fmla="*/ 2147483647 h 1232"/>
              <a:gd name="T74" fmla="*/ 2147483647 w 3426"/>
              <a:gd name="T75" fmla="*/ 2147483647 h 1232"/>
              <a:gd name="T76" fmla="*/ 2147483647 w 3426"/>
              <a:gd name="T77" fmla="*/ 2147483647 h 1232"/>
              <a:gd name="T78" fmla="*/ 2147483647 w 3426"/>
              <a:gd name="T79" fmla="*/ 2147483647 h 1232"/>
              <a:gd name="T80" fmla="*/ 2147483647 w 3426"/>
              <a:gd name="T81" fmla="*/ 2147483647 h 1232"/>
              <a:gd name="T82" fmla="*/ 2147483647 w 3426"/>
              <a:gd name="T83" fmla="*/ 2147483647 h 1232"/>
              <a:gd name="T84" fmla="*/ 2147483647 w 3426"/>
              <a:gd name="T85" fmla="*/ 2147483647 h 1232"/>
              <a:gd name="T86" fmla="*/ 2147483647 w 3426"/>
              <a:gd name="T87" fmla="*/ 2147483647 h 1232"/>
              <a:gd name="T88" fmla="*/ 2147483647 w 3426"/>
              <a:gd name="T89" fmla="*/ 2147483647 h 1232"/>
              <a:gd name="T90" fmla="*/ 2147483647 w 3426"/>
              <a:gd name="T91" fmla="*/ 2147483647 h 1232"/>
              <a:gd name="T92" fmla="*/ 2147483647 w 3426"/>
              <a:gd name="T93" fmla="*/ 2147483647 h 1232"/>
              <a:gd name="T94" fmla="*/ 2147483647 w 3426"/>
              <a:gd name="T95" fmla="*/ 2147483647 h 1232"/>
              <a:gd name="T96" fmla="*/ 2147483647 w 3426"/>
              <a:gd name="T97" fmla="*/ 2147483647 h 1232"/>
              <a:gd name="T98" fmla="*/ 2147483647 w 3426"/>
              <a:gd name="T99" fmla="*/ 2147483647 h 1232"/>
              <a:gd name="T100" fmla="*/ 2147483647 w 3426"/>
              <a:gd name="T101" fmla="*/ 2147483647 h 1232"/>
              <a:gd name="T102" fmla="*/ 2147483647 w 3426"/>
              <a:gd name="T103" fmla="*/ 2147483647 h 1232"/>
              <a:gd name="T104" fmla="*/ 2147483647 w 3426"/>
              <a:gd name="T105" fmla="*/ 2147483647 h 1232"/>
              <a:gd name="T106" fmla="*/ 2147483647 w 3426"/>
              <a:gd name="T107" fmla="*/ 2147483647 h 12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6"/>
              <a:gd name="T163" fmla="*/ 0 h 1232"/>
              <a:gd name="T164" fmla="*/ 3426 w 3426"/>
              <a:gd name="T165" fmla="*/ 1232 h 12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chemeClr val="bg1">
              <a:lumMod val="50000"/>
            </a:schemeClr>
          </a:solidFill>
          <a:ln>
            <a:noFill/>
          </a:ln>
        </p:spPr>
        <p:txBody>
          <a:bodyPr anchor="ctr"/>
          <a:lstStyle/>
          <a:p>
            <a:pPr fontAlgn="base">
              <a:spcBef>
                <a:spcPct val="0"/>
              </a:spcBef>
              <a:spcAft>
                <a:spcPct val="0"/>
              </a:spcAft>
              <a:buFont typeface="Arial" panose="020B0604020202020204" pitchFamily="34" charset="0"/>
              <a:buNone/>
            </a:pPr>
            <a:endParaRPr lang="zh-CN" altLang="en-US" smtClean="0">
              <a:solidFill>
                <a:srgbClr val="000000"/>
              </a:solidFill>
              <a:cs typeface="+mn-ea"/>
              <a:sym typeface="+mn-lt"/>
            </a:endParaRPr>
          </a:p>
        </p:txBody>
      </p:sp>
      <p:grpSp>
        <p:nvGrpSpPr>
          <p:cNvPr id="2" name="组合 1"/>
          <p:cNvGrpSpPr/>
          <p:nvPr/>
        </p:nvGrpSpPr>
        <p:grpSpPr>
          <a:xfrm>
            <a:off x="1300258" y="1383553"/>
            <a:ext cx="838690" cy="491637"/>
            <a:chOff x="1300258" y="1383553"/>
            <a:chExt cx="838690" cy="491637"/>
          </a:xfrm>
        </p:grpSpPr>
        <p:sp>
          <p:nvSpPr>
            <p:cNvPr id="70" name="矩形 10"/>
            <p:cNvSpPr>
              <a:spLocks noChangeArrowheads="1"/>
            </p:cNvSpPr>
            <p:nvPr/>
          </p:nvSpPr>
          <p:spPr bwMode="auto">
            <a:xfrm>
              <a:off x="1300258" y="1383553"/>
              <a:ext cx="838690" cy="491637"/>
            </a:xfrm>
            <a:prstGeom prst="rect">
              <a:avLst/>
            </a:prstGeom>
            <a:solidFill>
              <a:schemeClr val="accent1"/>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76" name="TextBox 53"/>
            <p:cNvSpPr>
              <a:spLocks noChangeArrowheads="1"/>
            </p:cNvSpPr>
            <p:nvPr/>
          </p:nvSpPr>
          <p:spPr bwMode="auto">
            <a:xfrm>
              <a:off x="1382594" y="1465519"/>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grpSp>
        <p:nvGrpSpPr>
          <p:cNvPr id="3" name="组合 2"/>
          <p:cNvGrpSpPr/>
          <p:nvPr/>
        </p:nvGrpSpPr>
        <p:grpSpPr>
          <a:xfrm>
            <a:off x="2462884" y="1383553"/>
            <a:ext cx="838690" cy="491637"/>
            <a:chOff x="2462884" y="1383553"/>
            <a:chExt cx="838690" cy="491637"/>
          </a:xfrm>
        </p:grpSpPr>
        <p:sp>
          <p:nvSpPr>
            <p:cNvPr id="73" name="矩形 13"/>
            <p:cNvSpPr>
              <a:spLocks noChangeArrowheads="1"/>
            </p:cNvSpPr>
            <p:nvPr/>
          </p:nvSpPr>
          <p:spPr bwMode="auto">
            <a:xfrm>
              <a:off x="2462884" y="1383553"/>
              <a:ext cx="838690" cy="491637"/>
            </a:xfrm>
            <a:prstGeom prst="rect">
              <a:avLst/>
            </a:prstGeom>
            <a:solidFill>
              <a:schemeClr val="accent2"/>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77" name="TextBox 53"/>
            <p:cNvSpPr>
              <a:spLocks noChangeArrowheads="1"/>
            </p:cNvSpPr>
            <p:nvPr/>
          </p:nvSpPr>
          <p:spPr bwMode="auto">
            <a:xfrm>
              <a:off x="2545220" y="1465519"/>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grpSp>
        <p:nvGrpSpPr>
          <p:cNvPr id="4" name="组合 3"/>
          <p:cNvGrpSpPr/>
          <p:nvPr/>
        </p:nvGrpSpPr>
        <p:grpSpPr>
          <a:xfrm>
            <a:off x="3622516" y="1383553"/>
            <a:ext cx="838690" cy="491637"/>
            <a:chOff x="3622516" y="1383553"/>
            <a:chExt cx="838690" cy="491637"/>
          </a:xfrm>
        </p:grpSpPr>
        <p:sp>
          <p:nvSpPr>
            <p:cNvPr id="74" name="矩形 14"/>
            <p:cNvSpPr>
              <a:spLocks noChangeArrowheads="1"/>
            </p:cNvSpPr>
            <p:nvPr/>
          </p:nvSpPr>
          <p:spPr bwMode="auto">
            <a:xfrm>
              <a:off x="3622516" y="1383553"/>
              <a:ext cx="838690" cy="491637"/>
            </a:xfrm>
            <a:prstGeom prst="rect">
              <a:avLst/>
            </a:prstGeom>
            <a:solidFill>
              <a:schemeClr val="accent3"/>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78" name="TextBox 53"/>
            <p:cNvSpPr>
              <a:spLocks noChangeArrowheads="1"/>
            </p:cNvSpPr>
            <p:nvPr/>
          </p:nvSpPr>
          <p:spPr bwMode="auto">
            <a:xfrm>
              <a:off x="3704852" y="1465518"/>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grpSp>
        <p:nvGrpSpPr>
          <p:cNvPr id="7" name="组合 6"/>
          <p:cNvGrpSpPr/>
          <p:nvPr/>
        </p:nvGrpSpPr>
        <p:grpSpPr>
          <a:xfrm>
            <a:off x="3622516" y="3726678"/>
            <a:ext cx="838690" cy="491637"/>
            <a:chOff x="3622516" y="3726678"/>
            <a:chExt cx="838690" cy="491637"/>
          </a:xfrm>
        </p:grpSpPr>
        <p:sp>
          <p:nvSpPr>
            <p:cNvPr id="75" name="矩形 15"/>
            <p:cNvSpPr>
              <a:spLocks noChangeArrowheads="1"/>
            </p:cNvSpPr>
            <p:nvPr/>
          </p:nvSpPr>
          <p:spPr bwMode="auto">
            <a:xfrm>
              <a:off x="3622516" y="3726678"/>
              <a:ext cx="838690" cy="491637"/>
            </a:xfrm>
            <a:prstGeom prst="rect">
              <a:avLst/>
            </a:prstGeom>
            <a:solidFill>
              <a:schemeClr val="accent4"/>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79" name="TextBox 53"/>
            <p:cNvSpPr>
              <a:spLocks noChangeArrowheads="1"/>
            </p:cNvSpPr>
            <p:nvPr/>
          </p:nvSpPr>
          <p:spPr bwMode="auto">
            <a:xfrm>
              <a:off x="3704852" y="3808644"/>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grpSp>
        <p:nvGrpSpPr>
          <p:cNvPr id="6" name="组合 5"/>
          <p:cNvGrpSpPr/>
          <p:nvPr/>
        </p:nvGrpSpPr>
        <p:grpSpPr>
          <a:xfrm>
            <a:off x="2462884" y="3726678"/>
            <a:ext cx="838690" cy="491637"/>
            <a:chOff x="2462884" y="3726678"/>
            <a:chExt cx="838690" cy="491637"/>
          </a:xfrm>
        </p:grpSpPr>
        <p:sp>
          <p:nvSpPr>
            <p:cNvPr id="72" name="矩形 12"/>
            <p:cNvSpPr>
              <a:spLocks noChangeArrowheads="1"/>
            </p:cNvSpPr>
            <p:nvPr/>
          </p:nvSpPr>
          <p:spPr bwMode="auto">
            <a:xfrm>
              <a:off x="2462884" y="3726678"/>
              <a:ext cx="838690" cy="491637"/>
            </a:xfrm>
            <a:prstGeom prst="rect">
              <a:avLst/>
            </a:prstGeom>
            <a:solidFill>
              <a:schemeClr val="accent2"/>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80" name="TextBox 53"/>
            <p:cNvSpPr>
              <a:spLocks noChangeArrowheads="1"/>
            </p:cNvSpPr>
            <p:nvPr/>
          </p:nvSpPr>
          <p:spPr bwMode="auto">
            <a:xfrm>
              <a:off x="2545219" y="3808644"/>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grpSp>
        <p:nvGrpSpPr>
          <p:cNvPr id="5" name="组合 4"/>
          <p:cNvGrpSpPr/>
          <p:nvPr/>
        </p:nvGrpSpPr>
        <p:grpSpPr>
          <a:xfrm>
            <a:off x="1300258" y="3726678"/>
            <a:ext cx="838690" cy="491637"/>
            <a:chOff x="1300258" y="3726678"/>
            <a:chExt cx="838690" cy="491637"/>
          </a:xfrm>
        </p:grpSpPr>
        <p:sp>
          <p:nvSpPr>
            <p:cNvPr id="71" name="矩形 11"/>
            <p:cNvSpPr>
              <a:spLocks noChangeArrowheads="1"/>
            </p:cNvSpPr>
            <p:nvPr/>
          </p:nvSpPr>
          <p:spPr bwMode="auto">
            <a:xfrm>
              <a:off x="1300258" y="3726678"/>
              <a:ext cx="838690" cy="491637"/>
            </a:xfrm>
            <a:prstGeom prst="rect">
              <a:avLst/>
            </a:prstGeom>
            <a:solidFill>
              <a:schemeClr val="accent1"/>
            </a:solidFill>
            <a:ln>
              <a:noFill/>
            </a:ln>
          </p:spPr>
          <p:txBody>
            <a:bodyPr lIns="0" rIns="0"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20000"/>
                </a:lnSpc>
                <a:spcBef>
                  <a:spcPts val="450"/>
                </a:spcBef>
                <a:spcAft>
                  <a:spcPts val="450"/>
                </a:spcAft>
                <a:buFont typeface="Arial" panose="020B0604020202020204" pitchFamily="34" charset="0"/>
                <a:buNone/>
              </a:pPr>
              <a:endParaRPr lang="zh-CN" altLang="zh-CN" smtClean="0">
                <a:solidFill>
                  <a:prstClr val="white"/>
                </a:solidFill>
                <a:latin typeface="+mn-lt"/>
                <a:ea typeface="+mn-ea"/>
                <a:cs typeface="+mn-ea"/>
                <a:sym typeface="+mn-lt"/>
              </a:endParaRPr>
            </a:p>
          </p:txBody>
        </p:sp>
        <p:sp>
          <p:nvSpPr>
            <p:cNvPr id="81" name="TextBox 53"/>
            <p:cNvSpPr>
              <a:spLocks noChangeArrowheads="1"/>
            </p:cNvSpPr>
            <p:nvPr/>
          </p:nvSpPr>
          <p:spPr bwMode="auto">
            <a:xfrm>
              <a:off x="1382593" y="3808643"/>
              <a:ext cx="68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900" b="1" smtClean="0">
                  <a:solidFill>
                    <a:prstClr val="white"/>
                  </a:solidFill>
                  <a:latin typeface="+mn-lt"/>
                  <a:ea typeface="+mn-ea"/>
                  <a:cs typeface="+mn-ea"/>
                  <a:sym typeface="+mn-lt"/>
                </a:rPr>
                <a:t>单击此处添加标题</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0-#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6" presetClass="entr" presetSubtype="21" fill="hold" nodeType="afterEffect">
                                  <p:stCondLst>
                                    <p:cond delay="0"/>
                                  </p:stCondLst>
                                  <p:childTnLst>
                                    <p:set>
                                      <p:cBhvr>
                                        <p:cTn id="43" dur="1" fill="hold">
                                          <p:stCondLst>
                                            <p:cond delay="0"/>
                                          </p:stCondLst>
                                        </p:cTn>
                                        <p:tgtEl>
                                          <p:spTgt spid="303"/>
                                        </p:tgtEl>
                                        <p:attrNameLst>
                                          <p:attrName>style.visibility</p:attrName>
                                        </p:attrNameLst>
                                      </p:cBhvr>
                                      <p:to>
                                        <p:strVal val="visible"/>
                                      </p:to>
                                    </p:set>
                                    <p:animEffect transition="in" filter="barn(inVertical)">
                                      <p:cBhvr>
                                        <p:cTn id="44" dur="500"/>
                                        <p:tgtEl>
                                          <p:spTgt spid="303"/>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293"/>
                                        </p:tgtEl>
                                        <p:attrNameLst>
                                          <p:attrName>style.visibility</p:attrName>
                                        </p:attrNameLst>
                                      </p:cBhvr>
                                      <p:to>
                                        <p:strVal val="visible"/>
                                      </p:to>
                                    </p:set>
                                    <p:anim calcmode="lin" valueType="num">
                                      <p:cBhvr additive="base">
                                        <p:cTn id="48" dur="500"/>
                                        <p:tgtEl>
                                          <p:spTgt spid="293"/>
                                        </p:tgtEl>
                                        <p:attrNameLst>
                                          <p:attrName>ppt_y</p:attrName>
                                        </p:attrNameLst>
                                      </p:cBhvr>
                                      <p:tavLst>
                                        <p:tav tm="0">
                                          <p:val>
                                            <p:strVal val="#ppt_y+#ppt_h*1.125000"/>
                                          </p:val>
                                        </p:tav>
                                        <p:tav tm="100000">
                                          <p:val>
                                            <p:strVal val="#ppt_y"/>
                                          </p:val>
                                        </p:tav>
                                      </p:tavLst>
                                    </p:anim>
                                    <p:animEffect transition="in" filter="wipe(up)">
                                      <p:cBhvr>
                                        <p:cTn id="49" dur="500"/>
                                        <p:tgtEl>
                                          <p:spTgt spid="29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94"/>
                                        </p:tgtEl>
                                        <p:attrNameLst>
                                          <p:attrName>style.visibility</p:attrName>
                                        </p:attrNameLst>
                                      </p:cBhvr>
                                      <p:to>
                                        <p:strVal val="visible"/>
                                      </p:to>
                                    </p:set>
                                    <p:animEffect transition="in" filter="wipe(down)">
                                      <p:cBhvr>
                                        <p:cTn id="53"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294" grpId="0"/>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Box 265"/>
          <p:cNvSpPr txBox="1"/>
          <p:nvPr/>
        </p:nvSpPr>
        <p:spPr bwMode="auto">
          <a:xfrm>
            <a:off x="4572000" y="1502590"/>
            <a:ext cx="1980030" cy="584775"/>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3200" dirty="0">
                <a:solidFill>
                  <a:schemeClr val="tx1"/>
                </a:solidFill>
                <a:latin typeface="+mn-lt"/>
                <a:ea typeface="+mn-ea"/>
                <a:cs typeface="+mn-ea"/>
                <a:sym typeface="+mn-lt"/>
              </a:rPr>
              <a:t>添加标题</a:t>
            </a:r>
          </a:p>
        </p:txBody>
      </p:sp>
      <p:sp>
        <p:nvSpPr>
          <p:cNvPr id="268" name="矩形 1"/>
          <p:cNvSpPr>
            <a:spLocks noChangeArrowheads="1"/>
          </p:cNvSpPr>
          <p:nvPr/>
        </p:nvSpPr>
        <p:spPr bwMode="auto">
          <a:xfrm>
            <a:off x="4572000" y="2087365"/>
            <a:ext cx="3960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cs typeface="+mn-ea"/>
              <a:sym typeface="+mn-lt"/>
            </a:endParaRPr>
          </a:p>
        </p:txBody>
      </p:sp>
      <p:sp>
        <p:nvSpPr>
          <p:cNvPr id="9" name="Freeform 5"/>
          <p:cNvSpPr/>
          <p:nvPr/>
        </p:nvSpPr>
        <p:spPr bwMode="auto">
          <a:xfrm>
            <a:off x="542088" y="1721054"/>
            <a:ext cx="4029915" cy="2138366"/>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chemeClr val="accent2"/>
          </a:solidFill>
          <a:ln>
            <a:noFill/>
          </a:ln>
        </p:spPr>
        <p:txBody>
          <a:bodyPr vert="horz" wrap="square" lIns="68503" tIns="34284" rIns="68503" bIns="34284" numCol="1" anchor="t" anchorCtr="0" compatLnSpc="1"/>
          <a:lstStyle/>
          <a:p>
            <a:pPr defTabSz="684530" fontAlgn="base">
              <a:spcBef>
                <a:spcPct val="0"/>
              </a:spcBef>
              <a:spcAft>
                <a:spcPct val="0"/>
              </a:spcAft>
            </a:pPr>
            <a:endParaRPr lang="zh-CN" altLang="en-US" sz="3600">
              <a:solidFill>
                <a:prstClr val="white"/>
              </a:solidFill>
              <a:cs typeface="+mn-ea"/>
              <a:sym typeface="+mn-lt"/>
            </a:endParaRPr>
          </a:p>
        </p:txBody>
      </p:sp>
      <p:sp>
        <p:nvSpPr>
          <p:cNvPr id="11" name="Freeform 6"/>
          <p:cNvSpPr>
            <a:spLocks noEditPoints="1"/>
          </p:cNvSpPr>
          <p:nvPr/>
        </p:nvSpPr>
        <p:spPr bwMode="auto">
          <a:xfrm>
            <a:off x="3327282" y="2397668"/>
            <a:ext cx="323415" cy="955350"/>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accent1">
              <a:alpha val="35000"/>
            </a:schemeClr>
          </a:solidFill>
          <a:ln>
            <a:noFill/>
          </a:ln>
        </p:spPr>
        <p:txBody>
          <a:bodyPr lIns="68503" tIns="34284" rIns="68503" bIns="34284"/>
          <a:lstStyle/>
          <a:p>
            <a:pPr defTabSz="684530" fontAlgn="base">
              <a:spcBef>
                <a:spcPct val="0"/>
              </a:spcBef>
              <a:spcAft>
                <a:spcPct val="0"/>
              </a:spcAft>
            </a:pPr>
            <a:endParaRPr lang="zh-CN" altLang="en-US" sz="3300">
              <a:solidFill>
                <a:prstClr val="white"/>
              </a:solidFill>
              <a:cs typeface="+mn-ea"/>
              <a:sym typeface="+mn-lt"/>
            </a:endParaRPr>
          </a:p>
        </p:txBody>
      </p:sp>
      <p:sp>
        <p:nvSpPr>
          <p:cNvPr id="12" name="Freeform 7"/>
          <p:cNvSpPr>
            <a:spLocks noEditPoints="1"/>
          </p:cNvSpPr>
          <p:nvPr/>
        </p:nvSpPr>
        <p:spPr bwMode="auto">
          <a:xfrm>
            <a:off x="1374026" y="2367880"/>
            <a:ext cx="461718" cy="1000032"/>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2">
              <a:alpha val="35000"/>
            </a:schemeClr>
          </a:solidFill>
          <a:ln>
            <a:noFill/>
          </a:ln>
        </p:spPr>
        <p:txBody>
          <a:bodyPr lIns="68503" tIns="34284" rIns="68503" bIns="34284"/>
          <a:lstStyle/>
          <a:p>
            <a:pPr defTabSz="684530" fontAlgn="base">
              <a:spcBef>
                <a:spcPct val="0"/>
              </a:spcBef>
              <a:spcAft>
                <a:spcPct val="0"/>
              </a:spcAft>
            </a:pPr>
            <a:endParaRPr lang="zh-CN" altLang="en-US" sz="3300">
              <a:solidFill>
                <a:prstClr val="white"/>
              </a:solidFill>
              <a:cs typeface="+mn-ea"/>
              <a:sym typeface="+mn-lt"/>
            </a:endParaRPr>
          </a:p>
        </p:txBody>
      </p:sp>
      <p:sp>
        <p:nvSpPr>
          <p:cNvPr id="13" name="TextBox 268"/>
          <p:cNvSpPr txBox="1"/>
          <p:nvPr/>
        </p:nvSpPr>
        <p:spPr bwMode="auto">
          <a:xfrm>
            <a:off x="2907461" y="1502590"/>
            <a:ext cx="1486470" cy="807901"/>
          </a:xfrm>
          <a:prstGeom prst="rect">
            <a:avLst/>
          </a:prstGeom>
          <a:noFill/>
        </p:spPr>
        <p:txBody>
          <a:bodyPr wrap="none" lIns="68503" tIns="34284" rIns="68503" bIns="34284">
            <a:spAutoFit/>
          </a:bodyPr>
          <a:lstStyle>
            <a:defPPr>
              <a:defRPr lang="zh-CN"/>
            </a:defPPr>
            <a:lvl1pPr algn="ctr" fontAlgn="auto">
              <a:spcBef>
                <a:spcPts val="0"/>
              </a:spcBef>
              <a:spcAft>
                <a:spcPts val="0"/>
              </a:spcAft>
              <a:defRPr sz="6600" b="1" spc="300">
                <a:gradFill>
                  <a:gsLst>
                    <a:gs pos="82334">
                      <a:srgbClr val="FBB92F"/>
                    </a:gs>
                    <a:gs pos="65224">
                      <a:srgbClr val="FD665B"/>
                    </a:gs>
                    <a:gs pos="47547">
                      <a:srgbClr val="F1286A"/>
                    </a:gs>
                    <a:gs pos="32925">
                      <a:srgbClr val="E02579"/>
                    </a:gs>
                    <a:gs pos="17700">
                      <a:srgbClr val="A82878"/>
                    </a:gs>
                    <a:gs pos="0">
                      <a:srgbClr val="5B3B87"/>
                    </a:gs>
                    <a:gs pos="100000">
                      <a:srgbClr val="FEF22A"/>
                    </a:gs>
                  </a:gsLst>
                  <a:lin ang="13500000" scaled="1"/>
                </a:gradFill>
                <a:latin typeface="微软雅黑" panose="020B0503020204020204" pitchFamily="34" charset="-122"/>
                <a:ea typeface="微软雅黑" panose="020B0503020204020204" pitchFamily="34" charset="-122"/>
                <a:cs typeface="Arial" panose="020B0604020202020204" pitchFamily="34" charset="0"/>
              </a:defRPr>
            </a:lvl1pPr>
          </a:lstStyle>
          <a:p>
            <a:pPr defTabSz="684530"/>
            <a:r>
              <a:rPr lang="en-US" altLang="zh-CN" sz="4800" dirty="0">
                <a:solidFill>
                  <a:schemeClr val="tx1"/>
                </a:solidFill>
                <a:latin typeface="+mn-lt"/>
                <a:ea typeface="+mn-ea"/>
                <a:cs typeface="+mn-ea"/>
                <a:sym typeface="+mn-lt"/>
              </a:rPr>
              <a:t>52%</a:t>
            </a:r>
            <a:endParaRPr lang="zh-CN" altLang="en-US" sz="4800" dirty="0">
              <a:solidFill>
                <a:schemeClr val="tx1"/>
              </a:solidFill>
              <a:latin typeface="+mn-lt"/>
              <a:ea typeface="+mn-ea"/>
              <a:cs typeface="+mn-ea"/>
              <a:sym typeface="+mn-lt"/>
            </a:endParaRPr>
          </a:p>
        </p:txBody>
      </p:sp>
      <p:sp>
        <p:nvSpPr>
          <p:cNvPr id="14" name="TextBox 269"/>
          <p:cNvSpPr txBox="1"/>
          <p:nvPr/>
        </p:nvSpPr>
        <p:spPr bwMode="auto">
          <a:xfrm>
            <a:off x="958636" y="3645841"/>
            <a:ext cx="1292506" cy="746346"/>
          </a:xfrm>
          <a:prstGeom prst="rect">
            <a:avLst/>
          </a:prstGeom>
          <a:noFill/>
        </p:spPr>
        <p:txBody>
          <a:bodyPr wrap="none" lIns="68503" tIns="34284" rIns="68503" bIns="34284">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defTabSz="684530"/>
            <a:r>
              <a:rPr lang="en-US" altLang="zh-CN" sz="4400" b="1" smtClean="0">
                <a:solidFill>
                  <a:schemeClr val="tx1"/>
                </a:solidFill>
                <a:latin typeface="+mn-lt"/>
                <a:ea typeface="+mn-ea"/>
                <a:cs typeface="+mn-ea"/>
                <a:sym typeface="+mn-lt"/>
              </a:rPr>
              <a:t>48</a:t>
            </a:r>
            <a:r>
              <a:rPr lang="en-US" altLang="zh-CN" sz="3600" b="1" smtClean="0">
                <a:solidFill>
                  <a:schemeClr val="tx1"/>
                </a:solidFill>
                <a:latin typeface="+mn-lt"/>
                <a:ea typeface="+mn-ea"/>
                <a:cs typeface="+mn-ea"/>
                <a:sym typeface="+mn-lt"/>
              </a:rPr>
              <a:t>%</a:t>
            </a:r>
            <a:endParaRPr lang="zh-CN" altLang="en-US" sz="4400" b="1" dirty="0">
              <a:solidFill>
                <a:schemeClr val="tx1"/>
              </a:solidFill>
              <a:latin typeface="+mn-lt"/>
              <a:ea typeface="+mn-ea"/>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childTnLst>
                          </p:cTn>
                        </p:par>
                        <p:par>
                          <p:cTn id="19" fill="hold">
                            <p:stCondLst>
                              <p:cond delay="1500"/>
                            </p:stCondLst>
                            <p:childTnLst>
                              <p:par>
                                <p:cTn id="20" presetID="55"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3" name="Oval 748"/>
          <p:cNvSpPr>
            <a:spLocks noChangeArrowheads="1"/>
          </p:cNvSpPr>
          <p:nvPr/>
        </p:nvSpPr>
        <p:spPr bwMode="auto">
          <a:xfrm>
            <a:off x="2996076" y="3321091"/>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17674" name="Freeform 749"/>
          <p:cNvSpPr/>
          <p:nvPr/>
        </p:nvSpPr>
        <p:spPr bwMode="auto">
          <a:xfrm>
            <a:off x="2880313" y="3456455"/>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17675" name="Rectangle 750"/>
          <p:cNvSpPr>
            <a:spLocks noChangeArrowheads="1"/>
          </p:cNvSpPr>
          <p:nvPr/>
        </p:nvSpPr>
        <p:spPr bwMode="auto">
          <a:xfrm>
            <a:off x="3319338" y="3430255"/>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17676" name="Freeform 751"/>
          <p:cNvSpPr/>
          <p:nvPr/>
        </p:nvSpPr>
        <p:spPr bwMode="auto">
          <a:xfrm>
            <a:off x="1213765" y="3417156"/>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17677" name="Oval 752"/>
          <p:cNvSpPr>
            <a:spLocks noChangeArrowheads="1"/>
          </p:cNvSpPr>
          <p:nvPr/>
        </p:nvSpPr>
        <p:spPr bwMode="auto">
          <a:xfrm>
            <a:off x="1294580" y="3294892"/>
            <a:ext cx="113579" cy="115715"/>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17678" name="Rectangle 753"/>
          <p:cNvSpPr>
            <a:spLocks noChangeArrowheads="1"/>
          </p:cNvSpPr>
          <p:nvPr/>
        </p:nvSpPr>
        <p:spPr bwMode="auto">
          <a:xfrm>
            <a:off x="1624396" y="3417156"/>
            <a:ext cx="1006918" cy="563287"/>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cs typeface="+mn-ea"/>
              <a:sym typeface="+mn-lt"/>
            </a:endParaRPr>
          </a:p>
        </p:txBody>
      </p:sp>
      <p:sp>
        <p:nvSpPr>
          <p:cNvPr id="291" name="矩形 1"/>
          <p:cNvSpPr>
            <a:spLocks noChangeArrowheads="1"/>
          </p:cNvSpPr>
          <p:nvPr/>
        </p:nvSpPr>
        <p:spPr bwMode="auto">
          <a:xfrm>
            <a:off x="4888474" y="1186713"/>
            <a:ext cx="34929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cs typeface="+mn-ea"/>
              <a:sym typeface="+mn-lt"/>
            </a:endParaRPr>
          </a:p>
        </p:txBody>
      </p:sp>
      <p:grpSp>
        <p:nvGrpSpPr>
          <p:cNvPr id="2" name="组合 1"/>
          <p:cNvGrpSpPr/>
          <p:nvPr/>
        </p:nvGrpSpPr>
        <p:grpSpPr>
          <a:xfrm>
            <a:off x="5079806" y="2515459"/>
            <a:ext cx="3305435" cy="1532666"/>
            <a:chOff x="5079806" y="2515459"/>
            <a:chExt cx="3305435" cy="1532666"/>
          </a:xfrm>
        </p:grpSpPr>
        <p:sp>
          <p:nvSpPr>
            <p:cNvPr id="17603"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4" name="Oval 679"/>
            <p:cNvSpPr>
              <a:spLocks noChangeArrowheads="1"/>
            </p:cNvSpPr>
            <p:nvPr/>
          </p:nvSpPr>
          <p:spPr bwMode="auto">
            <a:xfrm>
              <a:off x="6971327"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5"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6" name="Oval 681"/>
            <p:cNvSpPr>
              <a:spLocks noChangeArrowheads="1"/>
            </p:cNvSpPr>
            <p:nvPr/>
          </p:nvSpPr>
          <p:spPr bwMode="auto">
            <a:xfrm>
              <a:off x="6803144"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7"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8" name="Oval 683"/>
            <p:cNvSpPr>
              <a:spLocks noChangeArrowheads="1"/>
            </p:cNvSpPr>
            <p:nvPr/>
          </p:nvSpPr>
          <p:spPr bwMode="auto">
            <a:xfrm>
              <a:off x="6634960"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09"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0" name="Oval 685"/>
            <p:cNvSpPr>
              <a:spLocks noChangeArrowheads="1"/>
            </p:cNvSpPr>
            <p:nvPr/>
          </p:nvSpPr>
          <p:spPr bwMode="auto">
            <a:xfrm>
              <a:off x="7307695" y="2515459"/>
              <a:ext cx="58973"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1"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2" name="Oval 687"/>
            <p:cNvSpPr>
              <a:spLocks noChangeArrowheads="1"/>
            </p:cNvSpPr>
            <p:nvPr/>
          </p:nvSpPr>
          <p:spPr bwMode="auto">
            <a:xfrm>
              <a:off x="713951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3"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4" name="Oval 689"/>
            <p:cNvSpPr>
              <a:spLocks noChangeArrowheads="1"/>
            </p:cNvSpPr>
            <p:nvPr/>
          </p:nvSpPr>
          <p:spPr bwMode="auto">
            <a:xfrm>
              <a:off x="6130409"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5"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6" name="Oval 691"/>
            <p:cNvSpPr>
              <a:spLocks noChangeArrowheads="1"/>
            </p:cNvSpPr>
            <p:nvPr/>
          </p:nvSpPr>
          <p:spPr bwMode="auto">
            <a:xfrm>
              <a:off x="5962225"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7"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8" name="Oval 693"/>
            <p:cNvSpPr>
              <a:spLocks noChangeArrowheads="1"/>
            </p:cNvSpPr>
            <p:nvPr/>
          </p:nvSpPr>
          <p:spPr bwMode="auto">
            <a:xfrm>
              <a:off x="5794042"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19"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0" name="Oval 695"/>
            <p:cNvSpPr>
              <a:spLocks noChangeArrowheads="1"/>
            </p:cNvSpPr>
            <p:nvPr/>
          </p:nvSpPr>
          <p:spPr bwMode="auto">
            <a:xfrm>
              <a:off x="646677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1"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2" name="Oval 697"/>
            <p:cNvSpPr>
              <a:spLocks noChangeArrowheads="1"/>
            </p:cNvSpPr>
            <p:nvPr/>
          </p:nvSpPr>
          <p:spPr bwMode="auto">
            <a:xfrm>
              <a:off x="629859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3"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4" name="Oval 699"/>
            <p:cNvSpPr>
              <a:spLocks noChangeArrowheads="1"/>
            </p:cNvSpPr>
            <p:nvPr/>
          </p:nvSpPr>
          <p:spPr bwMode="auto">
            <a:xfrm>
              <a:off x="5289490"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5"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6" name="Oval 701"/>
            <p:cNvSpPr>
              <a:spLocks noChangeArrowheads="1"/>
            </p:cNvSpPr>
            <p:nvPr/>
          </p:nvSpPr>
          <p:spPr bwMode="auto">
            <a:xfrm>
              <a:off x="512130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7"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8" name="Oval 703"/>
            <p:cNvSpPr>
              <a:spLocks noChangeArrowheads="1"/>
            </p:cNvSpPr>
            <p:nvPr/>
          </p:nvSpPr>
          <p:spPr bwMode="auto">
            <a:xfrm>
              <a:off x="5632410"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29"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0" name="Oval 705"/>
            <p:cNvSpPr>
              <a:spLocks noChangeArrowheads="1"/>
            </p:cNvSpPr>
            <p:nvPr/>
          </p:nvSpPr>
          <p:spPr bwMode="auto">
            <a:xfrm>
              <a:off x="5464226"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1"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2"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3"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4"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5"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6"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7"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8"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39"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0"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1"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2"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3"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4"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5"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6"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7"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8"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49"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0"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1"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2"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3"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4"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5"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6"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7"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8"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59"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0"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1"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2"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3"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4"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5"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6"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7"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8"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69"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70"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71"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17672"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292"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cs typeface="+mn-ea"/>
                  <a:sym typeface="+mn-lt"/>
                </a:rPr>
                <a:t>添加标题</a:t>
              </a:r>
              <a:endParaRPr lang="zh-CN" altLang="en-US" sz="1000" spc="300" dirty="0">
                <a:solidFill>
                  <a:prstClr val="black">
                    <a:lumMod val="75000"/>
                    <a:lumOff val="25000"/>
                  </a:prstClr>
                </a:solidFill>
                <a:cs typeface="+mn-ea"/>
                <a:sym typeface="+mn-lt"/>
              </a:endParaRPr>
            </a:p>
          </p:txBody>
        </p:sp>
        <p:sp>
          <p:nvSpPr>
            <p:cNvPr id="293"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cs typeface="+mn-ea"/>
                  <a:sym typeface="+mn-lt"/>
                </a:rPr>
                <a:t>添加标题</a:t>
              </a:r>
              <a:endParaRPr lang="zh-CN" altLang="en-US" sz="1000" spc="300" dirty="0">
                <a:solidFill>
                  <a:prstClr val="black">
                    <a:lumMod val="75000"/>
                    <a:lumOff val="25000"/>
                  </a:prstClr>
                </a:solidFill>
                <a:cs typeface="+mn-ea"/>
                <a:sym typeface="+mn-lt"/>
              </a:endParaRPr>
            </a:p>
          </p:txBody>
        </p:sp>
        <p:sp>
          <p:nvSpPr>
            <p:cNvPr id="294"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cs typeface="+mn-ea"/>
                  <a:sym typeface="+mn-lt"/>
                </a:rPr>
                <a:t>添加标题</a:t>
              </a:r>
              <a:endParaRPr lang="zh-CN" altLang="en-US" sz="1000" spc="300" dirty="0">
                <a:solidFill>
                  <a:prstClr val="black">
                    <a:lumMod val="75000"/>
                    <a:lumOff val="25000"/>
                  </a:prstClr>
                </a:solidFill>
                <a:cs typeface="+mn-ea"/>
                <a:sym typeface="+mn-lt"/>
              </a:endParaRPr>
            </a:p>
          </p:txBody>
        </p:sp>
        <p:sp>
          <p:nvSpPr>
            <p:cNvPr id="295"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dirty="0" smtClean="0">
                  <a:solidFill>
                    <a:prstClr val="black">
                      <a:lumMod val="75000"/>
                      <a:lumOff val="25000"/>
                    </a:prstClr>
                  </a:solidFill>
                  <a:cs typeface="+mn-ea"/>
                  <a:sym typeface="+mn-lt"/>
                </a:rPr>
                <a:t>添加标题</a:t>
              </a:r>
              <a:endParaRPr lang="zh-CN" altLang="en-US" sz="1000" spc="300" dirty="0">
                <a:solidFill>
                  <a:prstClr val="black">
                    <a:lumMod val="75000"/>
                    <a:lumOff val="25000"/>
                  </a:prstClr>
                </a:solidFill>
                <a:cs typeface="+mn-ea"/>
                <a:sym typeface="+mn-lt"/>
              </a:endParaRPr>
            </a:p>
          </p:txBody>
        </p:sp>
      </p:grpSp>
      <p:sp>
        <p:nvSpPr>
          <p:cNvPr id="303" name="TextBox 302"/>
          <p:cNvSpPr txBox="1"/>
          <p:nvPr/>
        </p:nvSpPr>
        <p:spPr>
          <a:xfrm>
            <a:off x="1722497"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prstClr val="white"/>
                </a:solidFill>
                <a:latin typeface="+mn-lt"/>
                <a:ea typeface="+mn-ea"/>
                <a:cs typeface="+mn-ea"/>
                <a:sym typeface="+mn-lt"/>
              </a:rPr>
              <a:t>65%</a:t>
            </a:r>
            <a:endParaRPr lang="zh-CN" altLang="en-US" sz="2000" dirty="0">
              <a:solidFill>
                <a:prstClr val="white"/>
              </a:solidFill>
              <a:latin typeface="+mn-lt"/>
              <a:ea typeface="+mn-ea"/>
              <a:cs typeface="+mn-ea"/>
              <a:sym typeface="+mn-lt"/>
            </a:endParaRPr>
          </a:p>
        </p:txBody>
      </p:sp>
      <p:sp>
        <p:nvSpPr>
          <p:cNvPr id="305" name="TextBox 304"/>
          <p:cNvSpPr txBox="1"/>
          <p:nvPr/>
        </p:nvSpPr>
        <p:spPr>
          <a:xfrm>
            <a:off x="3491920"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smtClean="0">
                <a:solidFill>
                  <a:prstClr val="white"/>
                </a:solidFill>
                <a:latin typeface="+mn-lt"/>
                <a:ea typeface="+mn-ea"/>
                <a:cs typeface="+mn-ea"/>
                <a:sym typeface="+mn-lt"/>
              </a:rPr>
              <a:t>35%</a:t>
            </a:r>
            <a:endParaRPr lang="zh-CN" altLang="en-US" sz="2000" dirty="0">
              <a:solidFill>
                <a:prstClr val="white"/>
              </a:solidFill>
              <a:latin typeface="+mn-lt"/>
              <a:ea typeface="+mn-ea"/>
              <a:cs typeface="+mn-ea"/>
              <a:sym typeface="+mn-lt"/>
            </a:endParaRPr>
          </a:p>
        </p:txBody>
      </p:sp>
      <p:graphicFrame>
        <p:nvGraphicFramePr>
          <p:cNvPr id="116" name="Chart 4"/>
          <p:cNvGraphicFramePr/>
          <p:nvPr/>
        </p:nvGraphicFramePr>
        <p:xfrm>
          <a:off x="1037877" y="1057231"/>
          <a:ext cx="3684872" cy="2230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673"/>
                                        </p:tgtEl>
                                        <p:attrNameLst>
                                          <p:attrName>style.visibility</p:attrName>
                                        </p:attrNameLst>
                                      </p:cBhvr>
                                      <p:to>
                                        <p:strVal val="visible"/>
                                      </p:to>
                                    </p:set>
                                    <p:animEffect transition="in" filter="fade">
                                      <p:cBhvr>
                                        <p:cTn id="13" dur="1000"/>
                                        <p:tgtEl>
                                          <p:spTgt spid="17673"/>
                                        </p:tgtEl>
                                      </p:cBhvr>
                                    </p:animEffect>
                                    <p:anim calcmode="lin" valueType="num">
                                      <p:cBhvr>
                                        <p:cTn id="14" dur="1000" fill="hold"/>
                                        <p:tgtEl>
                                          <p:spTgt spid="17673"/>
                                        </p:tgtEl>
                                        <p:attrNameLst>
                                          <p:attrName>ppt_x</p:attrName>
                                        </p:attrNameLst>
                                      </p:cBhvr>
                                      <p:tavLst>
                                        <p:tav tm="0">
                                          <p:val>
                                            <p:strVal val="#ppt_x"/>
                                          </p:val>
                                        </p:tav>
                                        <p:tav tm="100000">
                                          <p:val>
                                            <p:strVal val="#ppt_x"/>
                                          </p:val>
                                        </p:tav>
                                      </p:tavLst>
                                    </p:anim>
                                    <p:anim calcmode="lin" valueType="num">
                                      <p:cBhvr>
                                        <p:cTn id="15" dur="1000" fill="hold"/>
                                        <p:tgtEl>
                                          <p:spTgt spid="176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674"/>
                                        </p:tgtEl>
                                        <p:attrNameLst>
                                          <p:attrName>style.visibility</p:attrName>
                                        </p:attrNameLst>
                                      </p:cBhvr>
                                      <p:to>
                                        <p:strVal val="visible"/>
                                      </p:to>
                                    </p:set>
                                    <p:animEffect transition="in" filter="fade">
                                      <p:cBhvr>
                                        <p:cTn id="18" dur="1000"/>
                                        <p:tgtEl>
                                          <p:spTgt spid="17674"/>
                                        </p:tgtEl>
                                      </p:cBhvr>
                                    </p:animEffect>
                                    <p:anim calcmode="lin" valueType="num">
                                      <p:cBhvr>
                                        <p:cTn id="19" dur="1000" fill="hold"/>
                                        <p:tgtEl>
                                          <p:spTgt spid="17674"/>
                                        </p:tgtEl>
                                        <p:attrNameLst>
                                          <p:attrName>ppt_x</p:attrName>
                                        </p:attrNameLst>
                                      </p:cBhvr>
                                      <p:tavLst>
                                        <p:tav tm="0">
                                          <p:val>
                                            <p:strVal val="#ppt_x"/>
                                          </p:val>
                                        </p:tav>
                                        <p:tav tm="100000">
                                          <p:val>
                                            <p:strVal val="#ppt_x"/>
                                          </p:val>
                                        </p:tav>
                                      </p:tavLst>
                                    </p:anim>
                                    <p:anim calcmode="lin" valueType="num">
                                      <p:cBhvr>
                                        <p:cTn id="20" dur="1000" fill="hold"/>
                                        <p:tgtEl>
                                          <p:spTgt spid="1767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675"/>
                                        </p:tgtEl>
                                        <p:attrNameLst>
                                          <p:attrName>style.visibility</p:attrName>
                                        </p:attrNameLst>
                                      </p:cBhvr>
                                      <p:to>
                                        <p:strVal val="visible"/>
                                      </p:to>
                                    </p:set>
                                    <p:animEffect transition="in" filter="fade">
                                      <p:cBhvr>
                                        <p:cTn id="23" dur="1000"/>
                                        <p:tgtEl>
                                          <p:spTgt spid="17675"/>
                                        </p:tgtEl>
                                      </p:cBhvr>
                                    </p:animEffect>
                                    <p:anim calcmode="lin" valueType="num">
                                      <p:cBhvr>
                                        <p:cTn id="24" dur="1000" fill="hold"/>
                                        <p:tgtEl>
                                          <p:spTgt spid="17675"/>
                                        </p:tgtEl>
                                        <p:attrNameLst>
                                          <p:attrName>ppt_x</p:attrName>
                                        </p:attrNameLst>
                                      </p:cBhvr>
                                      <p:tavLst>
                                        <p:tav tm="0">
                                          <p:val>
                                            <p:strVal val="#ppt_x"/>
                                          </p:val>
                                        </p:tav>
                                        <p:tav tm="100000">
                                          <p:val>
                                            <p:strVal val="#ppt_x"/>
                                          </p:val>
                                        </p:tav>
                                      </p:tavLst>
                                    </p:anim>
                                    <p:anim calcmode="lin" valueType="num">
                                      <p:cBhvr>
                                        <p:cTn id="25" dur="1000" fill="hold"/>
                                        <p:tgtEl>
                                          <p:spTgt spid="1767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676"/>
                                        </p:tgtEl>
                                        <p:attrNameLst>
                                          <p:attrName>style.visibility</p:attrName>
                                        </p:attrNameLst>
                                      </p:cBhvr>
                                      <p:to>
                                        <p:strVal val="visible"/>
                                      </p:to>
                                    </p:set>
                                    <p:animEffect transition="in" filter="fade">
                                      <p:cBhvr>
                                        <p:cTn id="28" dur="1000"/>
                                        <p:tgtEl>
                                          <p:spTgt spid="17676"/>
                                        </p:tgtEl>
                                      </p:cBhvr>
                                    </p:animEffect>
                                    <p:anim calcmode="lin" valueType="num">
                                      <p:cBhvr>
                                        <p:cTn id="29" dur="1000" fill="hold"/>
                                        <p:tgtEl>
                                          <p:spTgt spid="17676"/>
                                        </p:tgtEl>
                                        <p:attrNameLst>
                                          <p:attrName>ppt_x</p:attrName>
                                        </p:attrNameLst>
                                      </p:cBhvr>
                                      <p:tavLst>
                                        <p:tav tm="0">
                                          <p:val>
                                            <p:strVal val="#ppt_x"/>
                                          </p:val>
                                        </p:tav>
                                        <p:tav tm="100000">
                                          <p:val>
                                            <p:strVal val="#ppt_x"/>
                                          </p:val>
                                        </p:tav>
                                      </p:tavLst>
                                    </p:anim>
                                    <p:anim calcmode="lin" valueType="num">
                                      <p:cBhvr>
                                        <p:cTn id="30" dur="1000" fill="hold"/>
                                        <p:tgtEl>
                                          <p:spTgt spid="176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677"/>
                                        </p:tgtEl>
                                        <p:attrNameLst>
                                          <p:attrName>style.visibility</p:attrName>
                                        </p:attrNameLst>
                                      </p:cBhvr>
                                      <p:to>
                                        <p:strVal val="visible"/>
                                      </p:to>
                                    </p:set>
                                    <p:animEffect transition="in" filter="fade">
                                      <p:cBhvr>
                                        <p:cTn id="33" dur="1000"/>
                                        <p:tgtEl>
                                          <p:spTgt spid="17677"/>
                                        </p:tgtEl>
                                      </p:cBhvr>
                                    </p:animEffect>
                                    <p:anim calcmode="lin" valueType="num">
                                      <p:cBhvr>
                                        <p:cTn id="34" dur="1000" fill="hold"/>
                                        <p:tgtEl>
                                          <p:spTgt spid="17677"/>
                                        </p:tgtEl>
                                        <p:attrNameLst>
                                          <p:attrName>ppt_x</p:attrName>
                                        </p:attrNameLst>
                                      </p:cBhvr>
                                      <p:tavLst>
                                        <p:tav tm="0">
                                          <p:val>
                                            <p:strVal val="#ppt_x"/>
                                          </p:val>
                                        </p:tav>
                                        <p:tav tm="100000">
                                          <p:val>
                                            <p:strVal val="#ppt_x"/>
                                          </p:val>
                                        </p:tav>
                                      </p:tavLst>
                                    </p:anim>
                                    <p:anim calcmode="lin" valueType="num">
                                      <p:cBhvr>
                                        <p:cTn id="35" dur="1000" fill="hold"/>
                                        <p:tgtEl>
                                          <p:spTgt spid="1767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678"/>
                                        </p:tgtEl>
                                        <p:attrNameLst>
                                          <p:attrName>style.visibility</p:attrName>
                                        </p:attrNameLst>
                                      </p:cBhvr>
                                      <p:to>
                                        <p:strVal val="visible"/>
                                      </p:to>
                                    </p:set>
                                    <p:animEffect transition="in" filter="fade">
                                      <p:cBhvr>
                                        <p:cTn id="38" dur="1000"/>
                                        <p:tgtEl>
                                          <p:spTgt spid="17678"/>
                                        </p:tgtEl>
                                      </p:cBhvr>
                                    </p:animEffect>
                                    <p:anim calcmode="lin" valueType="num">
                                      <p:cBhvr>
                                        <p:cTn id="39" dur="1000" fill="hold"/>
                                        <p:tgtEl>
                                          <p:spTgt spid="17678"/>
                                        </p:tgtEl>
                                        <p:attrNameLst>
                                          <p:attrName>ppt_x</p:attrName>
                                        </p:attrNameLst>
                                      </p:cBhvr>
                                      <p:tavLst>
                                        <p:tav tm="0">
                                          <p:val>
                                            <p:strVal val="#ppt_x"/>
                                          </p:val>
                                        </p:tav>
                                        <p:tav tm="100000">
                                          <p:val>
                                            <p:strVal val="#ppt_x"/>
                                          </p:val>
                                        </p:tav>
                                      </p:tavLst>
                                    </p:anim>
                                    <p:anim calcmode="lin" valueType="num">
                                      <p:cBhvr>
                                        <p:cTn id="40" dur="1000" fill="hold"/>
                                        <p:tgtEl>
                                          <p:spTgt spid="176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1000"/>
                                        <p:tgtEl>
                                          <p:spTgt spid="305"/>
                                        </p:tgtEl>
                                      </p:cBhvr>
                                    </p:animEffect>
                                    <p:anim calcmode="lin" valueType="num">
                                      <p:cBhvr>
                                        <p:cTn id="49" dur="1000" fill="hold"/>
                                        <p:tgtEl>
                                          <p:spTgt spid="305"/>
                                        </p:tgtEl>
                                        <p:attrNameLst>
                                          <p:attrName>ppt_x</p:attrName>
                                        </p:attrNameLst>
                                      </p:cBhvr>
                                      <p:tavLst>
                                        <p:tav tm="0">
                                          <p:val>
                                            <p:strVal val="#ppt_x"/>
                                          </p:val>
                                        </p:tav>
                                        <p:tav tm="100000">
                                          <p:val>
                                            <p:strVal val="#ppt_x"/>
                                          </p:val>
                                        </p:tav>
                                      </p:tavLst>
                                    </p:anim>
                                    <p:anim calcmode="lin" valueType="num">
                                      <p:cBhvr>
                                        <p:cTn id="50" dur="1000" fill="hold"/>
                                        <p:tgtEl>
                                          <p:spTgt spid="305"/>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Effect transition="in" filter="fade">
                                      <p:cBhvr>
                                        <p:cTn id="54" dur="1000"/>
                                        <p:tgtEl>
                                          <p:spTgt spid="291"/>
                                        </p:tgtEl>
                                      </p:cBhvr>
                                    </p:animEffect>
                                    <p:anim calcmode="lin" valueType="num">
                                      <p:cBhvr>
                                        <p:cTn id="55" dur="1000" fill="hold"/>
                                        <p:tgtEl>
                                          <p:spTgt spid="291"/>
                                        </p:tgtEl>
                                        <p:attrNameLst>
                                          <p:attrName>ppt_x</p:attrName>
                                        </p:attrNameLst>
                                      </p:cBhvr>
                                      <p:tavLst>
                                        <p:tav tm="0">
                                          <p:val>
                                            <p:strVal val="#ppt_x"/>
                                          </p:val>
                                        </p:tav>
                                        <p:tav tm="100000">
                                          <p:val>
                                            <p:strVal val="#ppt_x"/>
                                          </p:val>
                                        </p:tav>
                                      </p:tavLst>
                                    </p:anim>
                                    <p:anim calcmode="lin" valueType="num">
                                      <p:cBhvr>
                                        <p:cTn id="56" dur="1000" fill="hold"/>
                                        <p:tgtEl>
                                          <p:spTgt spid="291"/>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3" grpId="0" animBg="1"/>
      <p:bldP spid="17674" grpId="0" animBg="1"/>
      <p:bldP spid="17675" grpId="0" animBg="1"/>
      <p:bldP spid="17676" grpId="0" animBg="1"/>
      <p:bldP spid="17677" grpId="0" animBg="1"/>
      <p:bldP spid="17678" grpId="0" animBg="1"/>
      <p:bldP spid="291" grpId="0"/>
      <p:bldP spid="303" grpId="0"/>
      <p:bldP spid="305" grpId="0"/>
      <p:bldGraphic spid="11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41743" y="1858056"/>
            <a:ext cx="3210735" cy="1808003"/>
            <a:chOff x="1272773" y="2720936"/>
            <a:chExt cx="4280980" cy="2410671"/>
          </a:xfrm>
          <a:solidFill>
            <a:schemeClr val="bg1">
              <a:lumMod val="75000"/>
            </a:schemeClr>
          </a:solidFill>
        </p:grpSpPr>
        <p:sp>
          <p:nvSpPr>
            <p:cNvPr id="27" name="Freeform 5"/>
            <p:cNvSpPr/>
            <p:nvPr/>
          </p:nvSpPr>
          <p:spPr bwMode="auto">
            <a:xfrm>
              <a:off x="1272773" y="2942205"/>
              <a:ext cx="221270" cy="1022498"/>
            </a:xfrm>
            <a:custGeom>
              <a:avLst/>
              <a:gdLst>
                <a:gd name="T0" fmla="*/ 0 w 95"/>
                <a:gd name="T1" fmla="*/ 0 h 439"/>
                <a:gd name="T2" fmla="*/ 10 w 95"/>
                <a:gd name="T3" fmla="*/ 0 h 439"/>
                <a:gd name="T4" fmla="*/ 95 w 95"/>
                <a:gd name="T5" fmla="*/ 437 h 439"/>
                <a:gd name="T6" fmla="*/ 85 w 95"/>
                <a:gd name="T7" fmla="*/ 439 h 439"/>
                <a:gd name="T8" fmla="*/ 0 w 95"/>
                <a:gd name="T9" fmla="*/ 0 h 439"/>
                <a:gd name="T10" fmla="*/ 0 w 95"/>
                <a:gd name="T11" fmla="*/ 0 h 439"/>
              </a:gdLst>
              <a:ahLst/>
              <a:cxnLst>
                <a:cxn ang="0">
                  <a:pos x="T0" y="T1"/>
                </a:cxn>
                <a:cxn ang="0">
                  <a:pos x="T2" y="T3"/>
                </a:cxn>
                <a:cxn ang="0">
                  <a:pos x="T4" y="T5"/>
                </a:cxn>
                <a:cxn ang="0">
                  <a:pos x="T6" y="T7"/>
                </a:cxn>
                <a:cxn ang="0">
                  <a:pos x="T8" y="T9"/>
                </a:cxn>
                <a:cxn ang="0">
                  <a:pos x="T10" y="T11"/>
                </a:cxn>
              </a:cxnLst>
              <a:rect l="0" t="0" r="r" b="b"/>
              <a:pathLst>
                <a:path w="95" h="439">
                  <a:moveTo>
                    <a:pt x="0" y="0"/>
                  </a:moveTo>
                  <a:lnTo>
                    <a:pt x="10" y="0"/>
                  </a:lnTo>
                  <a:lnTo>
                    <a:pt x="95" y="437"/>
                  </a:lnTo>
                  <a:lnTo>
                    <a:pt x="85" y="43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28" name="Freeform 6"/>
            <p:cNvSpPr/>
            <p:nvPr/>
          </p:nvSpPr>
          <p:spPr bwMode="auto">
            <a:xfrm>
              <a:off x="2474615" y="4989528"/>
              <a:ext cx="1043460" cy="142079"/>
            </a:xfrm>
            <a:custGeom>
              <a:avLst/>
              <a:gdLst>
                <a:gd name="T0" fmla="*/ 0 w 448"/>
                <a:gd name="T1" fmla="*/ 9 h 61"/>
                <a:gd name="T2" fmla="*/ 3 w 448"/>
                <a:gd name="T3" fmla="*/ 0 h 61"/>
                <a:gd name="T4" fmla="*/ 448 w 448"/>
                <a:gd name="T5" fmla="*/ 52 h 61"/>
                <a:gd name="T6" fmla="*/ 446 w 448"/>
                <a:gd name="T7" fmla="*/ 61 h 61"/>
                <a:gd name="T8" fmla="*/ 0 w 448"/>
                <a:gd name="T9" fmla="*/ 9 h 61"/>
                <a:gd name="T10" fmla="*/ 0 w 448"/>
                <a:gd name="T11" fmla="*/ 9 h 61"/>
              </a:gdLst>
              <a:ahLst/>
              <a:cxnLst>
                <a:cxn ang="0">
                  <a:pos x="T0" y="T1"/>
                </a:cxn>
                <a:cxn ang="0">
                  <a:pos x="T2" y="T3"/>
                </a:cxn>
                <a:cxn ang="0">
                  <a:pos x="T4" y="T5"/>
                </a:cxn>
                <a:cxn ang="0">
                  <a:pos x="T6" y="T7"/>
                </a:cxn>
                <a:cxn ang="0">
                  <a:pos x="T8" y="T9"/>
                </a:cxn>
                <a:cxn ang="0">
                  <a:pos x="T10" y="T11"/>
                </a:cxn>
              </a:cxnLst>
              <a:rect l="0" t="0" r="r" b="b"/>
              <a:pathLst>
                <a:path w="448" h="61">
                  <a:moveTo>
                    <a:pt x="0" y="9"/>
                  </a:moveTo>
                  <a:lnTo>
                    <a:pt x="3" y="0"/>
                  </a:lnTo>
                  <a:lnTo>
                    <a:pt x="448" y="52"/>
                  </a:lnTo>
                  <a:lnTo>
                    <a:pt x="446" y="6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29" name="Freeform 7"/>
            <p:cNvSpPr/>
            <p:nvPr/>
          </p:nvSpPr>
          <p:spPr bwMode="auto">
            <a:xfrm>
              <a:off x="3203639" y="3540797"/>
              <a:ext cx="440210" cy="1385845"/>
            </a:xfrm>
            <a:custGeom>
              <a:avLst/>
              <a:gdLst>
                <a:gd name="T0" fmla="*/ 0 w 189"/>
                <a:gd name="T1" fmla="*/ 2 h 595"/>
                <a:gd name="T2" fmla="*/ 9 w 189"/>
                <a:gd name="T3" fmla="*/ 0 h 595"/>
                <a:gd name="T4" fmla="*/ 189 w 189"/>
                <a:gd name="T5" fmla="*/ 591 h 595"/>
                <a:gd name="T6" fmla="*/ 180 w 189"/>
                <a:gd name="T7" fmla="*/ 595 h 595"/>
                <a:gd name="T8" fmla="*/ 0 w 189"/>
                <a:gd name="T9" fmla="*/ 2 h 595"/>
                <a:gd name="T10" fmla="*/ 0 w 189"/>
                <a:gd name="T11" fmla="*/ 2 h 595"/>
              </a:gdLst>
              <a:ahLst/>
              <a:cxnLst>
                <a:cxn ang="0">
                  <a:pos x="T0" y="T1"/>
                </a:cxn>
                <a:cxn ang="0">
                  <a:pos x="T2" y="T3"/>
                </a:cxn>
                <a:cxn ang="0">
                  <a:pos x="T4" y="T5"/>
                </a:cxn>
                <a:cxn ang="0">
                  <a:pos x="T6" y="T7"/>
                </a:cxn>
                <a:cxn ang="0">
                  <a:pos x="T8" y="T9"/>
                </a:cxn>
                <a:cxn ang="0">
                  <a:pos x="T10" y="T11"/>
                </a:cxn>
              </a:cxnLst>
              <a:rect l="0" t="0" r="r" b="b"/>
              <a:pathLst>
                <a:path w="189" h="595">
                  <a:moveTo>
                    <a:pt x="0" y="2"/>
                  </a:moveTo>
                  <a:lnTo>
                    <a:pt x="9" y="0"/>
                  </a:lnTo>
                  <a:lnTo>
                    <a:pt x="189" y="591"/>
                  </a:lnTo>
                  <a:lnTo>
                    <a:pt x="180" y="59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0" name="Freeform 8"/>
            <p:cNvSpPr/>
            <p:nvPr/>
          </p:nvSpPr>
          <p:spPr bwMode="auto">
            <a:xfrm>
              <a:off x="2437349" y="2953851"/>
              <a:ext cx="3116404" cy="1437086"/>
            </a:xfrm>
            <a:custGeom>
              <a:avLst/>
              <a:gdLst>
                <a:gd name="T0" fmla="*/ 0 w 1338"/>
                <a:gd name="T1" fmla="*/ 610 h 617"/>
                <a:gd name="T2" fmla="*/ 1333 w 1338"/>
                <a:gd name="T3" fmla="*/ 0 h 617"/>
                <a:gd name="T4" fmla="*/ 1338 w 1338"/>
                <a:gd name="T5" fmla="*/ 10 h 617"/>
                <a:gd name="T6" fmla="*/ 2 w 1338"/>
                <a:gd name="T7" fmla="*/ 617 h 617"/>
                <a:gd name="T8" fmla="*/ 0 w 1338"/>
                <a:gd name="T9" fmla="*/ 610 h 617"/>
                <a:gd name="T10" fmla="*/ 0 w 1338"/>
                <a:gd name="T11" fmla="*/ 610 h 617"/>
              </a:gdLst>
              <a:ahLst/>
              <a:cxnLst>
                <a:cxn ang="0">
                  <a:pos x="T0" y="T1"/>
                </a:cxn>
                <a:cxn ang="0">
                  <a:pos x="T2" y="T3"/>
                </a:cxn>
                <a:cxn ang="0">
                  <a:pos x="T4" y="T5"/>
                </a:cxn>
                <a:cxn ang="0">
                  <a:pos x="T6" y="T7"/>
                </a:cxn>
                <a:cxn ang="0">
                  <a:pos x="T8" y="T9"/>
                </a:cxn>
                <a:cxn ang="0">
                  <a:pos x="T10" y="T11"/>
                </a:cxn>
              </a:cxnLst>
              <a:rect l="0" t="0" r="r" b="b"/>
              <a:pathLst>
                <a:path w="1338" h="617">
                  <a:moveTo>
                    <a:pt x="0" y="610"/>
                  </a:moveTo>
                  <a:lnTo>
                    <a:pt x="1333" y="0"/>
                  </a:lnTo>
                  <a:lnTo>
                    <a:pt x="1338" y="10"/>
                  </a:lnTo>
                  <a:lnTo>
                    <a:pt x="2" y="617"/>
                  </a:lnTo>
                  <a:lnTo>
                    <a:pt x="0" y="610"/>
                  </a:lnTo>
                  <a:lnTo>
                    <a:pt x="0" y="6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1" name="Freeform 9"/>
            <p:cNvSpPr/>
            <p:nvPr/>
          </p:nvSpPr>
          <p:spPr bwMode="auto">
            <a:xfrm>
              <a:off x="3529720" y="3275274"/>
              <a:ext cx="1504632" cy="1078397"/>
            </a:xfrm>
            <a:custGeom>
              <a:avLst/>
              <a:gdLst>
                <a:gd name="T0" fmla="*/ 0 w 646"/>
                <a:gd name="T1" fmla="*/ 7 h 463"/>
                <a:gd name="T2" fmla="*/ 4 w 646"/>
                <a:gd name="T3" fmla="*/ 0 h 463"/>
                <a:gd name="T4" fmla="*/ 646 w 646"/>
                <a:gd name="T5" fmla="*/ 453 h 463"/>
                <a:gd name="T6" fmla="*/ 641 w 646"/>
                <a:gd name="T7" fmla="*/ 463 h 463"/>
                <a:gd name="T8" fmla="*/ 0 w 646"/>
                <a:gd name="T9" fmla="*/ 7 h 463"/>
                <a:gd name="T10" fmla="*/ 0 w 646"/>
                <a:gd name="T11" fmla="*/ 7 h 463"/>
              </a:gdLst>
              <a:ahLst/>
              <a:cxnLst>
                <a:cxn ang="0">
                  <a:pos x="T0" y="T1"/>
                </a:cxn>
                <a:cxn ang="0">
                  <a:pos x="T2" y="T3"/>
                </a:cxn>
                <a:cxn ang="0">
                  <a:pos x="T4" y="T5"/>
                </a:cxn>
                <a:cxn ang="0">
                  <a:pos x="T6" y="T7"/>
                </a:cxn>
                <a:cxn ang="0">
                  <a:pos x="T8" y="T9"/>
                </a:cxn>
                <a:cxn ang="0">
                  <a:pos x="T10" y="T11"/>
                </a:cxn>
              </a:cxnLst>
              <a:rect l="0" t="0" r="r" b="b"/>
              <a:pathLst>
                <a:path w="646" h="463">
                  <a:moveTo>
                    <a:pt x="0" y="7"/>
                  </a:moveTo>
                  <a:lnTo>
                    <a:pt x="4" y="0"/>
                  </a:lnTo>
                  <a:lnTo>
                    <a:pt x="646" y="453"/>
                  </a:lnTo>
                  <a:lnTo>
                    <a:pt x="641" y="46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2" name="Freeform 10"/>
            <p:cNvSpPr/>
            <p:nvPr/>
          </p:nvSpPr>
          <p:spPr bwMode="auto">
            <a:xfrm>
              <a:off x="4719917" y="2720936"/>
              <a:ext cx="600921" cy="1388173"/>
            </a:xfrm>
            <a:custGeom>
              <a:avLst/>
              <a:gdLst>
                <a:gd name="T0" fmla="*/ 0 w 258"/>
                <a:gd name="T1" fmla="*/ 3 h 596"/>
                <a:gd name="T2" fmla="*/ 10 w 258"/>
                <a:gd name="T3" fmla="*/ 0 h 596"/>
                <a:gd name="T4" fmla="*/ 258 w 258"/>
                <a:gd name="T5" fmla="*/ 591 h 596"/>
                <a:gd name="T6" fmla="*/ 249 w 258"/>
                <a:gd name="T7" fmla="*/ 596 h 596"/>
                <a:gd name="T8" fmla="*/ 0 w 258"/>
                <a:gd name="T9" fmla="*/ 3 h 596"/>
                <a:gd name="T10" fmla="*/ 0 w 258"/>
                <a:gd name="T11" fmla="*/ 3 h 596"/>
              </a:gdLst>
              <a:ahLst/>
              <a:cxnLst>
                <a:cxn ang="0">
                  <a:pos x="T0" y="T1"/>
                </a:cxn>
                <a:cxn ang="0">
                  <a:pos x="T2" y="T3"/>
                </a:cxn>
                <a:cxn ang="0">
                  <a:pos x="T4" y="T5"/>
                </a:cxn>
                <a:cxn ang="0">
                  <a:pos x="T6" y="T7"/>
                </a:cxn>
                <a:cxn ang="0">
                  <a:pos x="T8" y="T9"/>
                </a:cxn>
                <a:cxn ang="0">
                  <a:pos x="T10" y="T11"/>
                </a:cxn>
              </a:cxnLst>
              <a:rect l="0" t="0" r="r" b="b"/>
              <a:pathLst>
                <a:path w="258" h="596">
                  <a:moveTo>
                    <a:pt x="0" y="3"/>
                  </a:moveTo>
                  <a:lnTo>
                    <a:pt x="10" y="0"/>
                  </a:lnTo>
                  <a:lnTo>
                    <a:pt x="258" y="591"/>
                  </a:lnTo>
                  <a:lnTo>
                    <a:pt x="249" y="596"/>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3" name="Freeform 11"/>
            <p:cNvSpPr/>
            <p:nvPr/>
          </p:nvSpPr>
          <p:spPr bwMode="auto">
            <a:xfrm>
              <a:off x="1582550" y="2732581"/>
              <a:ext cx="815203" cy="100154"/>
            </a:xfrm>
            <a:custGeom>
              <a:avLst/>
              <a:gdLst>
                <a:gd name="T0" fmla="*/ 0 w 350"/>
                <a:gd name="T1" fmla="*/ 10 h 43"/>
                <a:gd name="T2" fmla="*/ 0 w 350"/>
                <a:gd name="T3" fmla="*/ 0 h 43"/>
                <a:gd name="T4" fmla="*/ 350 w 350"/>
                <a:gd name="T5" fmla="*/ 33 h 43"/>
                <a:gd name="T6" fmla="*/ 350 w 350"/>
                <a:gd name="T7" fmla="*/ 43 h 43"/>
                <a:gd name="T8" fmla="*/ 0 w 350"/>
                <a:gd name="T9" fmla="*/ 10 h 43"/>
                <a:gd name="T10" fmla="*/ 0 w 350"/>
                <a:gd name="T11" fmla="*/ 10 h 43"/>
              </a:gdLst>
              <a:ahLst/>
              <a:cxnLst>
                <a:cxn ang="0">
                  <a:pos x="T0" y="T1"/>
                </a:cxn>
                <a:cxn ang="0">
                  <a:pos x="T2" y="T3"/>
                </a:cxn>
                <a:cxn ang="0">
                  <a:pos x="T4" y="T5"/>
                </a:cxn>
                <a:cxn ang="0">
                  <a:pos x="T6" y="T7"/>
                </a:cxn>
                <a:cxn ang="0">
                  <a:pos x="T8" y="T9"/>
                </a:cxn>
                <a:cxn ang="0">
                  <a:pos x="T10" y="T11"/>
                </a:cxn>
              </a:cxnLst>
              <a:rect l="0" t="0" r="r" b="b"/>
              <a:pathLst>
                <a:path w="350" h="43">
                  <a:moveTo>
                    <a:pt x="0" y="10"/>
                  </a:moveTo>
                  <a:lnTo>
                    <a:pt x="0" y="0"/>
                  </a:lnTo>
                  <a:lnTo>
                    <a:pt x="350" y="33"/>
                  </a:lnTo>
                  <a:lnTo>
                    <a:pt x="350" y="4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grpSp>
      <p:sp>
        <p:nvSpPr>
          <p:cNvPr id="34" name="Oval 12"/>
          <p:cNvSpPr>
            <a:spLocks noChangeArrowheads="1"/>
          </p:cNvSpPr>
          <p:nvPr/>
        </p:nvSpPr>
        <p:spPr bwMode="auto">
          <a:xfrm>
            <a:off x="673233" y="1477186"/>
            <a:ext cx="703987" cy="70922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7" name="Oval 15"/>
          <p:cNvSpPr>
            <a:spLocks noChangeArrowheads="1"/>
          </p:cNvSpPr>
          <p:nvPr/>
        </p:nvSpPr>
        <p:spPr bwMode="auto">
          <a:xfrm>
            <a:off x="3382537" y="1552384"/>
            <a:ext cx="414008" cy="414007"/>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0" name="Oval 18"/>
          <p:cNvSpPr>
            <a:spLocks noChangeArrowheads="1"/>
          </p:cNvSpPr>
          <p:nvPr/>
        </p:nvSpPr>
        <p:spPr bwMode="auto">
          <a:xfrm>
            <a:off x="2610503" y="3409213"/>
            <a:ext cx="496109" cy="49785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grpSp>
        <p:nvGrpSpPr>
          <p:cNvPr id="5" name="组合 4"/>
          <p:cNvGrpSpPr/>
          <p:nvPr/>
        </p:nvGrpSpPr>
        <p:grpSpPr>
          <a:xfrm>
            <a:off x="536896" y="2612720"/>
            <a:ext cx="1580912" cy="1587899"/>
            <a:chOff x="536896" y="2612720"/>
            <a:chExt cx="1580912" cy="1587899"/>
          </a:xfrm>
        </p:grpSpPr>
        <p:sp>
          <p:nvSpPr>
            <p:cNvPr id="38" name="Oval 16"/>
            <p:cNvSpPr>
              <a:spLocks noChangeArrowheads="1"/>
            </p:cNvSpPr>
            <p:nvPr/>
          </p:nvSpPr>
          <p:spPr bwMode="auto">
            <a:xfrm>
              <a:off x="536896" y="2612720"/>
              <a:ext cx="1580912" cy="1587899"/>
            </a:xfrm>
            <a:prstGeom prst="star7">
              <a:avLst/>
            </a:prstGeom>
            <a:solidFill>
              <a:schemeClr val="accent1"/>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1" name="文本框 19"/>
            <p:cNvSpPr txBox="1"/>
            <p:nvPr/>
          </p:nvSpPr>
          <p:spPr>
            <a:xfrm>
              <a:off x="776276" y="3118807"/>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cs typeface="+mn-ea"/>
                  <a:sym typeface="+mn-lt"/>
                </a:rPr>
                <a:t>标题</a:t>
              </a:r>
            </a:p>
          </p:txBody>
        </p:sp>
      </p:grpSp>
      <p:grpSp>
        <p:nvGrpSpPr>
          <p:cNvPr id="4" name="组合 3"/>
          <p:cNvGrpSpPr/>
          <p:nvPr/>
        </p:nvGrpSpPr>
        <p:grpSpPr>
          <a:xfrm>
            <a:off x="3599147" y="2717521"/>
            <a:ext cx="1479594" cy="1483087"/>
            <a:chOff x="3599147" y="2717521"/>
            <a:chExt cx="1479594" cy="1483087"/>
          </a:xfrm>
        </p:grpSpPr>
        <p:sp>
          <p:nvSpPr>
            <p:cNvPr id="39" name="Oval 17"/>
            <p:cNvSpPr>
              <a:spLocks noChangeArrowheads="1"/>
            </p:cNvSpPr>
            <p:nvPr/>
          </p:nvSpPr>
          <p:spPr bwMode="auto">
            <a:xfrm>
              <a:off x="3599147" y="2717521"/>
              <a:ext cx="1479594" cy="1483087"/>
            </a:xfrm>
            <a:prstGeom prst="star7">
              <a:avLst/>
            </a:prstGeom>
            <a:solidFill>
              <a:schemeClr val="accent4"/>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2" name="文本框 20"/>
            <p:cNvSpPr txBox="1"/>
            <p:nvPr/>
          </p:nvSpPr>
          <p:spPr>
            <a:xfrm>
              <a:off x="3796543" y="3171104"/>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cs typeface="+mn-ea"/>
                  <a:sym typeface="+mn-lt"/>
                </a:rPr>
                <a:t>标题</a:t>
              </a:r>
            </a:p>
          </p:txBody>
        </p:sp>
      </p:grpSp>
      <p:grpSp>
        <p:nvGrpSpPr>
          <p:cNvPr id="2" name="组合 1"/>
          <p:cNvGrpSpPr/>
          <p:nvPr/>
        </p:nvGrpSpPr>
        <p:grpSpPr>
          <a:xfrm>
            <a:off x="1778916" y="1419622"/>
            <a:ext cx="1173892" cy="1177385"/>
            <a:chOff x="1778916" y="1419622"/>
            <a:chExt cx="1173892" cy="1177385"/>
          </a:xfrm>
        </p:grpSpPr>
        <p:sp>
          <p:nvSpPr>
            <p:cNvPr id="36" name="Oval 14"/>
            <p:cNvSpPr>
              <a:spLocks noChangeArrowheads="1"/>
            </p:cNvSpPr>
            <p:nvPr/>
          </p:nvSpPr>
          <p:spPr bwMode="auto">
            <a:xfrm>
              <a:off x="1778916" y="1419622"/>
              <a:ext cx="1173892" cy="1177385"/>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3" name="文本框 21"/>
            <p:cNvSpPr txBox="1"/>
            <p:nvPr/>
          </p:nvSpPr>
          <p:spPr>
            <a:xfrm>
              <a:off x="1819124" y="1755100"/>
              <a:ext cx="1093476"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white"/>
                  </a:solidFill>
                  <a:cs typeface="+mn-ea"/>
                  <a:sym typeface="+mn-lt"/>
                </a:rPr>
                <a:t>标题</a:t>
              </a:r>
            </a:p>
          </p:txBody>
        </p:sp>
      </p:grpSp>
      <p:grpSp>
        <p:nvGrpSpPr>
          <p:cNvPr id="3" name="组合 2"/>
          <p:cNvGrpSpPr/>
          <p:nvPr/>
        </p:nvGrpSpPr>
        <p:grpSpPr>
          <a:xfrm>
            <a:off x="4083032" y="1447572"/>
            <a:ext cx="904875" cy="908369"/>
            <a:chOff x="4083032" y="1447572"/>
            <a:chExt cx="904875" cy="908369"/>
          </a:xfrm>
        </p:grpSpPr>
        <p:sp>
          <p:nvSpPr>
            <p:cNvPr id="35" name="Oval 13"/>
            <p:cNvSpPr>
              <a:spLocks noChangeArrowheads="1"/>
            </p:cNvSpPr>
            <p:nvPr/>
          </p:nvSpPr>
          <p:spPr bwMode="auto">
            <a:xfrm>
              <a:off x="4083032" y="1447572"/>
              <a:ext cx="904875" cy="908369"/>
            </a:xfrm>
            <a:prstGeom prst="star7">
              <a:avLst/>
            </a:prstGeom>
            <a:solidFill>
              <a:schemeClr val="accent2"/>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4" name="文本框 22"/>
            <p:cNvSpPr txBox="1"/>
            <p:nvPr/>
          </p:nvSpPr>
          <p:spPr>
            <a:xfrm>
              <a:off x="4142451" y="1684623"/>
              <a:ext cx="786028" cy="438581"/>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400" b="1" dirty="0">
                  <a:solidFill>
                    <a:prstClr val="white"/>
                  </a:solidFill>
                  <a:cs typeface="+mn-ea"/>
                  <a:sym typeface="+mn-lt"/>
                </a:rPr>
                <a:t>标题</a:t>
              </a:r>
            </a:p>
          </p:txBody>
        </p:sp>
      </p:grpSp>
      <p:sp>
        <p:nvSpPr>
          <p:cNvPr id="47" name="TextBox 14"/>
          <p:cNvSpPr txBox="1"/>
          <p:nvPr/>
        </p:nvSpPr>
        <p:spPr>
          <a:xfrm>
            <a:off x="5807352" y="1575052"/>
            <a:ext cx="2600074"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black">
                    <a:lumMod val="75000"/>
                    <a:lumOff val="25000"/>
                  </a:prstClr>
                </a:solidFill>
                <a:cs typeface="+mn-ea"/>
                <a:sym typeface="+mn-lt"/>
              </a:rPr>
              <a:t>请输入标题</a:t>
            </a:r>
          </a:p>
        </p:txBody>
      </p:sp>
      <p:sp>
        <p:nvSpPr>
          <p:cNvPr id="48" name="矩形 47"/>
          <p:cNvSpPr>
            <a:spLocks noChangeArrowheads="1"/>
          </p:cNvSpPr>
          <p:nvPr/>
        </p:nvSpPr>
        <p:spPr bwMode="auto">
          <a:xfrm>
            <a:off x="5903738" y="2327076"/>
            <a:ext cx="2407475" cy="21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42" tIns="34283" rIns="68442" bIns="34283">
            <a:spAutoFit/>
          </a:bodyPr>
          <a:lstStyle/>
          <a:p>
            <a:pPr algn="just" defTabSz="683895" fontAlgn="base">
              <a:spcBef>
                <a:spcPct val="0"/>
              </a:spcBef>
              <a:spcAft>
                <a:spcPct val="0"/>
              </a:spcAft>
            </a:pPr>
            <a:r>
              <a:rPr lang="zh-CN" altLang="en-US" sz="15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6" name="组合 5"/>
          <p:cNvGrpSpPr/>
          <p:nvPr/>
        </p:nvGrpSpPr>
        <p:grpSpPr>
          <a:xfrm>
            <a:off x="5730815" y="2102287"/>
            <a:ext cx="2801625" cy="75239"/>
            <a:chOff x="5730815" y="2102287"/>
            <a:chExt cx="2801625" cy="75239"/>
          </a:xfrm>
        </p:grpSpPr>
        <p:cxnSp>
          <p:nvCxnSpPr>
            <p:cNvPr id="45" name="直接连接符 44"/>
            <p:cNvCxnSpPr/>
            <p:nvPr/>
          </p:nvCxnSpPr>
          <p:spPr>
            <a:xfrm>
              <a:off x="5759288" y="2135479"/>
              <a:ext cx="2696372" cy="1588"/>
            </a:xfrm>
            <a:prstGeom prst="line">
              <a:avLst/>
            </a:prstGeom>
            <a:solidFill>
              <a:schemeClr val="tx1">
                <a:lumMod val="50000"/>
                <a:lumOff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5730815" y="2106088"/>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fontAlgn="base">
                <a:spcBef>
                  <a:spcPct val="0"/>
                </a:spcBef>
                <a:spcAft>
                  <a:spcPct val="0"/>
                </a:spcAft>
              </a:pPr>
              <a:endParaRPr lang="zh-CN" altLang="en-US" sz="2700">
                <a:solidFill>
                  <a:prstClr val="white"/>
                </a:solidFill>
                <a:cs typeface="+mn-ea"/>
                <a:sym typeface="+mn-lt"/>
              </a:endParaRPr>
            </a:p>
          </p:txBody>
        </p:sp>
        <p:sp>
          <p:nvSpPr>
            <p:cNvPr id="49" name="椭圆 48"/>
            <p:cNvSpPr/>
            <p:nvPr/>
          </p:nvSpPr>
          <p:spPr>
            <a:xfrm>
              <a:off x="8436141" y="2102287"/>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42" tIns="34283" rIns="68442" bIns="34283" rtlCol="0" anchor="ctr"/>
            <a:lstStyle/>
            <a:p>
              <a:pPr algn="ctr" defTabSz="683895" fontAlgn="base">
                <a:spcBef>
                  <a:spcPct val="0"/>
                </a:spcBef>
                <a:spcAft>
                  <a:spcPct val="0"/>
                </a:spcAft>
              </a:pPr>
              <a:endParaRPr lang="zh-CN" altLang="en-US" sz="2700">
                <a:solidFill>
                  <a:srgbClr val="FEFA00"/>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par>
                                <p:cTn id="17" presetID="49" presetClass="entr" presetSubtype="0" decel="100000"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360"/>
                                          </p:val>
                                        </p:tav>
                                        <p:tav tm="100000">
                                          <p:val>
                                            <p:fltVal val="0"/>
                                          </p:val>
                                        </p:tav>
                                      </p:tavLst>
                                    </p:anim>
                                    <p:animEffect transition="in" filter="fade">
                                      <p:cBhvr>
                                        <p:cTn id="22" dur="1000"/>
                                        <p:tgtEl>
                                          <p:spTgt spid="4"/>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360"/>
                                          </p:val>
                                        </p:tav>
                                        <p:tav tm="100000">
                                          <p:val>
                                            <p:fltVal val="0"/>
                                          </p:val>
                                        </p:tav>
                                      </p:tavLst>
                                    </p:anim>
                                    <p:animEffect transition="in" filter="fade">
                                      <p:cBhvr>
                                        <p:cTn id="28" dur="1000"/>
                                        <p:tgtEl>
                                          <p:spTgt spid="3"/>
                                        </p:tgtEl>
                                      </p:cBhvr>
                                    </p:animEffect>
                                  </p:childTnLst>
                                </p:cTn>
                              </p:par>
                              <p:par>
                                <p:cTn id="29" presetID="49" presetClass="entr" presetSubtype="0" decel="100000" fill="hold" grpId="0" nodeType="withEffect">
                                  <p:stCondLst>
                                    <p:cond delay="9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360"/>
                                          </p:val>
                                        </p:tav>
                                        <p:tav tm="100000">
                                          <p:val>
                                            <p:fltVal val="0"/>
                                          </p:val>
                                        </p:tav>
                                      </p:tavLst>
                                    </p:anim>
                                    <p:animEffect transition="in" filter="fade">
                                      <p:cBhvr>
                                        <p:cTn id="34" dur="1000"/>
                                        <p:tgtEl>
                                          <p:spTgt spid="37"/>
                                        </p:tgtEl>
                                      </p:cBhvr>
                                    </p:animEffect>
                                  </p:childTnLst>
                                </p:cTn>
                              </p:par>
                              <p:par>
                                <p:cTn id="35" presetID="49" presetClass="entr" presetSubtype="0" decel="100000" fill="hold" grpId="0" nodeType="withEffect">
                                  <p:stCondLst>
                                    <p:cond delay="13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360"/>
                                          </p:val>
                                        </p:tav>
                                        <p:tav tm="100000">
                                          <p:val>
                                            <p:fltVal val="0"/>
                                          </p:val>
                                        </p:tav>
                                      </p:tavLst>
                                    </p:anim>
                                    <p:animEffect transition="in" filter="fade">
                                      <p:cBhvr>
                                        <p:cTn id="40" dur="1000"/>
                                        <p:tgtEl>
                                          <p:spTgt spid="40"/>
                                        </p:tgtEl>
                                      </p:cBhvr>
                                    </p:animEffect>
                                  </p:childTnLst>
                                </p:cTn>
                              </p:par>
                              <p:par>
                                <p:cTn id="41" presetID="49" presetClass="entr" presetSubtype="0" decel="100000" fill="hold" grpId="0" nodeType="withEffect">
                                  <p:stCondLst>
                                    <p:cond delay="11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360"/>
                                          </p:val>
                                        </p:tav>
                                        <p:tav tm="100000">
                                          <p:val>
                                            <p:fltVal val="0"/>
                                          </p:val>
                                        </p:tav>
                                      </p:tavLst>
                                    </p:anim>
                                    <p:animEffect transition="in" filter="fade">
                                      <p:cBhvr>
                                        <p:cTn id="46" dur="1000"/>
                                        <p:tgtEl>
                                          <p:spTgt spid="34"/>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par>
                          <p:cTn id="51" fill="hold">
                            <p:stCondLst>
                              <p:cond delay="1500"/>
                            </p:stCondLst>
                            <p:childTnLst>
                              <p:par>
                                <p:cTn id="52" presetID="16" presetClass="entr" presetSubtype="2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860800" y="755650"/>
            <a:ext cx="3090863" cy="681038"/>
            <a:chOff x="3771900" y="1200150"/>
            <a:chExt cx="3090863" cy="681038"/>
          </a:xfrm>
        </p:grpSpPr>
        <p:sp>
          <p:nvSpPr>
            <p:cNvPr id="2" name="任意多边形 1"/>
            <p:cNvSpPr/>
            <p:nvPr>
              <p:custDataLst>
                <p:tags r:id="rId7"/>
              </p:custDataLst>
            </p:nvPr>
          </p:nvSpPr>
          <p:spPr bwMode="auto">
            <a:xfrm>
              <a:off x="3771900" y="1200150"/>
              <a:ext cx="3090863" cy="681038"/>
            </a:xfrm>
            <a:custGeom>
              <a:avLst/>
              <a:gdLst>
                <a:gd name="connsiteX0" fmla="*/ 454029 w 4121154"/>
                <a:gd name="connsiteY0" fmla="*/ 0 h 908058"/>
                <a:gd name="connsiteX1" fmla="*/ 872378 w 4121154"/>
                <a:gd name="connsiteY1" fmla="*/ 277300 h 908058"/>
                <a:gd name="connsiteX2" fmla="*/ 882326 w 4121154"/>
                <a:gd name="connsiteY2" fmla="*/ 309346 h 908058"/>
                <a:gd name="connsiteX3" fmla="*/ 3821798 w 4121154"/>
                <a:gd name="connsiteY3" fmla="*/ 309346 h 908058"/>
                <a:gd name="connsiteX4" fmla="*/ 4121154 w 4121154"/>
                <a:gd name="connsiteY4" fmla="*/ 608702 h 908058"/>
                <a:gd name="connsiteX5" fmla="*/ 4121153 w 4121154"/>
                <a:gd name="connsiteY5" fmla="*/ 608702 h 908058"/>
                <a:gd name="connsiteX6" fmla="*/ 3821797 w 4121154"/>
                <a:gd name="connsiteY6" fmla="*/ 908058 h 908058"/>
                <a:gd name="connsiteX7" fmla="*/ 515256 w 4121154"/>
                <a:gd name="connsiteY7" fmla="*/ 908057 h 908058"/>
                <a:gd name="connsiteX8" fmla="*/ 484648 w 4121154"/>
                <a:gd name="connsiteY8" fmla="*/ 904972 h 908058"/>
                <a:gd name="connsiteX9" fmla="*/ 454029 w 4121154"/>
                <a:gd name="connsiteY9" fmla="*/ 908058 h 908058"/>
                <a:gd name="connsiteX10" fmla="*/ 0 w 4121154"/>
                <a:gd name="connsiteY10" fmla="*/ 454029 h 908058"/>
                <a:gd name="connsiteX11" fmla="*/ 454029 w 4121154"/>
                <a:gd name="connsiteY11" fmla="*/ 0 h 90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154" h="908058">
                  <a:moveTo>
                    <a:pt x="454029" y="0"/>
                  </a:moveTo>
                  <a:cubicBezTo>
                    <a:pt x="642094" y="0"/>
                    <a:pt x="803453" y="114343"/>
                    <a:pt x="872378" y="277300"/>
                  </a:cubicBezTo>
                  <a:lnTo>
                    <a:pt x="882326" y="309346"/>
                  </a:lnTo>
                  <a:lnTo>
                    <a:pt x="3821798" y="309346"/>
                  </a:lnTo>
                  <a:cubicBezTo>
                    <a:pt x="3987128" y="309346"/>
                    <a:pt x="4121154" y="443372"/>
                    <a:pt x="4121154" y="608702"/>
                  </a:cubicBezTo>
                  <a:lnTo>
                    <a:pt x="4121153" y="608702"/>
                  </a:lnTo>
                  <a:cubicBezTo>
                    <a:pt x="4121153" y="774032"/>
                    <a:pt x="3987127" y="908058"/>
                    <a:pt x="3821797" y="908058"/>
                  </a:cubicBezTo>
                  <a:lnTo>
                    <a:pt x="515256" y="908057"/>
                  </a:lnTo>
                  <a:lnTo>
                    <a:pt x="484648" y="904972"/>
                  </a:lnTo>
                  <a:lnTo>
                    <a:pt x="454029" y="908058"/>
                  </a:lnTo>
                  <a:cubicBezTo>
                    <a:pt x="203276" y="908058"/>
                    <a:pt x="0" y="704782"/>
                    <a:pt x="0" y="454029"/>
                  </a:cubicBezTo>
                  <a:cubicBezTo>
                    <a:pt x="0" y="203276"/>
                    <a:pt x="203276" y="0"/>
                    <a:pt x="454029" y="0"/>
                  </a:cubicBezTo>
                  <a:close/>
                </a:path>
              </a:pathLst>
            </a:custGeom>
            <a:solidFill>
              <a:srgbClr val="0051AD"/>
            </a:solidFill>
            <a:ln w="12700" cmpd="sng">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tIns="270000" anchor="ctr">
              <a:normAutofit/>
            </a:bodyPr>
            <a:lstStyle/>
            <a:p>
              <a:pPr>
                <a:defRPr/>
              </a:pPr>
              <a:r>
                <a:rPr lang="zh-CN" altLang="en-US" sz="1500" dirty="0">
                  <a:solidFill>
                    <a:schemeClr val="bg1"/>
                  </a:solidFill>
                  <a:cs typeface="+mn-ea"/>
                  <a:sym typeface="+mn-lt"/>
                </a:rPr>
                <a:t>单击此处添加文字标题</a:t>
              </a:r>
            </a:p>
          </p:txBody>
        </p:sp>
        <p:sp>
          <p:nvSpPr>
            <p:cNvPr id="3" name="椭圆 2"/>
            <p:cNvSpPr/>
            <p:nvPr>
              <p:custDataLst>
                <p:tags r:id="rId8"/>
              </p:custDataLst>
            </p:nvPr>
          </p:nvSpPr>
          <p:spPr bwMode="auto">
            <a:xfrm>
              <a:off x="3889601" y="1328562"/>
              <a:ext cx="424888" cy="424888"/>
            </a:xfrm>
            <a:prstGeom prst="ellipse">
              <a:avLst/>
            </a:prstGeom>
            <a:solidFill>
              <a:srgbClr val="00B0F0"/>
            </a:solidFill>
            <a:ln w="3175" cmpd="sng">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rgbClr val="FFFFFF"/>
                  </a:solidFill>
                  <a:cs typeface="+mn-ea"/>
                  <a:sym typeface="+mn-lt"/>
                </a:rPr>
                <a:t>A</a:t>
              </a:r>
              <a:endParaRPr lang="zh-CN" altLang="en-US" sz="2400" dirty="0">
                <a:solidFill>
                  <a:srgbClr val="FFFFFF"/>
                </a:solidFill>
                <a:cs typeface="+mn-ea"/>
                <a:sym typeface="+mn-lt"/>
              </a:endParaRPr>
            </a:p>
          </p:txBody>
        </p:sp>
      </p:grpSp>
      <p:grpSp>
        <p:nvGrpSpPr>
          <p:cNvPr id="10" name="组合 9"/>
          <p:cNvGrpSpPr/>
          <p:nvPr/>
        </p:nvGrpSpPr>
        <p:grpSpPr>
          <a:xfrm>
            <a:off x="3860800" y="1688905"/>
            <a:ext cx="3090863" cy="681038"/>
            <a:chOff x="3771900" y="2164556"/>
            <a:chExt cx="3090863" cy="681038"/>
          </a:xfrm>
        </p:grpSpPr>
        <p:sp>
          <p:nvSpPr>
            <p:cNvPr id="4" name="任意多边形 3"/>
            <p:cNvSpPr/>
            <p:nvPr>
              <p:custDataLst>
                <p:tags r:id="rId5"/>
              </p:custDataLst>
            </p:nvPr>
          </p:nvSpPr>
          <p:spPr bwMode="auto">
            <a:xfrm>
              <a:off x="3771900" y="2164556"/>
              <a:ext cx="3090863" cy="681038"/>
            </a:xfrm>
            <a:custGeom>
              <a:avLst/>
              <a:gdLst>
                <a:gd name="connsiteX0" fmla="*/ 454029 w 4121154"/>
                <a:gd name="connsiteY0" fmla="*/ 0 h 908058"/>
                <a:gd name="connsiteX1" fmla="*/ 872378 w 4121154"/>
                <a:gd name="connsiteY1" fmla="*/ 277300 h 908058"/>
                <a:gd name="connsiteX2" fmla="*/ 882326 w 4121154"/>
                <a:gd name="connsiteY2" fmla="*/ 309346 h 908058"/>
                <a:gd name="connsiteX3" fmla="*/ 3821798 w 4121154"/>
                <a:gd name="connsiteY3" fmla="*/ 309346 h 908058"/>
                <a:gd name="connsiteX4" fmla="*/ 4121154 w 4121154"/>
                <a:gd name="connsiteY4" fmla="*/ 608702 h 908058"/>
                <a:gd name="connsiteX5" fmla="*/ 4121153 w 4121154"/>
                <a:gd name="connsiteY5" fmla="*/ 608702 h 908058"/>
                <a:gd name="connsiteX6" fmla="*/ 3821797 w 4121154"/>
                <a:gd name="connsiteY6" fmla="*/ 908058 h 908058"/>
                <a:gd name="connsiteX7" fmla="*/ 515256 w 4121154"/>
                <a:gd name="connsiteY7" fmla="*/ 908057 h 908058"/>
                <a:gd name="connsiteX8" fmla="*/ 484648 w 4121154"/>
                <a:gd name="connsiteY8" fmla="*/ 904972 h 908058"/>
                <a:gd name="connsiteX9" fmla="*/ 454029 w 4121154"/>
                <a:gd name="connsiteY9" fmla="*/ 908058 h 908058"/>
                <a:gd name="connsiteX10" fmla="*/ 0 w 4121154"/>
                <a:gd name="connsiteY10" fmla="*/ 454029 h 908058"/>
                <a:gd name="connsiteX11" fmla="*/ 454029 w 4121154"/>
                <a:gd name="connsiteY11" fmla="*/ 0 h 90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154" h="908058">
                  <a:moveTo>
                    <a:pt x="454029" y="0"/>
                  </a:moveTo>
                  <a:cubicBezTo>
                    <a:pt x="642094" y="0"/>
                    <a:pt x="803453" y="114343"/>
                    <a:pt x="872378" y="277300"/>
                  </a:cubicBezTo>
                  <a:lnTo>
                    <a:pt x="882326" y="309346"/>
                  </a:lnTo>
                  <a:lnTo>
                    <a:pt x="3821798" y="309346"/>
                  </a:lnTo>
                  <a:cubicBezTo>
                    <a:pt x="3987128" y="309346"/>
                    <a:pt x="4121154" y="443372"/>
                    <a:pt x="4121154" y="608702"/>
                  </a:cubicBezTo>
                  <a:lnTo>
                    <a:pt x="4121153" y="608702"/>
                  </a:lnTo>
                  <a:cubicBezTo>
                    <a:pt x="4121153" y="774032"/>
                    <a:pt x="3987127" y="908058"/>
                    <a:pt x="3821797" y="908058"/>
                  </a:cubicBezTo>
                  <a:lnTo>
                    <a:pt x="515256" y="908057"/>
                  </a:lnTo>
                  <a:lnTo>
                    <a:pt x="484648" y="904972"/>
                  </a:lnTo>
                  <a:lnTo>
                    <a:pt x="454029" y="908058"/>
                  </a:lnTo>
                  <a:cubicBezTo>
                    <a:pt x="203276" y="908058"/>
                    <a:pt x="0" y="704782"/>
                    <a:pt x="0" y="454029"/>
                  </a:cubicBezTo>
                  <a:cubicBezTo>
                    <a:pt x="0" y="203276"/>
                    <a:pt x="203276" y="0"/>
                    <a:pt x="454029" y="0"/>
                  </a:cubicBezTo>
                  <a:close/>
                </a:path>
              </a:pathLst>
            </a:custGeom>
            <a:solidFill>
              <a:srgbClr val="0051AD"/>
            </a:solidFill>
            <a:ln w="12700" cmpd="sng">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tIns="270000" anchor="ctr">
              <a:normAutofit/>
            </a:bodyPr>
            <a:lstStyle/>
            <a:p>
              <a:pPr>
                <a:defRPr/>
              </a:pPr>
              <a:r>
                <a:rPr lang="zh-CN" altLang="en-US" sz="1500" dirty="0">
                  <a:solidFill>
                    <a:schemeClr val="bg1"/>
                  </a:solidFill>
                  <a:cs typeface="+mn-ea"/>
                  <a:sym typeface="+mn-lt"/>
                </a:rPr>
                <a:t>单击此处添加文字标题</a:t>
              </a:r>
            </a:p>
          </p:txBody>
        </p:sp>
        <p:sp>
          <p:nvSpPr>
            <p:cNvPr id="5" name="椭圆 4"/>
            <p:cNvSpPr/>
            <p:nvPr>
              <p:custDataLst>
                <p:tags r:id="rId6"/>
              </p:custDataLst>
            </p:nvPr>
          </p:nvSpPr>
          <p:spPr bwMode="auto">
            <a:xfrm>
              <a:off x="3889601" y="2292116"/>
              <a:ext cx="424888" cy="424888"/>
            </a:xfrm>
            <a:prstGeom prst="ellipse">
              <a:avLst/>
            </a:prstGeom>
            <a:solidFill>
              <a:srgbClr val="00B0F0"/>
            </a:solidFill>
            <a:ln w="3175" cmpd="sng">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rgbClr val="FFFFFF"/>
                  </a:solidFill>
                  <a:cs typeface="+mn-ea"/>
                  <a:sym typeface="+mn-lt"/>
                </a:rPr>
                <a:t>B</a:t>
              </a:r>
              <a:endParaRPr lang="zh-CN" altLang="en-US" sz="2400" dirty="0">
                <a:solidFill>
                  <a:srgbClr val="FFFFFF"/>
                </a:solidFill>
                <a:cs typeface="+mn-ea"/>
                <a:sym typeface="+mn-lt"/>
              </a:endParaRPr>
            </a:p>
          </p:txBody>
        </p:sp>
      </p:grpSp>
      <p:grpSp>
        <p:nvGrpSpPr>
          <p:cNvPr id="11" name="组合 10"/>
          <p:cNvGrpSpPr/>
          <p:nvPr/>
        </p:nvGrpSpPr>
        <p:grpSpPr>
          <a:xfrm>
            <a:off x="3860800" y="2622160"/>
            <a:ext cx="3090863" cy="681038"/>
            <a:chOff x="3771900" y="3127772"/>
            <a:chExt cx="3090863" cy="681038"/>
          </a:xfrm>
        </p:grpSpPr>
        <p:sp>
          <p:nvSpPr>
            <p:cNvPr id="6" name="任意多边形 5"/>
            <p:cNvSpPr/>
            <p:nvPr>
              <p:custDataLst>
                <p:tags r:id="rId3"/>
              </p:custDataLst>
            </p:nvPr>
          </p:nvSpPr>
          <p:spPr bwMode="auto">
            <a:xfrm>
              <a:off x="3771900" y="3127772"/>
              <a:ext cx="3090863" cy="681038"/>
            </a:xfrm>
            <a:custGeom>
              <a:avLst/>
              <a:gdLst>
                <a:gd name="connsiteX0" fmla="*/ 454029 w 4121154"/>
                <a:gd name="connsiteY0" fmla="*/ 0 h 908058"/>
                <a:gd name="connsiteX1" fmla="*/ 872378 w 4121154"/>
                <a:gd name="connsiteY1" fmla="*/ 277300 h 908058"/>
                <a:gd name="connsiteX2" fmla="*/ 882326 w 4121154"/>
                <a:gd name="connsiteY2" fmla="*/ 309346 h 908058"/>
                <a:gd name="connsiteX3" fmla="*/ 3821798 w 4121154"/>
                <a:gd name="connsiteY3" fmla="*/ 309346 h 908058"/>
                <a:gd name="connsiteX4" fmla="*/ 4121154 w 4121154"/>
                <a:gd name="connsiteY4" fmla="*/ 608702 h 908058"/>
                <a:gd name="connsiteX5" fmla="*/ 4121153 w 4121154"/>
                <a:gd name="connsiteY5" fmla="*/ 608702 h 908058"/>
                <a:gd name="connsiteX6" fmla="*/ 3821797 w 4121154"/>
                <a:gd name="connsiteY6" fmla="*/ 908058 h 908058"/>
                <a:gd name="connsiteX7" fmla="*/ 515256 w 4121154"/>
                <a:gd name="connsiteY7" fmla="*/ 908057 h 908058"/>
                <a:gd name="connsiteX8" fmla="*/ 484648 w 4121154"/>
                <a:gd name="connsiteY8" fmla="*/ 904972 h 908058"/>
                <a:gd name="connsiteX9" fmla="*/ 454029 w 4121154"/>
                <a:gd name="connsiteY9" fmla="*/ 908058 h 908058"/>
                <a:gd name="connsiteX10" fmla="*/ 0 w 4121154"/>
                <a:gd name="connsiteY10" fmla="*/ 454029 h 908058"/>
                <a:gd name="connsiteX11" fmla="*/ 454029 w 4121154"/>
                <a:gd name="connsiteY11" fmla="*/ 0 h 90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154" h="908058">
                  <a:moveTo>
                    <a:pt x="454029" y="0"/>
                  </a:moveTo>
                  <a:cubicBezTo>
                    <a:pt x="642094" y="0"/>
                    <a:pt x="803453" y="114343"/>
                    <a:pt x="872378" y="277300"/>
                  </a:cubicBezTo>
                  <a:lnTo>
                    <a:pt x="882326" y="309346"/>
                  </a:lnTo>
                  <a:lnTo>
                    <a:pt x="3821798" y="309346"/>
                  </a:lnTo>
                  <a:cubicBezTo>
                    <a:pt x="3987128" y="309346"/>
                    <a:pt x="4121154" y="443372"/>
                    <a:pt x="4121154" y="608702"/>
                  </a:cubicBezTo>
                  <a:lnTo>
                    <a:pt x="4121153" y="608702"/>
                  </a:lnTo>
                  <a:cubicBezTo>
                    <a:pt x="4121153" y="774032"/>
                    <a:pt x="3987127" y="908058"/>
                    <a:pt x="3821797" y="908058"/>
                  </a:cubicBezTo>
                  <a:lnTo>
                    <a:pt x="515256" y="908057"/>
                  </a:lnTo>
                  <a:lnTo>
                    <a:pt x="484648" y="904972"/>
                  </a:lnTo>
                  <a:lnTo>
                    <a:pt x="454029" y="908058"/>
                  </a:lnTo>
                  <a:cubicBezTo>
                    <a:pt x="203276" y="908058"/>
                    <a:pt x="0" y="704782"/>
                    <a:pt x="0" y="454029"/>
                  </a:cubicBezTo>
                  <a:cubicBezTo>
                    <a:pt x="0" y="203276"/>
                    <a:pt x="203276" y="0"/>
                    <a:pt x="454029" y="0"/>
                  </a:cubicBezTo>
                  <a:close/>
                </a:path>
              </a:pathLst>
            </a:custGeom>
            <a:solidFill>
              <a:srgbClr val="0051AD"/>
            </a:solidFill>
            <a:ln w="12700" cmpd="sng">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tIns="270000" anchor="ctr">
              <a:normAutofit/>
            </a:bodyPr>
            <a:lstStyle/>
            <a:p>
              <a:pPr>
                <a:defRPr/>
              </a:pPr>
              <a:r>
                <a:rPr lang="zh-CN" altLang="en-US" sz="1500" dirty="0">
                  <a:solidFill>
                    <a:schemeClr val="bg1"/>
                  </a:solidFill>
                  <a:cs typeface="+mn-ea"/>
                  <a:sym typeface="+mn-lt"/>
                </a:rPr>
                <a:t>单击此处添加文字标题</a:t>
              </a:r>
            </a:p>
          </p:txBody>
        </p:sp>
        <p:sp>
          <p:nvSpPr>
            <p:cNvPr id="7" name="椭圆 6"/>
            <p:cNvSpPr/>
            <p:nvPr>
              <p:custDataLst>
                <p:tags r:id="rId4"/>
              </p:custDataLst>
            </p:nvPr>
          </p:nvSpPr>
          <p:spPr bwMode="auto">
            <a:xfrm>
              <a:off x="3889601" y="3255669"/>
              <a:ext cx="424888" cy="424888"/>
            </a:xfrm>
            <a:prstGeom prst="ellipse">
              <a:avLst/>
            </a:prstGeom>
            <a:solidFill>
              <a:srgbClr val="00B0F0"/>
            </a:solidFill>
            <a:ln w="3175" cmpd="sng">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rgbClr val="FFFFFF"/>
                  </a:solidFill>
                  <a:cs typeface="+mn-ea"/>
                  <a:sym typeface="+mn-lt"/>
                </a:rPr>
                <a:t>C</a:t>
              </a:r>
              <a:endParaRPr lang="zh-CN" altLang="en-US" sz="2400" dirty="0">
                <a:solidFill>
                  <a:srgbClr val="FFFFFF"/>
                </a:solidFill>
                <a:cs typeface="+mn-ea"/>
                <a:sym typeface="+mn-lt"/>
              </a:endParaRPr>
            </a:p>
          </p:txBody>
        </p:sp>
      </p:grpSp>
      <p:grpSp>
        <p:nvGrpSpPr>
          <p:cNvPr id="12" name="组合 11"/>
          <p:cNvGrpSpPr/>
          <p:nvPr/>
        </p:nvGrpSpPr>
        <p:grpSpPr>
          <a:xfrm>
            <a:off x="3860800" y="3555414"/>
            <a:ext cx="3090863" cy="681038"/>
            <a:chOff x="3771900" y="3999914"/>
            <a:chExt cx="3090863" cy="681038"/>
          </a:xfrm>
        </p:grpSpPr>
        <p:sp>
          <p:nvSpPr>
            <p:cNvPr id="8" name="任意多边形 7"/>
            <p:cNvSpPr/>
            <p:nvPr>
              <p:custDataLst>
                <p:tags r:id="rId1"/>
              </p:custDataLst>
            </p:nvPr>
          </p:nvSpPr>
          <p:spPr bwMode="auto">
            <a:xfrm>
              <a:off x="3771900" y="3999914"/>
              <a:ext cx="3090863" cy="681038"/>
            </a:xfrm>
            <a:custGeom>
              <a:avLst/>
              <a:gdLst>
                <a:gd name="connsiteX0" fmla="*/ 454029 w 4121154"/>
                <a:gd name="connsiteY0" fmla="*/ 0 h 908058"/>
                <a:gd name="connsiteX1" fmla="*/ 872378 w 4121154"/>
                <a:gd name="connsiteY1" fmla="*/ 277300 h 908058"/>
                <a:gd name="connsiteX2" fmla="*/ 882326 w 4121154"/>
                <a:gd name="connsiteY2" fmla="*/ 309346 h 908058"/>
                <a:gd name="connsiteX3" fmla="*/ 3821798 w 4121154"/>
                <a:gd name="connsiteY3" fmla="*/ 309346 h 908058"/>
                <a:gd name="connsiteX4" fmla="*/ 4121154 w 4121154"/>
                <a:gd name="connsiteY4" fmla="*/ 608702 h 908058"/>
                <a:gd name="connsiteX5" fmla="*/ 4121153 w 4121154"/>
                <a:gd name="connsiteY5" fmla="*/ 608702 h 908058"/>
                <a:gd name="connsiteX6" fmla="*/ 3821797 w 4121154"/>
                <a:gd name="connsiteY6" fmla="*/ 908058 h 908058"/>
                <a:gd name="connsiteX7" fmla="*/ 515256 w 4121154"/>
                <a:gd name="connsiteY7" fmla="*/ 908057 h 908058"/>
                <a:gd name="connsiteX8" fmla="*/ 484648 w 4121154"/>
                <a:gd name="connsiteY8" fmla="*/ 904972 h 908058"/>
                <a:gd name="connsiteX9" fmla="*/ 454029 w 4121154"/>
                <a:gd name="connsiteY9" fmla="*/ 908058 h 908058"/>
                <a:gd name="connsiteX10" fmla="*/ 0 w 4121154"/>
                <a:gd name="connsiteY10" fmla="*/ 454029 h 908058"/>
                <a:gd name="connsiteX11" fmla="*/ 454029 w 4121154"/>
                <a:gd name="connsiteY11" fmla="*/ 0 h 90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21154" h="908058">
                  <a:moveTo>
                    <a:pt x="454029" y="0"/>
                  </a:moveTo>
                  <a:cubicBezTo>
                    <a:pt x="642094" y="0"/>
                    <a:pt x="803453" y="114343"/>
                    <a:pt x="872378" y="277300"/>
                  </a:cubicBezTo>
                  <a:lnTo>
                    <a:pt x="882326" y="309346"/>
                  </a:lnTo>
                  <a:lnTo>
                    <a:pt x="3821798" y="309346"/>
                  </a:lnTo>
                  <a:cubicBezTo>
                    <a:pt x="3987128" y="309346"/>
                    <a:pt x="4121154" y="443372"/>
                    <a:pt x="4121154" y="608702"/>
                  </a:cubicBezTo>
                  <a:lnTo>
                    <a:pt x="4121153" y="608702"/>
                  </a:lnTo>
                  <a:cubicBezTo>
                    <a:pt x="4121153" y="774032"/>
                    <a:pt x="3987127" y="908058"/>
                    <a:pt x="3821797" y="908058"/>
                  </a:cubicBezTo>
                  <a:lnTo>
                    <a:pt x="515256" y="908057"/>
                  </a:lnTo>
                  <a:lnTo>
                    <a:pt x="484648" y="904972"/>
                  </a:lnTo>
                  <a:lnTo>
                    <a:pt x="454029" y="908058"/>
                  </a:lnTo>
                  <a:cubicBezTo>
                    <a:pt x="203276" y="908058"/>
                    <a:pt x="0" y="704782"/>
                    <a:pt x="0" y="454029"/>
                  </a:cubicBezTo>
                  <a:cubicBezTo>
                    <a:pt x="0" y="203276"/>
                    <a:pt x="203276" y="0"/>
                    <a:pt x="454029" y="0"/>
                  </a:cubicBezTo>
                  <a:close/>
                </a:path>
              </a:pathLst>
            </a:custGeom>
            <a:solidFill>
              <a:srgbClr val="0051AD"/>
            </a:solidFill>
            <a:ln w="12700" cmpd="sng">
              <a:no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5000" tIns="270000" anchor="ctr">
              <a:normAutofit/>
            </a:bodyPr>
            <a:lstStyle/>
            <a:p>
              <a:pPr>
                <a:defRPr/>
              </a:pPr>
              <a:r>
                <a:rPr lang="zh-CN" altLang="en-US" sz="1500" dirty="0" smtClean="0">
                  <a:solidFill>
                    <a:schemeClr val="bg1"/>
                  </a:solidFill>
                  <a:cs typeface="+mn-ea"/>
                  <a:sym typeface="+mn-lt"/>
                </a:rPr>
                <a:t>单击此处添加文字标题</a:t>
              </a:r>
              <a:endParaRPr lang="zh-CN" altLang="en-US" sz="1500" dirty="0">
                <a:solidFill>
                  <a:schemeClr val="bg1"/>
                </a:solidFill>
                <a:cs typeface="+mn-ea"/>
                <a:sym typeface="+mn-lt"/>
              </a:endParaRPr>
            </a:p>
          </p:txBody>
        </p:sp>
        <p:sp>
          <p:nvSpPr>
            <p:cNvPr id="9" name="椭圆 8"/>
            <p:cNvSpPr/>
            <p:nvPr>
              <p:custDataLst>
                <p:tags r:id="rId2"/>
              </p:custDataLst>
            </p:nvPr>
          </p:nvSpPr>
          <p:spPr bwMode="auto">
            <a:xfrm>
              <a:off x="3889601" y="4127811"/>
              <a:ext cx="424888" cy="424888"/>
            </a:xfrm>
            <a:prstGeom prst="ellipse">
              <a:avLst/>
            </a:prstGeom>
            <a:solidFill>
              <a:srgbClr val="00B0F0"/>
            </a:solidFill>
            <a:ln w="3175" cmpd="sng">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rgbClr val="FFFFFF"/>
                  </a:solidFill>
                  <a:cs typeface="+mn-ea"/>
                  <a:sym typeface="+mn-lt"/>
                </a:rPr>
                <a:t>D</a:t>
              </a:r>
              <a:endParaRPr lang="zh-CN" altLang="en-US" sz="2400" dirty="0">
                <a:solidFill>
                  <a:srgbClr val="FFFFFF"/>
                </a:solidFill>
                <a:cs typeface="+mn-ea"/>
                <a:sym typeface="+mn-lt"/>
              </a:endParaRPr>
            </a:p>
          </p:txBody>
        </p:sp>
      </p:grpSp>
      <p:sp>
        <p:nvSpPr>
          <p:cNvPr id="14" name="文本框 13"/>
          <p:cNvSpPr txBox="1"/>
          <p:nvPr/>
        </p:nvSpPr>
        <p:spPr>
          <a:xfrm>
            <a:off x="1323106" y="2273003"/>
            <a:ext cx="1685077" cy="954107"/>
          </a:xfrm>
          <a:prstGeom prst="rect">
            <a:avLst/>
          </a:prstGeom>
          <a:noFill/>
        </p:spPr>
        <p:txBody>
          <a:bodyPr wrap="none" rtlCol="0">
            <a:spAutoFit/>
          </a:bodyPr>
          <a:lstStyle/>
          <a:p>
            <a:pPr algn="ctr"/>
            <a:r>
              <a:rPr lang="zh-CN" altLang="en-US" sz="2800" b="1" dirty="0" smtClean="0">
                <a:solidFill>
                  <a:srgbClr val="0051AD"/>
                </a:solidFill>
                <a:cs typeface="+mn-ea"/>
                <a:sym typeface="+mn-lt"/>
              </a:rPr>
              <a:t>目    录</a:t>
            </a:r>
            <a:endParaRPr lang="zh-CN" altLang="en-US" sz="2800" b="1" dirty="0">
              <a:solidFill>
                <a:srgbClr val="0051AD"/>
              </a:solidFill>
              <a:cs typeface="+mn-ea"/>
              <a:sym typeface="+mn-lt"/>
            </a:endParaRPr>
          </a:p>
          <a:p>
            <a:pPr algn="ctr"/>
            <a:r>
              <a:rPr lang="en-US" altLang="zh-CN" sz="2800" b="1" dirty="0">
                <a:solidFill>
                  <a:srgbClr val="0051AD"/>
                </a:solidFill>
                <a:cs typeface="+mn-ea"/>
                <a:sym typeface="+mn-lt"/>
              </a:rPr>
              <a:t>contents</a:t>
            </a:r>
            <a:endParaRPr lang="zh-CN" altLang="en-US" sz="2800" b="1" dirty="0">
              <a:solidFill>
                <a:srgbClr val="0051AD"/>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fill="hold"/>
                                        <p:tgtEl>
                                          <p:spTgt spid="13"/>
                                        </p:tgtEl>
                                        <p:attrNameLst>
                                          <p:attrName>ppt_x</p:attrName>
                                        </p:attrNameLst>
                                      </p:cBhvr>
                                      <p:tavLst>
                                        <p:tav tm="0">
                                          <p:val>
                                            <p:strVal val="1+#ppt_w/2"/>
                                          </p:val>
                                        </p:tav>
                                        <p:tav tm="100000">
                                          <p:val>
                                            <p:strVal val="#ppt_x"/>
                                          </p:val>
                                        </p:tav>
                                      </p:tavLst>
                                    </p:anim>
                                    <p:anim calcmode="lin" valueType="num">
                                      <p:cBhvr additive="base">
                                        <p:cTn id="14" dur="75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1+#ppt_w/2"/>
                                          </p:val>
                                        </p:tav>
                                        <p:tav tm="100000">
                                          <p:val>
                                            <p:strVal val="#ppt_x"/>
                                          </p:val>
                                        </p:tav>
                                      </p:tavLst>
                                    </p:anim>
                                    <p:anim calcmode="lin" valueType="num">
                                      <p:cBhvr additive="base">
                                        <p:cTn id="19" dur="750" fill="hold"/>
                                        <p:tgtEl>
                                          <p:spTgt spid="1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1+#ppt_w/2"/>
                                          </p:val>
                                        </p:tav>
                                        <p:tav tm="100000">
                                          <p:val>
                                            <p:strVal val="#ppt_x"/>
                                          </p:val>
                                        </p:tav>
                                      </p:tavLst>
                                    </p:anim>
                                    <p:anim calcmode="lin" valueType="num">
                                      <p:cBhvr additive="base">
                                        <p:cTn id="24" dur="75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1+#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050" y="1257996"/>
            <a:ext cx="1371600" cy="1390507"/>
            <a:chOff x="400050" y="1257996"/>
            <a:chExt cx="1371600" cy="1390507"/>
          </a:xfrm>
        </p:grpSpPr>
        <p:sp>
          <p:nvSpPr>
            <p:cNvPr id="431" name="Shape 14842"/>
            <p:cNvSpPr/>
            <p:nvPr/>
          </p:nvSpPr>
          <p:spPr>
            <a:xfrm>
              <a:off x="400050" y="1276901"/>
              <a:ext cx="1371600" cy="1371602"/>
            </a:xfrm>
            <a:prstGeom prst="rect">
              <a:avLst/>
            </a:pr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32" name="Shape 14843"/>
            <p:cNvSpPr/>
            <p:nvPr/>
          </p:nvSpPr>
          <p:spPr>
            <a:xfrm>
              <a:off x="424872" y="1257996"/>
              <a:ext cx="1238828"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01</a:t>
              </a:r>
              <a:endParaRPr sz="1600" dirty="0">
                <a:solidFill>
                  <a:prstClr val="white"/>
                </a:solidFill>
                <a:cs typeface="+mn-ea"/>
                <a:sym typeface="+mn-lt"/>
              </a:endParaRPr>
            </a:p>
          </p:txBody>
        </p:sp>
        <p:sp>
          <p:nvSpPr>
            <p:cNvPr id="433" name="Shape 14844"/>
            <p:cNvSpPr/>
            <p:nvPr/>
          </p:nvSpPr>
          <p:spPr>
            <a:xfrm>
              <a:off x="529134" y="1911784"/>
              <a:ext cx="1166316" cy="600164"/>
            </a:xfrm>
            <a:prstGeom prst="rect">
              <a:avLst/>
            </a:prstGeom>
            <a:noFill/>
            <a:ln>
              <a:noFill/>
            </a:ln>
          </p:spPr>
          <p:txBody>
            <a:bodyPr>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3" name="组合 2"/>
          <p:cNvGrpSpPr/>
          <p:nvPr/>
        </p:nvGrpSpPr>
        <p:grpSpPr>
          <a:xfrm>
            <a:off x="1860550" y="1272120"/>
            <a:ext cx="2559050" cy="1376384"/>
            <a:chOff x="1860550" y="1272120"/>
            <a:chExt cx="2559050" cy="1376384"/>
          </a:xfrm>
        </p:grpSpPr>
        <p:pic>
          <p:nvPicPr>
            <p:cNvPr id="429" name="Drag-image3.jpg"/>
            <p:cNvPicPr/>
            <p:nvPr/>
          </p:nvPicPr>
          <p:blipFill rotWithShape="1">
            <a:blip r:embed="rId2" cstate="screen"/>
            <a:srcRect/>
            <a:stretch>
              <a:fillRect/>
            </a:stretch>
          </p:blipFill>
          <p:spPr>
            <a:xfrm>
              <a:off x="1860550" y="1272120"/>
              <a:ext cx="2557658" cy="1376384"/>
            </a:xfrm>
            <a:prstGeom prst="rect">
              <a:avLst/>
            </a:prstGeom>
            <a:ln w="12700">
              <a:miter lim="400000"/>
              <a:headEnd/>
              <a:tailEnd/>
            </a:ln>
          </p:spPr>
        </p:pic>
        <p:sp>
          <p:nvSpPr>
            <p:cNvPr id="437" name="Shape 14850"/>
            <p:cNvSpPr/>
            <p:nvPr/>
          </p:nvSpPr>
          <p:spPr>
            <a:xfrm>
              <a:off x="1860550" y="2019300"/>
              <a:ext cx="2559050" cy="629203"/>
            </a:xfrm>
            <a:prstGeom prst="rect">
              <a:avLst/>
            </a:prstGeom>
            <a:solidFill>
              <a:schemeClr val="accent6"/>
            </a:solidFill>
            <a:ln w="12700">
              <a:miter lim="400000"/>
            </a:ln>
          </p:spPr>
          <p:txBody>
            <a:bodyPr lIns="0" tIns="0" rIns="0" bIns="0" anchor="ctr"/>
            <a:lstStyle/>
            <a:p>
              <a:pPr algn="ctr" fontAlgn="base">
                <a:spcBef>
                  <a:spcPct val="0"/>
                </a:spcBef>
                <a:spcAft>
                  <a:spcPct val="0"/>
                </a:spcAft>
              </a:pPr>
              <a:endParaRPr sz="1200">
                <a:solidFill>
                  <a:prstClr val="white"/>
                </a:solidFill>
                <a:cs typeface="+mn-ea"/>
                <a:sym typeface="+mn-lt"/>
              </a:endParaRPr>
            </a:p>
          </p:txBody>
        </p:sp>
        <p:sp>
          <p:nvSpPr>
            <p:cNvPr id="439" name="Shape 14852"/>
            <p:cNvSpPr/>
            <p:nvPr/>
          </p:nvSpPr>
          <p:spPr>
            <a:xfrm>
              <a:off x="1885371" y="1962847"/>
              <a:ext cx="680029" cy="338554"/>
            </a:xfrm>
            <a:prstGeom prst="rect">
              <a:avLst/>
            </a:prstGeom>
            <a:ln w="12700">
              <a:miter lim="400000"/>
            </a:ln>
          </p:spPr>
          <p:txBody>
            <a:bodyPr lIns="45719" rIns="45719">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02</a:t>
              </a:r>
              <a:endParaRPr sz="1600" dirty="0">
                <a:solidFill>
                  <a:prstClr val="white"/>
                </a:solidFill>
                <a:cs typeface="+mn-ea"/>
                <a:sym typeface="+mn-lt"/>
              </a:endParaRPr>
            </a:p>
          </p:txBody>
        </p:sp>
        <p:sp>
          <p:nvSpPr>
            <p:cNvPr id="35" name="Shape 14844"/>
            <p:cNvSpPr/>
            <p:nvPr/>
          </p:nvSpPr>
          <p:spPr>
            <a:xfrm>
              <a:off x="2225384" y="2103068"/>
              <a:ext cx="1986575"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4" name="组合 3"/>
          <p:cNvGrpSpPr/>
          <p:nvPr/>
        </p:nvGrpSpPr>
        <p:grpSpPr>
          <a:xfrm>
            <a:off x="4508500" y="1257996"/>
            <a:ext cx="2228850" cy="1390507"/>
            <a:chOff x="4508500" y="1257996"/>
            <a:chExt cx="2228850" cy="1390507"/>
          </a:xfrm>
        </p:grpSpPr>
        <p:sp>
          <p:nvSpPr>
            <p:cNvPr id="443" name="Shape 14856"/>
            <p:cNvSpPr/>
            <p:nvPr/>
          </p:nvSpPr>
          <p:spPr>
            <a:xfrm>
              <a:off x="4508500" y="1276901"/>
              <a:ext cx="2228850" cy="1371602"/>
            </a:xfrm>
            <a:prstGeom prst="rect">
              <a:avLst/>
            </a:pr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44" name="Shape 14857"/>
            <p:cNvSpPr/>
            <p:nvPr/>
          </p:nvSpPr>
          <p:spPr>
            <a:xfrm>
              <a:off x="4558722" y="1257996"/>
              <a:ext cx="1238828"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03</a:t>
              </a:r>
              <a:endParaRPr sz="1600" dirty="0">
                <a:solidFill>
                  <a:prstClr val="white"/>
                </a:solidFill>
                <a:cs typeface="+mn-ea"/>
                <a:sym typeface="+mn-lt"/>
              </a:endParaRPr>
            </a:p>
          </p:txBody>
        </p:sp>
        <p:sp>
          <p:nvSpPr>
            <p:cNvPr id="36" name="Shape 14844"/>
            <p:cNvSpPr/>
            <p:nvPr/>
          </p:nvSpPr>
          <p:spPr>
            <a:xfrm>
              <a:off x="4629637" y="1958725"/>
              <a:ext cx="1986575"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5" name="组合 4"/>
          <p:cNvGrpSpPr/>
          <p:nvPr/>
        </p:nvGrpSpPr>
        <p:grpSpPr>
          <a:xfrm>
            <a:off x="6819900" y="1233294"/>
            <a:ext cx="1955802" cy="678492"/>
            <a:chOff x="6819900" y="1233294"/>
            <a:chExt cx="1955802" cy="678492"/>
          </a:xfrm>
        </p:grpSpPr>
        <p:sp>
          <p:nvSpPr>
            <p:cNvPr id="449" name="Shape 14864"/>
            <p:cNvSpPr/>
            <p:nvPr/>
          </p:nvSpPr>
          <p:spPr>
            <a:xfrm>
              <a:off x="6826250" y="1276901"/>
              <a:ext cx="1949452" cy="634885"/>
            </a:xfrm>
            <a:prstGeom prst="rect">
              <a:avLst/>
            </a:pr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50" name="Shape 14865"/>
            <p:cNvSpPr/>
            <p:nvPr/>
          </p:nvSpPr>
          <p:spPr>
            <a:xfrm>
              <a:off x="6819900" y="1233294"/>
              <a:ext cx="680029"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04</a:t>
              </a:r>
              <a:endParaRPr sz="1600" dirty="0">
                <a:solidFill>
                  <a:prstClr val="white"/>
                </a:solidFill>
                <a:cs typeface="+mn-ea"/>
                <a:sym typeface="+mn-lt"/>
              </a:endParaRPr>
            </a:p>
          </p:txBody>
        </p:sp>
        <p:sp>
          <p:nvSpPr>
            <p:cNvPr id="37" name="Shape 14844"/>
            <p:cNvSpPr/>
            <p:nvPr/>
          </p:nvSpPr>
          <p:spPr>
            <a:xfrm>
              <a:off x="7308304" y="1381105"/>
              <a:ext cx="1446883"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6" name="组合 5"/>
          <p:cNvGrpSpPr/>
          <p:nvPr/>
        </p:nvGrpSpPr>
        <p:grpSpPr>
          <a:xfrm>
            <a:off x="6819900" y="1962847"/>
            <a:ext cx="1955803" cy="685656"/>
            <a:chOff x="6819900" y="1962847"/>
            <a:chExt cx="1955803" cy="685656"/>
          </a:xfrm>
        </p:grpSpPr>
        <p:sp>
          <p:nvSpPr>
            <p:cNvPr id="453" name="Shape 14869"/>
            <p:cNvSpPr/>
            <p:nvPr/>
          </p:nvSpPr>
          <p:spPr>
            <a:xfrm>
              <a:off x="6826250" y="2013618"/>
              <a:ext cx="1949453" cy="634885"/>
            </a:xfrm>
            <a:prstGeom prst="rect">
              <a:avLst/>
            </a:pr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54" name="Shape 14870"/>
            <p:cNvSpPr/>
            <p:nvPr/>
          </p:nvSpPr>
          <p:spPr>
            <a:xfrm>
              <a:off x="6819900" y="1962847"/>
              <a:ext cx="680030"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05</a:t>
              </a:r>
              <a:endParaRPr sz="1600" dirty="0">
                <a:solidFill>
                  <a:prstClr val="white"/>
                </a:solidFill>
                <a:cs typeface="+mn-ea"/>
                <a:sym typeface="+mn-lt"/>
              </a:endParaRPr>
            </a:p>
          </p:txBody>
        </p:sp>
        <p:sp>
          <p:nvSpPr>
            <p:cNvPr id="38" name="Shape 14844"/>
            <p:cNvSpPr/>
            <p:nvPr/>
          </p:nvSpPr>
          <p:spPr>
            <a:xfrm>
              <a:off x="7308303" y="2085956"/>
              <a:ext cx="1446883"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7" name="组合 6"/>
          <p:cNvGrpSpPr/>
          <p:nvPr/>
        </p:nvGrpSpPr>
        <p:grpSpPr>
          <a:xfrm>
            <a:off x="6819900" y="2701121"/>
            <a:ext cx="1955802" cy="677516"/>
            <a:chOff x="6819900" y="2701121"/>
            <a:chExt cx="1955802" cy="677516"/>
          </a:xfrm>
        </p:grpSpPr>
        <p:sp>
          <p:nvSpPr>
            <p:cNvPr id="452" name="Shape 14868"/>
            <p:cNvSpPr/>
            <p:nvPr/>
          </p:nvSpPr>
          <p:spPr>
            <a:xfrm>
              <a:off x="6826250" y="2743752"/>
              <a:ext cx="1949452" cy="634885"/>
            </a:xfrm>
            <a:prstGeom prst="rect">
              <a:avLst/>
            </a:pr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56" name="Shape 14873"/>
            <p:cNvSpPr/>
            <p:nvPr/>
          </p:nvSpPr>
          <p:spPr>
            <a:xfrm>
              <a:off x="6819900" y="2701121"/>
              <a:ext cx="680029"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06</a:t>
              </a:r>
              <a:endParaRPr sz="1600" dirty="0">
                <a:solidFill>
                  <a:prstClr val="white"/>
                </a:solidFill>
                <a:cs typeface="+mn-ea"/>
                <a:sym typeface="+mn-lt"/>
              </a:endParaRPr>
            </a:p>
          </p:txBody>
        </p:sp>
        <p:sp>
          <p:nvSpPr>
            <p:cNvPr id="39" name="Shape 14844"/>
            <p:cNvSpPr/>
            <p:nvPr/>
          </p:nvSpPr>
          <p:spPr>
            <a:xfrm>
              <a:off x="7308302" y="2840502"/>
              <a:ext cx="1446883"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8" name="组合 7"/>
          <p:cNvGrpSpPr/>
          <p:nvPr/>
        </p:nvGrpSpPr>
        <p:grpSpPr>
          <a:xfrm>
            <a:off x="6819900" y="3430673"/>
            <a:ext cx="1955802" cy="684680"/>
            <a:chOff x="6819900" y="3430673"/>
            <a:chExt cx="1955802" cy="684680"/>
          </a:xfrm>
        </p:grpSpPr>
        <p:sp>
          <p:nvSpPr>
            <p:cNvPr id="458" name="Shape 14876"/>
            <p:cNvSpPr/>
            <p:nvPr/>
          </p:nvSpPr>
          <p:spPr>
            <a:xfrm>
              <a:off x="6826250" y="3480468"/>
              <a:ext cx="1949452" cy="634885"/>
            </a:xfrm>
            <a:prstGeom prst="rect">
              <a:avLst/>
            </a:prstGeom>
            <a:solidFill>
              <a:schemeClr val="accent6"/>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59" name="Shape 14877"/>
            <p:cNvSpPr/>
            <p:nvPr/>
          </p:nvSpPr>
          <p:spPr>
            <a:xfrm>
              <a:off x="6819900" y="3430673"/>
              <a:ext cx="680029"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07</a:t>
              </a:r>
              <a:endParaRPr sz="1600" dirty="0">
                <a:solidFill>
                  <a:prstClr val="white"/>
                </a:solidFill>
                <a:cs typeface="+mn-ea"/>
                <a:sym typeface="+mn-lt"/>
              </a:endParaRPr>
            </a:p>
          </p:txBody>
        </p:sp>
        <p:sp>
          <p:nvSpPr>
            <p:cNvPr id="40" name="Shape 14844"/>
            <p:cNvSpPr/>
            <p:nvPr/>
          </p:nvSpPr>
          <p:spPr>
            <a:xfrm>
              <a:off x="7308301" y="3560184"/>
              <a:ext cx="1446883"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9" name="组合 8"/>
          <p:cNvGrpSpPr/>
          <p:nvPr/>
        </p:nvGrpSpPr>
        <p:grpSpPr>
          <a:xfrm>
            <a:off x="4508500" y="2724148"/>
            <a:ext cx="2228850" cy="1391206"/>
            <a:chOff x="4508500" y="2724148"/>
            <a:chExt cx="2228850" cy="1391206"/>
          </a:xfrm>
        </p:grpSpPr>
        <p:sp>
          <p:nvSpPr>
            <p:cNvPr id="446" name="Shape 14860"/>
            <p:cNvSpPr/>
            <p:nvPr/>
          </p:nvSpPr>
          <p:spPr>
            <a:xfrm>
              <a:off x="4508500" y="2743751"/>
              <a:ext cx="2228850" cy="1371603"/>
            </a:xfrm>
            <a:prstGeom prst="rect">
              <a:avLst/>
            </a:pr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47" name="Shape 14861"/>
            <p:cNvSpPr/>
            <p:nvPr/>
          </p:nvSpPr>
          <p:spPr>
            <a:xfrm>
              <a:off x="4558722" y="2724148"/>
              <a:ext cx="1238828"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08</a:t>
              </a:r>
              <a:endParaRPr sz="1600" dirty="0">
                <a:solidFill>
                  <a:prstClr val="white"/>
                </a:solidFill>
                <a:cs typeface="+mn-ea"/>
                <a:sym typeface="+mn-lt"/>
              </a:endParaRPr>
            </a:p>
          </p:txBody>
        </p:sp>
        <p:sp>
          <p:nvSpPr>
            <p:cNvPr id="41" name="Shape 14844"/>
            <p:cNvSpPr/>
            <p:nvPr/>
          </p:nvSpPr>
          <p:spPr>
            <a:xfrm>
              <a:off x="4629636" y="3393155"/>
              <a:ext cx="1986575"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10" name="组合 9"/>
          <p:cNvGrpSpPr/>
          <p:nvPr/>
        </p:nvGrpSpPr>
        <p:grpSpPr>
          <a:xfrm>
            <a:off x="1783975" y="2743752"/>
            <a:ext cx="2657323" cy="1371601"/>
            <a:chOff x="1783975" y="2743752"/>
            <a:chExt cx="2657323" cy="1371601"/>
          </a:xfrm>
        </p:grpSpPr>
        <p:pic>
          <p:nvPicPr>
            <p:cNvPr id="430" name="Drag-image3.jpg"/>
            <p:cNvPicPr/>
            <p:nvPr/>
          </p:nvPicPr>
          <p:blipFill rotWithShape="1">
            <a:blip r:embed="rId3" cstate="screen"/>
            <a:srcRect/>
            <a:stretch>
              <a:fillRect/>
            </a:stretch>
          </p:blipFill>
          <p:spPr>
            <a:xfrm>
              <a:off x="1783975" y="2743752"/>
              <a:ext cx="2657323" cy="1371601"/>
            </a:xfrm>
            <a:prstGeom prst="rect">
              <a:avLst/>
            </a:prstGeom>
            <a:ln w="12700">
              <a:miter lim="400000"/>
              <a:headEnd/>
              <a:tailEnd/>
            </a:ln>
          </p:spPr>
        </p:pic>
        <p:sp>
          <p:nvSpPr>
            <p:cNvPr id="438" name="Shape 14851"/>
            <p:cNvSpPr/>
            <p:nvPr/>
          </p:nvSpPr>
          <p:spPr>
            <a:xfrm>
              <a:off x="1860550" y="3486150"/>
              <a:ext cx="2559050" cy="629203"/>
            </a:xfrm>
            <a:prstGeom prst="rect">
              <a:avLst/>
            </a:prstGeom>
            <a:solidFill>
              <a:schemeClr val="accent3"/>
            </a:solidFill>
            <a:ln w="12700">
              <a:miter lim="400000"/>
            </a:ln>
          </p:spPr>
          <p:txBody>
            <a:bodyPr lIns="0" tIns="0" rIns="0" bIns="0" anchor="ctr"/>
            <a:lstStyle/>
            <a:p>
              <a:pPr algn="ctr" fontAlgn="base">
                <a:spcBef>
                  <a:spcPct val="0"/>
                </a:spcBef>
                <a:spcAft>
                  <a:spcPct val="0"/>
                </a:spcAft>
              </a:pPr>
              <a:endParaRPr sz="1200">
                <a:solidFill>
                  <a:prstClr val="white"/>
                </a:solidFill>
                <a:cs typeface="+mn-ea"/>
                <a:sym typeface="+mn-lt"/>
              </a:endParaRPr>
            </a:p>
          </p:txBody>
        </p:sp>
        <p:sp>
          <p:nvSpPr>
            <p:cNvPr id="441" name="Shape 14854"/>
            <p:cNvSpPr/>
            <p:nvPr/>
          </p:nvSpPr>
          <p:spPr>
            <a:xfrm>
              <a:off x="1885371" y="3429541"/>
              <a:ext cx="680029" cy="338554"/>
            </a:xfrm>
            <a:prstGeom prst="rect">
              <a:avLst/>
            </a:prstGeom>
            <a:ln w="12700">
              <a:miter lim="400000"/>
            </a:ln>
          </p:spPr>
          <p:txBody>
            <a:bodyPr lIns="45719" rIns="45719">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09</a:t>
              </a:r>
              <a:endParaRPr sz="1600" dirty="0">
                <a:solidFill>
                  <a:prstClr val="white"/>
                </a:solidFill>
                <a:cs typeface="+mn-ea"/>
                <a:sym typeface="+mn-lt"/>
              </a:endParaRPr>
            </a:p>
          </p:txBody>
        </p:sp>
        <p:sp>
          <p:nvSpPr>
            <p:cNvPr id="42" name="Shape 14844"/>
            <p:cNvSpPr/>
            <p:nvPr/>
          </p:nvSpPr>
          <p:spPr>
            <a:xfrm>
              <a:off x="2225385" y="3559469"/>
              <a:ext cx="1986575" cy="430887"/>
            </a:xfrm>
            <a:prstGeom prst="rect">
              <a:avLst/>
            </a:prstGeom>
            <a:noFill/>
            <a:ln>
              <a:noFill/>
            </a:ln>
          </p:spPr>
          <p:txBody>
            <a:bodyPr wrap="square">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grpSp>
        <p:nvGrpSpPr>
          <p:cNvPr id="11" name="组合 10"/>
          <p:cNvGrpSpPr/>
          <p:nvPr/>
        </p:nvGrpSpPr>
        <p:grpSpPr>
          <a:xfrm>
            <a:off x="400050" y="2725398"/>
            <a:ext cx="1371600" cy="1389955"/>
            <a:chOff x="400050" y="2725398"/>
            <a:chExt cx="1371600" cy="1389955"/>
          </a:xfrm>
        </p:grpSpPr>
        <p:sp>
          <p:nvSpPr>
            <p:cNvPr id="434" name="Shape 14846"/>
            <p:cNvSpPr/>
            <p:nvPr/>
          </p:nvSpPr>
          <p:spPr>
            <a:xfrm>
              <a:off x="400050" y="2743751"/>
              <a:ext cx="1371600" cy="1371602"/>
            </a:xfrm>
            <a:prstGeom prst="rect">
              <a:avLst/>
            </a:prstGeom>
            <a:solidFill>
              <a:schemeClr val="accent5"/>
            </a:solidFill>
            <a:ln w="12700" cap="flat">
              <a:noFill/>
              <a:miter lim="400000"/>
            </a:ln>
            <a:effectLst/>
          </p:spPr>
          <p:txBody>
            <a:bodyPr wrap="square" lIns="0" tIns="0" rIns="0" bIns="0" numCol="1" anchor="ctr">
              <a:noAutofit/>
            </a:bodyPr>
            <a:lstStyle/>
            <a:p>
              <a:pPr algn="ctr" fontAlgn="base">
                <a:spcBef>
                  <a:spcPct val="0"/>
                </a:spcBef>
                <a:spcAft>
                  <a:spcPct val="0"/>
                </a:spcAft>
              </a:pPr>
              <a:endParaRPr sz="1200">
                <a:solidFill>
                  <a:prstClr val="white"/>
                </a:solidFill>
                <a:cs typeface="+mn-ea"/>
                <a:sym typeface="+mn-lt"/>
              </a:endParaRPr>
            </a:p>
          </p:txBody>
        </p:sp>
        <p:sp>
          <p:nvSpPr>
            <p:cNvPr id="435" name="Shape 14847"/>
            <p:cNvSpPr/>
            <p:nvPr/>
          </p:nvSpPr>
          <p:spPr>
            <a:xfrm>
              <a:off x="424872" y="2725398"/>
              <a:ext cx="1238828" cy="338552"/>
            </a:xfrm>
            <a:prstGeom prst="rect">
              <a:avLst/>
            </a:prstGeom>
            <a:noFill/>
            <a:ln w="12700" cap="flat">
              <a:noFill/>
              <a:miter lim="400000"/>
            </a:ln>
            <a:effectLst/>
          </p:spPr>
          <p:txBody>
            <a:bodyPr wrap="square" lIns="45719" tIns="45719" rIns="45719" bIns="45719" numCol="1" anchor="t">
              <a:spAutoFit/>
            </a:bodyPr>
            <a:lstStyle>
              <a:lvl1pPr>
                <a:defRPr sz="4000">
                  <a:solidFill>
                    <a:srgbClr val="FFFFFF"/>
                  </a:solidFill>
                  <a:uFill>
                    <a:solidFill>
                      <a:srgbClr val="FFFFFF"/>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en-US" sz="1600" dirty="0" smtClean="0">
                  <a:solidFill>
                    <a:prstClr val="white"/>
                  </a:solidFill>
                  <a:cs typeface="+mn-ea"/>
                  <a:sym typeface="+mn-lt"/>
                </a:rPr>
                <a:t>10</a:t>
              </a:r>
              <a:endParaRPr sz="1600" dirty="0">
                <a:solidFill>
                  <a:prstClr val="white"/>
                </a:solidFill>
                <a:cs typeface="+mn-ea"/>
                <a:sym typeface="+mn-lt"/>
              </a:endParaRPr>
            </a:p>
          </p:txBody>
        </p:sp>
        <p:sp>
          <p:nvSpPr>
            <p:cNvPr id="44" name="Shape 14844"/>
            <p:cNvSpPr/>
            <p:nvPr/>
          </p:nvSpPr>
          <p:spPr>
            <a:xfrm>
              <a:off x="529134" y="3300821"/>
              <a:ext cx="1166316" cy="600164"/>
            </a:xfrm>
            <a:prstGeom prst="rect">
              <a:avLst/>
            </a:prstGeom>
            <a:noFill/>
            <a:ln>
              <a:noFill/>
            </a:ln>
          </p:spPr>
          <p:txBody>
            <a:bodyPr>
              <a:spAutoFit/>
            </a:bodyPr>
            <a:lstStyle/>
            <a:p>
              <a:pPr algn="ctr" defTabSz="685800" fontAlgn="base">
                <a:spcBef>
                  <a:spcPct val="0"/>
                </a:spcBef>
                <a:spcAft>
                  <a:spcPts val="600"/>
                </a:spcAft>
              </a:pPr>
              <a:r>
                <a:rPr lang="zh-CN" altLang="en-US" sz="1100" dirty="0">
                  <a:solidFill>
                    <a:prstClr val="white"/>
                  </a:solidFill>
                  <a:cs typeface="+mn-ea"/>
                  <a:sym typeface="+mn-lt"/>
                </a:rPr>
                <a:t>单击此处添加文本，单击此处添加</a:t>
              </a:r>
              <a:r>
                <a:rPr lang="zh-CN" altLang="en-US" sz="1100" dirty="0" smtClean="0">
                  <a:solidFill>
                    <a:prstClr val="white"/>
                  </a:solidFill>
                  <a:cs typeface="+mn-ea"/>
                  <a:sym typeface="+mn-lt"/>
                </a:rPr>
                <a:t>文本</a:t>
              </a:r>
              <a:endParaRPr lang="zh-CN" altLang="en-US" sz="1100" dirty="0">
                <a:solidFill>
                  <a:prstClr val="white"/>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500"/>
                                        <p:tgtEl>
                                          <p:spTgt spid="3"/>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par>
                          <p:cTn id="28" fill="hold">
                            <p:stCondLst>
                              <p:cond delay="3000"/>
                            </p:stCondLst>
                            <p:childTnLst>
                              <p:par>
                                <p:cTn id="29" presetID="18" presetClass="entr" presetSubtype="1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childTnLst>
                          </p:cTn>
                        </p:par>
                        <p:par>
                          <p:cTn id="32" fill="hold">
                            <p:stCondLst>
                              <p:cond delay="3500"/>
                            </p:stCondLst>
                            <p:childTnLst>
                              <p:par>
                                <p:cTn id="33" presetID="18" presetClass="entr" presetSubtype="1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Left)">
                                      <p:cBhvr>
                                        <p:cTn id="35" dur="500"/>
                                        <p:tgtEl>
                                          <p:spTgt spid="9"/>
                                        </p:tgtEl>
                                      </p:cBhvr>
                                    </p:animEffect>
                                  </p:childTnLst>
                                </p:cTn>
                              </p:par>
                            </p:childTnLst>
                          </p:cTn>
                        </p:par>
                        <p:par>
                          <p:cTn id="36" fill="hold">
                            <p:stCondLst>
                              <p:cond delay="4000"/>
                            </p:stCondLst>
                            <p:childTnLst>
                              <p:par>
                                <p:cTn id="37" presetID="18" presetClass="entr" presetSubtype="12"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downLeft)">
                                      <p:cBhvr>
                                        <p:cTn id="39" dur="500"/>
                                        <p:tgtEl>
                                          <p:spTgt spid="10"/>
                                        </p:tgtEl>
                                      </p:cBhvr>
                                    </p:animEffect>
                                  </p:childTnLst>
                                </p:cTn>
                              </p:par>
                            </p:childTnLst>
                          </p:cTn>
                        </p:par>
                        <p:par>
                          <p:cTn id="40" fill="hold">
                            <p:stCondLst>
                              <p:cond delay="4500"/>
                            </p:stCondLst>
                            <p:childTnLst>
                              <p:par>
                                <p:cTn id="41" presetID="18" presetClass="entr" presetSubtype="1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9"/>
          <p:cNvSpPr/>
          <p:nvPr>
            <p:custDataLst>
              <p:tags r:id="rId1"/>
            </p:custDataLst>
          </p:nvPr>
        </p:nvSpPr>
        <p:spPr bwMode="auto">
          <a:xfrm>
            <a:off x="2422923" y="3145631"/>
            <a:ext cx="540544" cy="563166"/>
          </a:xfrm>
          <a:custGeom>
            <a:avLst/>
            <a:gdLst>
              <a:gd name="T0" fmla="*/ 0 w 952500"/>
              <a:gd name="T1" fmla="*/ 0 h 1054100"/>
              <a:gd name="T2" fmla="*/ 54108 w 952500"/>
              <a:gd name="T3" fmla="*/ 98115 h 1054100"/>
              <a:gd name="T4" fmla="*/ 135269 w 952500"/>
              <a:gd name="T5" fmla="*/ 82747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rgbClr val="0051AD"/>
          </a:solidFill>
          <a:ln>
            <a:noFill/>
          </a:ln>
        </p:spPr>
        <p:txBody>
          <a:bodyPr anchor="ctr"/>
          <a:lstStyle/>
          <a:p>
            <a:endParaRPr lang="zh-CN" altLang="en-US" sz="1015">
              <a:cs typeface="+mn-ea"/>
              <a:sym typeface="+mn-lt"/>
            </a:endParaRPr>
          </a:p>
        </p:txBody>
      </p:sp>
      <p:sp>
        <p:nvSpPr>
          <p:cNvPr id="16" name="任意多边形 10"/>
          <p:cNvSpPr/>
          <p:nvPr>
            <p:custDataLst>
              <p:tags r:id="rId2"/>
            </p:custDataLst>
          </p:nvPr>
        </p:nvSpPr>
        <p:spPr bwMode="auto">
          <a:xfrm>
            <a:off x="2395538" y="1426369"/>
            <a:ext cx="4048125" cy="2181225"/>
          </a:xfrm>
          <a:custGeom>
            <a:avLst/>
            <a:gdLst>
              <a:gd name="T0" fmla="*/ 0 w 5397138"/>
              <a:gd name="T1" fmla="*/ 0 h 2908300"/>
              <a:gd name="T2" fmla="*/ 5399672 w 5397138"/>
              <a:gd name="T3" fmla="*/ 540657 h 2908300"/>
              <a:gd name="T4" fmla="*/ 4853677 w 5397138"/>
              <a:gd name="T5" fmla="*/ 2654300 h 2908300"/>
              <a:gd name="T6" fmla="*/ 83859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7" name="任意多边形 11"/>
          <p:cNvSpPr/>
          <p:nvPr>
            <p:custDataLst>
              <p:tags r:id="rId3"/>
            </p:custDataLst>
          </p:nvPr>
        </p:nvSpPr>
        <p:spPr bwMode="auto">
          <a:xfrm>
            <a:off x="2728912" y="1369219"/>
            <a:ext cx="3901679" cy="2105025"/>
          </a:xfrm>
          <a:custGeom>
            <a:avLst/>
            <a:gdLst>
              <a:gd name="T0" fmla="*/ 0 w 5202646"/>
              <a:gd name="T1" fmla="*/ 622498 h 2806338"/>
              <a:gd name="T2" fmla="*/ 5199790 w 5202646"/>
              <a:gd name="T3" fmla="*/ 0 h 2806338"/>
              <a:gd name="T4" fmla="*/ 4099846 w 5202646"/>
              <a:gd name="T5" fmla="*/ 2694468 h 2806338"/>
              <a:gd name="T6" fmla="*/ 368097 w 5202646"/>
              <a:gd name="T7" fmla="*/ 2808872 h 2806338"/>
              <a:gd name="T8" fmla="*/ 0 w 5202646"/>
              <a:gd name="T9" fmla="*/ 62249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8" name="任意多边形 12"/>
          <p:cNvSpPr/>
          <p:nvPr>
            <p:custDataLst>
              <p:tags r:id="rId4"/>
            </p:custDataLst>
          </p:nvPr>
        </p:nvSpPr>
        <p:spPr bwMode="auto">
          <a:xfrm>
            <a:off x="6298407" y="3007519"/>
            <a:ext cx="332185" cy="419100"/>
          </a:xfrm>
          <a:custGeom>
            <a:avLst/>
            <a:gdLst>
              <a:gd name="T0" fmla="*/ 0 w 292100"/>
              <a:gd name="T1" fmla="*/ 235066 h 368300"/>
              <a:gd name="T2" fmla="*/ 5383193 w 292100"/>
              <a:gd name="T3" fmla="*/ 0 h 368300"/>
              <a:gd name="T4" fmla="*/ 1404316 w 292100"/>
              <a:gd name="T5" fmla="*/ 6816859 h 368300"/>
              <a:gd name="T6" fmla="*/ 0 w 292100"/>
              <a:gd name="T7" fmla="*/ 23506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rgbClr val="0051AD"/>
          </a:solidFill>
          <a:ln>
            <a:noFill/>
          </a:ln>
        </p:spPr>
        <p:txBody>
          <a:bodyPr anchor="ctr"/>
          <a:lstStyle/>
          <a:p>
            <a:endParaRPr lang="zh-CN" altLang="en-US" sz="1015">
              <a:cs typeface="+mn-ea"/>
              <a:sym typeface="+mn-lt"/>
            </a:endParaRPr>
          </a:p>
        </p:txBody>
      </p:sp>
      <p:sp>
        <p:nvSpPr>
          <p:cNvPr id="19" name="任意多边形 13"/>
          <p:cNvSpPr/>
          <p:nvPr>
            <p:custDataLst>
              <p:tags r:id="rId5"/>
            </p:custDataLst>
          </p:nvPr>
        </p:nvSpPr>
        <p:spPr bwMode="auto">
          <a:xfrm>
            <a:off x="5757863" y="3502819"/>
            <a:ext cx="607219" cy="214313"/>
          </a:xfrm>
          <a:custGeom>
            <a:avLst/>
            <a:gdLst>
              <a:gd name="T0" fmla="*/ 0 w 647700"/>
              <a:gd name="T1" fmla="*/ 242235 h 228600"/>
              <a:gd name="T2" fmla="*/ 3088475 w 647700"/>
              <a:gd name="T3" fmla="*/ 0 h 228600"/>
              <a:gd name="T4" fmla="*/ 302794 w 647700"/>
              <a:gd name="T5" fmla="*/ 1090051 h 228600"/>
              <a:gd name="T6" fmla="*/ 0 w 647700"/>
              <a:gd name="T7" fmla="*/ 24223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rgbClr val="0051AD"/>
          </a:solidFill>
          <a:ln>
            <a:noFill/>
          </a:ln>
        </p:spPr>
        <p:txBody>
          <a:bodyPr anchor="ctr"/>
          <a:lstStyle/>
          <a:p>
            <a:endParaRPr lang="zh-CN" altLang="en-US" sz="1015">
              <a:cs typeface="+mn-ea"/>
              <a:sym typeface="+mn-lt"/>
            </a:endParaRPr>
          </a:p>
        </p:txBody>
      </p:sp>
      <p:sp>
        <p:nvSpPr>
          <p:cNvPr id="20" name="任意多边形 15"/>
          <p:cNvSpPr/>
          <p:nvPr>
            <p:custDataLst>
              <p:tags r:id="rId6"/>
            </p:custDataLst>
          </p:nvPr>
        </p:nvSpPr>
        <p:spPr bwMode="auto">
          <a:xfrm>
            <a:off x="3184923" y="2421731"/>
            <a:ext cx="2678906" cy="419100"/>
          </a:xfrm>
          <a:custGeom>
            <a:avLst/>
            <a:gdLst>
              <a:gd name="T0" fmla="*/ 0 w 3456384"/>
              <a:gd name="T1" fmla="*/ 0 h 3882329"/>
              <a:gd name="T2" fmla="*/ 4495894 w 3456384"/>
              <a:gd name="T3" fmla="*/ 0 h 3882329"/>
              <a:gd name="T4" fmla="*/ 0 w 3456384"/>
              <a:gd name="T5" fmla="*/ 0 h 3882329"/>
              <a:gd name="T6" fmla="*/ 0 w 3456384"/>
              <a:gd name="T7" fmla="*/ 0 h 3882329"/>
              <a:gd name="T8" fmla="*/ 4495894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pPr>
            <a:r>
              <a:rPr lang="zh-CN" altLang="en-US" sz="2400" b="1" dirty="0" smtClean="0">
                <a:solidFill>
                  <a:srgbClr val="FFFFFF"/>
                </a:solidFill>
                <a:latin typeface="+mn-lt"/>
                <a:ea typeface="+mn-ea"/>
                <a:cs typeface="+mn-ea"/>
                <a:sym typeface="+mn-lt"/>
              </a:rPr>
              <a:t>单击添加文字标题</a:t>
            </a:r>
            <a:endParaRPr lang="en-US" altLang="zh-CN" sz="2400" b="1" dirty="0">
              <a:solidFill>
                <a:srgbClr val="FFFFFF"/>
              </a:solidFill>
              <a:latin typeface="+mn-lt"/>
              <a:ea typeface="+mn-ea"/>
              <a:cs typeface="+mn-ea"/>
              <a:sym typeface="+mn-lt"/>
            </a:endParaRPr>
          </a:p>
        </p:txBody>
      </p:sp>
      <p:sp>
        <p:nvSpPr>
          <p:cNvPr id="21" name="矩形 14"/>
          <p:cNvSpPr>
            <a:spLocks noChangeArrowheads="1"/>
          </p:cNvSpPr>
          <p:nvPr>
            <p:custDataLst>
              <p:tags r:id="rId7"/>
            </p:custDataLst>
          </p:nvPr>
        </p:nvSpPr>
        <p:spPr bwMode="auto">
          <a:xfrm>
            <a:off x="4002288" y="1952625"/>
            <a:ext cx="1044177"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00" b="1" dirty="0" smtClean="0">
                <a:solidFill>
                  <a:srgbClr val="FFFFFF"/>
                </a:solidFill>
                <a:latin typeface="+mn-lt"/>
                <a:ea typeface="+mn-ea"/>
                <a:cs typeface="+mn-ea"/>
                <a:sym typeface="+mn-lt"/>
              </a:rPr>
              <a:t>第四部分</a:t>
            </a:r>
            <a:endParaRPr lang="zh-CN" altLang="en-US" sz="1800" b="1" dirty="0">
              <a:solidFill>
                <a:srgbClr val="FFFFFF"/>
              </a:solidFill>
              <a:latin typeface="+mn-lt"/>
              <a:ea typeface="+mn-ea"/>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360"/>
                                          </p:val>
                                        </p:tav>
                                        <p:tav tm="100000">
                                          <p:val>
                                            <p:fltVal val="0"/>
                                          </p:val>
                                        </p:tav>
                                      </p:tavLst>
                                    </p:anim>
                                    <p:animEffect transition="in" filter="fade">
                                      <p:cBhvr>
                                        <p:cTn id="21" dur="500"/>
                                        <p:tgtEl>
                                          <p:spTgt spid="1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p:nvPr/>
        </p:nvSpPr>
        <p:spPr>
          <a:xfrm>
            <a:off x="649519" y="1491630"/>
            <a:ext cx="1541309" cy="1541308"/>
          </a:xfrm>
          <a:prstGeom prst="ellipse">
            <a:avLst/>
          </a:prstGeom>
          <a:solidFill>
            <a:schemeClr val="accent1">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4" name="Oval 14"/>
          <p:cNvSpPr/>
          <p:nvPr/>
        </p:nvSpPr>
        <p:spPr>
          <a:xfrm>
            <a:off x="2770742" y="1497130"/>
            <a:ext cx="1541309" cy="1541308"/>
          </a:xfrm>
          <a:prstGeom prst="ellipse">
            <a:avLst/>
          </a:prstGeom>
          <a:solidFill>
            <a:schemeClr val="accent2">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5" name="Oval 17"/>
          <p:cNvSpPr/>
          <p:nvPr/>
        </p:nvSpPr>
        <p:spPr>
          <a:xfrm>
            <a:off x="4894942" y="1497130"/>
            <a:ext cx="1541309" cy="1541308"/>
          </a:xfrm>
          <a:prstGeom prst="ellipse">
            <a:avLst/>
          </a:prstGeom>
          <a:solidFill>
            <a:schemeClr val="accent3">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6" name="Oval 20"/>
          <p:cNvSpPr/>
          <p:nvPr/>
        </p:nvSpPr>
        <p:spPr>
          <a:xfrm>
            <a:off x="7016376" y="1497130"/>
            <a:ext cx="1541309" cy="1541308"/>
          </a:xfrm>
          <a:prstGeom prst="ellipse">
            <a:avLst/>
          </a:prstGeom>
          <a:solidFill>
            <a:schemeClr val="accent4">
              <a:alpha val="9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cs typeface="+mn-ea"/>
              <a:sym typeface="+mn-lt"/>
            </a:endParaRPr>
          </a:p>
        </p:txBody>
      </p:sp>
      <p:sp>
        <p:nvSpPr>
          <p:cNvPr id="7" name="TextBox 6"/>
          <p:cNvSpPr txBox="1"/>
          <p:nvPr/>
        </p:nvSpPr>
        <p:spPr>
          <a:xfrm>
            <a:off x="2066607" y="1745812"/>
            <a:ext cx="832074" cy="926779"/>
          </a:xfrm>
          <a:prstGeom prst="rect">
            <a:avLst/>
          </a:prstGeom>
          <a:noFill/>
        </p:spPr>
        <p:txBody>
          <a:bodyPr wrap="square" lIns="91420" tIns="45709" rIns="91420" bIns="45709" rtlCol="0">
            <a:spAutoFit/>
          </a:bodyPr>
          <a:lstStyle/>
          <a:p>
            <a:pPr algn="ctr"/>
            <a:r>
              <a:rPr lang="en-US" sz="5400" b="1" dirty="0" smtClean="0">
                <a:solidFill>
                  <a:schemeClr val="tx1">
                    <a:lumMod val="50000"/>
                    <a:lumOff val="50000"/>
                  </a:schemeClr>
                </a:solidFill>
                <a:cs typeface="+mn-ea"/>
                <a:sym typeface="+mn-lt"/>
              </a:rPr>
              <a:t>+</a:t>
            </a:r>
            <a:endParaRPr lang="ru-RU" sz="5400" b="1" dirty="0">
              <a:solidFill>
                <a:schemeClr val="tx1">
                  <a:lumMod val="50000"/>
                  <a:lumOff val="50000"/>
                </a:schemeClr>
              </a:solidFill>
              <a:cs typeface="+mn-ea"/>
              <a:sym typeface="+mn-lt"/>
            </a:endParaRPr>
          </a:p>
        </p:txBody>
      </p:sp>
      <p:sp>
        <p:nvSpPr>
          <p:cNvPr id="8" name="TextBox 7"/>
          <p:cNvSpPr txBox="1"/>
          <p:nvPr/>
        </p:nvSpPr>
        <p:spPr>
          <a:xfrm>
            <a:off x="4189424" y="1745812"/>
            <a:ext cx="832074" cy="926779"/>
          </a:xfrm>
          <a:prstGeom prst="rect">
            <a:avLst/>
          </a:prstGeom>
          <a:noFill/>
        </p:spPr>
        <p:txBody>
          <a:bodyPr wrap="square" lIns="91420" tIns="45709" rIns="91420" bIns="45709" rtlCol="0">
            <a:spAutoFit/>
          </a:bodyPr>
          <a:lstStyle/>
          <a:p>
            <a:pPr algn="ctr"/>
            <a:r>
              <a:rPr lang="en-US" sz="5400" b="1" dirty="0" smtClean="0">
                <a:solidFill>
                  <a:schemeClr val="tx1">
                    <a:lumMod val="50000"/>
                    <a:lumOff val="50000"/>
                  </a:schemeClr>
                </a:solidFill>
                <a:cs typeface="+mn-ea"/>
                <a:sym typeface="+mn-lt"/>
              </a:rPr>
              <a:t>+</a:t>
            </a:r>
            <a:endParaRPr lang="ru-RU" sz="5400" b="1" dirty="0">
              <a:solidFill>
                <a:schemeClr val="tx1">
                  <a:lumMod val="50000"/>
                  <a:lumOff val="50000"/>
                </a:schemeClr>
              </a:solidFill>
              <a:cs typeface="+mn-ea"/>
              <a:sym typeface="+mn-lt"/>
            </a:endParaRPr>
          </a:p>
        </p:txBody>
      </p:sp>
      <p:sp>
        <p:nvSpPr>
          <p:cNvPr id="9" name="TextBox 8"/>
          <p:cNvSpPr txBox="1"/>
          <p:nvPr/>
        </p:nvSpPr>
        <p:spPr>
          <a:xfrm>
            <a:off x="6300449" y="1756011"/>
            <a:ext cx="832074" cy="926779"/>
          </a:xfrm>
          <a:prstGeom prst="rect">
            <a:avLst/>
          </a:prstGeom>
          <a:noFill/>
        </p:spPr>
        <p:txBody>
          <a:bodyPr wrap="square" lIns="91420" tIns="45709" rIns="91420" bIns="45709" rtlCol="0">
            <a:spAutoFit/>
          </a:bodyPr>
          <a:lstStyle/>
          <a:p>
            <a:pPr algn="ctr"/>
            <a:r>
              <a:rPr lang="en-US" sz="5400" b="1" dirty="0">
                <a:solidFill>
                  <a:schemeClr val="tx1">
                    <a:lumMod val="50000"/>
                    <a:lumOff val="50000"/>
                  </a:schemeClr>
                </a:solidFill>
                <a:cs typeface="+mn-ea"/>
                <a:sym typeface="+mn-lt"/>
              </a:rPr>
              <a:t>=</a:t>
            </a:r>
            <a:endParaRPr lang="ru-RU" sz="5400" b="1" dirty="0">
              <a:solidFill>
                <a:schemeClr val="tx1">
                  <a:lumMod val="50000"/>
                  <a:lumOff val="50000"/>
                </a:schemeClr>
              </a:solidFill>
              <a:cs typeface="+mn-ea"/>
              <a:sym typeface="+mn-lt"/>
            </a:endParaRPr>
          </a:p>
        </p:txBody>
      </p:sp>
      <p:sp>
        <p:nvSpPr>
          <p:cNvPr id="10" name="TextBox 9"/>
          <p:cNvSpPr txBox="1"/>
          <p:nvPr/>
        </p:nvSpPr>
        <p:spPr>
          <a:xfrm>
            <a:off x="474345" y="3133387"/>
            <a:ext cx="1807998" cy="230832"/>
          </a:xfrm>
          <a:prstGeom prst="rect">
            <a:avLst/>
          </a:prstGeom>
          <a:noFill/>
        </p:spPr>
        <p:txBody>
          <a:bodyPr wrap="square" lIns="0" rIns="0" bIns="0" rtlCol="0">
            <a:spAutoFit/>
          </a:bodyPr>
          <a:lstStyle/>
          <a:p>
            <a:pPr algn="ctr">
              <a:tabLst>
                <a:tab pos="1025525" algn="l"/>
              </a:tabLst>
            </a:pPr>
            <a:r>
              <a:rPr lang="zh-CN" altLang="en-US" sz="1200" b="1" dirty="0" smtClean="0">
                <a:solidFill>
                  <a:schemeClr val="accent1"/>
                </a:solidFill>
                <a:cs typeface="+mn-ea"/>
                <a:sym typeface="+mn-lt"/>
              </a:rPr>
              <a:t>填加标</a:t>
            </a:r>
            <a:r>
              <a:rPr lang="zh-CN" altLang="en-US" sz="1200" b="1" dirty="0">
                <a:solidFill>
                  <a:schemeClr val="accent1"/>
                </a:solidFill>
                <a:cs typeface="+mn-ea"/>
                <a:sym typeface="+mn-lt"/>
              </a:rPr>
              <a:t>题</a:t>
            </a:r>
            <a:endParaRPr lang="en-US" sz="1200" b="1" dirty="0">
              <a:solidFill>
                <a:schemeClr val="accent1"/>
              </a:solidFill>
              <a:cs typeface="+mn-ea"/>
              <a:sym typeface="+mn-lt"/>
            </a:endParaRPr>
          </a:p>
        </p:txBody>
      </p:sp>
      <p:sp>
        <p:nvSpPr>
          <p:cNvPr id="11" name="TextBox 10"/>
          <p:cNvSpPr txBox="1"/>
          <p:nvPr/>
        </p:nvSpPr>
        <p:spPr>
          <a:xfrm>
            <a:off x="600949" y="3437587"/>
            <a:ext cx="1547915" cy="926407"/>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cs typeface="+mn-ea"/>
                <a:sym typeface="+mn-lt"/>
              </a:rPr>
              <a:t>单击</a:t>
            </a:r>
            <a:r>
              <a:rPr lang="zh-CN" altLang="en-US" sz="1100" dirty="0" smtClean="0">
                <a:solidFill>
                  <a:schemeClr val="tx1">
                    <a:lumMod val="85000"/>
                    <a:lumOff val="15000"/>
                  </a:schemeClr>
                </a:solidFill>
                <a:cs typeface="+mn-ea"/>
                <a:sym typeface="+mn-lt"/>
              </a:rPr>
              <a:t>此处文本单击添加文本</a:t>
            </a:r>
            <a:r>
              <a:rPr lang="zh-CN" altLang="en-US" sz="1100" dirty="0">
                <a:solidFill>
                  <a:schemeClr val="tx1">
                    <a:lumMod val="85000"/>
                    <a:lumOff val="15000"/>
                  </a:schemeClr>
                </a:solidFill>
                <a:cs typeface="+mn-ea"/>
                <a:sym typeface="+mn-lt"/>
              </a:rPr>
              <a:t>单击此处文本单击添加</a:t>
            </a:r>
            <a:r>
              <a:rPr lang="zh-CN" altLang="en-US" sz="1100" dirty="0" smtClean="0">
                <a:solidFill>
                  <a:schemeClr val="tx1">
                    <a:lumMod val="85000"/>
                    <a:lumOff val="15000"/>
                  </a:schemeClr>
                </a:solidFill>
                <a:cs typeface="+mn-ea"/>
                <a:sym typeface="+mn-lt"/>
              </a:rPr>
              <a:t>文本</a:t>
            </a:r>
            <a:r>
              <a:rPr lang="zh-CN" altLang="en-US" sz="1100" dirty="0">
                <a:solidFill>
                  <a:schemeClr val="tx1">
                    <a:lumMod val="85000"/>
                    <a:lumOff val="15000"/>
                  </a:schemeClr>
                </a:solidFill>
                <a:cs typeface="+mn-ea"/>
                <a:sym typeface="+mn-lt"/>
              </a:rPr>
              <a:t>单击此处文本单击添加文本</a:t>
            </a:r>
            <a:endParaRPr lang="en-US" sz="1100" dirty="0">
              <a:solidFill>
                <a:schemeClr val="tx1">
                  <a:lumMod val="85000"/>
                  <a:lumOff val="15000"/>
                </a:schemeClr>
              </a:solidFill>
              <a:cs typeface="+mn-ea"/>
              <a:sym typeface="+mn-lt"/>
            </a:endParaRPr>
          </a:p>
        </p:txBody>
      </p:sp>
      <p:sp>
        <p:nvSpPr>
          <p:cNvPr id="12" name="TextBox 11"/>
          <p:cNvSpPr txBox="1"/>
          <p:nvPr/>
        </p:nvSpPr>
        <p:spPr>
          <a:xfrm>
            <a:off x="2626163" y="3130842"/>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2"/>
                </a:solidFill>
                <a:cs typeface="+mn-ea"/>
                <a:sym typeface="+mn-lt"/>
              </a:rPr>
              <a:t>填加标题</a:t>
            </a:r>
            <a:endParaRPr lang="en-US" altLang="zh-CN" sz="1200" b="1" dirty="0">
              <a:solidFill>
                <a:schemeClr val="accent2"/>
              </a:solidFill>
              <a:cs typeface="+mn-ea"/>
              <a:sym typeface="+mn-lt"/>
            </a:endParaRPr>
          </a:p>
        </p:txBody>
      </p:sp>
      <p:sp>
        <p:nvSpPr>
          <p:cNvPr id="13" name="TextBox 12"/>
          <p:cNvSpPr txBox="1"/>
          <p:nvPr/>
        </p:nvSpPr>
        <p:spPr>
          <a:xfrm>
            <a:off x="2752767" y="3435042"/>
            <a:ext cx="1547915" cy="926407"/>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cs typeface="+mn-ea"/>
                <a:sym typeface="+mn-lt"/>
              </a:rPr>
              <a:t>单击此处文本单击添加文本单击此处文本单击添加文本单击此处文本单击添加文本</a:t>
            </a:r>
            <a:endParaRPr lang="en-US" altLang="zh-CN" sz="1100" dirty="0">
              <a:solidFill>
                <a:schemeClr val="tx1">
                  <a:lumMod val="85000"/>
                  <a:lumOff val="15000"/>
                </a:schemeClr>
              </a:solidFill>
              <a:cs typeface="+mn-ea"/>
              <a:sym typeface="+mn-lt"/>
            </a:endParaRPr>
          </a:p>
        </p:txBody>
      </p:sp>
      <p:sp>
        <p:nvSpPr>
          <p:cNvPr id="14" name="TextBox 13"/>
          <p:cNvSpPr txBox="1"/>
          <p:nvPr/>
        </p:nvSpPr>
        <p:spPr>
          <a:xfrm>
            <a:off x="4757584" y="3128298"/>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3"/>
                </a:solidFill>
                <a:cs typeface="+mn-ea"/>
                <a:sym typeface="+mn-lt"/>
              </a:rPr>
              <a:t>填加标题</a:t>
            </a:r>
            <a:endParaRPr lang="en-US" altLang="zh-CN" sz="1200" b="1" dirty="0">
              <a:solidFill>
                <a:schemeClr val="accent3"/>
              </a:solidFill>
              <a:cs typeface="+mn-ea"/>
              <a:sym typeface="+mn-lt"/>
            </a:endParaRPr>
          </a:p>
        </p:txBody>
      </p:sp>
      <p:sp>
        <p:nvSpPr>
          <p:cNvPr id="15" name="TextBox 14"/>
          <p:cNvSpPr txBox="1"/>
          <p:nvPr/>
        </p:nvSpPr>
        <p:spPr>
          <a:xfrm>
            <a:off x="4884188" y="3432498"/>
            <a:ext cx="1547915" cy="926407"/>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cs typeface="+mn-ea"/>
                <a:sym typeface="+mn-lt"/>
              </a:rPr>
              <a:t>单击此处文本单击添加文本单击此处文本单击添加文本单击此处文本单击添加文本</a:t>
            </a:r>
            <a:endParaRPr lang="en-US" altLang="zh-CN" sz="1100" dirty="0">
              <a:solidFill>
                <a:schemeClr val="tx1">
                  <a:lumMod val="85000"/>
                  <a:lumOff val="15000"/>
                </a:schemeClr>
              </a:solidFill>
              <a:cs typeface="+mn-ea"/>
              <a:sym typeface="+mn-lt"/>
            </a:endParaRPr>
          </a:p>
        </p:txBody>
      </p:sp>
      <p:sp>
        <p:nvSpPr>
          <p:cNvPr id="16" name="TextBox 15"/>
          <p:cNvSpPr txBox="1"/>
          <p:nvPr/>
        </p:nvSpPr>
        <p:spPr>
          <a:xfrm>
            <a:off x="6881977" y="3133387"/>
            <a:ext cx="1807998" cy="231699"/>
          </a:xfrm>
          <a:prstGeom prst="rect">
            <a:avLst/>
          </a:prstGeom>
          <a:noFill/>
        </p:spPr>
        <p:txBody>
          <a:bodyPr wrap="square" lIns="0" rIns="0" bIns="0" rtlCol="0">
            <a:spAutoFit/>
          </a:bodyPr>
          <a:lstStyle/>
          <a:p>
            <a:pPr algn="ctr">
              <a:tabLst>
                <a:tab pos="1025525" algn="l"/>
              </a:tabLst>
            </a:pPr>
            <a:r>
              <a:rPr lang="zh-CN" altLang="en-US" sz="1200" b="1" dirty="0">
                <a:solidFill>
                  <a:schemeClr val="accent4"/>
                </a:solidFill>
                <a:cs typeface="+mn-ea"/>
                <a:sym typeface="+mn-lt"/>
              </a:rPr>
              <a:t>填加标题</a:t>
            </a:r>
            <a:endParaRPr lang="en-US" altLang="zh-CN" sz="1200" b="1" dirty="0">
              <a:solidFill>
                <a:schemeClr val="accent4"/>
              </a:solidFill>
              <a:cs typeface="+mn-ea"/>
              <a:sym typeface="+mn-lt"/>
            </a:endParaRPr>
          </a:p>
        </p:txBody>
      </p:sp>
      <p:sp>
        <p:nvSpPr>
          <p:cNvPr id="17" name="TextBox 16"/>
          <p:cNvSpPr txBox="1"/>
          <p:nvPr/>
        </p:nvSpPr>
        <p:spPr>
          <a:xfrm>
            <a:off x="7008581" y="3437587"/>
            <a:ext cx="1547915" cy="926407"/>
          </a:xfrm>
          <a:prstGeom prst="rect">
            <a:avLst/>
          </a:prstGeom>
          <a:noFill/>
        </p:spPr>
        <p:txBody>
          <a:bodyPr wrap="square" lIns="0" rIns="0" bIns="0" rtlCol="0">
            <a:spAutoFit/>
          </a:bodyPr>
          <a:lstStyle/>
          <a:p>
            <a:pPr algn="ctr">
              <a:lnSpc>
                <a:spcPct val="130000"/>
              </a:lnSpc>
            </a:pPr>
            <a:r>
              <a:rPr lang="zh-CN" altLang="en-US" sz="1100" dirty="0">
                <a:solidFill>
                  <a:schemeClr val="tx1">
                    <a:lumMod val="85000"/>
                    <a:lumOff val="15000"/>
                  </a:schemeClr>
                </a:solidFill>
                <a:cs typeface="+mn-ea"/>
                <a:sym typeface="+mn-lt"/>
              </a:rPr>
              <a:t>单击此处文本单击添加文本单击此处文本单击添加文本单击此处文本单击添加文本</a:t>
            </a:r>
            <a:endParaRPr lang="en-US" altLang="zh-CN" sz="1100" dirty="0">
              <a:solidFill>
                <a:schemeClr val="tx1">
                  <a:lumMod val="85000"/>
                  <a:lumOff val="15000"/>
                </a:schemeClr>
              </a:solidFill>
              <a:cs typeface="+mn-ea"/>
              <a:sym typeface="+mn-lt"/>
            </a:endParaRPr>
          </a:p>
        </p:txBody>
      </p:sp>
      <p:sp>
        <p:nvSpPr>
          <p:cNvPr id="18" name="Freeform 12"/>
          <p:cNvSpPr>
            <a:spLocks noEditPoints="1"/>
          </p:cNvSpPr>
          <p:nvPr/>
        </p:nvSpPr>
        <p:spPr bwMode="auto">
          <a:xfrm>
            <a:off x="5257077" y="1883267"/>
            <a:ext cx="830228" cy="758034"/>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cs typeface="+mn-ea"/>
              <a:sym typeface="+mn-lt"/>
            </a:endParaRPr>
          </a:p>
        </p:txBody>
      </p:sp>
      <p:grpSp>
        <p:nvGrpSpPr>
          <p:cNvPr id="19" name="Group 71"/>
          <p:cNvGrpSpPr/>
          <p:nvPr/>
        </p:nvGrpSpPr>
        <p:grpSpPr>
          <a:xfrm>
            <a:off x="3223099" y="1959186"/>
            <a:ext cx="607249" cy="606196"/>
            <a:chOff x="3810000" y="2265363"/>
            <a:chExt cx="915988" cy="914400"/>
          </a:xfrm>
          <a:solidFill>
            <a:schemeClr val="bg1"/>
          </a:solidFill>
        </p:grpSpPr>
        <p:sp>
          <p:nvSpPr>
            <p:cNvPr id="20"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1"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2"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3"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4"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5"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6"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27"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28" name="Group 173"/>
          <p:cNvGrpSpPr/>
          <p:nvPr/>
        </p:nvGrpSpPr>
        <p:grpSpPr>
          <a:xfrm>
            <a:off x="7380679" y="1863351"/>
            <a:ext cx="803718" cy="797865"/>
            <a:chOff x="6400800" y="1195388"/>
            <a:chExt cx="654050" cy="649287"/>
          </a:xfrm>
          <a:solidFill>
            <a:schemeClr val="bg1"/>
          </a:solidFill>
        </p:grpSpPr>
        <p:sp>
          <p:nvSpPr>
            <p:cNvPr id="29"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0"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1"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2"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3"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34" name="Group 162"/>
          <p:cNvGrpSpPr/>
          <p:nvPr/>
        </p:nvGrpSpPr>
        <p:grpSpPr>
          <a:xfrm>
            <a:off x="1106119" y="1893606"/>
            <a:ext cx="628107" cy="671776"/>
            <a:chOff x="4267200" y="1196975"/>
            <a:chExt cx="593725" cy="635001"/>
          </a:xfrm>
          <a:solidFill>
            <a:schemeClr val="bg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38" name="TextBox 37"/>
          <p:cNvSpPr txBox="1"/>
          <p:nvPr/>
        </p:nvSpPr>
        <p:spPr>
          <a:xfrm>
            <a:off x="-41955" y="-2540818"/>
            <a:ext cx="232756" cy="300082"/>
          </a:xfrm>
          <a:prstGeom prst="rect">
            <a:avLst/>
          </a:prstGeom>
          <a:noFill/>
        </p:spPr>
        <p:txBody>
          <a:bodyPr wrap="none" rtlCol="0">
            <a:spAutoFit/>
          </a:bodyPr>
          <a:lstStyle/>
          <a:p>
            <a:r>
              <a:rPr lang="zh-CN" altLang="en-US" dirty="0" smtClean="0">
                <a:cs typeface="+mn-ea"/>
                <a:sym typeface="+mn-lt"/>
              </a:rPr>
              <a:t> </a:t>
            </a:r>
            <a:endParaRPr lang="zh-CN" altLang="en-US" dirty="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par>
                          <p:cTn id="91" fill="hold">
                            <p:stCondLst>
                              <p:cond delay="8000"/>
                            </p:stCondLst>
                            <p:childTnLst>
                              <p:par>
                                <p:cTn id="92" presetID="10"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P spid="17" grpId="0"/>
      <p:bldP spid="18" grpId="0" animBg="1"/>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38" y="2375236"/>
            <a:ext cx="1528762" cy="1723489"/>
            <a:chOff x="96838" y="2375236"/>
            <a:chExt cx="1528762" cy="1723489"/>
          </a:xfrm>
        </p:grpSpPr>
        <p:sp>
          <p:nvSpPr>
            <p:cNvPr id="45" name="矩形 74"/>
            <p:cNvSpPr>
              <a:spLocks noChangeArrowheads="1"/>
            </p:cNvSpPr>
            <p:nvPr/>
          </p:nvSpPr>
          <p:spPr bwMode="auto">
            <a:xfrm>
              <a:off x="461109" y="2737132"/>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mn-lt"/>
                  <a:ea typeface="+mn-ea"/>
                  <a:cs typeface="+mn-ea"/>
                  <a:sym typeface="+mn-lt"/>
                </a:rPr>
                <a:t>添加标题</a:t>
              </a:r>
              <a:endParaRPr lang="en-US" altLang="zh-CN" sz="1200" dirty="0" smtClean="0">
                <a:solidFill>
                  <a:prstClr val="white"/>
                </a:solidFill>
                <a:latin typeface="+mn-lt"/>
                <a:ea typeface="+mn-ea"/>
                <a:cs typeface="+mn-ea"/>
                <a:sym typeface="+mn-lt"/>
              </a:endParaRPr>
            </a:p>
          </p:txBody>
        </p:sp>
        <p:sp>
          <p:nvSpPr>
            <p:cNvPr id="46" name="矩形 75"/>
            <p:cNvSpPr>
              <a:spLocks noChangeArrowheads="1"/>
            </p:cNvSpPr>
            <p:nvPr/>
          </p:nvSpPr>
          <p:spPr bwMode="auto">
            <a:xfrm>
              <a:off x="96838" y="3143770"/>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sp>
          <p:nvSpPr>
            <p:cNvPr id="47" name="矩形 91"/>
            <p:cNvSpPr>
              <a:spLocks noChangeArrowheads="1"/>
            </p:cNvSpPr>
            <p:nvPr/>
          </p:nvSpPr>
          <p:spPr bwMode="auto">
            <a:xfrm>
              <a:off x="401290" y="2375236"/>
              <a:ext cx="919858"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mn-lt"/>
                  <a:ea typeface="+mn-ea"/>
                  <a:cs typeface="+mn-ea"/>
                  <a:sym typeface="+mn-lt"/>
                </a:rPr>
                <a:t>20%</a:t>
              </a:r>
              <a:endParaRPr lang="zh-CN" altLang="en-US" sz="2000" dirty="0" smtClean="0">
                <a:latin typeface="+mn-lt"/>
                <a:ea typeface="+mn-ea"/>
                <a:cs typeface="+mn-ea"/>
                <a:sym typeface="+mn-lt"/>
              </a:endParaRPr>
            </a:p>
          </p:txBody>
        </p:sp>
        <p:sp>
          <p:nvSpPr>
            <p:cNvPr id="63" name="Rectangle 33"/>
            <p:cNvSpPr>
              <a:spLocks noChangeArrowheads="1"/>
            </p:cNvSpPr>
            <p:nvPr/>
          </p:nvSpPr>
          <p:spPr bwMode="auto">
            <a:xfrm>
              <a:off x="272401" y="40860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grpSp>
      <p:grpSp>
        <p:nvGrpSpPr>
          <p:cNvPr id="3" name="组合 2"/>
          <p:cNvGrpSpPr/>
          <p:nvPr/>
        </p:nvGrpSpPr>
        <p:grpSpPr>
          <a:xfrm>
            <a:off x="1326298" y="997286"/>
            <a:ext cx="1528762" cy="1691993"/>
            <a:chOff x="1326298" y="997286"/>
            <a:chExt cx="1528762" cy="1691993"/>
          </a:xfrm>
        </p:grpSpPr>
        <p:sp>
          <p:nvSpPr>
            <p:cNvPr id="48" name="矩形 77"/>
            <p:cNvSpPr>
              <a:spLocks noChangeArrowheads="1"/>
            </p:cNvSpPr>
            <p:nvPr/>
          </p:nvSpPr>
          <p:spPr bwMode="auto">
            <a:xfrm>
              <a:off x="1727935" y="1336458"/>
              <a:ext cx="800219" cy="276999"/>
            </a:xfrm>
            <a:prstGeom prst="rect">
              <a:avLst/>
            </a:prstGeom>
            <a:solidFill>
              <a:schemeClr val="accent2"/>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mn-lt"/>
                  <a:ea typeface="+mn-ea"/>
                  <a:cs typeface="+mn-ea"/>
                  <a:sym typeface="+mn-lt"/>
                </a:rPr>
                <a:t>添加标题</a:t>
              </a:r>
              <a:endParaRPr lang="en-US" altLang="zh-CN" sz="1200" dirty="0" smtClean="0">
                <a:solidFill>
                  <a:prstClr val="white"/>
                </a:solidFill>
                <a:latin typeface="+mn-lt"/>
                <a:ea typeface="+mn-ea"/>
                <a:cs typeface="+mn-ea"/>
                <a:sym typeface="+mn-lt"/>
              </a:endParaRPr>
            </a:p>
          </p:txBody>
        </p:sp>
        <p:sp>
          <p:nvSpPr>
            <p:cNvPr id="50" name="矩形 92"/>
            <p:cNvSpPr>
              <a:spLocks noChangeArrowheads="1"/>
            </p:cNvSpPr>
            <p:nvPr/>
          </p:nvSpPr>
          <p:spPr bwMode="auto">
            <a:xfrm>
              <a:off x="1605098" y="997286"/>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mn-lt"/>
                  <a:ea typeface="+mn-ea"/>
                  <a:cs typeface="+mn-ea"/>
                  <a:sym typeface="+mn-lt"/>
                </a:rPr>
                <a:t>16%</a:t>
              </a:r>
              <a:endParaRPr lang="zh-CN" altLang="en-US" sz="1800" dirty="0" smtClean="0">
                <a:latin typeface="+mn-lt"/>
                <a:ea typeface="+mn-ea"/>
                <a:cs typeface="+mn-ea"/>
                <a:sym typeface="+mn-lt"/>
              </a:endParaRPr>
            </a:p>
          </p:txBody>
        </p:sp>
        <p:sp>
          <p:nvSpPr>
            <p:cNvPr id="70" name="Rectangle 33"/>
            <p:cNvSpPr>
              <a:spLocks noChangeArrowheads="1"/>
            </p:cNvSpPr>
            <p:nvPr/>
          </p:nvSpPr>
          <p:spPr bwMode="auto">
            <a:xfrm>
              <a:off x="1539227" y="267657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26" name="矩形 75"/>
            <p:cNvSpPr>
              <a:spLocks noChangeArrowheads="1"/>
            </p:cNvSpPr>
            <p:nvPr/>
          </p:nvSpPr>
          <p:spPr bwMode="auto">
            <a:xfrm>
              <a:off x="1326298" y="176934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grpSp>
      <p:grpSp>
        <p:nvGrpSpPr>
          <p:cNvPr id="8" name="组合 7"/>
          <p:cNvGrpSpPr/>
          <p:nvPr/>
        </p:nvGrpSpPr>
        <p:grpSpPr>
          <a:xfrm>
            <a:off x="2490789" y="2487949"/>
            <a:ext cx="1528762" cy="1750476"/>
            <a:chOff x="2490789" y="2487949"/>
            <a:chExt cx="1528762" cy="1750476"/>
          </a:xfrm>
        </p:grpSpPr>
        <p:grpSp>
          <p:nvGrpSpPr>
            <p:cNvPr id="4" name="组合 3"/>
            <p:cNvGrpSpPr/>
            <p:nvPr/>
          </p:nvGrpSpPr>
          <p:grpSpPr>
            <a:xfrm>
              <a:off x="2666352" y="2487949"/>
              <a:ext cx="1177636" cy="1750476"/>
              <a:chOff x="2666352" y="2487949"/>
              <a:chExt cx="1177636" cy="1750476"/>
            </a:xfrm>
          </p:grpSpPr>
          <p:sp>
            <p:nvSpPr>
              <p:cNvPr id="51" name="矩形 94"/>
              <p:cNvSpPr>
                <a:spLocks noChangeArrowheads="1"/>
              </p:cNvSpPr>
              <p:nvPr/>
            </p:nvSpPr>
            <p:spPr bwMode="auto">
              <a:xfrm>
                <a:off x="2855060" y="2850232"/>
                <a:ext cx="800219" cy="276999"/>
              </a:xfrm>
              <a:prstGeom prst="rect">
                <a:avLst/>
              </a:prstGeom>
              <a:solidFill>
                <a:schemeClr val="accent3"/>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mn-lt"/>
                    <a:ea typeface="+mn-ea"/>
                    <a:cs typeface="+mn-ea"/>
                    <a:sym typeface="+mn-lt"/>
                  </a:rPr>
                  <a:t>添加标题</a:t>
                </a:r>
                <a:endParaRPr lang="en-US" altLang="zh-CN" sz="1200" dirty="0" smtClean="0">
                  <a:solidFill>
                    <a:prstClr val="white"/>
                  </a:solidFill>
                  <a:latin typeface="+mn-lt"/>
                  <a:ea typeface="+mn-ea"/>
                  <a:cs typeface="+mn-ea"/>
                  <a:sym typeface="+mn-lt"/>
                </a:endParaRPr>
              </a:p>
            </p:txBody>
          </p:sp>
          <p:sp>
            <p:nvSpPr>
              <p:cNvPr id="53" name="矩形 96"/>
              <p:cNvSpPr>
                <a:spLocks noChangeArrowheads="1"/>
              </p:cNvSpPr>
              <p:nvPr/>
            </p:nvSpPr>
            <p:spPr bwMode="auto">
              <a:xfrm>
                <a:off x="2795240" y="2487949"/>
                <a:ext cx="919858" cy="4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mn-lt"/>
                    <a:ea typeface="+mn-ea"/>
                    <a:cs typeface="+mn-ea"/>
                    <a:sym typeface="+mn-lt"/>
                  </a:rPr>
                  <a:t>12%</a:t>
                </a:r>
                <a:endParaRPr lang="zh-CN" altLang="en-US" sz="2000" dirty="0" smtClean="0">
                  <a:latin typeface="+mn-lt"/>
                  <a:ea typeface="+mn-ea"/>
                  <a:cs typeface="+mn-ea"/>
                  <a:sym typeface="+mn-lt"/>
                </a:endParaRPr>
              </a:p>
            </p:txBody>
          </p:sp>
          <p:sp>
            <p:nvSpPr>
              <p:cNvPr id="64" name="Rectangle 33"/>
              <p:cNvSpPr>
                <a:spLocks noChangeArrowheads="1"/>
              </p:cNvSpPr>
              <p:nvPr/>
            </p:nvSpPr>
            <p:spPr bwMode="auto">
              <a:xfrm>
                <a:off x="2666352" y="42257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grpSp>
        <p:sp>
          <p:nvSpPr>
            <p:cNvPr id="27" name="矩形 75"/>
            <p:cNvSpPr>
              <a:spLocks noChangeArrowheads="1"/>
            </p:cNvSpPr>
            <p:nvPr/>
          </p:nvSpPr>
          <p:spPr bwMode="auto">
            <a:xfrm>
              <a:off x="2490789" y="3255028"/>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grpSp>
      <p:grpSp>
        <p:nvGrpSpPr>
          <p:cNvPr id="5" name="组合 4"/>
          <p:cNvGrpSpPr/>
          <p:nvPr/>
        </p:nvGrpSpPr>
        <p:grpSpPr>
          <a:xfrm>
            <a:off x="4218850" y="1176674"/>
            <a:ext cx="1528762" cy="1719548"/>
            <a:chOff x="4218850" y="1176674"/>
            <a:chExt cx="1528762" cy="1719548"/>
          </a:xfrm>
        </p:grpSpPr>
        <p:sp>
          <p:nvSpPr>
            <p:cNvPr id="56" name="矩形 106"/>
            <p:cNvSpPr>
              <a:spLocks noChangeArrowheads="1"/>
            </p:cNvSpPr>
            <p:nvPr/>
          </p:nvSpPr>
          <p:spPr bwMode="auto">
            <a:xfrm>
              <a:off x="4583122" y="1515846"/>
              <a:ext cx="800219" cy="276999"/>
            </a:xfrm>
            <a:prstGeom prst="rect">
              <a:avLst/>
            </a:prstGeom>
            <a:solidFill>
              <a:schemeClr val="accent4"/>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mn-lt"/>
                  <a:ea typeface="+mn-ea"/>
                  <a:cs typeface="+mn-ea"/>
                  <a:sym typeface="+mn-lt"/>
                </a:rPr>
                <a:t>添加标题</a:t>
              </a:r>
              <a:endParaRPr lang="en-US" altLang="zh-CN" sz="1200" dirty="0" smtClean="0">
                <a:solidFill>
                  <a:prstClr val="white"/>
                </a:solidFill>
                <a:latin typeface="+mn-lt"/>
                <a:ea typeface="+mn-ea"/>
                <a:cs typeface="+mn-ea"/>
                <a:sym typeface="+mn-lt"/>
              </a:endParaRPr>
            </a:p>
          </p:txBody>
        </p:sp>
        <p:sp>
          <p:nvSpPr>
            <p:cNvPr id="58" name="矩形 108"/>
            <p:cNvSpPr>
              <a:spLocks noChangeArrowheads="1"/>
            </p:cNvSpPr>
            <p:nvPr/>
          </p:nvSpPr>
          <p:spPr bwMode="auto">
            <a:xfrm>
              <a:off x="4468948" y="1176674"/>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mn-lt"/>
                  <a:ea typeface="+mn-ea"/>
                  <a:cs typeface="+mn-ea"/>
                  <a:sym typeface="+mn-lt"/>
                </a:rPr>
                <a:t>33%</a:t>
              </a:r>
              <a:endParaRPr lang="zh-CN" altLang="en-US" sz="1800" dirty="0" smtClean="0">
                <a:latin typeface="+mn-lt"/>
                <a:ea typeface="+mn-ea"/>
                <a:cs typeface="+mn-ea"/>
                <a:sym typeface="+mn-lt"/>
              </a:endParaRPr>
            </a:p>
          </p:txBody>
        </p:sp>
        <p:sp>
          <p:nvSpPr>
            <p:cNvPr id="69" name="Rectangle 33"/>
            <p:cNvSpPr>
              <a:spLocks noChangeArrowheads="1"/>
            </p:cNvSpPr>
            <p:nvPr/>
          </p:nvSpPr>
          <p:spPr bwMode="auto">
            <a:xfrm>
              <a:off x="4394414" y="288352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28" name="矩形 75"/>
            <p:cNvSpPr>
              <a:spLocks noChangeArrowheads="1"/>
            </p:cNvSpPr>
            <p:nvPr/>
          </p:nvSpPr>
          <p:spPr bwMode="auto">
            <a:xfrm>
              <a:off x="4218850" y="1944244"/>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grpSp>
      <p:grpSp>
        <p:nvGrpSpPr>
          <p:cNvPr id="6" name="组合 5"/>
          <p:cNvGrpSpPr/>
          <p:nvPr/>
        </p:nvGrpSpPr>
        <p:grpSpPr>
          <a:xfrm>
            <a:off x="5670551" y="2384761"/>
            <a:ext cx="1528762" cy="1761137"/>
            <a:chOff x="5670551" y="2384761"/>
            <a:chExt cx="1528762" cy="1761137"/>
          </a:xfrm>
        </p:grpSpPr>
        <p:sp>
          <p:nvSpPr>
            <p:cNvPr id="59" name="矩形 110"/>
            <p:cNvSpPr>
              <a:spLocks noChangeArrowheads="1"/>
            </p:cNvSpPr>
            <p:nvPr/>
          </p:nvSpPr>
          <p:spPr bwMode="auto">
            <a:xfrm>
              <a:off x="5841083" y="2725651"/>
              <a:ext cx="1187699" cy="261610"/>
            </a:xfrm>
            <a:prstGeom prst="rect">
              <a:avLst/>
            </a:prstGeom>
            <a:solidFill>
              <a:schemeClr val="accent2"/>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100" dirty="0">
                  <a:solidFill>
                    <a:prstClr val="white"/>
                  </a:solidFill>
                  <a:latin typeface="+mn-lt"/>
                  <a:ea typeface="+mn-ea"/>
                  <a:cs typeface="+mn-ea"/>
                  <a:sym typeface="+mn-lt"/>
                </a:rPr>
                <a:t>添加标题</a:t>
              </a:r>
              <a:endParaRPr lang="en-US" altLang="zh-CN" sz="1100" dirty="0" smtClean="0">
                <a:solidFill>
                  <a:prstClr val="white"/>
                </a:solidFill>
                <a:latin typeface="+mn-lt"/>
                <a:ea typeface="+mn-ea"/>
                <a:cs typeface="+mn-ea"/>
                <a:sym typeface="+mn-lt"/>
              </a:endParaRPr>
            </a:p>
          </p:txBody>
        </p:sp>
        <p:sp>
          <p:nvSpPr>
            <p:cNvPr id="61" name="矩形 112"/>
            <p:cNvSpPr>
              <a:spLocks noChangeArrowheads="1"/>
            </p:cNvSpPr>
            <p:nvPr/>
          </p:nvSpPr>
          <p:spPr bwMode="auto">
            <a:xfrm>
              <a:off x="5975002" y="2384761"/>
              <a:ext cx="919859"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smtClean="0">
                  <a:latin typeface="+mn-lt"/>
                  <a:ea typeface="+mn-ea"/>
                  <a:cs typeface="+mn-ea"/>
                  <a:sym typeface="+mn-lt"/>
                </a:rPr>
                <a:t>21%</a:t>
              </a:r>
              <a:endParaRPr lang="zh-CN" altLang="en-US" sz="2000" dirty="0" smtClean="0">
                <a:latin typeface="+mn-lt"/>
                <a:ea typeface="+mn-ea"/>
                <a:cs typeface="+mn-ea"/>
                <a:sym typeface="+mn-lt"/>
              </a:endParaRPr>
            </a:p>
          </p:txBody>
        </p:sp>
        <p:sp>
          <p:nvSpPr>
            <p:cNvPr id="65" name="Rectangle 33"/>
            <p:cNvSpPr>
              <a:spLocks noChangeArrowheads="1"/>
            </p:cNvSpPr>
            <p:nvPr/>
          </p:nvSpPr>
          <p:spPr bwMode="auto">
            <a:xfrm>
              <a:off x="5846114" y="413319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29" name="矩形 75"/>
            <p:cNvSpPr>
              <a:spLocks noChangeArrowheads="1"/>
            </p:cNvSpPr>
            <p:nvPr/>
          </p:nvSpPr>
          <p:spPr bwMode="auto">
            <a:xfrm>
              <a:off x="5670551" y="315106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grpSp>
      <p:grpSp>
        <p:nvGrpSpPr>
          <p:cNvPr id="7" name="组合 6"/>
          <p:cNvGrpSpPr/>
          <p:nvPr/>
        </p:nvGrpSpPr>
        <p:grpSpPr>
          <a:xfrm>
            <a:off x="7227889" y="1667547"/>
            <a:ext cx="1528762" cy="1870641"/>
            <a:chOff x="7227889" y="1667547"/>
            <a:chExt cx="1528762" cy="1870641"/>
          </a:xfrm>
        </p:grpSpPr>
        <p:sp>
          <p:nvSpPr>
            <p:cNvPr id="54" name="矩形 98"/>
            <p:cNvSpPr>
              <a:spLocks noChangeArrowheads="1"/>
            </p:cNvSpPr>
            <p:nvPr/>
          </p:nvSpPr>
          <p:spPr bwMode="auto">
            <a:xfrm>
              <a:off x="7592160" y="2006719"/>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mn-lt"/>
                  <a:ea typeface="+mn-ea"/>
                  <a:cs typeface="+mn-ea"/>
                  <a:sym typeface="+mn-lt"/>
                </a:rPr>
                <a:t>添加标题</a:t>
              </a:r>
              <a:endParaRPr lang="en-US" altLang="zh-CN" sz="1200" dirty="0" smtClean="0">
                <a:solidFill>
                  <a:prstClr val="white"/>
                </a:solidFill>
                <a:latin typeface="+mn-lt"/>
                <a:ea typeface="+mn-ea"/>
                <a:cs typeface="+mn-ea"/>
                <a:sym typeface="+mn-lt"/>
              </a:endParaRPr>
            </a:p>
          </p:txBody>
        </p:sp>
        <p:sp>
          <p:nvSpPr>
            <p:cNvPr id="55" name="矩形 100"/>
            <p:cNvSpPr>
              <a:spLocks noChangeArrowheads="1"/>
            </p:cNvSpPr>
            <p:nvPr/>
          </p:nvSpPr>
          <p:spPr bwMode="auto">
            <a:xfrm>
              <a:off x="7469323" y="1667547"/>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smtClean="0">
                  <a:latin typeface="+mn-lt"/>
                  <a:ea typeface="+mn-ea"/>
                  <a:cs typeface="+mn-ea"/>
                  <a:sym typeface="+mn-lt"/>
                </a:rPr>
                <a:t>41%</a:t>
              </a:r>
              <a:endParaRPr lang="zh-CN" altLang="en-US" sz="1800" dirty="0" smtClean="0">
                <a:latin typeface="+mn-lt"/>
                <a:ea typeface="+mn-ea"/>
                <a:cs typeface="+mn-ea"/>
                <a:sym typeface="+mn-lt"/>
              </a:endParaRPr>
            </a:p>
          </p:txBody>
        </p:sp>
        <p:sp>
          <p:nvSpPr>
            <p:cNvPr id="66" name="Rectangle 33"/>
            <p:cNvSpPr>
              <a:spLocks noChangeArrowheads="1"/>
            </p:cNvSpPr>
            <p:nvPr/>
          </p:nvSpPr>
          <p:spPr bwMode="auto">
            <a:xfrm>
              <a:off x="7403452" y="352548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cs typeface="+mn-ea"/>
                <a:sym typeface="+mn-lt"/>
              </a:endParaRPr>
            </a:p>
          </p:txBody>
        </p:sp>
        <p:sp>
          <p:nvSpPr>
            <p:cNvPr id="30" name="矩形 75"/>
            <p:cNvSpPr>
              <a:spLocks noChangeArrowheads="1"/>
            </p:cNvSpPr>
            <p:nvPr/>
          </p:nvSpPr>
          <p:spPr bwMode="auto">
            <a:xfrm>
              <a:off x="7227889" y="2522313"/>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200" dirty="0" smtClean="0">
                  <a:solidFill>
                    <a:prstClr val="black">
                      <a:lumMod val="75000"/>
                      <a:lumOff val="25000"/>
                    </a:prstClr>
                  </a:solidFill>
                  <a:latin typeface="+mn-lt"/>
                  <a:ea typeface="+mn-ea"/>
                  <a:cs typeface="+mn-ea"/>
                  <a:sym typeface="+mn-lt"/>
                </a:rPr>
                <a:t>文本</a:t>
              </a:r>
              <a:endParaRPr lang="en-US" altLang="zh-CN" sz="1200" dirty="0" smtClean="0">
                <a:solidFill>
                  <a:prstClr val="black">
                    <a:lumMod val="75000"/>
                    <a:lumOff val="25000"/>
                  </a:prstClr>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1998" y="1058755"/>
            <a:ext cx="1883330" cy="1650123"/>
            <a:chOff x="461998" y="1058755"/>
            <a:chExt cx="1883330" cy="1650123"/>
          </a:xfrm>
        </p:grpSpPr>
        <p:sp>
          <p:nvSpPr>
            <p:cNvPr id="64" name="Shape 15210"/>
            <p:cNvSpPr/>
            <p:nvPr/>
          </p:nvSpPr>
          <p:spPr>
            <a:xfrm>
              <a:off x="461998" y="1125431"/>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65" name="Shape 15211"/>
            <p:cNvSpPr/>
            <p:nvPr/>
          </p:nvSpPr>
          <p:spPr>
            <a:xfrm>
              <a:off x="461999" y="1406572"/>
              <a:ext cx="1797052" cy="292257"/>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3194C6"/>
                  </a:solidFill>
                  <a:uFill>
                    <a:solidFill>
                      <a:srgbClr val="3194C6"/>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smtClean="0">
                  <a:solidFill>
                    <a:schemeClr val="tx1"/>
                  </a:solidFill>
                  <a:cs typeface="+mn-ea"/>
                  <a:sym typeface="+mn-lt"/>
                </a:rPr>
                <a:t>添加标题</a:t>
              </a:r>
              <a:endParaRPr dirty="0">
                <a:solidFill>
                  <a:schemeClr val="tx1"/>
                </a:solidFill>
                <a:cs typeface="+mn-ea"/>
                <a:sym typeface="+mn-lt"/>
              </a:endParaRPr>
            </a:p>
          </p:txBody>
        </p:sp>
        <p:sp>
          <p:nvSpPr>
            <p:cNvPr id="66" name="Shape 15212"/>
            <p:cNvSpPr/>
            <p:nvPr/>
          </p:nvSpPr>
          <p:spPr>
            <a:xfrm>
              <a:off x="606931" y="1753053"/>
              <a:ext cx="1506069" cy="869854"/>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mn-lt"/>
                  <a:ea typeface="+mn-ea"/>
                  <a:cs typeface="+mn-ea"/>
                  <a:sym typeface="+mn-lt"/>
                </a:rPr>
                <a:t>单击此处添加文本单击此处添加文本单击此处添加</a:t>
              </a:r>
              <a:r>
                <a:rPr lang="zh-CN" altLang="en-US" sz="1400" dirty="0" smtClean="0">
                  <a:solidFill>
                    <a:prstClr val="black">
                      <a:lumMod val="75000"/>
                      <a:lumOff val="25000"/>
                      <a:alpha val="70000"/>
                    </a:prstClr>
                  </a:solidFill>
                  <a:uFillTx/>
                  <a:latin typeface="+mn-lt"/>
                  <a:ea typeface="+mn-ea"/>
                  <a:cs typeface="+mn-ea"/>
                  <a:sym typeface="+mn-lt"/>
                </a:rPr>
                <a:t>文本</a:t>
              </a:r>
              <a:endParaRPr sz="500" dirty="0">
                <a:solidFill>
                  <a:prstClr val="black">
                    <a:lumMod val="75000"/>
                    <a:lumOff val="25000"/>
                    <a:alpha val="70000"/>
                  </a:prstClr>
                </a:solidFill>
                <a:latin typeface="+mn-lt"/>
                <a:ea typeface="+mn-ea"/>
                <a:cs typeface="+mn-ea"/>
                <a:sym typeface="+mn-lt"/>
              </a:endParaRPr>
            </a:p>
          </p:txBody>
        </p:sp>
        <p:sp>
          <p:nvSpPr>
            <p:cNvPr id="67" name="Shape 15213"/>
            <p:cNvSpPr/>
            <p:nvPr/>
          </p:nvSpPr>
          <p:spPr>
            <a:xfrm rot="10800000">
              <a:off x="1827248" y="1058755"/>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grpSp>
      <p:grpSp>
        <p:nvGrpSpPr>
          <p:cNvPr id="3" name="组合 2"/>
          <p:cNvGrpSpPr/>
          <p:nvPr/>
        </p:nvGrpSpPr>
        <p:grpSpPr>
          <a:xfrm>
            <a:off x="2494362" y="2642202"/>
            <a:ext cx="1883330" cy="1650123"/>
            <a:chOff x="2494362" y="2642202"/>
            <a:chExt cx="1883330" cy="1650123"/>
          </a:xfrm>
        </p:grpSpPr>
        <p:sp>
          <p:nvSpPr>
            <p:cNvPr id="69" name="Shape 15216"/>
            <p:cNvSpPr/>
            <p:nvPr/>
          </p:nvSpPr>
          <p:spPr>
            <a:xfrm>
              <a:off x="2494362" y="2708878"/>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70" name="Shape 15217"/>
            <p:cNvSpPr/>
            <p:nvPr/>
          </p:nvSpPr>
          <p:spPr>
            <a:xfrm>
              <a:off x="2494363" y="2990019"/>
              <a:ext cx="1797052" cy="292257"/>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3A5063"/>
                  </a:solidFill>
                  <a:uFill>
                    <a:solidFill>
                      <a:srgbClr val="3A5063"/>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smtClean="0">
                  <a:solidFill>
                    <a:schemeClr val="tx1"/>
                  </a:solidFill>
                  <a:cs typeface="+mn-ea"/>
                  <a:sym typeface="+mn-lt"/>
                </a:rPr>
                <a:t>添加标题</a:t>
              </a:r>
              <a:endParaRPr dirty="0">
                <a:solidFill>
                  <a:schemeClr val="tx1"/>
                </a:solidFill>
                <a:cs typeface="+mn-ea"/>
                <a:sym typeface="+mn-lt"/>
              </a:endParaRPr>
            </a:p>
          </p:txBody>
        </p:sp>
        <p:sp>
          <p:nvSpPr>
            <p:cNvPr id="72" name="Shape 15219"/>
            <p:cNvSpPr/>
            <p:nvPr/>
          </p:nvSpPr>
          <p:spPr>
            <a:xfrm rot="10800000">
              <a:off x="3859612" y="2642202"/>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30" name="Shape 15212"/>
            <p:cNvSpPr/>
            <p:nvPr/>
          </p:nvSpPr>
          <p:spPr>
            <a:xfrm>
              <a:off x="2639853" y="3336499"/>
              <a:ext cx="1506069" cy="869854"/>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mn-lt"/>
                  <a:ea typeface="+mn-ea"/>
                  <a:cs typeface="+mn-ea"/>
                  <a:sym typeface="+mn-lt"/>
                </a:rPr>
                <a:t>单击此处添加文本单击此处添加文本单击此处添加</a:t>
              </a:r>
              <a:r>
                <a:rPr lang="zh-CN" altLang="en-US" sz="1400" dirty="0" smtClean="0">
                  <a:solidFill>
                    <a:prstClr val="black">
                      <a:lumMod val="75000"/>
                      <a:lumOff val="25000"/>
                      <a:alpha val="70000"/>
                    </a:prstClr>
                  </a:solidFill>
                  <a:uFillTx/>
                  <a:latin typeface="+mn-lt"/>
                  <a:ea typeface="+mn-ea"/>
                  <a:cs typeface="+mn-ea"/>
                  <a:sym typeface="+mn-lt"/>
                </a:rPr>
                <a:t>文本</a:t>
              </a:r>
              <a:endParaRPr sz="500" dirty="0">
                <a:solidFill>
                  <a:prstClr val="black">
                    <a:lumMod val="75000"/>
                    <a:lumOff val="25000"/>
                    <a:alpha val="70000"/>
                  </a:prstClr>
                </a:solidFill>
                <a:latin typeface="+mn-lt"/>
                <a:ea typeface="+mn-ea"/>
                <a:cs typeface="+mn-ea"/>
                <a:sym typeface="+mn-lt"/>
              </a:endParaRPr>
            </a:p>
          </p:txBody>
        </p:sp>
      </p:grpSp>
      <p:grpSp>
        <p:nvGrpSpPr>
          <p:cNvPr id="4" name="组合 3"/>
          <p:cNvGrpSpPr/>
          <p:nvPr/>
        </p:nvGrpSpPr>
        <p:grpSpPr>
          <a:xfrm>
            <a:off x="4675760" y="1058757"/>
            <a:ext cx="1883330" cy="1650123"/>
            <a:chOff x="4675760" y="1058757"/>
            <a:chExt cx="1883330" cy="1650123"/>
          </a:xfrm>
        </p:grpSpPr>
        <p:sp>
          <p:nvSpPr>
            <p:cNvPr id="74" name="Shape 15222"/>
            <p:cNvSpPr/>
            <p:nvPr/>
          </p:nvSpPr>
          <p:spPr>
            <a:xfrm>
              <a:off x="4675760" y="1125433"/>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75" name="Shape 15223"/>
            <p:cNvSpPr/>
            <p:nvPr/>
          </p:nvSpPr>
          <p:spPr>
            <a:xfrm>
              <a:off x="4675761" y="1406574"/>
              <a:ext cx="1797052" cy="292257"/>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F7AC12"/>
                  </a:solidFill>
                  <a:uFill>
                    <a:solidFill>
                      <a:srgbClr val="F7AC12"/>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smtClean="0">
                  <a:solidFill>
                    <a:schemeClr val="tx1"/>
                  </a:solidFill>
                  <a:cs typeface="+mn-ea"/>
                  <a:sym typeface="+mn-lt"/>
                </a:rPr>
                <a:t>添加标题</a:t>
              </a:r>
              <a:endParaRPr dirty="0">
                <a:solidFill>
                  <a:schemeClr val="tx1"/>
                </a:solidFill>
                <a:cs typeface="+mn-ea"/>
                <a:sym typeface="+mn-lt"/>
              </a:endParaRPr>
            </a:p>
          </p:txBody>
        </p:sp>
        <p:sp>
          <p:nvSpPr>
            <p:cNvPr id="77" name="Shape 15225"/>
            <p:cNvSpPr/>
            <p:nvPr/>
          </p:nvSpPr>
          <p:spPr>
            <a:xfrm rot="10800000">
              <a:off x="6041010" y="1058757"/>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31" name="Shape 15212"/>
            <p:cNvSpPr/>
            <p:nvPr/>
          </p:nvSpPr>
          <p:spPr>
            <a:xfrm>
              <a:off x="4821809" y="1753053"/>
              <a:ext cx="1506069" cy="869854"/>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mn-lt"/>
                  <a:ea typeface="+mn-ea"/>
                  <a:cs typeface="+mn-ea"/>
                  <a:sym typeface="+mn-lt"/>
                </a:rPr>
                <a:t>单击此处添加文本单击此处添加文本单击此处添加</a:t>
              </a:r>
              <a:r>
                <a:rPr lang="zh-CN" altLang="en-US" sz="1400" dirty="0" smtClean="0">
                  <a:solidFill>
                    <a:prstClr val="black">
                      <a:lumMod val="75000"/>
                      <a:lumOff val="25000"/>
                      <a:alpha val="70000"/>
                    </a:prstClr>
                  </a:solidFill>
                  <a:uFillTx/>
                  <a:latin typeface="+mn-lt"/>
                  <a:ea typeface="+mn-ea"/>
                  <a:cs typeface="+mn-ea"/>
                  <a:sym typeface="+mn-lt"/>
                </a:rPr>
                <a:t>文本</a:t>
              </a:r>
              <a:endParaRPr sz="500" dirty="0">
                <a:solidFill>
                  <a:prstClr val="black">
                    <a:lumMod val="75000"/>
                    <a:lumOff val="25000"/>
                    <a:alpha val="70000"/>
                  </a:prstClr>
                </a:solidFill>
                <a:latin typeface="+mn-lt"/>
                <a:ea typeface="+mn-ea"/>
                <a:cs typeface="+mn-ea"/>
                <a:sym typeface="+mn-lt"/>
              </a:endParaRPr>
            </a:p>
          </p:txBody>
        </p:sp>
      </p:grpSp>
      <p:grpSp>
        <p:nvGrpSpPr>
          <p:cNvPr id="5" name="组合 4"/>
          <p:cNvGrpSpPr/>
          <p:nvPr/>
        </p:nvGrpSpPr>
        <p:grpSpPr>
          <a:xfrm>
            <a:off x="6708123" y="2642202"/>
            <a:ext cx="1883330" cy="1650123"/>
            <a:chOff x="6708123" y="2642202"/>
            <a:chExt cx="1883330" cy="1650123"/>
          </a:xfrm>
        </p:grpSpPr>
        <p:sp>
          <p:nvSpPr>
            <p:cNvPr id="79" name="Shape 15228"/>
            <p:cNvSpPr/>
            <p:nvPr/>
          </p:nvSpPr>
          <p:spPr>
            <a:xfrm>
              <a:off x="6708123" y="2708878"/>
              <a:ext cx="1797052" cy="15834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20" y="0"/>
                  </a:lnTo>
                  <a:lnTo>
                    <a:pt x="21600" y="5765"/>
                  </a:lnTo>
                  <a:lnTo>
                    <a:pt x="21600" y="21600"/>
                  </a:lnTo>
                  <a:lnTo>
                    <a:pt x="0" y="21600"/>
                  </a:lnTo>
                  <a:close/>
                </a:path>
              </a:pathLst>
            </a:custGeom>
            <a:solidFill>
              <a:schemeClr val="bg1">
                <a:lumMod val="95000"/>
              </a:schemeClr>
            </a:solidFill>
            <a:ln w="3175" cap="flat">
              <a:solidFill>
                <a:schemeClr val="bg1">
                  <a:lumMod val="75000"/>
                </a:schemeClr>
              </a:solidFill>
              <a:prstDash val="solid"/>
              <a:round/>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80" name="Shape 15229"/>
            <p:cNvSpPr/>
            <p:nvPr/>
          </p:nvSpPr>
          <p:spPr>
            <a:xfrm>
              <a:off x="6708124" y="2990019"/>
              <a:ext cx="1797052" cy="292257"/>
            </a:xfrm>
            <a:prstGeom prst="rect">
              <a:avLst/>
            </a:prstGeom>
            <a:noFill/>
            <a:ln w="12700" cap="flat">
              <a:noFill/>
              <a:miter lim="400000"/>
            </a:ln>
            <a:effectLst/>
          </p:spPr>
          <p:txBody>
            <a:bodyPr wrap="square" lIns="45719" tIns="45719" rIns="45719" bIns="45719" numCol="1" anchor="t">
              <a:spAutoFit/>
            </a:bodyPr>
            <a:lstStyle>
              <a:lvl1pPr algn="ctr">
                <a:lnSpc>
                  <a:spcPct val="70000"/>
                </a:lnSpc>
                <a:defRPr sz="1400">
                  <a:solidFill>
                    <a:srgbClr val="A5C067"/>
                  </a:solidFill>
                  <a:uFill>
                    <a:solidFill>
                      <a:srgbClr val="A5C067"/>
                    </a:solidFill>
                  </a:uFill>
                  <a:latin typeface="+mn-lt"/>
                  <a:ea typeface="+mn-ea"/>
                  <a:cs typeface="+mn-cs"/>
                  <a:sym typeface="Bebas Neue"/>
                </a:defRPr>
              </a:lvl1pPr>
            </a:lstStyle>
            <a:p>
              <a:pPr fontAlgn="base">
                <a:spcBef>
                  <a:spcPct val="0"/>
                </a:spcBef>
                <a:spcAft>
                  <a:spcPct val="0"/>
                </a:spcAft>
                <a:defRPr sz="1800">
                  <a:solidFill>
                    <a:srgbClr val="000000"/>
                  </a:solidFill>
                  <a:uFillTx/>
                </a:defRPr>
              </a:pPr>
              <a:r>
                <a:rPr lang="zh-CN" altLang="en-US" dirty="0" smtClean="0">
                  <a:solidFill>
                    <a:schemeClr val="tx1"/>
                  </a:solidFill>
                  <a:cs typeface="+mn-ea"/>
                  <a:sym typeface="+mn-lt"/>
                </a:rPr>
                <a:t>添加标题</a:t>
              </a:r>
              <a:endParaRPr dirty="0">
                <a:solidFill>
                  <a:schemeClr val="tx1"/>
                </a:solidFill>
                <a:cs typeface="+mn-ea"/>
                <a:sym typeface="+mn-lt"/>
              </a:endParaRPr>
            </a:p>
          </p:txBody>
        </p:sp>
        <p:sp>
          <p:nvSpPr>
            <p:cNvPr id="86" name="Shape 15231"/>
            <p:cNvSpPr/>
            <p:nvPr/>
          </p:nvSpPr>
          <p:spPr>
            <a:xfrm rot="10800000">
              <a:off x="8073373" y="2642202"/>
              <a:ext cx="518080" cy="5180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pPr>
              <a:endParaRPr>
                <a:solidFill>
                  <a:prstClr val="black"/>
                </a:solidFill>
                <a:cs typeface="+mn-ea"/>
                <a:sym typeface="+mn-lt"/>
              </a:endParaRPr>
            </a:p>
          </p:txBody>
        </p:sp>
        <p:sp>
          <p:nvSpPr>
            <p:cNvPr id="32" name="Shape 15212"/>
            <p:cNvSpPr/>
            <p:nvPr/>
          </p:nvSpPr>
          <p:spPr>
            <a:xfrm>
              <a:off x="6854729" y="3336497"/>
              <a:ext cx="1506069" cy="869854"/>
            </a:xfrm>
            <a:prstGeom prst="rect">
              <a:avLst/>
            </a:prstGeom>
            <a:noFill/>
            <a:ln w="12700" cap="flat">
              <a:noFill/>
              <a:miter lim="400000"/>
            </a:ln>
            <a:effectLst/>
          </p:spPr>
          <p:txBody>
            <a:bodyPr wrap="square" lIns="0" tIns="0" rIns="0" bIns="0" numCol="1" anchor="t">
              <a:spAutoFit/>
            </a:bodyPr>
            <a:lstStyle>
              <a:lvl1pPr algn="ctr">
                <a:lnSpc>
                  <a:spcPct val="140000"/>
                </a:lnSpc>
                <a:defRPr sz="700">
                  <a:solidFill>
                    <a:srgbClr val="595959">
                      <a:alpha val="70000"/>
                    </a:srgbClr>
                  </a:solidFill>
                  <a:uFill>
                    <a:solidFill>
                      <a:srgbClr val="595959">
                        <a:alpha val="70000"/>
                      </a:srgbClr>
                    </a:solidFill>
                  </a:uFill>
                  <a:latin typeface="Roboto condensed"/>
                  <a:ea typeface="Roboto condensed"/>
                  <a:cs typeface="Roboto condensed"/>
                  <a:sym typeface="Roboto condensed"/>
                </a:defRPr>
              </a:lvl1pPr>
            </a:lstStyle>
            <a:p>
              <a:pPr fontAlgn="base">
                <a:spcBef>
                  <a:spcPct val="0"/>
                </a:spcBef>
                <a:spcAft>
                  <a:spcPct val="0"/>
                </a:spcAft>
                <a:defRPr sz="1800">
                  <a:solidFill>
                    <a:srgbClr val="000000"/>
                  </a:solidFill>
                  <a:uFillTx/>
                </a:defRPr>
              </a:pPr>
              <a:r>
                <a:rPr lang="zh-CN" altLang="en-US" sz="1400" dirty="0">
                  <a:solidFill>
                    <a:prstClr val="black">
                      <a:lumMod val="75000"/>
                      <a:lumOff val="25000"/>
                      <a:alpha val="70000"/>
                    </a:prstClr>
                  </a:solidFill>
                  <a:uFillTx/>
                  <a:latin typeface="+mn-lt"/>
                  <a:ea typeface="+mn-ea"/>
                  <a:cs typeface="+mn-ea"/>
                  <a:sym typeface="+mn-lt"/>
                </a:rPr>
                <a:t>单击此处添加文本单击此处添加文本单击此处添加</a:t>
              </a:r>
              <a:r>
                <a:rPr lang="zh-CN" altLang="en-US" sz="1400" dirty="0" smtClean="0">
                  <a:solidFill>
                    <a:prstClr val="black">
                      <a:lumMod val="75000"/>
                      <a:lumOff val="25000"/>
                      <a:alpha val="70000"/>
                    </a:prstClr>
                  </a:solidFill>
                  <a:uFillTx/>
                  <a:latin typeface="+mn-lt"/>
                  <a:ea typeface="+mn-ea"/>
                  <a:cs typeface="+mn-ea"/>
                  <a:sym typeface="+mn-lt"/>
                </a:rPr>
                <a:t>文本</a:t>
              </a:r>
              <a:endParaRPr sz="500" dirty="0">
                <a:solidFill>
                  <a:prstClr val="black">
                    <a:lumMod val="75000"/>
                    <a:lumOff val="25000"/>
                    <a:alpha val="70000"/>
                  </a:prstClr>
                </a:solidFill>
                <a:latin typeface="+mn-lt"/>
                <a:ea typeface="+mn-ea"/>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Scale>
                                      <p:cBhvr>
                                        <p:cTn id="1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4"/>
                                        </p:tgtEl>
                                        <p:attrNameLst>
                                          <p:attrName>ppt_x</p:attrName>
                                          <p:attrName>ppt_y</p:attrName>
                                        </p:attrNameLst>
                                      </p:cBhvr>
                                    </p:animMotion>
                                    <p:animEffect transition="in" filter="fade">
                                      <p:cBhvr>
                                        <p:cTn id="21" dur="1000"/>
                                        <p:tgtEl>
                                          <p:spTgt spid="4"/>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Scale>
                                      <p:cBhvr>
                                        <p:cTn id="2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5"/>
                                        </p:tgtEl>
                                        <p:attrNameLst>
                                          <p:attrName>ppt_x</p:attrName>
                                          <p:attrName>ppt_y</p:attrName>
                                        </p:attrNameLst>
                                      </p:cBhvr>
                                    </p:animMotion>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spect="1" noChangeArrowheads="1" noTextEdit="1"/>
          </p:cNvSpPr>
          <p:nvPr/>
        </p:nvSpPr>
        <p:spPr bwMode="auto">
          <a:xfrm>
            <a:off x="3257912" y="1207294"/>
            <a:ext cx="2499662"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26" name="TextBox 4"/>
          <p:cNvSpPr>
            <a:spLocks noChangeArrowheads="1"/>
          </p:cNvSpPr>
          <p:nvPr/>
        </p:nvSpPr>
        <p:spPr bwMode="auto">
          <a:xfrm>
            <a:off x="5997078" y="1631157"/>
            <a:ext cx="1404321"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endParaRPr lang="en-US" altLang="zh-CN" sz="900" smtClean="0">
              <a:solidFill>
                <a:prstClr val="black">
                  <a:lumMod val="75000"/>
                  <a:lumOff val="25000"/>
                </a:prstClr>
              </a:solidFill>
              <a:cs typeface="+mn-ea"/>
              <a:sym typeface="+mn-lt"/>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p:txBody>
      </p:sp>
      <p:sp>
        <p:nvSpPr>
          <p:cNvPr id="27" name="TextBox 7"/>
          <p:cNvSpPr>
            <a:spLocks noChangeArrowheads="1"/>
          </p:cNvSpPr>
          <p:nvPr/>
        </p:nvSpPr>
        <p:spPr bwMode="auto">
          <a:xfrm>
            <a:off x="4853312" y="775097"/>
            <a:ext cx="1612500"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点击文字内容</a:t>
            </a:r>
            <a:r>
              <a:rPr lang="en-US" altLang="zh-CN" sz="900" dirty="0" smtClean="0">
                <a:solidFill>
                  <a:prstClr val="black">
                    <a:lumMod val="75000"/>
                    <a:lumOff val="25000"/>
                  </a:prstClr>
                </a:solidFill>
                <a:cs typeface="+mn-ea"/>
                <a:sym typeface="+mn-lt"/>
              </a:rPr>
              <a:t>,</a:t>
            </a:r>
            <a:r>
              <a:rPr lang="zh-CN" altLang="en-US" sz="900" dirty="0" smtClean="0">
                <a:solidFill>
                  <a:prstClr val="black">
                    <a:lumMod val="75000"/>
                    <a:lumOff val="25000"/>
                  </a:prstClr>
                </a:solidFill>
                <a:cs typeface="+mn-ea"/>
                <a:sym typeface="+mn-lt"/>
              </a:rPr>
              <a:t>点击文字内容</a:t>
            </a:r>
            <a:endParaRPr lang="en-US" altLang="zh-CN" sz="900" dirty="0" smtClean="0">
              <a:solidFill>
                <a:prstClr val="black">
                  <a:lumMod val="75000"/>
                  <a:lumOff val="25000"/>
                </a:prstClr>
              </a:solidFill>
              <a:cs typeface="+mn-ea"/>
              <a:sym typeface="+mn-lt"/>
            </a:endParaRP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点击文字内容</a:t>
            </a:r>
            <a:r>
              <a:rPr lang="en-US" altLang="zh-CN" sz="900" dirty="0" smtClean="0">
                <a:solidFill>
                  <a:prstClr val="black">
                    <a:lumMod val="75000"/>
                    <a:lumOff val="25000"/>
                  </a:prstClr>
                </a:solidFill>
                <a:cs typeface="+mn-ea"/>
                <a:sym typeface="+mn-lt"/>
              </a:rPr>
              <a:t>,</a:t>
            </a:r>
            <a:r>
              <a:rPr lang="zh-CN" altLang="en-US" sz="900" dirty="0" smtClean="0">
                <a:solidFill>
                  <a:prstClr val="black">
                    <a:lumMod val="75000"/>
                    <a:lumOff val="25000"/>
                  </a:prstClr>
                </a:solidFill>
                <a:cs typeface="+mn-ea"/>
                <a:sym typeface="+mn-lt"/>
              </a:rPr>
              <a:t>点击文字内容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点击文字内容</a:t>
            </a:r>
            <a:r>
              <a:rPr lang="en-US" altLang="zh-CN" sz="900" dirty="0" smtClean="0">
                <a:solidFill>
                  <a:prstClr val="black">
                    <a:lumMod val="75000"/>
                    <a:lumOff val="25000"/>
                  </a:prstClr>
                </a:solidFill>
                <a:cs typeface="+mn-ea"/>
                <a:sym typeface="+mn-lt"/>
              </a:rPr>
              <a:t>,</a:t>
            </a:r>
            <a:r>
              <a:rPr lang="zh-CN" altLang="en-US" sz="900" dirty="0" smtClean="0">
                <a:solidFill>
                  <a:prstClr val="black">
                    <a:lumMod val="75000"/>
                    <a:lumOff val="25000"/>
                  </a:prstClr>
                </a:solidFill>
                <a:cs typeface="+mn-ea"/>
                <a:sym typeface="+mn-lt"/>
              </a:rPr>
              <a:t>点击文字内容</a:t>
            </a:r>
          </a:p>
        </p:txBody>
      </p:sp>
      <p:sp>
        <p:nvSpPr>
          <p:cNvPr id="28" name="TextBox 11"/>
          <p:cNvSpPr>
            <a:spLocks noChangeArrowheads="1"/>
          </p:cNvSpPr>
          <p:nvPr/>
        </p:nvSpPr>
        <p:spPr bwMode="auto">
          <a:xfrm>
            <a:off x="5997232" y="3043238"/>
            <a:ext cx="1404167"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endParaRPr lang="en-US" altLang="zh-CN" sz="900" smtClean="0">
              <a:solidFill>
                <a:prstClr val="black">
                  <a:lumMod val="75000"/>
                  <a:lumOff val="25000"/>
                </a:prstClr>
              </a:solidFill>
              <a:cs typeface="+mn-ea"/>
              <a:sym typeface="+mn-lt"/>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p:txBody>
      </p:sp>
      <p:sp>
        <p:nvSpPr>
          <p:cNvPr id="29" name="TextBox 14"/>
          <p:cNvSpPr>
            <a:spLocks noChangeArrowheads="1"/>
          </p:cNvSpPr>
          <p:nvPr/>
        </p:nvSpPr>
        <p:spPr bwMode="auto">
          <a:xfrm>
            <a:off x="3900682" y="4028270"/>
            <a:ext cx="1656919" cy="369332"/>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点击文字内容</a:t>
            </a:r>
            <a:r>
              <a:rPr lang="en-US" altLang="zh-CN" sz="900" smtClean="0">
                <a:solidFill>
                  <a:prstClr val="black">
                    <a:lumMod val="75000"/>
                    <a:lumOff val="25000"/>
                  </a:prstClr>
                </a:solidFill>
                <a:cs typeface="+mn-ea"/>
                <a:sym typeface="+mn-lt"/>
              </a:rPr>
              <a:t>,</a:t>
            </a:r>
            <a:r>
              <a:rPr lang="zh-CN" altLang="en-US" sz="900" smtClean="0">
                <a:solidFill>
                  <a:prstClr val="black">
                    <a:lumMod val="75000"/>
                    <a:lumOff val="25000"/>
                  </a:prstClr>
                </a:solidFill>
                <a:cs typeface="+mn-ea"/>
                <a:sym typeface="+mn-lt"/>
              </a:rPr>
              <a:t>点击文字内容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点击文字内容</a:t>
            </a:r>
            <a:r>
              <a:rPr lang="en-US" altLang="zh-CN" sz="900" smtClean="0">
                <a:solidFill>
                  <a:prstClr val="black">
                    <a:lumMod val="75000"/>
                    <a:lumOff val="25000"/>
                  </a:prstClr>
                </a:solidFill>
                <a:cs typeface="+mn-ea"/>
                <a:sym typeface="+mn-lt"/>
              </a:rPr>
              <a:t>,</a:t>
            </a:r>
            <a:r>
              <a:rPr lang="zh-CN" altLang="en-US" sz="900" smtClean="0">
                <a:solidFill>
                  <a:prstClr val="black">
                    <a:lumMod val="75000"/>
                    <a:lumOff val="25000"/>
                  </a:prstClr>
                </a:solidFill>
                <a:cs typeface="+mn-ea"/>
                <a:sym typeface="+mn-lt"/>
              </a:rPr>
              <a:t>点击文字内容</a:t>
            </a:r>
          </a:p>
        </p:txBody>
      </p:sp>
      <p:sp>
        <p:nvSpPr>
          <p:cNvPr id="30" name="TextBox 17"/>
          <p:cNvSpPr>
            <a:spLocks noChangeArrowheads="1"/>
          </p:cNvSpPr>
          <p:nvPr/>
        </p:nvSpPr>
        <p:spPr bwMode="auto">
          <a:xfrm>
            <a:off x="1785493" y="2942035"/>
            <a:ext cx="1242523" cy="784830"/>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点击添加文字内容</a:t>
            </a:r>
            <a:endParaRPr lang="en-US" altLang="zh-CN" sz="900" dirty="0" smtClean="0">
              <a:solidFill>
                <a:prstClr val="black">
                  <a:lumMod val="75000"/>
                  <a:lumOff val="25000"/>
                </a:prstClr>
              </a:solidFill>
              <a:cs typeface="+mn-ea"/>
              <a:sym typeface="+mn-lt"/>
            </a:endParaRP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点击添加文字内容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点击添加文字内容</a:t>
            </a:r>
          </a:p>
          <a:p>
            <a:pPr algn="just" fontAlgn="base">
              <a:spcBef>
                <a:spcPct val="0"/>
              </a:spcBef>
              <a:spcAft>
                <a:spcPct val="0"/>
              </a:spcAft>
              <a:buFont typeface="Arial" panose="020B0604020202020204" pitchFamily="34" charset="0"/>
              <a:buNone/>
            </a:pPr>
            <a:r>
              <a:rPr lang="zh-CN" altLang="en-US" sz="900" dirty="0" smtClean="0">
                <a:solidFill>
                  <a:prstClr val="black">
                    <a:lumMod val="75000"/>
                    <a:lumOff val="25000"/>
                  </a:prstClr>
                </a:solidFill>
                <a:cs typeface="+mn-ea"/>
                <a:sym typeface="+mn-lt"/>
              </a:rPr>
              <a:t>点击添加文字内容</a:t>
            </a:r>
          </a:p>
          <a:p>
            <a:pPr algn="just" fontAlgn="base">
              <a:spcBef>
                <a:spcPct val="0"/>
              </a:spcBef>
              <a:spcAft>
                <a:spcPct val="0"/>
              </a:spcAft>
              <a:buFont typeface="Arial" panose="020B0604020202020204" pitchFamily="34" charset="0"/>
              <a:buNone/>
            </a:pPr>
            <a:endParaRPr lang="zh-CN" altLang="en-US" sz="900" dirty="0" smtClean="0">
              <a:solidFill>
                <a:prstClr val="black">
                  <a:lumMod val="75000"/>
                  <a:lumOff val="25000"/>
                </a:prstClr>
              </a:solidFill>
              <a:cs typeface="+mn-ea"/>
              <a:sym typeface="+mn-lt"/>
            </a:endParaRPr>
          </a:p>
        </p:txBody>
      </p:sp>
      <p:sp>
        <p:nvSpPr>
          <p:cNvPr id="31" name="TextBox 20"/>
          <p:cNvSpPr>
            <a:spLocks noChangeArrowheads="1"/>
          </p:cNvSpPr>
          <p:nvPr/>
        </p:nvSpPr>
        <p:spPr bwMode="auto">
          <a:xfrm>
            <a:off x="1785493" y="1544241"/>
            <a:ext cx="1404335"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endParaRPr lang="en-US" altLang="zh-CN" sz="900" smtClean="0">
              <a:solidFill>
                <a:prstClr val="black">
                  <a:lumMod val="75000"/>
                  <a:lumOff val="25000"/>
                </a:prstClr>
              </a:solidFill>
              <a:cs typeface="+mn-ea"/>
              <a:sym typeface="+mn-lt"/>
            </a:endParaRP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a:p>
            <a:pPr algn="just" fontAlgn="base">
              <a:spcBef>
                <a:spcPct val="0"/>
              </a:spcBef>
              <a:spcAft>
                <a:spcPct val="0"/>
              </a:spcAft>
              <a:buFont typeface="Arial" panose="020B0604020202020204" pitchFamily="34" charset="0"/>
              <a:buNone/>
            </a:pPr>
            <a:r>
              <a:rPr lang="zh-CN" altLang="en-US" sz="900" smtClean="0">
                <a:solidFill>
                  <a:prstClr val="black">
                    <a:lumMod val="75000"/>
                    <a:lumOff val="25000"/>
                  </a:prstClr>
                </a:solidFill>
                <a:cs typeface="+mn-ea"/>
                <a:sym typeface="+mn-lt"/>
              </a:rPr>
              <a:t>点击此处添加文字内容</a:t>
            </a:r>
          </a:p>
        </p:txBody>
      </p:sp>
      <p:grpSp>
        <p:nvGrpSpPr>
          <p:cNvPr id="4" name="组合 3"/>
          <p:cNvGrpSpPr/>
          <p:nvPr/>
        </p:nvGrpSpPr>
        <p:grpSpPr>
          <a:xfrm>
            <a:off x="4089942" y="1209676"/>
            <a:ext cx="834411" cy="1273969"/>
            <a:chOff x="4089942" y="1209676"/>
            <a:chExt cx="834411" cy="1273969"/>
          </a:xfrm>
        </p:grpSpPr>
        <p:sp>
          <p:nvSpPr>
            <p:cNvPr id="32" name="Freeform 6"/>
            <p:cNvSpPr>
              <a:spLocks noEditPoints="1" noChangeArrowheads="1"/>
            </p:cNvSpPr>
            <p:nvPr/>
          </p:nvSpPr>
          <p:spPr bwMode="auto">
            <a:xfrm>
              <a:off x="4089942" y="12096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34" name="TextBox 25"/>
            <p:cNvSpPr>
              <a:spLocks noChangeArrowheads="1"/>
            </p:cNvSpPr>
            <p:nvPr/>
          </p:nvSpPr>
          <p:spPr bwMode="auto">
            <a:xfrm>
              <a:off x="4292040" y="1352238"/>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cs typeface="+mn-ea"/>
                  <a:sym typeface="+mn-lt"/>
                </a:rPr>
                <a:t>01</a:t>
              </a:r>
              <a:endParaRPr lang="zh-CN" altLang="en-US" dirty="0" smtClean="0">
                <a:solidFill>
                  <a:prstClr val="black">
                    <a:lumMod val="75000"/>
                    <a:lumOff val="25000"/>
                  </a:prstClr>
                </a:solidFill>
                <a:cs typeface="+mn-ea"/>
                <a:sym typeface="+mn-lt"/>
              </a:endParaRPr>
            </a:p>
          </p:txBody>
        </p:sp>
        <p:sp>
          <p:nvSpPr>
            <p:cNvPr id="36" name="TextBox 27"/>
            <p:cNvSpPr>
              <a:spLocks noChangeArrowheads="1"/>
            </p:cNvSpPr>
            <p:nvPr/>
          </p:nvSpPr>
          <p:spPr bwMode="auto">
            <a:xfrm>
              <a:off x="4169945" y="1653124"/>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cs typeface="+mn-ea"/>
                  <a:sym typeface="+mn-lt"/>
                </a:rPr>
                <a:t>文字标题</a:t>
              </a:r>
            </a:p>
          </p:txBody>
        </p:sp>
      </p:grpSp>
      <p:grpSp>
        <p:nvGrpSpPr>
          <p:cNvPr id="7" name="组合 6"/>
          <p:cNvGrpSpPr/>
          <p:nvPr/>
        </p:nvGrpSpPr>
        <p:grpSpPr>
          <a:xfrm>
            <a:off x="4089942" y="2606279"/>
            <a:ext cx="834411" cy="1273969"/>
            <a:chOff x="4089942" y="2606279"/>
            <a:chExt cx="834411" cy="1273969"/>
          </a:xfrm>
        </p:grpSpPr>
        <p:sp>
          <p:nvSpPr>
            <p:cNvPr id="33" name="Freeform 7"/>
            <p:cNvSpPr>
              <a:spLocks noEditPoints="1" noChangeArrowheads="1"/>
            </p:cNvSpPr>
            <p:nvPr/>
          </p:nvSpPr>
          <p:spPr bwMode="auto">
            <a:xfrm>
              <a:off x="4089942" y="26062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35" name="TextBox 26"/>
            <p:cNvSpPr>
              <a:spLocks noChangeArrowheads="1"/>
            </p:cNvSpPr>
            <p:nvPr/>
          </p:nvSpPr>
          <p:spPr bwMode="auto">
            <a:xfrm>
              <a:off x="4324198" y="3147635"/>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mtClean="0">
                  <a:solidFill>
                    <a:prstClr val="black">
                      <a:lumMod val="75000"/>
                      <a:lumOff val="25000"/>
                    </a:prstClr>
                  </a:solidFill>
                  <a:cs typeface="+mn-ea"/>
                  <a:sym typeface="+mn-lt"/>
                </a:rPr>
                <a:t>04</a:t>
              </a:r>
              <a:endParaRPr lang="zh-CN" altLang="en-US" smtClean="0">
                <a:solidFill>
                  <a:prstClr val="black">
                    <a:lumMod val="75000"/>
                    <a:lumOff val="25000"/>
                  </a:prstClr>
                </a:solidFill>
                <a:cs typeface="+mn-ea"/>
                <a:sym typeface="+mn-lt"/>
              </a:endParaRPr>
            </a:p>
          </p:txBody>
        </p:sp>
        <p:sp>
          <p:nvSpPr>
            <p:cNvPr id="37" name="TextBox 28"/>
            <p:cNvSpPr>
              <a:spLocks noChangeArrowheads="1"/>
            </p:cNvSpPr>
            <p:nvPr/>
          </p:nvSpPr>
          <p:spPr bwMode="auto">
            <a:xfrm>
              <a:off x="4170669" y="345686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dirty="0" smtClean="0">
                  <a:solidFill>
                    <a:prstClr val="black">
                      <a:lumMod val="75000"/>
                      <a:lumOff val="25000"/>
                    </a:prstClr>
                  </a:solidFill>
                  <a:cs typeface="+mn-ea"/>
                  <a:sym typeface="+mn-lt"/>
                </a:rPr>
                <a:t>文字标题</a:t>
              </a:r>
            </a:p>
          </p:txBody>
        </p:sp>
      </p:grpSp>
      <p:grpSp>
        <p:nvGrpSpPr>
          <p:cNvPr id="3" name="组合 2"/>
          <p:cNvGrpSpPr/>
          <p:nvPr/>
        </p:nvGrpSpPr>
        <p:grpSpPr>
          <a:xfrm>
            <a:off x="3231725" y="1624012"/>
            <a:ext cx="1226024" cy="907257"/>
            <a:chOff x="3231725" y="1624012"/>
            <a:chExt cx="1226024" cy="907257"/>
          </a:xfrm>
        </p:grpSpPr>
        <p:sp>
          <p:nvSpPr>
            <p:cNvPr id="40" name="Freeform 8"/>
            <p:cNvSpPr>
              <a:spLocks noEditPoints="1" noChangeArrowheads="1"/>
            </p:cNvSpPr>
            <p:nvPr/>
          </p:nvSpPr>
          <p:spPr bwMode="auto">
            <a:xfrm>
              <a:off x="3231725" y="16240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41" name="TextBox 35"/>
            <p:cNvSpPr>
              <a:spLocks noChangeArrowheads="1"/>
            </p:cNvSpPr>
            <p:nvPr/>
          </p:nvSpPr>
          <p:spPr bwMode="auto">
            <a:xfrm>
              <a:off x="3482161" y="1742287"/>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cs typeface="+mn-ea"/>
                  <a:sym typeface="+mn-lt"/>
                </a:rPr>
                <a:t>06</a:t>
              </a:r>
              <a:endParaRPr lang="zh-CN" altLang="en-US" dirty="0" smtClean="0">
                <a:solidFill>
                  <a:prstClr val="black">
                    <a:lumMod val="75000"/>
                    <a:lumOff val="25000"/>
                  </a:prstClr>
                </a:solidFill>
                <a:cs typeface="+mn-ea"/>
                <a:sym typeface="+mn-lt"/>
              </a:endParaRPr>
            </a:p>
          </p:txBody>
        </p:sp>
        <p:sp>
          <p:nvSpPr>
            <p:cNvPr id="42" name="TextBox 36"/>
            <p:cNvSpPr>
              <a:spLocks noChangeArrowheads="1"/>
            </p:cNvSpPr>
            <p:nvPr/>
          </p:nvSpPr>
          <p:spPr bwMode="auto">
            <a:xfrm>
              <a:off x="3360790" y="206632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cs typeface="+mn-ea"/>
                  <a:sym typeface="+mn-lt"/>
                </a:rPr>
                <a:t>文字标题</a:t>
              </a:r>
            </a:p>
          </p:txBody>
        </p:sp>
      </p:grpSp>
      <p:grpSp>
        <p:nvGrpSpPr>
          <p:cNvPr id="6" name="组合 5"/>
          <p:cNvGrpSpPr/>
          <p:nvPr/>
        </p:nvGrpSpPr>
        <p:grpSpPr>
          <a:xfrm>
            <a:off x="4556546" y="2580084"/>
            <a:ext cx="1226024" cy="907257"/>
            <a:chOff x="4556546" y="2580084"/>
            <a:chExt cx="1226024" cy="907257"/>
          </a:xfrm>
        </p:grpSpPr>
        <p:sp>
          <p:nvSpPr>
            <p:cNvPr id="38" name="Freeform 9"/>
            <p:cNvSpPr>
              <a:spLocks noEditPoints="1" noChangeArrowheads="1"/>
            </p:cNvSpPr>
            <p:nvPr/>
          </p:nvSpPr>
          <p:spPr bwMode="auto">
            <a:xfrm>
              <a:off x="4556546" y="25800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4"/>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39" name="TextBox 31"/>
            <p:cNvSpPr>
              <a:spLocks noChangeArrowheads="1"/>
            </p:cNvSpPr>
            <p:nvPr/>
          </p:nvSpPr>
          <p:spPr bwMode="auto">
            <a:xfrm>
              <a:off x="5080086" y="2714396"/>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cs typeface="+mn-ea"/>
                  <a:sym typeface="+mn-lt"/>
                </a:rPr>
                <a:t>03</a:t>
              </a:r>
              <a:endParaRPr lang="zh-CN" altLang="en-US" dirty="0" smtClean="0">
                <a:solidFill>
                  <a:prstClr val="black">
                    <a:lumMod val="75000"/>
                    <a:lumOff val="25000"/>
                  </a:prstClr>
                </a:solidFill>
                <a:cs typeface="+mn-ea"/>
                <a:sym typeface="+mn-lt"/>
              </a:endParaRPr>
            </a:p>
          </p:txBody>
        </p:sp>
        <p:sp>
          <p:nvSpPr>
            <p:cNvPr id="43" name="TextBox 33"/>
            <p:cNvSpPr>
              <a:spLocks noChangeArrowheads="1"/>
            </p:cNvSpPr>
            <p:nvPr/>
          </p:nvSpPr>
          <p:spPr bwMode="auto">
            <a:xfrm>
              <a:off x="4960245" y="2986783"/>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cs typeface="+mn-ea"/>
                  <a:sym typeface="+mn-lt"/>
                </a:rPr>
                <a:t>文字标题</a:t>
              </a:r>
            </a:p>
          </p:txBody>
        </p:sp>
      </p:grpSp>
      <p:grpSp>
        <p:nvGrpSpPr>
          <p:cNvPr id="5" name="组合 4"/>
          <p:cNvGrpSpPr/>
          <p:nvPr/>
        </p:nvGrpSpPr>
        <p:grpSpPr>
          <a:xfrm>
            <a:off x="4556546" y="1624012"/>
            <a:ext cx="1226024" cy="907257"/>
            <a:chOff x="4556546" y="1624012"/>
            <a:chExt cx="1226024" cy="907257"/>
          </a:xfrm>
        </p:grpSpPr>
        <p:sp>
          <p:nvSpPr>
            <p:cNvPr id="45" name="Freeform 11"/>
            <p:cNvSpPr>
              <a:spLocks noEditPoints="1" noChangeArrowheads="1"/>
            </p:cNvSpPr>
            <p:nvPr/>
          </p:nvSpPr>
          <p:spPr bwMode="auto">
            <a:xfrm>
              <a:off x="4556546" y="16240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3"/>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46" name="TextBox 40"/>
            <p:cNvSpPr>
              <a:spLocks noChangeArrowheads="1"/>
            </p:cNvSpPr>
            <p:nvPr/>
          </p:nvSpPr>
          <p:spPr bwMode="auto">
            <a:xfrm>
              <a:off x="5101919" y="1796293"/>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smtClean="0">
                  <a:solidFill>
                    <a:prstClr val="black">
                      <a:lumMod val="75000"/>
                      <a:lumOff val="25000"/>
                    </a:prstClr>
                  </a:solidFill>
                  <a:cs typeface="+mn-ea"/>
                  <a:sym typeface="+mn-lt"/>
                </a:rPr>
                <a:t>02</a:t>
              </a:r>
              <a:endParaRPr lang="zh-CN" altLang="en-US" dirty="0" smtClean="0">
                <a:solidFill>
                  <a:prstClr val="black">
                    <a:lumMod val="75000"/>
                    <a:lumOff val="25000"/>
                  </a:prstClr>
                </a:solidFill>
                <a:cs typeface="+mn-ea"/>
                <a:sym typeface="+mn-lt"/>
              </a:endParaRPr>
            </a:p>
          </p:txBody>
        </p:sp>
        <p:sp>
          <p:nvSpPr>
            <p:cNvPr id="48" name="TextBox 42"/>
            <p:cNvSpPr>
              <a:spLocks noChangeArrowheads="1"/>
            </p:cNvSpPr>
            <p:nvPr/>
          </p:nvSpPr>
          <p:spPr bwMode="auto">
            <a:xfrm>
              <a:off x="4947728" y="2091910"/>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cs typeface="+mn-ea"/>
                  <a:sym typeface="+mn-lt"/>
                </a:rPr>
                <a:t>文字标题</a:t>
              </a:r>
            </a:p>
          </p:txBody>
        </p:sp>
      </p:grpSp>
      <p:grpSp>
        <p:nvGrpSpPr>
          <p:cNvPr id="2" name="组合 1"/>
          <p:cNvGrpSpPr/>
          <p:nvPr/>
        </p:nvGrpSpPr>
        <p:grpSpPr>
          <a:xfrm>
            <a:off x="3231725" y="2580084"/>
            <a:ext cx="1226024" cy="907257"/>
            <a:chOff x="3231725" y="2580084"/>
            <a:chExt cx="1226024" cy="907257"/>
          </a:xfrm>
        </p:grpSpPr>
        <p:sp>
          <p:nvSpPr>
            <p:cNvPr id="44" name="Freeform 10"/>
            <p:cNvSpPr>
              <a:spLocks noEditPoints="1" noChangeArrowheads="1"/>
            </p:cNvSpPr>
            <p:nvPr/>
          </p:nvSpPr>
          <p:spPr bwMode="auto">
            <a:xfrm>
              <a:off x="3231725" y="25800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smtClean="0">
                <a:solidFill>
                  <a:prstClr val="black">
                    <a:lumMod val="75000"/>
                    <a:lumOff val="25000"/>
                  </a:prstClr>
                </a:solidFill>
                <a:cs typeface="+mn-ea"/>
                <a:sym typeface="+mn-lt"/>
              </a:endParaRPr>
            </a:p>
          </p:txBody>
        </p:sp>
        <p:sp>
          <p:nvSpPr>
            <p:cNvPr id="47" name="TextBox 41"/>
            <p:cNvSpPr>
              <a:spLocks noChangeArrowheads="1"/>
            </p:cNvSpPr>
            <p:nvPr/>
          </p:nvSpPr>
          <p:spPr bwMode="auto">
            <a:xfrm>
              <a:off x="3536153" y="2685254"/>
              <a:ext cx="3866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mtClean="0">
                  <a:solidFill>
                    <a:prstClr val="black">
                      <a:lumMod val="75000"/>
                      <a:lumOff val="25000"/>
                    </a:prstClr>
                  </a:solidFill>
                  <a:cs typeface="+mn-ea"/>
                  <a:sym typeface="+mn-lt"/>
                </a:rPr>
                <a:t>05</a:t>
              </a:r>
              <a:endParaRPr lang="zh-CN" altLang="en-US" smtClean="0">
                <a:solidFill>
                  <a:prstClr val="black">
                    <a:lumMod val="75000"/>
                    <a:lumOff val="25000"/>
                  </a:prstClr>
                </a:solidFill>
                <a:cs typeface="+mn-ea"/>
                <a:sym typeface="+mn-lt"/>
              </a:endParaRPr>
            </a:p>
          </p:txBody>
        </p:sp>
        <p:sp>
          <p:nvSpPr>
            <p:cNvPr id="49" name="TextBox 43"/>
            <p:cNvSpPr>
              <a:spLocks noChangeArrowheads="1"/>
            </p:cNvSpPr>
            <p:nvPr/>
          </p:nvSpPr>
          <p:spPr bwMode="auto">
            <a:xfrm>
              <a:off x="3379470" y="2958275"/>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smtClean="0">
                  <a:solidFill>
                    <a:prstClr val="black">
                      <a:lumMod val="75000"/>
                      <a:lumOff val="25000"/>
                    </a:prstClr>
                  </a:solidFill>
                  <a:cs typeface="+mn-ea"/>
                  <a:sym typeface="+mn-lt"/>
                </a:rPr>
                <a:t>文字标题</a:t>
              </a: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5" name="文本框 11"/>
          <p:cNvSpPr txBox="1"/>
          <p:nvPr/>
        </p:nvSpPr>
        <p:spPr>
          <a:xfrm>
            <a:off x="1306699" y="1678621"/>
            <a:ext cx="1308638" cy="1608120"/>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10%</a:t>
            </a:r>
            <a:endParaRPr lang="zh-CN" altLang="en-US" sz="5000" b="1" kern="0" dirty="0">
              <a:solidFill>
                <a:sysClr val="window" lastClr="FFFFFF"/>
              </a:solidFill>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7" name="文本框 13"/>
          <p:cNvSpPr txBox="1"/>
          <p:nvPr/>
        </p:nvSpPr>
        <p:spPr>
          <a:xfrm>
            <a:off x="3929305" y="1678621"/>
            <a:ext cx="1308638" cy="1608120"/>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25%</a:t>
            </a:r>
            <a:endParaRPr lang="zh-CN" altLang="en-US" sz="5000" b="1" kern="0" dirty="0">
              <a:solidFill>
                <a:sysClr val="window" lastClr="FFFFFF"/>
              </a:solidFill>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9" name="文本框 15"/>
          <p:cNvSpPr txBox="1"/>
          <p:nvPr/>
        </p:nvSpPr>
        <p:spPr>
          <a:xfrm>
            <a:off x="6565954" y="1600984"/>
            <a:ext cx="1308638" cy="1608120"/>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45%</a:t>
            </a:r>
            <a:endParaRPr lang="zh-CN" altLang="en-US" sz="5000" b="1" kern="0" dirty="0">
              <a:solidFill>
                <a:sysClr val="window" lastClr="FFFFFF"/>
              </a:solidFill>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568505"/>
            <a:ext cx="3590247" cy="2730782"/>
          </a:xfrm>
          <a:prstGeom prst="rect">
            <a:avLst/>
          </a:prstGeom>
        </p:spPr>
      </p:pic>
      <p:pic>
        <p:nvPicPr>
          <p:cNvPr id="2" name="图片 1"/>
          <p:cNvPicPr>
            <a:picLocks noChangeAspect="1"/>
          </p:cNvPicPr>
          <p:nvPr/>
        </p:nvPicPr>
        <p:blipFill>
          <a:blip r:embed="rId4"/>
          <a:stretch>
            <a:fillRect/>
          </a:stretch>
        </p:blipFill>
        <p:spPr>
          <a:xfrm>
            <a:off x="2213421" y="849693"/>
            <a:ext cx="6930579" cy="2858788"/>
          </a:xfrm>
          <a:prstGeom prst="rect">
            <a:avLst/>
          </a:prstGeom>
        </p:spPr>
      </p:pic>
      <p:sp>
        <p:nvSpPr>
          <p:cNvPr id="4" name="文本框 3"/>
          <p:cNvSpPr txBox="1"/>
          <p:nvPr/>
        </p:nvSpPr>
        <p:spPr>
          <a:xfrm>
            <a:off x="392548" y="1324980"/>
            <a:ext cx="1620957" cy="954107"/>
          </a:xfrm>
          <a:prstGeom prst="rect">
            <a:avLst/>
          </a:prstGeom>
          <a:noFill/>
        </p:spPr>
        <p:txBody>
          <a:bodyPr wrap="none" rtlCol="0">
            <a:spAutoFit/>
          </a:bodyPr>
          <a:lstStyle/>
          <a:p>
            <a:pPr algn="ctr"/>
            <a:r>
              <a:rPr lang="en-US" altLang="zh-CN" sz="2800" b="1" dirty="0" smtClean="0">
                <a:solidFill>
                  <a:schemeClr val="bg1"/>
                </a:solidFill>
                <a:cs typeface="+mn-ea"/>
                <a:sym typeface="+mn-lt"/>
              </a:rPr>
              <a:t>LOGO</a:t>
            </a:r>
          </a:p>
          <a:p>
            <a:pPr algn="ctr"/>
            <a:r>
              <a:rPr lang="zh-CN" altLang="en-US" sz="2800" b="1" dirty="0" smtClean="0">
                <a:solidFill>
                  <a:schemeClr val="bg1"/>
                </a:solidFill>
                <a:cs typeface="+mn-ea"/>
                <a:sym typeface="+mn-lt"/>
              </a:rPr>
              <a:t>企业名称</a:t>
            </a:r>
            <a:endParaRPr lang="zh-CN" altLang="en-US" sz="2800" b="1" dirty="0">
              <a:solidFill>
                <a:schemeClr val="bg1"/>
              </a:solidFill>
              <a:cs typeface="+mn-ea"/>
              <a:sym typeface="+mn-lt"/>
            </a:endParaRPr>
          </a:p>
        </p:txBody>
      </p:sp>
      <p:sp>
        <p:nvSpPr>
          <p:cNvPr id="5" name="文本框 4"/>
          <p:cNvSpPr txBox="1"/>
          <p:nvPr/>
        </p:nvSpPr>
        <p:spPr>
          <a:xfrm>
            <a:off x="1437460" y="3708481"/>
            <a:ext cx="6139373" cy="769441"/>
          </a:xfrm>
          <a:prstGeom prst="rect">
            <a:avLst/>
          </a:prstGeom>
          <a:noFill/>
        </p:spPr>
        <p:txBody>
          <a:bodyPr wrap="none" rtlCol="0">
            <a:spAutoFit/>
          </a:bodyPr>
          <a:lstStyle/>
          <a:p>
            <a:pPr algn="ctr"/>
            <a:r>
              <a:rPr lang="zh-CN" altLang="en-US" sz="4400" b="1" dirty="0" smtClean="0">
                <a:solidFill>
                  <a:srgbClr val="0051AD"/>
                </a:solidFill>
                <a:cs typeface="+mn-ea"/>
                <a:sym typeface="+mn-lt"/>
              </a:rPr>
              <a:t>感谢观看 </a:t>
            </a:r>
            <a:r>
              <a:rPr lang="en-US" altLang="zh-CN" sz="4400" b="1" dirty="0" smtClean="0">
                <a:solidFill>
                  <a:srgbClr val="0051AD"/>
                </a:solidFill>
                <a:cs typeface="+mn-ea"/>
                <a:sym typeface="+mn-lt"/>
              </a:rPr>
              <a:t>THANK YOU</a:t>
            </a:r>
            <a:endParaRPr lang="zh-CN" altLang="en-US" sz="4400" b="1" dirty="0">
              <a:solidFill>
                <a:srgbClr val="0051AD"/>
              </a:solidFill>
              <a:cs typeface="+mn-ea"/>
              <a:sym typeface="+mn-lt"/>
            </a:endParaRPr>
          </a:p>
        </p:txBody>
      </p:sp>
      <p:sp>
        <p:nvSpPr>
          <p:cNvPr id="6" name="文本框 5"/>
          <p:cNvSpPr txBox="1"/>
          <p:nvPr/>
        </p:nvSpPr>
        <p:spPr>
          <a:xfrm>
            <a:off x="2888750" y="4517965"/>
            <a:ext cx="3236785" cy="400110"/>
          </a:xfrm>
          <a:prstGeom prst="rect">
            <a:avLst/>
          </a:prstGeom>
          <a:noFill/>
        </p:spPr>
        <p:txBody>
          <a:bodyPr wrap="none" rtlCol="0">
            <a:spAutoFit/>
          </a:bodyPr>
          <a:lstStyle/>
          <a:p>
            <a:pPr algn="ctr"/>
            <a:r>
              <a:rPr lang="zh-CN" altLang="en-US" sz="2000" dirty="0">
                <a:solidFill>
                  <a:srgbClr val="0051AD"/>
                </a:solidFill>
                <a:cs typeface="+mn-ea"/>
                <a:sym typeface="+mn-lt"/>
              </a:rPr>
              <a:t>汇报：</a:t>
            </a:r>
            <a:r>
              <a:rPr lang="en-US" altLang="zh-CN" sz="2000" dirty="0">
                <a:solidFill>
                  <a:srgbClr val="0051AD"/>
                </a:solidFill>
                <a:cs typeface="+mn-ea"/>
                <a:sym typeface="+mn-lt"/>
              </a:rPr>
              <a:t>XXXX  </a:t>
            </a:r>
            <a:r>
              <a:rPr lang="zh-CN" altLang="en-US" sz="2000" dirty="0">
                <a:solidFill>
                  <a:srgbClr val="0051AD"/>
                </a:solidFill>
                <a:cs typeface="+mn-ea"/>
                <a:sym typeface="+mn-lt"/>
              </a:rPr>
              <a:t>导师：</a:t>
            </a:r>
            <a:r>
              <a:rPr lang="en-US" altLang="zh-CN" sz="2000" dirty="0">
                <a:solidFill>
                  <a:srgbClr val="0051AD"/>
                </a:solidFill>
                <a:cs typeface="+mn-ea"/>
                <a:sym typeface="+mn-lt"/>
              </a:rPr>
              <a:t>XXXX</a:t>
            </a:r>
            <a:endParaRPr lang="zh-CN" altLang="en-US" sz="2000" dirty="0">
              <a:solidFill>
                <a:srgbClr val="0051AD"/>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9"/>
          <p:cNvSpPr/>
          <p:nvPr>
            <p:custDataLst>
              <p:tags r:id="rId1"/>
            </p:custDataLst>
          </p:nvPr>
        </p:nvSpPr>
        <p:spPr bwMode="auto">
          <a:xfrm>
            <a:off x="2422923" y="3145631"/>
            <a:ext cx="540544" cy="563166"/>
          </a:xfrm>
          <a:custGeom>
            <a:avLst/>
            <a:gdLst>
              <a:gd name="T0" fmla="*/ 0 w 952500"/>
              <a:gd name="T1" fmla="*/ 0 h 1054100"/>
              <a:gd name="T2" fmla="*/ 54108 w 952500"/>
              <a:gd name="T3" fmla="*/ 98115 h 1054100"/>
              <a:gd name="T4" fmla="*/ 135269 w 952500"/>
              <a:gd name="T5" fmla="*/ 82747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rgbClr val="0051AD"/>
          </a:solidFill>
          <a:ln>
            <a:noFill/>
          </a:ln>
        </p:spPr>
        <p:txBody>
          <a:bodyPr anchor="ctr"/>
          <a:lstStyle/>
          <a:p>
            <a:endParaRPr lang="zh-CN" altLang="en-US" sz="1015">
              <a:cs typeface="+mn-ea"/>
              <a:sym typeface="+mn-lt"/>
            </a:endParaRPr>
          </a:p>
        </p:txBody>
      </p:sp>
      <p:sp>
        <p:nvSpPr>
          <p:cNvPr id="16" name="任意多边形 10"/>
          <p:cNvSpPr/>
          <p:nvPr>
            <p:custDataLst>
              <p:tags r:id="rId2"/>
            </p:custDataLst>
          </p:nvPr>
        </p:nvSpPr>
        <p:spPr bwMode="auto">
          <a:xfrm>
            <a:off x="2395538" y="1426369"/>
            <a:ext cx="4048125" cy="2181225"/>
          </a:xfrm>
          <a:custGeom>
            <a:avLst/>
            <a:gdLst>
              <a:gd name="T0" fmla="*/ 0 w 5397138"/>
              <a:gd name="T1" fmla="*/ 0 h 2908300"/>
              <a:gd name="T2" fmla="*/ 5399672 w 5397138"/>
              <a:gd name="T3" fmla="*/ 540657 h 2908300"/>
              <a:gd name="T4" fmla="*/ 4853677 w 5397138"/>
              <a:gd name="T5" fmla="*/ 2654300 h 2908300"/>
              <a:gd name="T6" fmla="*/ 83859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7" name="任意多边形 11"/>
          <p:cNvSpPr/>
          <p:nvPr>
            <p:custDataLst>
              <p:tags r:id="rId3"/>
            </p:custDataLst>
          </p:nvPr>
        </p:nvSpPr>
        <p:spPr bwMode="auto">
          <a:xfrm>
            <a:off x="2728912" y="1369219"/>
            <a:ext cx="3901679" cy="2105025"/>
          </a:xfrm>
          <a:custGeom>
            <a:avLst/>
            <a:gdLst>
              <a:gd name="T0" fmla="*/ 0 w 5202646"/>
              <a:gd name="T1" fmla="*/ 622498 h 2806338"/>
              <a:gd name="T2" fmla="*/ 5199790 w 5202646"/>
              <a:gd name="T3" fmla="*/ 0 h 2806338"/>
              <a:gd name="T4" fmla="*/ 4099846 w 5202646"/>
              <a:gd name="T5" fmla="*/ 2694468 h 2806338"/>
              <a:gd name="T6" fmla="*/ 368097 w 5202646"/>
              <a:gd name="T7" fmla="*/ 2808872 h 2806338"/>
              <a:gd name="T8" fmla="*/ 0 w 5202646"/>
              <a:gd name="T9" fmla="*/ 62249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8" name="任意多边形 12"/>
          <p:cNvSpPr/>
          <p:nvPr>
            <p:custDataLst>
              <p:tags r:id="rId4"/>
            </p:custDataLst>
          </p:nvPr>
        </p:nvSpPr>
        <p:spPr bwMode="auto">
          <a:xfrm>
            <a:off x="6298407" y="3007519"/>
            <a:ext cx="332185" cy="419100"/>
          </a:xfrm>
          <a:custGeom>
            <a:avLst/>
            <a:gdLst>
              <a:gd name="T0" fmla="*/ 0 w 292100"/>
              <a:gd name="T1" fmla="*/ 235066 h 368300"/>
              <a:gd name="T2" fmla="*/ 5383193 w 292100"/>
              <a:gd name="T3" fmla="*/ 0 h 368300"/>
              <a:gd name="T4" fmla="*/ 1404316 w 292100"/>
              <a:gd name="T5" fmla="*/ 6816859 h 368300"/>
              <a:gd name="T6" fmla="*/ 0 w 292100"/>
              <a:gd name="T7" fmla="*/ 23506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rgbClr val="0051AD"/>
          </a:solidFill>
          <a:ln>
            <a:noFill/>
          </a:ln>
        </p:spPr>
        <p:txBody>
          <a:bodyPr anchor="ctr"/>
          <a:lstStyle/>
          <a:p>
            <a:endParaRPr lang="zh-CN" altLang="en-US" sz="1015">
              <a:cs typeface="+mn-ea"/>
              <a:sym typeface="+mn-lt"/>
            </a:endParaRPr>
          </a:p>
        </p:txBody>
      </p:sp>
      <p:sp>
        <p:nvSpPr>
          <p:cNvPr id="19" name="任意多边形 13"/>
          <p:cNvSpPr/>
          <p:nvPr>
            <p:custDataLst>
              <p:tags r:id="rId5"/>
            </p:custDataLst>
          </p:nvPr>
        </p:nvSpPr>
        <p:spPr bwMode="auto">
          <a:xfrm>
            <a:off x="5757863" y="3502819"/>
            <a:ext cx="607219" cy="214313"/>
          </a:xfrm>
          <a:custGeom>
            <a:avLst/>
            <a:gdLst>
              <a:gd name="T0" fmla="*/ 0 w 647700"/>
              <a:gd name="T1" fmla="*/ 242235 h 228600"/>
              <a:gd name="T2" fmla="*/ 3088475 w 647700"/>
              <a:gd name="T3" fmla="*/ 0 h 228600"/>
              <a:gd name="T4" fmla="*/ 302794 w 647700"/>
              <a:gd name="T5" fmla="*/ 1090051 h 228600"/>
              <a:gd name="T6" fmla="*/ 0 w 647700"/>
              <a:gd name="T7" fmla="*/ 24223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rgbClr val="0051AD"/>
          </a:solidFill>
          <a:ln>
            <a:noFill/>
          </a:ln>
        </p:spPr>
        <p:txBody>
          <a:bodyPr anchor="ctr"/>
          <a:lstStyle/>
          <a:p>
            <a:endParaRPr lang="zh-CN" altLang="en-US" sz="1015">
              <a:cs typeface="+mn-ea"/>
              <a:sym typeface="+mn-lt"/>
            </a:endParaRPr>
          </a:p>
        </p:txBody>
      </p:sp>
      <p:sp>
        <p:nvSpPr>
          <p:cNvPr id="20" name="任意多边形 15"/>
          <p:cNvSpPr/>
          <p:nvPr>
            <p:custDataLst>
              <p:tags r:id="rId6"/>
            </p:custDataLst>
          </p:nvPr>
        </p:nvSpPr>
        <p:spPr bwMode="auto">
          <a:xfrm>
            <a:off x="3184923" y="2421731"/>
            <a:ext cx="2678906" cy="419100"/>
          </a:xfrm>
          <a:custGeom>
            <a:avLst/>
            <a:gdLst>
              <a:gd name="T0" fmla="*/ 0 w 3456384"/>
              <a:gd name="T1" fmla="*/ 0 h 3882329"/>
              <a:gd name="T2" fmla="*/ 4495894 w 3456384"/>
              <a:gd name="T3" fmla="*/ 0 h 3882329"/>
              <a:gd name="T4" fmla="*/ 0 w 3456384"/>
              <a:gd name="T5" fmla="*/ 0 h 3882329"/>
              <a:gd name="T6" fmla="*/ 0 w 3456384"/>
              <a:gd name="T7" fmla="*/ 0 h 3882329"/>
              <a:gd name="T8" fmla="*/ 4495894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pPr>
            <a:r>
              <a:rPr lang="zh-CN" altLang="en-US" sz="2400" b="1" dirty="0" smtClean="0">
                <a:solidFill>
                  <a:srgbClr val="FFFFFF"/>
                </a:solidFill>
                <a:latin typeface="+mn-lt"/>
                <a:ea typeface="+mn-ea"/>
                <a:cs typeface="+mn-ea"/>
                <a:sym typeface="+mn-lt"/>
              </a:rPr>
              <a:t>单击添加文字标题</a:t>
            </a:r>
            <a:endParaRPr lang="en-US" altLang="zh-CN" sz="2400" b="1" dirty="0">
              <a:solidFill>
                <a:srgbClr val="FFFFFF"/>
              </a:solidFill>
              <a:latin typeface="+mn-lt"/>
              <a:ea typeface="+mn-ea"/>
              <a:cs typeface="+mn-ea"/>
              <a:sym typeface="+mn-lt"/>
            </a:endParaRPr>
          </a:p>
        </p:txBody>
      </p:sp>
      <p:sp>
        <p:nvSpPr>
          <p:cNvPr id="21" name="矩形 14"/>
          <p:cNvSpPr>
            <a:spLocks noChangeArrowheads="1"/>
          </p:cNvSpPr>
          <p:nvPr>
            <p:custDataLst>
              <p:tags r:id="rId7"/>
            </p:custDataLst>
          </p:nvPr>
        </p:nvSpPr>
        <p:spPr bwMode="auto">
          <a:xfrm>
            <a:off x="4002288" y="1952625"/>
            <a:ext cx="1044177"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00" b="1" dirty="0" smtClean="0">
                <a:solidFill>
                  <a:srgbClr val="FFFFFF"/>
                </a:solidFill>
                <a:latin typeface="+mn-lt"/>
                <a:ea typeface="+mn-ea"/>
                <a:cs typeface="+mn-ea"/>
                <a:sym typeface="+mn-lt"/>
              </a:rPr>
              <a:t>第一部分</a:t>
            </a:r>
            <a:endParaRPr lang="zh-CN" altLang="en-US" sz="1800" b="1" dirty="0">
              <a:solidFill>
                <a:srgbClr val="FFFFFF"/>
              </a:solidFill>
              <a:latin typeface="+mn-lt"/>
              <a:ea typeface="+mn-ea"/>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360"/>
                                          </p:val>
                                        </p:tav>
                                        <p:tav tm="100000">
                                          <p:val>
                                            <p:fltVal val="0"/>
                                          </p:val>
                                        </p:tav>
                                      </p:tavLst>
                                    </p:anim>
                                    <p:animEffect transition="in" filter="fade">
                                      <p:cBhvr>
                                        <p:cTn id="21" dur="500"/>
                                        <p:tgtEl>
                                          <p:spTgt spid="1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0" y="2722470"/>
            <a:ext cx="9144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81042" y="1220880"/>
            <a:ext cx="1578042" cy="2993146"/>
            <a:chOff x="1595438" y="1219202"/>
            <a:chExt cx="2104056" cy="4419596"/>
          </a:xfrm>
        </p:grpSpPr>
        <p:sp>
          <p:nvSpPr>
            <p:cNvPr id="35" name="任意多边形 34"/>
            <p:cNvSpPr/>
            <p:nvPr/>
          </p:nvSpPr>
          <p:spPr>
            <a:xfrm>
              <a:off x="1595438"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cs typeface="+mn-ea"/>
                <a:sym typeface="+mn-lt"/>
              </a:endParaRPr>
            </a:p>
            <a:p>
              <a:pPr lvl="1"/>
              <a:endParaRPr lang="zh-CN" altLang="en-US" sz="1200" dirty="0">
                <a:solidFill>
                  <a:schemeClr val="bg1"/>
                </a:solidFill>
                <a:cs typeface="+mn-ea"/>
                <a:sym typeface="+mn-lt"/>
              </a:endParaRPr>
            </a:p>
            <a:p>
              <a:pPr lvl="1"/>
              <a:endParaRPr lang="zh-CN" altLang="en-US" sz="1200" dirty="0">
                <a:solidFill>
                  <a:schemeClr val="bg1"/>
                </a:solidFill>
                <a:cs typeface="+mn-ea"/>
                <a:sym typeface="+mn-lt"/>
              </a:endParaRPr>
            </a:p>
          </p:txBody>
        </p:sp>
        <p:sp>
          <p:nvSpPr>
            <p:cNvPr id="36" name="矩形 35"/>
            <p:cNvSpPr/>
            <p:nvPr/>
          </p:nvSpPr>
          <p:spPr>
            <a:xfrm>
              <a:off x="1695919" y="2408991"/>
              <a:ext cx="1920996" cy="2317716"/>
            </a:xfrm>
            <a:prstGeom prst="rect">
              <a:avLst/>
            </a:prstGeom>
          </p:spPr>
          <p:txBody>
            <a:bodyPr wrap="square">
              <a:spAutoFit/>
            </a:bodyPr>
            <a:lstStyle/>
            <a:p>
              <a:pPr indent="228600"/>
              <a:r>
                <a:rPr lang="en-US" altLang="zh-CN" sz="2100" dirty="0">
                  <a:solidFill>
                    <a:schemeClr val="bg1"/>
                  </a:solidFill>
                  <a:cs typeface="+mn-ea"/>
                  <a:sym typeface="+mn-lt"/>
                </a:rPr>
                <a:t>01</a:t>
              </a:r>
            </a:p>
            <a:p>
              <a:pPr indent="228600" algn="ctr">
                <a:lnSpc>
                  <a:spcPct val="125000"/>
                </a:lnSpc>
              </a:pPr>
              <a:r>
                <a:rPr lang="zh-CN" altLang="en-US" sz="1200" dirty="0">
                  <a:solidFill>
                    <a:schemeClr val="bg1"/>
                  </a:solidFill>
                  <a:cs typeface="+mn-ea"/>
                  <a:sym typeface="+mn-lt"/>
                </a:rPr>
                <a:t>您的内容打在这里，或者通过复制您的文本后，在此框中选择粘贴，并选择只保留文字。</a:t>
              </a:r>
              <a:endParaRPr lang="zh-CN" altLang="zh-CN" sz="1200" b="1" kern="100" dirty="0">
                <a:solidFill>
                  <a:schemeClr val="bg1"/>
                </a:solidFill>
                <a:cs typeface="+mn-ea"/>
                <a:sym typeface="+mn-lt"/>
              </a:endParaRPr>
            </a:p>
          </p:txBody>
        </p:sp>
      </p:grpSp>
      <p:grpSp>
        <p:nvGrpSpPr>
          <p:cNvPr id="37" name="组合 36"/>
          <p:cNvGrpSpPr/>
          <p:nvPr/>
        </p:nvGrpSpPr>
        <p:grpSpPr>
          <a:xfrm>
            <a:off x="2724917" y="1220880"/>
            <a:ext cx="1578042" cy="2993146"/>
            <a:chOff x="5043972" y="1219202"/>
            <a:chExt cx="2104056" cy="4419596"/>
          </a:xfrm>
        </p:grpSpPr>
        <p:sp>
          <p:nvSpPr>
            <p:cNvPr id="38" name="任意多边形 37"/>
            <p:cNvSpPr/>
            <p:nvPr/>
          </p:nvSpPr>
          <p:spPr>
            <a:xfrm>
              <a:off x="5043972"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cs typeface="+mn-ea"/>
                <a:sym typeface="+mn-lt"/>
              </a:endParaRPr>
            </a:p>
            <a:p>
              <a:pPr lvl="1"/>
              <a:endParaRPr lang="zh-CN" altLang="en-US" sz="1200">
                <a:solidFill>
                  <a:schemeClr val="bg1"/>
                </a:solidFill>
                <a:cs typeface="+mn-ea"/>
                <a:sym typeface="+mn-lt"/>
              </a:endParaRPr>
            </a:p>
            <a:p>
              <a:pPr lvl="1"/>
              <a:endParaRPr lang="zh-CN" altLang="en-US" sz="1200">
                <a:solidFill>
                  <a:schemeClr val="bg1"/>
                </a:solidFill>
                <a:cs typeface="+mn-ea"/>
                <a:sym typeface="+mn-lt"/>
              </a:endParaRPr>
            </a:p>
          </p:txBody>
        </p:sp>
        <p:sp>
          <p:nvSpPr>
            <p:cNvPr id="39" name="矩形 38"/>
            <p:cNvSpPr/>
            <p:nvPr/>
          </p:nvSpPr>
          <p:spPr>
            <a:xfrm>
              <a:off x="5140056" y="2348704"/>
              <a:ext cx="1923780" cy="2437011"/>
            </a:xfrm>
            <a:prstGeom prst="rect">
              <a:avLst/>
            </a:prstGeom>
          </p:spPr>
          <p:txBody>
            <a:bodyPr wrap="square">
              <a:spAutoFit/>
            </a:bodyPr>
            <a:lstStyle/>
            <a:p>
              <a:pPr indent="228600" algn="ctr">
                <a:lnSpc>
                  <a:spcPct val="125000"/>
                </a:lnSpc>
              </a:pPr>
              <a:r>
                <a:rPr lang="en-US" altLang="zh-CN" sz="2100" dirty="0">
                  <a:solidFill>
                    <a:schemeClr val="bg1"/>
                  </a:solidFill>
                  <a:cs typeface="+mn-ea"/>
                  <a:sym typeface="+mn-lt"/>
                </a:rPr>
                <a:t>02</a:t>
              </a:r>
            </a:p>
            <a:p>
              <a:pPr indent="228600" algn="ctr">
                <a:lnSpc>
                  <a:spcPct val="125000"/>
                </a:lnSpc>
              </a:pPr>
              <a:r>
                <a:rPr lang="zh-CN" altLang="en-US" sz="1200" dirty="0">
                  <a:solidFill>
                    <a:schemeClr val="bg1"/>
                  </a:solidFill>
                  <a:cs typeface="+mn-ea"/>
                  <a:sym typeface="+mn-lt"/>
                </a:rPr>
                <a:t>您的内容打在这里，或者通过复制您的文本后，在此框中选择粘贴，并选择只保留文字。</a:t>
              </a:r>
              <a:endParaRPr lang="zh-CN" altLang="zh-CN" sz="1200" b="1" kern="100" dirty="0">
                <a:solidFill>
                  <a:schemeClr val="bg1"/>
                </a:solidFill>
                <a:cs typeface="+mn-ea"/>
                <a:sym typeface="+mn-lt"/>
              </a:endParaRPr>
            </a:p>
          </p:txBody>
        </p:sp>
      </p:grpSp>
      <p:grpSp>
        <p:nvGrpSpPr>
          <p:cNvPr id="40" name="组合 39"/>
          <p:cNvGrpSpPr/>
          <p:nvPr/>
        </p:nvGrpSpPr>
        <p:grpSpPr>
          <a:xfrm>
            <a:off x="4852888" y="1220880"/>
            <a:ext cx="1578042" cy="2993146"/>
            <a:chOff x="8492507" y="1219202"/>
            <a:chExt cx="2104056" cy="4419596"/>
          </a:xfrm>
        </p:grpSpPr>
        <p:sp>
          <p:nvSpPr>
            <p:cNvPr id="41" name="任意多边形 40"/>
            <p:cNvSpPr/>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cs typeface="+mn-ea"/>
                <a:sym typeface="+mn-lt"/>
              </a:endParaRPr>
            </a:p>
            <a:p>
              <a:pPr lvl="1"/>
              <a:endParaRPr lang="zh-CN" altLang="en-US" sz="1200">
                <a:solidFill>
                  <a:schemeClr val="bg1"/>
                </a:solidFill>
                <a:cs typeface="+mn-ea"/>
                <a:sym typeface="+mn-lt"/>
              </a:endParaRPr>
            </a:p>
            <a:p>
              <a:pPr lvl="1"/>
              <a:endParaRPr lang="zh-CN" altLang="en-US" sz="1200">
                <a:solidFill>
                  <a:schemeClr val="bg1"/>
                </a:solidFill>
                <a:cs typeface="+mn-ea"/>
                <a:sym typeface="+mn-lt"/>
              </a:endParaRPr>
            </a:p>
          </p:txBody>
        </p:sp>
        <p:sp>
          <p:nvSpPr>
            <p:cNvPr id="48" name="矩形 47"/>
            <p:cNvSpPr/>
            <p:nvPr/>
          </p:nvSpPr>
          <p:spPr>
            <a:xfrm>
              <a:off x="8568495" y="2348704"/>
              <a:ext cx="1960571" cy="2437011"/>
            </a:xfrm>
            <a:prstGeom prst="rect">
              <a:avLst/>
            </a:prstGeom>
          </p:spPr>
          <p:txBody>
            <a:bodyPr wrap="square">
              <a:spAutoFit/>
            </a:bodyPr>
            <a:lstStyle/>
            <a:p>
              <a:pPr indent="228600" algn="ctr">
                <a:lnSpc>
                  <a:spcPct val="125000"/>
                </a:lnSpc>
              </a:pPr>
              <a:r>
                <a:rPr lang="en-US" altLang="zh-CN" sz="2100" dirty="0">
                  <a:solidFill>
                    <a:schemeClr val="bg1"/>
                  </a:solidFill>
                  <a:cs typeface="+mn-ea"/>
                  <a:sym typeface="+mn-lt"/>
                </a:rPr>
                <a:t>03</a:t>
              </a:r>
            </a:p>
            <a:p>
              <a:pPr indent="228600" algn="ctr">
                <a:lnSpc>
                  <a:spcPct val="125000"/>
                </a:lnSpc>
              </a:pPr>
              <a:r>
                <a:rPr lang="zh-CN" altLang="en-US" sz="1200" dirty="0">
                  <a:solidFill>
                    <a:schemeClr val="bg1"/>
                  </a:solidFill>
                  <a:cs typeface="+mn-ea"/>
                  <a:sym typeface="+mn-lt"/>
                </a:rPr>
                <a:t>您的内容打在这里，或者通过复制您的文本后，在此框中选择粘贴，并选择只保留文字。</a:t>
              </a:r>
              <a:endParaRPr lang="zh-CN" altLang="zh-CN" sz="1200" b="1" kern="100" dirty="0">
                <a:solidFill>
                  <a:schemeClr val="bg1"/>
                </a:solidFill>
                <a:cs typeface="+mn-ea"/>
                <a:sym typeface="+mn-lt"/>
              </a:endParaRPr>
            </a:p>
          </p:txBody>
        </p:sp>
      </p:grpSp>
      <p:grpSp>
        <p:nvGrpSpPr>
          <p:cNvPr id="52" name="组合 51"/>
          <p:cNvGrpSpPr/>
          <p:nvPr/>
        </p:nvGrpSpPr>
        <p:grpSpPr>
          <a:xfrm>
            <a:off x="6971094" y="1220880"/>
            <a:ext cx="1578042" cy="2993146"/>
            <a:chOff x="8492507" y="1219202"/>
            <a:chExt cx="2104056" cy="4419596"/>
          </a:xfrm>
        </p:grpSpPr>
        <p:sp>
          <p:nvSpPr>
            <p:cNvPr id="53" name="任意多边形 52"/>
            <p:cNvSpPr/>
            <p:nvPr/>
          </p:nvSpPr>
          <p:spPr>
            <a:xfrm>
              <a:off x="8492507" y="1219202"/>
              <a:ext cx="2104056" cy="44195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bg1"/>
                </a:solidFill>
                <a:cs typeface="+mn-ea"/>
                <a:sym typeface="+mn-lt"/>
              </a:endParaRPr>
            </a:p>
            <a:p>
              <a:pPr lvl="1"/>
              <a:endParaRPr lang="zh-CN" altLang="en-US" sz="1200">
                <a:solidFill>
                  <a:schemeClr val="bg1"/>
                </a:solidFill>
                <a:cs typeface="+mn-ea"/>
                <a:sym typeface="+mn-lt"/>
              </a:endParaRPr>
            </a:p>
            <a:p>
              <a:pPr lvl="1"/>
              <a:endParaRPr lang="zh-CN" altLang="en-US" sz="1200">
                <a:solidFill>
                  <a:schemeClr val="bg1"/>
                </a:solidFill>
                <a:cs typeface="+mn-ea"/>
                <a:sym typeface="+mn-lt"/>
              </a:endParaRPr>
            </a:p>
          </p:txBody>
        </p:sp>
        <p:sp>
          <p:nvSpPr>
            <p:cNvPr id="54" name="矩形 53"/>
            <p:cNvSpPr/>
            <p:nvPr/>
          </p:nvSpPr>
          <p:spPr>
            <a:xfrm>
              <a:off x="8558447" y="2348704"/>
              <a:ext cx="1997312" cy="2437011"/>
            </a:xfrm>
            <a:prstGeom prst="rect">
              <a:avLst/>
            </a:prstGeom>
          </p:spPr>
          <p:txBody>
            <a:bodyPr wrap="square">
              <a:spAutoFit/>
            </a:bodyPr>
            <a:lstStyle/>
            <a:p>
              <a:pPr indent="228600" algn="ctr">
                <a:lnSpc>
                  <a:spcPct val="125000"/>
                </a:lnSpc>
              </a:pPr>
              <a:r>
                <a:rPr lang="en-US" altLang="zh-CN" sz="2100" dirty="0">
                  <a:solidFill>
                    <a:schemeClr val="bg1"/>
                  </a:solidFill>
                  <a:cs typeface="+mn-ea"/>
                  <a:sym typeface="+mn-lt"/>
                </a:rPr>
                <a:t>04</a:t>
              </a:r>
            </a:p>
            <a:p>
              <a:pPr indent="228600" algn="ctr">
                <a:lnSpc>
                  <a:spcPct val="125000"/>
                </a:lnSpc>
              </a:pPr>
              <a:r>
                <a:rPr lang="zh-CN" altLang="en-US" sz="1200" dirty="0">
                  <a:solidFill>
                    <a:schemeClr val="bg1"/>
                  </a:solidFill>
                  <a:cs typeface="+mn-ea"/>
                  <a:sym typeface="+mn-lt"/>
                </a:rPr>
                <a:t>您的内容打在这里，或者通过复制您的文本后，在此框中选择粘贴，并选择只保留文字。</a:t>
              </a:r>
              <a:endParaRPr lang="zh-CN" altLang="zh-CN" sz="1200" b="1" kern="100" dirty="0">
                <a:solidFill>
                  <a:schemeClr val="bg1"/>
                </a:solidFill>
                <a:cs typeface="+mn-ea"/>
                <a:sym typeface="+mn-lt"/>
              </a:endParaRPr>
            </a:p>
          </p:txBody>
        </p:sp>
      </p:grpSp>
    </p:spTree>
  </p:cSld>
  <p:clrMapOvr>
    <a:masterClrMapping/>
  </p:clrMapOvr>
  <p:transition spd="slow" advClick="0" advTm="0">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8" fill="hold" nodeType="afterEffect" p14:presetBounceEnd="30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30000">
                                          <p:cBhvr additive="base">
                                            <p:cTn id="11" dur="500" fill="hold"/>
                                            <p:tgtEl>
                                              <p:spTgt spid="34"/>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14:presetBounceEnd="30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30000">
                                          <p:cBhvr additive="base">
                                            <p:cTn id="16" dur="500" fill="hold"/>
                                            <p:tgtEl>
                                              <p:spTgt spid="37"/>
                                            </p:tgtEl>
                                            <p:attrNameLst>
                                              <p:attrName>ppt_x</p:attrName>
                                            </p:attrNameLst>
                                          </p:cBhvr>
                                          <p:tavLst>
                                            <p:tav tm="0">
                                              <p:val>
                                                <p:strVal val="0-#ppt_w/2"/>
                                              </p:val>
                                            </p:tav>
                                            <p:tav tm="100000">
                                              <p:val>
                                                <p:strVal val="#ppt_x"/>
                                              </p:val>
                                            </p:tav>
                                          </p:tavLst>
                                        </p:anim>
                                        <p:anim calcmode="lin" valueType="num" p14:bounceEnd="30000">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14:presetBounceEnd="30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30000">
                                          <p:cBhvr additive="base">
                                            <p:cTn id="21" dur="500" fill="hold"/>
                                            <p:tgtEl>
                                              <p:spTgt spid="40"/>
                                            </p:tgtEl>
                                            <p:attrNameLst>
                                              <p:attrName>ppt_x</p:attrName>
                                            </p:attrNameLst>
                                          </p:cBhvr>
                                          <p:tavLst>
                                            <p:tav tm="0">
                                              <p:val>
                                                <p:strVal val="0-#ppt_w/2"/>
                                              </p:val>
                                            </p:tav>
                                            <p:tav tm="100000">
                                              <p:val>
                                                <p:strVal val="#ppt_x"/>
                                              </p:val>
                                            </p:tav>
                                          </p:tavLst>
                                        </p:anim>
                                        <p:anim calcmode="lin" valueType="num" p14:bounceEnd="30000">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14:presetBounceEnd="30000">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14:bounceEnd="30000">
                                          <p:cBhvr additive="base">
                                            <p:cTn id="26" dur="500" fill="hold"/>
                                            <p:tgtEl>
                                              <p:spTgt spid="52"/>
                                            </p:tgtEl>
                                            <p:attrNameLst>
                                              <p:attrName>ppt_x</p:attrName>
                                            </p:attrNameLst>
                                          </p:cBhvr>
                                          <p:tavLst>
                                            <p:tav tm="0">
                                              <p:val>
                                                <p:strVal val="0-#ppt_w/2"/>
                                              </p:val>
                                            </p:tav>
                                            <p:tav tm="100000">
                                              <p:val>
                                                <p:strVal val="#ppt_x"/>
                                              </p:val>
                                            </p:tav>
                                          </p:tavLst>
                                        </p:anim>
                                        <p:anim calcmode="lin" valueType="num" p14:bounceEnd="30000">
                                          <p:cBhvr additive="base">
                                            <p:cTn id="27"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fill="hold"/>
                                            <p:tgtEl>
                                              <p:spTgt spid="37"/>
                                            </p:tgtEl>
                                            <p:attrNameLst>
                                              <p:attrName>ppt_x</p:attrName>
                                            </p:attrNameLst>
                                          </p:cBhvr>
                                          <p:tavLst>
                                            <p:tav tm="0">
                                              <p:val>
                                                <p:strVal val="0-#ppt_w/2"/>
                                              </p:val>
                                            </p:tav>
                                            <p:tav tm="100000">
                                              <p:val>
                                                <p:strVal val="#ppt_x"/>
                                              </p:val>
                                            </p:tav>
                                          </p:tavLst>
                                        </p:anim>
                                        <p:anim calcmode="lin" valueType="num">
                                          <p:cBhvr additive="base">
                                            <p:cTn id="17" dur="500" fill="hold"/>
                                            <p:tgtEl>
                                              <p:spTgt spid="3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500" fill="hold"/>
                                            <p:tgtEl>
                                              <p:spTgt spid="52"/>
                                            </p:tgtEl>
                                            <p:attrNameLst>
                                              <p:attrName>ppt_x</p:attrName>
                                            </p:attrNameLst>
                                          </p:cBhvr>
                                          <p:tavLst>
                                            <p:tav tm="0">
                                              <p:val>
                                                <p:strVal val="0-#ppt_w/2"/>
                                              </p:val>
                                            </p:tav>
                                            <p:tav tm="100000">
                                              <p:val>
                                                <p:strVal val="#ppt_x"/>
                                              </p:val>
                                            </p:tav>
                                          </p:tavLst>
                                        </p:anim>
                                        <p:anim calcmode="lin" valueType="num">
                                          <p:cBhvr additive="base">
                                            <p:cTn id="27"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8" name="组合 937"/>
          <p:cNvGrpSpPr/>
          <p:nvPr/>
        </p:nvGrpSpPr>
        <p:grpSpPr>
          <a:xfrm>
            <a:off x="2318660" y="1749924"/>
            <a:ext cx="4354283" cy="2302224"/>
            <a:chOff x="3162454" y="1898153"/>
            <a:chExt cx="5805711" cy="3069632"/>
          </a:xfrm>
          <a:solidFill>
            <a:schemeClr val="accent1"/>
          </a:solidFill>
        </p:grpSpPr>
        <p:sp>
          <p:nvSpPr>
            <p:cNvPr id="939" name="Freeform 5"/>
            <p:cNvSpPr/>
            <p:nvPr/>
          </p:nvSpPr>
          <p:spPr bwMode="auto">
            <a:xfrm>
              <a:off x="8438447" y="2388228"/>
              <a:ext cx="46478" cy="21189"/>
            </a:xfrm>
            <a:custGeom>
              <a:avLst/>
              <a:gdLst>
                <a:gd name="T0" fmla="*/ 4 w 29"/>
                <a:gd name="T1" fmla="*/ 8 h 13"/>
                <a:gd name="T2" fmla="*/ 10 w 29"/>
                <a:gd name="T3" fmla="*/ 7 h 13"/>
                <a:gd name="T4" fmla="*/ 23 w 29"/>
                <a:gd name="T5" fmla="*/ 13 h 13"/>
                <a:gd name="T6" fmla="*/ 28 w 29"/>
                <a:gd name="T7" fmla="*/ 10 h 13"/>
                <a:gd name="T8" fmla="*/ 17 w 29"/>
                <a:gd name="T9" fmla="*/ 2 h 13"/>
                <a:gd name="T10" fmla="*/ 10 w 29"/>
                <a:gd name="T11" fmla="*/ 4 h 13"/>
                <a:gd name="T12" fmla="*/ 2 w 29"/>
                <a:gd name="T13" fmla="*/ 2 h 13"/>
                <a:gd name="T14" fmla="*/ 4 w 29"/>
                <a:gd name="T15" fmla="*/ 8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3">
                  <a:moveTo>
                    <a:pt x="4" y="8"/>
                  </a:moveTo>
                  <a:cubicBezTo>
                    <a:pt x="7" y="10"/>
                    <a:pt x="8" y="7"/>
                    <a:pt x="10" y="7"/>
                  </a:cubicBezTo>
                  <a:cubicBezTo>
                    <a:pt x="11" y="6"/>
                    <a:pt x="18" y="12"/>
                    <a:pt x="23" y="13"/>
                  </a:cubicBezTo>
                  <a:cubicBezTo>
                    <a:pt x="25" y="13"/>
                    <a:pt x="27" y="11"/>
                    <a:pt x="28" y="10"/>
                  </a:cubicBezTo>
                  <a:cubicBezTo>
                    <a:pt x="29" y="9"/>
                    <a:pt x="20" y="4"/>
                    <a:pt x="17" y="2"/>
                  </a:cubicBezTo>
                  <a:cubicBezTo>
                    <a:pt x="14" y="0"/>
                    <a:pt x="12" y="4"/>
                    <a:pt x="10" y="4"/>
                  </a:cubicBezTo>
                  <a:cubicBezTo>
                    <a:pt x="8" y="4"/>
                    <a:pt x="4" y="3"/>
                    <a:pt x="2" y="2"/>
                  </a:cubicBezTo>
                  <a:cubicBezTo>
                    <a:pt x="0" y="1"/>
                    <a:pt x="2" y="6"/>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0" name="Freeform 6"/>
            <p:cNvSpPr/>
            <p:nvPr/>
          </p:nvSpPr>
          <p:spPr bwMode="auto">
            <a:xfrm>
              <a:off x="4425575" y="1988376"/>
              <a:ext cx="49896" cy="42377"/>
            </a:xfrm>
            <a:custGeom>
              <a:avLst/>
              <a:gdLst>
                <a:gd name="T0" fmla="*/ 4 w 31"/>
                <a:gd name="T1" fmla="*/ 6 h 26"/>
                <a:gd name="T2" fmla="*/ 10 w 31"/>
                <a:gd name="T3" fmla="*/ 4 h 26"/>
                <a:gd name="T4" fmla="*/ 15 w 31"/>
                <a:gd name="T5" fmla="*/ 3 h 26"/>
                <a:gd name="T6" fmla="*/ 15 w 31"/>
                <a:gd name="T7" fmla="*/ 5 h 26"/>
                <a:gd name="T8" fmla="*/ 9 w 31"/>
                <a:gd name="T9" fmla="*/ 9 h 26"/>
                <a:gd name="T10" fmla="*/ 5 w 31"/>
                <a:gd name="T11" fmla="*/ 15 h 26"/>
                <a:gd name="T12" fmla="*/ 8 w 31"/>
                <a:gd name="T13" fmla="*/ 16 h 26"/>
                <a:gd name="T14" fmla="*/ 11 w 31"/>
                <a:gd name="T15" fmla="*/ 21 h 26"/>
                <a:gd name="T16" fmla="*/ 18 w 31"/>
                <a:gd name="T17" fmla="*/ 25 h 26"/>
                <a:gd name="T18" fmla="*/ 26 w 31"/>
                <a:gd name="T19" fmla="*/ 25 h 26"/>
                <a:gd name="T20" fmla="*/ 27 w 31"/>
                <a:gd name="T21" fmla="*/ 19 h 26"/>
                <a:gd name="T22" fmla="*/ 29 w 31"/>
                <a:gd name="T23" fmla="*/ 14 h 26"/>
                <a:gd name="T24" fmla="*/ 29 w 31"/>
                <a:gd name="T25" fmla="*/ 7 h 26"/>
                <a:gd name="T26" fmla="*/ 27 w 31"/>
                <a:gd name="T27" fmla="*/ 1 h 26"/>
                <a:gd name="T28" fmla="*/ 17 w 31"/>
                <a:gd name="T29" fmla="*/ 0 h 26"/>
                <a:gd name="T30" fmla="*/ 5 w 31"/>
                <a:gd name="T31" fmla="*/ 0 h 26"/>
                <a:gd name="T32" fmla="*/ 1 w 31"/>
                <a:gd name="T33" fmla="*/ 2 h 26"/>
                <a:gd name="T34" fmla="*/ 4 w 31"/>
                <a:gd name="T3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6">
                  <a:moveTo>
                    <a:pt x="4" y="6"/>
                  </a:moveTo>
                  <a:cubicBezTo>
                    <a:pt x="6" y="8"/>
                    <a:pt x="8" y="5"/>
                    <a:pt x="10" y="4"/>
                  </a:cubicBezTo>
                  <a:cubicBezTo>
                    <a:pt x="11" y="3"/>
                    <a:pt x="13" y="3"/>
                    <a:pt x="15" y="3"/>
                  </a:cubicBezTo>
                  <a:cubicBezTo>
                    <a:pt x="16" y="2"/>
                    <a:pt x="15" y="4"/>
                    <a:pt x="15" y="5"/>
                  </a:cubicBezTo>
                  <a:cubicBezTo>
                    <a:pt x="15" y="7"/>
                    <a:pt x="11" y="8"/>
                    <a:pt x="9" y="9"/>
                  </a:cubicBezTo>
                  <a:cubicBezTo>
                    <a:pt x="7" y="10"/>
                    <a:pt x="5" y="13"/>
                    <a:pt x="5" y="15"/>
                  </a:cubicBezTo>
                  <a:cubicBezTo>
                    <a:pt x="6" y="17"/>
                    <a:pt x="7" y="16"/>
                    <a:pt x="8" y="16"/>
                  </a:cubicBezTo>
                  <a:cubicBezTo>
                    <a:pt x="10" y="16"/>
                    <a:pt x="9" y="20"/>
                    <a:pt x="11" y="21"/>
                  </a:cubicBezTo>
                  <a:cubicBezTo>
                    <a:pt x="13" y="22"/>
                    <a:pt x="16" y="24"/>
                    <a:pt x="18" y="25"/>
                  </a:cubicBezTo>
                  <a:cubicBezTo>
                    <a:pt x="20" y="26"/>
                    <a:pt x="24" y="26"/>
                    <a:pt x="26" y="25"/>
                  </a:cubicBezTo>
                  <a:cubicBezTo>
                    <a:pt x="28" y="24"/>
                    <a:pt x="28" y="20"/>
                    <a:pt x="27" y="19"/>
                  </a:cubicBezTo>
                  <a:cubicBezTo>
                    <a:pt x="27" y="18"/>
                    <a:pt x="29" y="15"/>
                    <a:pt x="29" y="14"/>
                  </a:cubicBezTo>
                  <a:cubicBezTo>
                    <a:pt x="30" y="13"/>
                    <a:pt x="31" y="7"/>
                    <a:pt x="29" y="7"/>
                  </a:cubicBezTo>
                  <a:cubicBezTo>
                    <a:pt x="28" y="6"/>
                    <a:pt x="28" y="1"/>
                    <a:pt x="27" y="1"/>
                  </a:cubicBezTo>
                  <a:cubicBezTo>
                    <a:pt x="25" y="0"/>
                    <a:pt x="20" y="0"/>
                    <a:pt x="17" y="0"/>
                  </a:cubicBezTo>
                  <a:cubicBezTo>
                    <a:pt x="14" y="1"/>
                    <a:pt x="10" y="0"/>
                    <a:pt x="5" y="0"/>
                  </a:cubicBezTo>
                  <a:cubicBezTo>
                    <a:pt x="0" y="0"/>
                    <a:pt x="0" y="1"/>
                    <a:pt x="1" y="2"/>
                  </a:cubicBezTo>
                  <a:cubicBezTo>
                    <a:pt x="2" y="3"/>
                    <a:pt x="3"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1" name="Freeform 7"/>
            <p:cNvSpPr/>
            <p:nvPr/>
          </p:nvSpPr>
          <p:spPr bwMode="auto">
            <a:xfrm>
              <a:off x="4060583" y="3608972"/>
              <a:ext cx="21189" cy="19822"/>
            </a:xfrm>
            <a:custGeom>
              <a:avLst/>
              <a:gdLst>
                <a:gd name="T0" fmla="*/ 4 w 13"/>
                <a:gd name="T1" fmla="*/ 12 h 12"/>
                <a:gd name="T2" fmla="*/ 12 w 13"/>
                <a:gd name="T3" fmla="*/ 8 h 12"/>
                <a:gd name="T4" fmla="*/ 7 w 13"/>
                <a:gd name="T5" fmla="*/ 1 h 12"/>
                <a:gd name="T6" fmla="*/ 6 w 13"/>
                <a:gd name="T7" fmla="*/ 6 h 12"/>
                <a:gd name="T8" fmla="*/ 4 w 13"/>
                <a:gd name="T9" fmla="*/ 12 h 12"/>
              </a:gdLst>
              <a:ahLst/>
              <a:cxnLst>
                <a:cxn ang="0">
                  <a:pos x="T0" y="T1"/>
                </a:cxn>
                <a:cxn ang="0">
                  <a:pos x="T2" y="T3"/>
                </a:cxn>
                <a:cxn ang="0">
                  <a:pos x="T4" y="T5"/>
                </a:cxn>
                <a:cxn ang="0">
                  <a:pos x="T6" y="T7"/>
                </a:cxn>
                <a:cxn ang="0">
                  <a:pos x="T8" y="T9"/>
                </a:cxn>
              </a:cxnLst>
              <a:rect l="0" t="0" r="r" b="b"/>
              <a:pathLst>
                <a:path w="13" h="12">
                  <a:moveTo>
                    <a:pt x="4" y="12"/>
                  </a:moveTo>
                  <a:cubicBezTo>
                    <a:pt x="6" y="12"/>
                    <a:pt x="10" y="9"/>
                    <a:pt x="12" y="8"/>
                  </a:cubicBezTo>
                  <a:cubicBezTo>
                    <a:pt x="13" y="7"/>
                    <a:pt x="9" y="2"/>
                    <a:pt x="7" y="1"/>
                  </a:cubicBezTo>
                  <a:cubicBezTo>
                    <a:pt x="5" y="0"/>
                    <a:pt x="5" y="4"/>
                    <a:pt x="6" y="6"/>
                  </a:cubicBezTo>
                  <a:cubicBezTo>
                    <a:pt x="6" y="8"/>
                    <a:pt x="0"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2" name="Freeform 8"/>
            <p:cNvSpPr/>
            <p:nvPr/>
          </p:nvSpPr>
          <p:spPr bwMode="auto">
            <a:xfrm>
              <a:off x="5381802" y="2320561"/>
              <a:ext cx="161308" cy="88856"/>
            </a:xfrm>
            <a:custGeom>
              <a:avLst/>
              <a:gdLst>
                <a:gd name="T0" fmla="*/ 8 w 100"/>
                <a:gd name="T1" fmla="*/ 20 h 55"/>
                <a:gd name="T2" fmla="*/ 23 w 100"/>
                <a:gd name="T3" fmla="*/ 20 h 55"/>
                <a:gd name="T4" fmla="*/ 21 w 100"/>
                <a:gd name="T5" fmla="*/ 23 h 55"/>
                <a:gd name="T6" fmla="*/ 22 w 100"/>
                <a:gd name="T7" fmla="*/ 25 h 55"/>
                <a:gd name="T8" fmla="*/ 25 w 100"/>
                <a:gd name="T9" fmla="*/ 27 h 55"/>
                <a:gd name="T10" fmla="*/ 6 w 100"/>
                <a:gd name="T11" fmla="*/ 29 h 55"/>
                <a:gd name="T12" fmla="*/ 16 w 100"/>
                <a:gd name="T13" fmla="*/ 31 h 55"/>
                <a:gd name="T14" fmla="*/ 21 w 100"/>
                <a:gd name="T15" fmla="*/ 36 h 55"/>
                <a:gd name="T16" fmla="*/ 23 w 100"/>
                <a:gd name="T17" fmla="*/ 41 h 55"/>
                <a:gd name="T18" fmla="*/ 13 w 100"/>
                <a:gd name="T19" fmla="*/ 45 h 55"/>
                <a:gd name="T20" fmla="*/ 19 w 100"/>
                <a:gd name="T21" fmla="*/ 48 h 55"/>
                <a:gd name="T22" fmla="*/ 32 w 100"/>
                <a:gd name="T23" fmla="*/ 51 h 55"/>
                <a:gd name="T24" fmla="*/ 48 w 100"/>
                <a:gd name="T25" fmla="*/ 55 h 55"/>
                <a:gd name="T26" fmla="*/ 55 w 100"/>
                <a:gd name="T27" fmla="*/ 49 h 55"/>
                <a:gd name="T28" fmla="*/ 64 w 100"/>
                <a:gd name="T29" fmla="*/ 48 h 55"/>
                <a:gd name="T30" fmla="*/ 73 w 100"/>
                <a:gd name="T31" fmla="*/ 42 h 55"/>
                <a:gd name="T32" fmla="*/ 83 w 100"/>
                <a:gd name="T33" fmla="*/ 40 h 55"/>
                <a:gd name="T34" fmla="*/ 88 w 100"/>
                <a:gd name="T35" fmla="*/ 33 h 55"/>
                <a:gd name="T36" fmla="*/ 97 w 100"/>
                <a:gd name="T37" fmla="*/ 26 h 55"/>
                <a:gd name="T38" fmla="*/ 96 w 100"/>
                <a:gd name="T39" fmla="*/ 19 h 55"/>
                <a:gd name="T40" fmla="*/ 90 w 100"/>
                <a:gd name="T41" fmla="*/ 14 h 55"/>
                <a:gd name="T42" fmla="*/ 87 w 100"/>
                <a:gd name="T43" fmla="*/ 9 h 55"/>
                <a:gd name="T44" fmla="*/ 88 w 100"/>
                <a:gd name="T45" fmla="*/ 5 h 55"/>
                <a:gd name="T46" fmla="*/ 87 w 100"/>
                <a:gd name="T47" fmla="*/ 2 h 55"/>
                <a:gd name="T48" fmla="*/ 81 w 100"/>
                <a:gd name="T49" fmla="*/ 6 h 55"/>
                <a:gd name="T50" fmla="*/ 78 w 100"/>
                <a:gd name="T51" fmla="*/ 0 h 55"/>
                <a:gd name="T52" fmla="*/ 74 w 100"/>
                <a:gd name="T53" fmla="*/ 4 h 55"/>
                <a:gd name="T54" fmla="*/ 70 w 100"/>
                <a:gd name="T55" fmla="*/ 7 h 55"/>
                <a:gd name="T56" fmla="*/ 66 w 100"/>
                <a:gd name="T57" fmla="*/ 10 h 55"/>
                <a:gd name="T58" fmla="*/ 61 w 100"/>
                <a:gd name="T59" fmla="*/ 8 h 55"/>
                <a:gd name="T60" fmla="*/ 60 w 100"/>
                <a:gd name="T61" fmla="*/ 14 h 55"/>
                <a:gd name="T62" fmla="*/ 56 w 100"/>
                <a:gd name="T63" fmla="*/ 11 h 55"/>
                <a:gd name="T64" fmla="*/ 51 w 100"/>
                <a:gd name="T65" fmla="*/ 8 h 55"/>
                <a:gd name="T66" fmla="*/ 48 w 100"/>
                <a:gd name="T67" fmla="*/ 14 h 55"/>
                <a:gd name="T68" fmla="*/ 40 w 100"/>
                <a:gd name="T69" fmla="*/ 10 h 55"/>
                <a:gd name="T70" fmla="*/ 39 w 100"/>
                <a:gd name="T71" fmla="*/ 15 h 55"/>
                <a:gd name="T72" fmla="*/ 36 w 100"/>
                <a:gd name="T73" fmla="*/ 16 h 55"/>
                <a:gd name="T74" fmla="*/ 31 w 100"/>
                <a:gd name="T75" fmla="*/ 22 h 55"/>
                <a:gd name="T76" fmla="*/ 30 w 100"/>
                <a:gd name="T77" fmla="*/ 11 h 55"/>
                <a:gd name="T78" fmla="*/ 26 w 100"/>
                <a:gd name="T79" fmla="*/ 7 h 55"/>
                <a:gd name="T80" fmla="*/ 17 w 100"/>
                <a:gd name="T81" fmla="*/ 4 h 55"/>
                <a:gd name="T82" fmla="*/ 21 w 100"/>
                <a:gd name="T83" fmla="*/ 12 h 55"/>
                <a:gd name="T84" fmla="*/ 13 w 100"/>
                <a:gd name="T85" fmla="*/ 9 h 55"/>
                <a:gd name="T86" fmla="*/ 13 w 100"/>
                <a:gd name="T87" fmla="*/ 14 h 55"/>
                <a:gd name="T88" fmla="*/ 6 w 100"/>
                <a:gd name="T89" fmla="*/ 14 h 55"/>
                <a:gd name="T90" fmla="*/ 9 w 100"/>
                <a:gd name="T91" fmla="*/ 16 h 55"/>
                <a:gd name="T92" fmla="*/ 2 w 100"/>
                <a:gd name="T93" fmla="*/ 19 h 55"/>
                <a:gd name="T94" fmla="*/ 8 w 100"/>
                <a:gd name="T95"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55">
                  <a:moveTo>
                    <a:pt x="8" y="20"/>
                  </a:moveTo>
                  <a:cubicBezTo>
                    <a:pt x="11" y="20"/>
                    <a:pt x="20" y="19"/>
                    <a:pt x="23" y="20"/>
                  </a:cubicBezTo>
                  <a:cubicBezTo>
                    <a:pt x="26" y="21"/>
                    <a:pt x="25" y="21"/>
                    <a:pt x="21" y="23"/>
                  </a:cubicBezTo>
                  <a:cubicBezTo>
                    <a:pt x="18" y="25"/>
                    <a:pt x="20" y="25"/>
                    <a:pt x="22" y="25"/>
                  </a:cubicBezTo>
                  <a:cubicBezTo>
                    <a:pt x="24" y="25"/>
                    <a:pt x="25" y="24"/>
                    <a:pt x="25" y="27"/>
                  </a:cubicBezTo>
                  <a:cubicBezTo>
                    <a:pt x="26" y="30"/>
                    <a:pt x="10" y="27"/>
                    <a:pt x="6" y="29"/>
                  </a:cubicBezTo>
                  <a:cubicBezTo>
                    <a:pt x="2" y="32"/>
                    <a:pt x="13" y="31"/>
                    <a:pt x="16" y="31"/>
                  </a:cubicBezTo>
                  <a:cubicBezTo>
                    <a:pt x="18" y="31"/>
                    <a:pt x="19" y="36"/>
                    <a:pt x="21" y="36"/>
                  </a:cubicBezTo>
                  <a:cubicBezTo>
                    <a:pt x="23" y="36"/>
                    <a:pt x="22" y="36"/>
                    <a:pt x="23" y="41"/>
                  </a:cubicBezTo>
                  <a:cubicBezTo>
                    <a:pt x="24" y="45"/>
                    <a:pt x="17" y="44"/>
                    <a:pt x="13" y="45"/>
                  </a:cubicBezTo>
                  <a:cubicBezTo>
                    <a:pt x="9" y="46"/>
                    <a:pt x="15" y="48"/>
                    <a:pt x="19" y="48"/>
                  </a:cubicBezTo>
                  <a:cubicBezTo>
                    <a:pt x="24" y="49"/>
                    <a:pt x="30" y="50"/>
                    <a:pt x="32" y="51"/>
                  </a:cubicBezTo>
                  <a:cubicBezTo>
                    <a:pt x="34" y="53"/>
                    <a:pt x="42" y="55"/>
                    <a:pt x="48" y="55"/>
                  </a:cubicBezTo>
                  <a:cubicBezTo>
                    <a:pt x="50" y="55"/>
                    <a:pt x="53" y="51"/>
                    <a:pt x="55" y="49"/>
                  </a:cubicBezTo>
                  <a:cubicBezTo>
                    <a:pt x="57" y="48"/>
                    <a:pt x="61" y="48"/>
                    <a:pt x="64" y="48"/>
                  </a:cubicBezTo>
                  <a:cubicBezTo>
                    <a:pt x="67" y="48"/>
                    <a:pt x="71" y="44"/>
                    <a:pt x="73" y="42"/>
                  </a:cubicBezTo>
                  <a:cubicBezTo>
                    <a:pt x="76" y="40"/>
                    <a:pt x="80" y="40"/>
                    <a:pt x="83" y="40"/>
                  </a:cubicBezTo>
                  <a:cubicBezTo>
                    <a:pt x="85" y="40"/>
                    <a:pt x="88" y="35"/>
                    <a:pt x="88" y="33"/>
                  </a:cubicBezTo>
                  <a:cubicBezTo>
                    <a:pt x="89" y="30"/>
                    <a:pt x="93" y="27"/>
                    <a:pt x="97" y="26"/>
                  </a:cubicBezTo>
                  <a:cubicBezTo>
                    <a:pt x="100" y="25"/>
                    <a:pt x="96" y="23"/>
                    <a:pt x="96" y="19"/>
                  </a:cubicBezTo>
                  <a:cubicBezTo>
                    <a:pt x="96" y="16"/>
                    <a:pt x="94" y="15"/>
                    <a:pt x="90" y="14"/>
                  </a:cubicBezTo>
                  <a:cubicBezTo>
                    <a:pt x="87" y="13"/>
                    <a:pt x="89" y="10"/>
                    <a:pt x="87" y="9"/>
                  </a:cubicBezTo>
                  <a:cubicBezTo>
                    <a:pt x="85" y="8"/>
                    <a:pt x="86" y="6"/>
                    <a:pt x="88" y="5"/>
                  </a:cubicBezTo>
                  <a:cubicBezTo>
                    <a:pt x="90" y="3"/>
                    <a:pt x="90" y="2"/>
                    <a:pt x="87" y="2"/>
                  </a:cubicBezTo>
                  <a:cubicBezTo>
                    <a:pt x="84" y="3"/>
                    <a:pt x="84" y="5"/>
                    <a:pt x="81" y="6"/>
                  </a:cubicBezTo>
                  <a:cubicBezTo>
                    <a:pt x="79" y="6"/>
                    <a:pt x="80" y="0"/>
                    <a:pt x="78" y="0"/>
                  </a:cubicBezTo>
                  <a:cubicBezTo>
                    <a:pt x="76" y="0"/>
                    <a:pt x="73" y="3"/>
                    <a:pt x="74" y="4"/>
                  </a:cubicBezTo>
                  <a:cubicBezTo>
                    <a:pt x="75" y="6"/>
                    <a:pt x="73" y="7"/>
                    <a:pt x="70" y="7"/>
                  </a:cubicBezTo>
                  <a:cubicBezTo>
                    <a:pt x="67" y="7"/>
                    <a:pt x="68" y="9"/>
                    <a:pt x="66" y="10"/>
                  </a:cubicBezTo>
                  <a:cubicBezTo>
                    <a:pt x="64" y="12"/>
                    <a:pt x="63" y="8"/>
                    <a:pt x="61" y="8"/>
                  </a:cubicBezTo>
                  <a:cubicBezTo>
                    <a:pt x="58" y="9"/>
                    <a:pt x="60" y="12"/>
                    <a:pt x="60" y="14"/>
                  </a:cubicBezTo>
                  <a:cubicBezTo>
                    <a:pt x="61" y="16"/>
                    <a:pt x="57" y="14"/>
                    <a:pt x="56" y="11"/>
                  </a:cubicBezTo>
                  <a:cubicBezTo>
                    <a:pt x="54" y="8"/>
                    <a:pt x="54" y="7"/>
                    <a:pt x="51" y="8"/>
                  </a:cubicBezTo>
                  <a:cubicBezTo>
                    <a:pt x="47" y="9"/>
                    <a:pt x="50" y="12"/>
                    <a:pt x="48" y="14"/>
                  </a:cubicBezTo>
                  <a:cubicBezTo>
                    <a:pt x="46" y="17"/>
                    <a:pt x="43" y="9"/>
                    <a:pt x="40" y="10"/>
                  </a:cubicBezTo>
                  <a:cubicBezTo>
                    <a:pt x="38" y="10"/>
                    <a:pt x="40" y="13"/>
                    <a:pt x="39" y="15"/>
                  </a:cubicBezTo>
                  <a:cubicBezTo>
                    <a:pt x="38" y="17"/>
                    <a:pt x="37" y="14"/>
                    <a:pt x="36" y="16"/>
                  </a:cubicBezTo>
                  <a:cubicBezTo>
                    <a:pt x="34" y="17"/>
                    <a:pt x="33" y="22"/>
                    <a:pt x="31" y="22"/>
                  </a:cubicBezTo>
                  <a:cubicBezTo>
                    <a:pt x="29" y="23"/>
                    <a:pt x="31" y="12"/>
                    <a:pt x="30" y="11"/>
                  </a:cubicBezTo>
                  <a:cubicBezTo>
                    <a:pt x="28" y="11"/>
                    <a:pt x="28" y="10"/>
                    <a:pt x="26" y="7"/>
                  </a:cubicBezTo>
                  <a:cubicBezTo>
                    <a:pt x="25" y="5"/>
                    <a:pt x="20" y="3"/>
                    <a:pt x="17" y="4"/>
                  </a:cubicBezTo>
                  <a:cubicBezTo>
                    <a:pt x="13" y="6"/>
                    <a:pt x="21" y="9"/>
                    <a:pt x="21" y="12"/>
                  </a:cubicBezTo>
                  <a:cubicBezTo>
                    <a:pt x="21" y="14"/>
                    <a:pt x="15" y="7"/>
                    <a:pt x="13" y="9"/>
                  </a:cubicBezTo>
                  <a:cubicBezTo>
                    <a:pt x="11" y="10"/>
                    <a:pt x="14" y="12"/>
                    <a:pt x="13" y="14"/>
                  </a:cubicBezTo>
                  <a:cubicBezTo>
                    <a:pt x="13" y="16"/>
                    <a:pt x="10" y="13"/>
                    <a:pt x="6" y="14"/>
                  </a:cubicBezTo>
                  <a:cubicBezTo>
                    <a:pt x="3" y="14"/>
                    <a:pt x="8" y="15"/>
                    <a:pt x="9" y="16"/>
                  </a:cubicBezTo>
                  <a:cubicBezTo>
                    <a:pt x="9" y="17"/>
                    <a:pt x="5" y="17"/>
                    <a:pt x="2" y="19"/>
                  </a:cubicBezTo>
                  <a:cubicBezTo>
                    <a:pt x="0" y="20"/>
                    <a:pt x="5"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3" name="Freeform 9"/>
            <p:cNvSpPr/>
            <p:nvPr/>
          </p:nvSpPr>
          <p:spPr bwMode="auto">
            <a:xfrm>
              <a:off x="5621030" y="2526980"/>
              <a:ext cx="124398" cy="197534"/>
            </a:xfrm>
            <a:custGeom>
              <a:avLst/>
              <a:gdLst>
                <a:gd name="T0" fmla="*/ 4 w 77"/>
                <a:gd name="T1" fmla="*/ 20 h 122"/>
                <a:gd name="T2" fmla="*/ 0 w 77"/>
                <a:gd name="T3" fmla="*/ 24 h 122"/>
                <a:gd name="T4" fmla="*/ 6 w 77"/>
                <a:gd name="T5" fmla="*/ 29 h 122"/>
                <a:gd name="T6" fmla="*/ 10 w 77"/>
                <a:gd name="T7" fmla="*/ 28 h 122"/>
                <a:gd name="T8" fmla="*/ 8 w 77"/>
                <a:gd name="T9" fmla="*/ 32 h 122"/>
                <a:gd name="T10" fmla="*/ 5 w 77"/>
                <a:gd name="T11" fmla="*/ 36 h 122"/>
                <a:gd name="T12" fmla="*/ 12 w 77"/>
                <a:gd name="T13" fmla="*/ 34 h 122"/>
                <a:gd name="T14" fmla="*/ 14 w 77"/>
                <a:gd name="T15" fmla="*/ 39 h 122"/>
                <a:gd name="T16" fmla="*/ 15 w 77"/>
                <a:gd name="T17" fmla="*/ 45 h 122"/>
                <a:gd name="T18" fmla="*/ 13 w 77"/>
                <a:gd name="T19" fmla="*/ 53 h 122"/>
                <a:gd name="T20" fmla="*/ 16 w 77"/>
                <a:gd name="T21" fmla="*/ 58 h 122"/>
                <a:gd name="T22" fmla="*/ 26 w 77"/>
                <a:gd name="T23" fmla="*/ 57 h 122"/>
                <a:gd name="T24" fmla="*/ 28 w 77"/>
                <a:gd name="T25" fmla="*/ 66 h 122"/>
                <a:gd name="T26" fmla="*/ 30 w 77"/>
                <a:gd name="T27" fmla="*/ 72 h 122"/>
                <a:gd name="T28" fmla="*/ 22 w 77"/>
                <a:gd name="T29" fmla="*/ 78 h 122"/>
                <a:gd name="T30" fmla="*/ 15 w 77"/>
                <a:gd name="T31" fmla="*/ 80 h 122"/>
                <a:gd name="T32" fmla="*/ 17 w 77"/>
                <a:gd name="T33" fmla="*/ 86 h 122"/>
                <a:gd name="T34" fmla="*/ 18 w 77"/>
                <a:gd name="T35" fmla="*/ 89 h 122"/>
                <a:gd name="T36" fmla="*/ 8 w 77"/>
                <a:gd name="T37" fmla="*/ 97 h 122"/>
                <a:gd name="T38" fmla="*/ 18 w 77"/>
                <a:gd name="T39" fmla="*/ 101 h 122"/>
                <a:gd name="T40" fmla="*/ 26 w 77"/>
                <a:gd name="T41" fmla="*/ 104 h 122"/>
                <a:gd name="T42" fmla="*/ 16 w 77"/>
                <a:gd name="T43" fmla="*/ 108 h 122"/>
                <a:gd name="T44" fmla="*/ 11 w 77"/>
                <a:gd name="T45" fmla="*/ 115 h 122"/>
                <a:gd name="T46" fmla="*/ 5 w 77"/>
                <a:gd name="T47" fmla="*/ 121 h 122"/>
                <a:gd name="T48" fmla="*/ 16 w 77"/>
                <a:gd name="T49" fmla="*/ 118 h 122"/>
                <a:gd name="T50" fmla="*/ 24 w 77"/>
                <a:gd name="T51" fmla="*/ 117 h 122"/>
                <a:gd name="T52" fmla="*/ 31 w 77"/>
                <a:gd name="T53" fmla="*/ 112 h 122"/>
                <a:gd name="T54" fmla="*/ 41 w 77"/>
                <a:gd name="T55" fmla="*/ 113 h 122"/>
                <a:gd name="T56" fmla="*/ 55 w 77"/>
                <a:gd name="T57" fmla="*/ 110 h 122"/>
                <a:gd name="T58" fmla="*/ 69 w 77"/>
                <a:gd name="T59" fmla="*/ 106 h 122"/>
                <a:gd name="T60" fmla="*/ 65 w 77"/>
                <a:gd name="T61" fmla="*/ 100 h 122"/>
                <a:gd name="T62" fmla="*/ 74 w 77"/>
                <a:gd name="T63" fmla="*/ 87 h 122"/>
                <a:gd name="T64" fmla="*/ 62 w 77"/>
                <a:gd name="T65" fmla="*/ 84 h 122"/>
                <a:gd name="T66" fmla="*/ 61 w 77"/>
                <a:gd name="T67" fmla="*/ 80 h 122"/>
                <a:gd name="T68" fmla="*/ 59 w 77"/>
                <a:gd name="T69" fmla="*/ 73 h 122"/>
                <a:gd name="T70" fmla="*/ 53 w 77"/>
                <a:gd name="T71" fmla="*/ 63 h 122"/>
                <a:gd name="T72" fmla="*/ 44 w 77"/>
                <a:gd name="T73" fmla="*/ 53 h 122"/>
                <a:gd name="T74" fmla="*/ 40 w 77"/>
                <a:gd name="T75" fmla="*/ 41 h 122"/>
                <a:gd name="T76" fmla="*/ 35 w 77"/>
                <a:gd name="T77" fmla="*/ 35 h 122"/>
                <a:gd name="T78" fmla="*/ 43 w 77"/>
                <a:gd name="T79" fmla="*/ 25 h 122"/>
                <a:gd name="T80" fmla="*/ 44 w 77"/>
                <a:gd name="T81" fmla="*/ 17 h 122"/>
                <a:gd name="T82" fmla="*/ 35 w 77"/>
                <a:gd name="T83" fmla="*/ 15 h 122"/>
                <a:gd name="T84" fmla="*/ 22 w 77"/>
                <a:gd name="T85" fmla="*/ 19 h 122"/>
                <a:gd name="T86" fmla="*/ 29 w 77"/>
                <a:gd name="T87" fmla="*/ 10 h 122"/>
                <a:gd name="T88" fmla="*/ 35 w 77"/>
                <a:gd name="T89" fmla="*/ 2 h 122"/>
                <a:gd name="T90" fmla="*/ 27 w 77"/>
                <a:gd name="T91" fmla="*/ 2 h 122"/>
                <a:gd name="T92" fmla="*/ 14 w 77"/>
                <a:gd name="T93" fmla="*/ 2 h 122"/>
                <a:gd name="T94" fmla="*/ 11 w 77"/>
                <a:gd name="T95" fmla="*/ 8 h 122"/>
                <a:gd name="T96" fmla="*/ 14 w 77"/>
                <a:gd name="T97" fmla="*/ 13 h 122"/>
                <a:gd name="T98" fmla="*/ 8 w 77"/>
                <a:gd name="T99" fmla="*/ 18 h 122"/>
                <a:gd name="T100" fmla="*/ 7 w 77"/>
                <a:gd name="T101" fmla="*/ 23 h 122"/>
                <a:gd name="T102" fmla="*/ 4 w 77"/>
                <a:gd name="T103" fmla="*/ 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122">
                  <a:moveTo>
                    <a:pt x="4" y="20"/>
                  </a:moveTo>
                  <a:cubicBezTo>
                    <a:pt x="3" y="21"/>
                    <a:pt x="0" y="23"/>
                    <a:pt x="0" y="24"/>
                  </a:cubicBezTo>
                  <a:cubicBezTo>
                    <a:pt x="1" y="26"/>
                    <a:pt x="3" y="29"/>
                    <a:pt x="6" y="29"/>
                  </a:cubicBezTo>
                  <a:cubicBezTo>
                    <a:pt x="8" y="28"/>
                    <a:pt x="11" y="27"/>
                    <a:pt x="10" y="28"/>
                  </a:cubicBezTo>
                  <a:cubicBezTo>
                    <a:pt x="10" y="30"/>
                    <a:pt x="10" y="31"/>
                    <a:pt x="8" y="32"/>
                  </a:cubicBezTo>
                  <a:cubicBezTo>
                    <a:pt x="6" y="33"/>
                    <a:pt x="3" y="36"/>
                    <a:pt x="5" y="36"/>
                  </a:cubicBezTo>
                  <a:cubicBezTo>
                    <a:pt x="6" y="37"/>
                    <a:pt x="13" y="33"/>
                    <a:pt x="12" y="34"/>
                  </a:cubicBezTo>
                  <a:cubicBezTo>
                    <a:pt x="12" y="36"/>
                    <a:pt x="13" y="38"/>
                    <a:pt x="14" y="39"/>
                  </a:cubicBezTo>
                  <a:cubicBezTo>
                    <a:pt x="15" y="40"/>
                    <a:pt x="15" y="43"/>
                    <a:pt x="15" y="45"/>
                  </a:cubicBezTo>
                  <a:cubicBezTo>
                    <a:pt x="14" y="47"/>
                    <a:pt x="14" y="51"/>
                    <a:pt x="13" y="53"/>
                  </a:cubicBezTo>
                  <a:cubicBezTo>
                    <a:pt x="12" y="54"/>
                    <a:pt x="13" y="58"/>
                    <a:pt x="16" y="58"/>
                  </a:cubicBezTo>
                  <a:cubicBezTo>
                    <a:pt x="20" y="58"/>
                    <a:pt x="25" y="55"/>
                    <a:pt x="26" y="57"/>
                  </a:cubicBezTo>
                  <a:cubicBezTo>
                    <a:pt x="26" y="58"/>
                    <a:pt x="25" y="64"/>
                    <a:pt x="28" y="66"/>
                  </a:cubicBezTo>
                  <a:cubicBezTo>
                    <a:pt x="30" y="68"/>
                    <a:pt x="32" y="70"/>
                    <a:pt x="30" y="72"/>
                  </a:cubicBezTo>
                  <a:cubicBezTo>
                    <a:pt x="29" y="74"/>
                    <a:pt x="23" y="78"/>
                    <a:pt x="22" y="78"/>
                  </a:cubicBezTo>
                  <a:cubicBezTo>
                    <a:pt x="20" y="78"/>
                    <a:pt x="15" y="78"/>
                    <a:pt x="15" y="80"/>
                  </a:cubicBezTo>
                  <a:cubicBezTo>
                    <a:pt x="14" y="83"/>
                    <a:pt x="15" y="86"/>
                    <a:pt x="17" y="86"/>
                  </a:cubicBezTo>
                  <a:cubicBezTo>
                    <a:pt x="19" y="85"/>
                    <a:pt x="22" y="86"/>
                    <a:pt x="18" y="89"/>
                  </a:cubicBezTo>
                  <a:cubicBezTo>
                    <a:pt x="15" y="93"/>
                    <a:pt x="8" y="96"/>
                    <a:pt x="8" y="97"/>
                  </a:cubicBezTo>
                  <a:cubicBezTo>
                    <a:pt x="8" y="99"/>
                    <a:pt x="14" y="100"/>
                    <a:pt x="18" y="101"/>
                  </a:cubicBezTo>
                  <a:cubicBezTo>
                    <a:pt x="21" y="102"/>
                    <a:pt x="27" y="103"/>
                    <a:pt x="26" y="104"/>
                  </a:cubicBezTo>
                  <a:cubicBezTo>
                    <a:pt x="26" y="105"/>
                    <a:pt x="17" y="106"/>
                    <a:pt x="16" y="108"/>
                  </a:cubicBezTo>
                  <a:cubicBezTo>
                    <a:pt x="14" y="109"/>
                    <a:pt x="12" y="114"/>
                    <a:pt x="11" y="115"/>
                  </a:cubicBezTo>
                  <a:cubicBezTo>
                    <a:pt x="9" y="117"/>
                    <a:pt x="2" y="121"/>
                    <a:pt x="5" y="121"/>
                  </a:cubicBezTo>
                  <a:cubicBezTo>
                    <a:pt x="8" y="122"/>
                    <a:pt x="14" y="118"/>
                    <a:pt x="16" y="118"/>
                  </a:cubicBezTo>
                  <a:cubicBezTo>
                    <a:pt x="19" y="118"/>
                    <a:pt x="21" y="120"/>
                    <a:pt x="24" y="117"/>
                  </a:cubicBezTo>
                  <a:cubicBezTo>
                    <a:pt x="27" y="114"/>
                    <a:pt x="29" y="111"/>
                    <a:pt x="31" y="112"/>
                  </a:cubicBezTo>
                  <a:cubicBezTo>
                    <a:pt x="33" y="113"/>
                    <a:pt x="35" y="116"/>
                    <a:pt x="41" y="113"/>
                  </a:cubicBezTo>
                  <a:cubicBezTo>
                    <a:pt x="46" y="110"/>
                    <a:pt x="51" y="110"/>
                    <a:pt x="55" y="110"/>
                  </a:cubicBezTo>
                  <a:cubicBezTo>
                    <a:pt x="60" y="109"/>
                    <a:pt x="71" y="107"/>
                    <a:pt x="69" y="106"/>
                  </a:cubicBezTo>
                  <a:cubicBezTo>
                    <a:pt x="67" y="104"/>
                    <a:pt x="62" y="103"/>
                    <a:pt x="65" y="100"/>
                  </a:cubicBezTo>
                  <a:cubicBezTo>
                    <a:pt x="68" y="97"/>
                    <a:pt x="77" y="91"/>
                    <a:pt x="74" y="87"/>
                  </a:cubicBezTo>
                  <a:cubicBezTo>
                    <a:pt x="72" y="84"/>
                    <a:pt x="65" y="83"/>
                    <a:pt x="62" y="84"/>
                  </a:cubicBezTo>
                  <a:cubicBezTo>
                    <a:pt x="58" y="85"/>
                    <a:pt x="61" y="82"/>
                    <a:pt x="61" y="80"/>
                  </a:cubicBezTo>
                  <a:cubicBezTo>
                    <a:pt x="61" y="78"/>
                    <a:pt x="59" y="76"/>
                    <a:pt x="59" y="73"/>
                  </a:cubicBezTo>
                  <a:cubicBezTo>
                    <a:pt x="59" y="70"/>
                    <a:pt x="56" y="64"/>
                    <a:pt x="53" y="63"/>
                  </a:cubicBezTo>
                  <a:cubicBezTo>
                    <a:pt x="50" y="61"/>
                    <a:pt x="45" y="57"/>
                    <a:pt x="44" y="53"/>
                  </a:cubicBezTo>
                  <a:cubicBezTo>
                    <a:pt x="43" y="49"/>
                    <a:pt x="44" y="44"/>
                    <a:pt x="40" y="41"/>
                  </a:cubicBezTo>
                  <a:cubicBezTo>
                    <a:pt x="36" y="39"/>
                    <a:pt x="32" y="39"/>
                    <a:pt x="35" y="35"/>
                  </a:cubicBezTo>
                  <a:cubicBezTo>
                    <a:pt x="39" y="32"/>
                    <a:pt x="41" y="27"/>
                    <a:pt x="43" y="25"/>
                  </a:cubicBezTo>
                  <a:cubicBezTo>
                    <a:pt x="45" y="22"/>
                    <a:pt x="49" y="18"/>
                    <a:pt x="44" y="17"/>
                  </a:cubicBezTo>
                  <a:cubicBezTo>
                    <a:pt x="41" y="16"/>
                    <a:pt x="37" y="15"/>
                    <a:pt x="35" y="15"/>
                  </a:cubicBezTo>
                  <a:cubicBezTo>
                    <a:pt x="33" y="15"/>
                    <a:pt x="22" y="20"/>
                    <a:pt x="22" y="19"/>
                  </a:cubicBezTo>
                  <a:cubicBezTo>
                    <a:pt x="23" y="18"/>
                    <a:pt x="27" y="11"/>
                    <a:pt x="29" y="10"/>
                  </a:cubicBezTo>
                  <a:cubicBezTo>
                    <a:pt x="31" y="8"/>
                    <a:pt x="34" y="5"/>
                    <a:pt x="35" y="2"/>
                  </a:cubicBezTo>
                  <a:cubicBezTo>
                    <a:pt x="35" y="0"/>
                    <a:pt x="30" y="2"/>
                    <a:pt x="27" y="2"/>
                  </a:cubicBezTo>
                  <a:cubicBezTo>
                    <a:pt x="23" y="2"/>
                    <a:pt x="15" y="2"/>
                    <a:pt x="14" y="2"/>
                  </a:cubicBezTo>
                  <a:cubicBezTo>
                    <a:pt x="13" y="3"/>
                    <a:pt x="12" y="7"/>
                    <a:pt x="11" y="8"/>
                  </a:cubicBezTo>
                  <a:cubicBezTo>
                    <a:pt x="10" y="9"/>
                    <a:pt x="15" y="11"/>
                    <a:pt x="14" y="13"/>
                  </a:cubicBezTo>
                  <a:cubicBezTo>
                    <a:pt x="12" y="14"/>
                    <a:pt x="7" y="17"/>
                    <a:pt x="8" y="18"/>
                  </a:cubicBezTo>
                  <a:cubicBezTo>
                    <a:pt x="9" y="19"/>
                    <a:pt x="9" y="23"/>
                    <a:pt x="7" y="23"/>
                  </a:cubicBezTo>
                  <a:cubicBezTo>
                    <a:pt x="5" y="23"/>
                    <a:pt x="4" y="19"/>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4" name="Freeform 10"/>
            <p:cNvSpPr/>
            <p:nvPr/>
          </p:nvSpPr>
          <p:spPr bwMode="auto">
            <a:xfrm>
              <a:off x="5547894" y="2613102"/>
              <a:ext cx="81338" cy="77237"/>
            </a:xfrm>
            <a:custGeom>
              <a:avLst/>
              <a:gdLst>
                <a:gd name="T0" fmla="*/ 15 w 50"/>
                <a:gd name="T1" fmla="*/ 48 h 48"/>
                <a:gd name="T2" fmla="*/ 30 w 50"/>
                <a:gd name="T3" fmla="*/ 42 h 48"/>
                <a:gd name="T4" fmla="*/ 42 w 50"/>
                <a:gd name="T5" fmla="*/ 39 h 48"/>
                <a:gd name="T6" fmla="*/ 48 w 50"/>
                <a:gd name="T7" fmla="*/ 25 h 48"/>
                <a:gd name="T8" fmla="*/ 47 w 50"/>
                <a:gd name="T9" fmla="*/ 15 h 48"/>
                <a:gd name="T10" fmla="*/ 48 w 50"/>
                <a:gd name="T11" fmla="*/ 14 h 48"/>
                <a:gd name="T12" fmla="*/ 48 w 50"/>
                <a:gd name="T13" fmla="*/ 14 h 48"/>
                <a:gd name="T14" fmla="*/ 48 w 50"/>
                <a:gd name="T15" fmla="*/ 13 h 48"/>
                <a:gd name="T16" fmla="*/ 49 w 50"/>
                <a:gd name="T17" fmla="*/ 12 h 48"/>
                <a:gd name="T18" fmla="*/ 49 w 50"/>
                <a:gd name="T19" fmla="*/ 11 h 48"/>
                <a:gd name="T20" fmla="*/ 49 w 50"/>
                <a:gd name="T21" fmla="*/ 10 h 48"/>
                <a:gd name="T22" fmla="*/ 49 w 50"/>
                <a:gd name="T23" fmla="*/ 9 h 48"/>
                <a:gd name="T24" fmla="*/ 50 w 50"/>
                <a:gd name="T25" fmla="*/ 8 h 48"/>
                <a:gd name="T26" fmla="*/ 50 w 50"/>
                <a:gd name="T27" fmla="*/ 7 h 48"/>
                <a:gd name="T28" fmla="*/ 50 w 50"/>
                <a:gd name="T29" fmla="*/ 6 h 48"/>
                <a:gd name="T30" fmla="*/ 50 w 50"/>
                <a:gd name="T31" fmla="*/ 6 h 48"/>
                <a:gd name="T32" fmla="*/ 50 w 50"/>
                <a:gd name="T33" fmla="*/ 5 h 48"/>
                <a:gd name="T34" fmla="*/ 50 w 50"/>
                <a:gd name="T35" fmla="*/ 4 h 48"/>
                <a:gd name="T36" fmla="*/ 50 w 50"/>
                <a:gd name="T37" fmla="*/ 4 h 48"/>
                <a:gd name="T38" fmla="*/ 50 w 50"/>
                <a:gd name="T39" fmla="*/ 3 h 48"/>
                <a:gd name="T40" fmla="*/ 49 w 50"/>
                <a:gd name="T41" fmla="*/ 2 h 48"/>
                <a:gd name="T42" fmla="*/ 49 w 50"/>
                <a:gd name="T43" fmla="*/ 2 h 48"/>
                <a:gd name="T44" fmla="*/ 48 w 50"/>
                <a:gd name="T45" fmla="*/ 1 h 48"/>
                <a:gd name="T46" fmla="*/ 47 w 50"/>
                <a:gd name="T47" fmla="*/ 1 h 48"/>
                <a:gd name="T48" fmla="*/ 46 w 50"/>
                <a:gd name="T49" fmla="*/ 1 h 48"/>
                <a:gd name="T50" fmla="*/ 45 w 50"/>
                <a:gd name="T51" fmla="*/ 1 h 48"/>
                <a:gd name="T52" fmla="*/ 44 w 50"/>
                <a:gd name="T53" fmla="*/ 1 h 48"/>
                <a:gd name="T54" fmla="*/ 43 w 50"/>
                <a:gd name="T55" fmla="*/ 0 h 48"/>
                <a:gd name="T56" fmla="*/ 41 w 50"/>
                <a:gd name="T57" fmla="*/ 0 h 48"/>
                <a:gd name="T58" fmla="*/ 40 w 50"/>
                <a:gd name="T59" fmla="*/ 0 h 48"/>
                <a:gd name="T60" fmla="*/ 39 w 50"/>
                <a:gd name="T61" fmla="*/ 0 h 48"/>
                <a:gd name="T62" fmla="*/ 38 w 50"/>
                <a:gd name="T63" fmla="*/ 0 h 48"/>
                <a:gd name="T64" fmla="*/ 36 w 50"/>
                <a:gd name="T65" fmla="*/ 0 h 48"/>
                <a:gd name="T66" fmla="*/ 36 w 50"/>
                <a:gd name="T67" fmla="*/ 0 h 48"/>
                <a:gd name="T68" fmla="*/ 34 w 50"/>
                <a:gd name="T69" fmla="*/ 0 h 48"/>
                <a:gd name="T70" fmla="*/ 24 w 50"/>
                <a:gd name="T71" fmla="*/ 6 h 48"/>
                <a:gd name="T72" fmla="*/ 25 w 50"/>
                <a:gd name="T73" fmla="*/ 12 h 48"/>
                <a:gd name="T74" fmla="*/ 12 w 50"/>
                <a:gd name="T75" fmla="*/ 12 h 48"/>
                <a:gd name="T76" fmla="*/ 15 w 50"/>
                <a:gd name="T77" fmla="*/ 17 h 48"/>
                <a:gd name="T78" fmla="*/ 12 w 50"/>
                <a:gd name="T79" fmla="*/ 22 h 48"/>
                <a:gd name="T80" fmla="*/ 16 w 50"/>
                <a:gd name="T81" fmla="*/ 25 h 48"/>
                <a:gd name="T82" fmla="*/ 18 w 50"/>
                <a:gd name="T83" fmla="*/ 27 h 48"/>
                <a:gd name="T84" fmla="*/ 15 w 50"/>
                <a:gd name="T85" fmla="*/ 34 h 48"/>
                <a:gd name="T86" fmla="*/ 16 w 50"/>
                <a:gd name="T87" fmla="*/ 36 h 48"/>
                <a:gd name="T88" fmla="*/ 6 w 50"/>
                <a:gd name="T89" fmla="*/ 40 h 48"/>
                <a:gd name="T90" fmla="*/ 15 w 50"/>
                <a:gd name="T9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 h="48">
                  <a:moveTo>
                    <a:pt x="15" y="48"/>
                  </a:moveTo>
                  <a:cubicBezTo>
                    <a:pt x="20" y="48"/>
                    <a:pt x="28" y="43"/>
                    <a:pt x="30" y="42"/>
                  </a:cubicBezTo>
                  <a:cubicBezTo>
                    <a:pt x="33" y="40"/>
                    <a:pt x="40" y="39"/>
                    <a:pt x="42" y="39"/>
                  </a:cubicBezTo>
                  <a:cubicBezTo>
                    <a:pt x="44" y="39"/>
                    <a:pt x="48" y="28"/>
                    <a:pt x="48" y="25"/>
                  </a:cubicBezTo>
                  <a:cubicBezTo>
                    <a:pt x="49" y="23"/>
                    <a:pt x="46" y="18"/>
                    <a:pt x="47" y="15"/>
                  </a:cubicBezTo>
                  <a:cubicBezTo>
                    <a:pt x="47" y="15"/>
                    <a:pt x="48" y="14"/>
                    <a:pt x="48" y="14"/>
                  </a:cubicBezTo>
                  <a:cubicBezTo>
                    <a:pt x="48" y="14"/>
                    <a:pt x="48" y="14"/>
                    <a:pt x="48" y="14"/>
                  </a:cubicBezTo>
                  <a:cubicBezTo>
                    <a:pt x="48" y="14"/>
                    <a:pt x="48" y="13"/>
                    <a:pt x="48" y="13"/>
                  </a:cubicBezTo>
                  <a:cubicBezTo>
                    <a:pt x="48" y="12"/>
                    <a:pt x="48" y="12"/>
                    <a:pt x="49" y="12"/>
                  </a:cubicBezTo>
                  <a:cubicBezTo>
                    <a:pt x="49" y="11"/>
                    <a:pt x="49" y="11"/>
                    <a:pt x="49" y="11"/>
                  </a:cubicBezTo>
                  <a:cubicBezTo>
                    <a:pt x="49" y="11"/>
                    <a:pt x="49" y="10"/>
                    <a:pt x="49" y="10"/>
                  </a:cubicBezTo>
                  <a:cubicBezTo>
                    <a:pt x="49" y="10"/>
                    <a:pt x="49" y="9"/>
                    <a:pt x="49" y="9"/>
                  </a:cubicBezTo>
                  <a:cubicBezTo>
                    <a:pt x="49" y="9"/>
                    <a:pt x="49" y="9"/>
                    <a:pt x="50" y="8"/>
                  </a:cubicBezTo>
                  <a:cubicBezTo>
                    <a:pt x="50" y="8"/>
                    <a:pt x="50" y="8"/>
                    <a:pt x="50" y="7"/>
                  </a:cubicBezTo>
                  <a:cubicBezTo>
                    <a:pt x="50" y="7"/>
                    <a:pt x="50" y="7"/>
                    <a:pt x="50" y="6"/>
                  </a:cubicBezTo>
                  <a:cubicBezTo>
                    <a:pt x="50" y="6"/>
                    <a:pt x="50" y="6"/>
                    <a:pt x="50" y="6"/>
                  </a:cubicBezTo>
                  <a:cubicBezTo>
                    <a:pt x="50" y="5"/>
                    <a:pt x="50" y="5"/>
                    <a:pt x="50" y="5"/>
                  </a:cubicBezTo>
                  <a:cubicBezTo>
                    <a:pt x="50" y="5"/>
                    <a:pt x="50" y="4"/>
                    <a:pt x="50" y="4"/>
                  </a:cubicBezTo>
                  <a:cubicBezTo>
                    <a:pt x="50" y="4"/>
                    <a:pt x="50" y="4"/>
                    <a:pt x="50" y="4"/>
                  </a:cubicBezTo>
                  <a:cubicBezTo>
                    <a:pt x="50" y="3"/>
                    <a:pt x="50" y="3"/>
                    <a:pt x="50" y="3"/>
                  </a:cubicBezTo>
                  <a:cubicBezTo>
                    <a:pt x="50" y="2"/>
                    <a:pt x="50" y="2"/>
                    <a:pt x="49" y="2"/>
                  </a:cubicBezTo>
                  <a:cubicBezTo>
                    <a:pt x="49" y="2"/>
                    <a:pt x="49" y="2"/>
                    <a:pt x="49" y="2"/>
                  </a:cubicBezTo>
                  <a:cubicBezTo>
                    <a:pt x="49" y="2"/>
                    <a:pt x="48" y="2"/>
                    <a:pt x="48" y="1"/>
                  </a:cubicBezTo>
                  <a:cubicBezTo>
                    <a:pt x="48" y="1"/>
                    <a:pt x="47" y="1"/>
                    <a:pt x="47" y="1"/>
                  </a:cubicBezTo>
                  <a:cubicBezTo>
                    <a:pt x="47" y="1"/>
                    <a:pt x="46" y="1"/>
                    <a:pt x="46" y="1"/>
                  </a:cubicBezTo>
                  <a:cubicBezTo>
                    <a:pt x="46" y="1"/>
                    <a:pt x="45" y="1"/>
                    <a:pt x="45" y="1"/>
                  </a:cubicBezTo>
                  <a:cubicBezTo>
                    <a:pt x="45" y="1"/>
                    <a:pt x="44" y="1"/>
                    <a:pt x="44" y="1"/>
                  </a:cubicBezTo>
                  <a:cubicBezTo>
                    <a:pt x="43" y="0"/>
                    <a:pt x="43" y="0"/>
                    <a:pt x="43" y="0"/>
                  </a:cubicBezTo>
                  <a:cubicBezTo>
                    <a:pt x="42" y="0"/>
                    <a:pt x="42" y="0"/>
                    <a:pt x="41" y="0"/>
                  </a:cubicBezTo>
                  <a:cubicBezTo>
                    <a:pt x="41" y="0"/>
                    <a:pt x="41" y="0"/>
                    <a:pt x="40" y="0"/>
                  </a:cubicBezTo>
                  <a:cubicBezTo>
                    <a:pt x="40" y="0"/>
                    <a:pt x="39" y="0"/>
                    <a:pt x="39" y="0"/>
                  </a:cubicBezTo>
                  <a:cubicBezTo>
                    <a:pt x="38" y="0"/>
                    <a:pt x="38" y="0"/>
                    <a:pt x="38" y="0"/>
                  </a:cubicBezTo>
                  <a:cubicBezTo>
                    <a:pt x="37" y="0"/>
                    <a:pt x="36" y="0"/>
                    <a:pt x="36" y="0"/>
                  </a:cubicBezTo>
                  <a:cubicBezTo>
                    <a:pt x="36" y="0"/>
                    <a:pt x="36" y="0"/>
                    <a:pt x="36" y="0"/>
                  </a:cubicBezTo>
                  <a:cubicBezTo>
                    <a:pt x="35" y="0"/>
                    <a:pt x="34" y="0"/>
                    <a:pt x="34" y="0"/>
                  </a:cubicBezTo>
                  <a:cubicBezTo>
                    <a:pt x="29" y="1"/>
                    <a:pt x="25" y="5"/>
                    <a:pt x="24" y="6"/>
                  </a:cubicBezTo>
                  <a:cubicBezTo>
                    <a:pt x="23" y="7"/>
                    <a:pt x="27" y="11"/>
                    <a:pt x="25" y="12"/>
                  </a:cubicBezTo>
                  <a:cubicBezTo>
                    <a:pt x="24" y="13"/>
                    <a:pt x="18" y="12"/>
                    <a:pt x="12" y="12"/>
                  </a:cubicBezTo>
                  <a:cubicBezTo>
                    <a:pt x="7" y="13"/>
                    <a:pt x="13" y="14"/>
                    <a:pt x="15" y="17"/>
                  </a:cubicBezTo>
                  <a:cubicBezTo>
                    <a:pt x="18" y="20"/>
                    <a:pt x="16" y="19"/>
                    <a:pt x="12" y="22"/>
                  </a:cubicBezTo>
                  <a:cubicBezTo>
                    <a:pt x="8" y="25"/>
                    <a:pt x="11" y="24"/>
                    <a:pt x="16" y="25"/>
                  </a:cubicBezTo>
                  <a:cubicBezTo>
                    <a:pt x="21" y="25"/>
                    <a:pt x="21" y="26"/>
                    <a:pt x="18" y="27"/>
                  </a:cubicBezTo>
                  <a:cubicBezTo>
                    <a:pt x="16" y="29"/>
                    <a:pt x="12" y="34"/>
                    <a:pt x="15" y="34"/>
                  </a:cubicBezTo>
                  <a:cubicBezTo>
                    <a:pt x="18" y="34"/>
                    <a:pt x="19" y="35"/>
                    <a:pt x="16" y="36"/>
                  </a:cubicBezTo>
                  <a:cubicBezTo>
                    <a:pt x="14" y="37"/>
                    <a:pt x="11" y="38"/>
                    <a:pt x="6" y="40"/>
                  </a:cubicBezTo>
                  <a:cubicBezTo>
                    <a:pt x="0" y="43"/>
                    <a:pt x="11" y="48"/>
                    <a:pt x="15"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5" name="Freeform 11"/>
            <p:cNvSpPr/>
            <p:nvPr/>
          </p:nvSpPr>
          <p:spPr bwMode="auto">
            <a:xfrm>
              <a:off x="5614195" y="2533815"/>
              <a:ext cx="21189" cy="21189"/>
            </a:xfrm>
            <a:custGeom>
              <a:avLst/>
              <a:gdLst>
                <a:gd name="T0" fmla="*/ 3 w 13"/>
                <a:gd name="T1" fmla="*/ 12 h 13"/>
                <a:gd name="T2" fmla="*/ 10 w 13"/>
                <a:gd name="T3" fmla="*/ 2 h 13"/>
                <a:gd name="T4" fmla="*/ 1 w 13"/>
                <a:gd name="T5" fmla="*/ 8 h 13"/>
                <a:gd name="T6" fmla="*/ 3 w 13"/>
                <a:gd name="T7" fmla="*/ 12 h 13"/>
              </a:gdLst>
              <a:ahLst/>
              <a:cxnLst>
                <a:cxn ang="0">
                  <a:pos x="T0" y="T1"/>
                </a:cxn>
                <a:cxn ang="0">
                  <a:pos x="T2" y="T3"/>
                </a:cxn>
                <a:cxn ang="0">
                  <a:pos x="T4" y="T5"/>
                </a:cxn>
                <a:cxn ang="0">
                  <a:pos x="T6" y="T7"/>
                </a:cxn>
              </a:cxnLst>
              <a:rect l="0" t="0" r="r" b="b"/>
              <a:pathLst>
                <a:path w="13" h="13">
                  <a:moveTo>
                    <a:pt x="3" y="12"/>
                  </a:moveTo>
                  <a:cubicBezTo>
                    <a:pt x="6" y="10"/>
                    <a:pt x="13" y="0"/>
                    <a:pt x="10" y="2"/>
                  </a:cubicBezTo>
                  <a:cubicBezTo>
                    <a:pt x="7" y="4"/>
                    <a:pt x="1" y="6"/>
                    <a:pt x="1" y="8"/>
                  </a:cubicBezTo>
                  <a:cubicBezTo>
                    <a:pt x="0" y="10"/>
                    <a:pt x="1" y="13"/>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6" name="Freeform 12"/>
            <p:cNvSpPr/>
            <p:nvPr/>
          </p:nvSpPr>
          <p:spPr bwMode="auto">
            <a:xfrm>
              <a:off x="5834284" y="2865316"/>
              <a:ext cx="21189" cy="32125"/>
            </a:xfrm>
            <a:custGeom>
              <a:avLst/>
              <a:gdLst>
                <a:gd name="T0" fmla="*/ 11 w 13"/>
                <a:gd name="T1" fmla="*/ 11 h 20"/>
                <a:gd name="T2" fmla="*/ 10 w 13"/>
                <a:gd name="T3" fmla="*/ 1 h 20"/>
                <a:gd name="T4" fmla="*/ 2 w 13"/>
                <a:gd name="T5" fmla="*/ 7 h 20"/>
                <a:gd name="T6" fmla="*/ 5 w 13"/>
                <a:gd name="T7" fmla="*/ 20 h 20"/>
                <a:gd name="T8" fmla="*/ 11 w 13"/>
                <a:gd name="T9" fmla="*/ 11 h 20"/>
              </a:gdLst>
              <a:ahLst/>
              <a:cxnLst>
                <a:cxn ang="0">
                  <a:pos x="T0" y="T1"/>
                </a:cxn>
                <a:cxn ang="0">
                  <a:pos x="T2" y="T3"/>
                </a:cxn>
                <a:cxn ang="0">
                  <a:pos x="T4" y="T5"/>
                </a:cxn>
                <a:cxn ang="0">
                  <a:pos x="T6" y="T7"/>
                </a:cxn>
                <a:cxn ang="0">
                  <a:pos x="T8" y="T9"/>
                </a:cxn>
              </a:cxnLst>
              <a:rect l="0" t="0" r="r" b="b"/>
              <a:pathLst>
                <a:path w="13" h="20">
                  <a:moveTo>
                    <a:pt x="11" y="11"/>
                  </a:moveTo>
                  <a:cubicBezTo>
                    <a:pt x="11" y="7"/>
                    <a:pt x="13" y="0"/>
                    <a:pt x="10" y="1"/>
                  </a:cubicBezTo>
                  <a:cubicBezTo>
                    <a:pt x="8" y="2"/>
                    <a:pt x="4" y="5"/>
                    <a:pt x="2" y="7"/>
                  </a:cubicBezTo>
                  <a:cubicBezTo>
                    <a:pt x="0" y="10"/>
                    <a:pt x="3" y="20"/>
                    <a:pt x="5" y="20"/>
                  </a:cubicBezTo>
                  <a:cubicBezTo>
                    <a:pt x="7" y="20"/>
                    <a:pt x="11" y="15"/>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7" name="Freeform 13"/>
            <p:cNvSpPr/>
            <p:nvPr/>
          </p:nvSpPr>
          <p:spPr bwMode="auto">
            <a:xfrm>
              <a:off x="5829499" y="2894023"/>
              <a:ext cx="28707" cy="50580"/>
            </a:xfrm>
            <a:custGeom>
              <a:avLst/>
              <a:gdLst>
                <a:gd name="T0" fmla="*/ 2 w 18"/>
                <a:gd name="T1" fmla="*/ 29 h 31"/>
                <a:gd name="T2" fmla="*/ 13 w 18"/>
                <a:gd name="T3" fmla="*/ 23 h 31"/>
                <a:gd name="T4" fmla="*/ 10 w 18"/>
                <a:gd name="T5" fmla="*/ 5 h 31"/>
                <a:gd name="T6" fmla="*/ 2 w 18"/>
                <a:gd name="T7" fmla="*/ 16 h 31"/>
                <a:gd name="T8" fmla="*/ 2 w 18"/>
                <a:gd name="T9" fmla="*/ 29 h 31"/>
              </a:gdLst>
              <a:ahLst/>
              <a:cxnLst>
                <a:cxn ang="0">
                  <a:pos x="T0" y="T1"/>
                </a:cxn>
                <a:cxn ang="0">
                  <a:pos x="T2" y="T3"/>
                </a:cxn>
                <a:cxn ang="0">
                  <a:pos x="T4" y="T5"/>
                </a:cxn>
                <a:cxn ang="0">
                  <a:pos x="T6" y="T7"/>
                </a:cxn>
                <a:cxn ang="0">
                  <a:pos x="T8" y="T9"/>
                </a:cxn>
              </a:cxnLst>
              <a:rect l="0" t="0" r="r" b="b"/>
              <a:pathLst>
                <a:path w="18" h="31">
                  <a:moveTo>
                    <a:pt x="2" y="29"/>
                  </a:moveTo>
                  <a:cubicBezTo>
                    <a:pt x="5" y="31"/>
                    <a:pt x="13" y="26"/>
                    <a:pt x="13" y="23"/>
                  </a:cubicBezTo>
                  <a:cubicBezTo>
                    <a:pt x="14" y="20"/>
                    <a:pt x="18" y="0"/>
                    <a:pt x="10" y="5"/>
                  </a:cubicBezTo>
                  <a:cubicBezTo>
                    <a:pt x="7" y="7"/>
                    <a:pt x="2" y="14"/>
                    <a:pt x="2" y="16"/>
                  </a:cubicBezTo>
                  <a:cubicBezTo>
                    <a:pt x="2" y="18"/>
                    <a:pt x="0" y="28"/>
                    <a:pt x="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8" name="Freeform 14"/>
            <p:cNvSpPr/>
            <p:nvPr/>
          </p:nvSpPr>
          <p:spPr bwMode="auto">
            <a:xfrm>
              <a:off x="5892382" y="2958957"/>
              <a:ext cx="49896" cy="27340"/>
            </a:xfrm>
            <a:custGeom>
              <a:avLst/>
              <a:gdLst>
                <a:gd name="T0" fmla="*/ 20 w 31"/>
                <a:gd name="T1" fmla="*/ 3 h 17"/>
                <a:gd name="T2" fmla="*/ 8 w 31"/>
                <a:gd name="T3" fmla="*/ 1 h 17"/>
                <a:gd name="T4" fmla="*/ 1 w 31"/>
                <a:gd name="T5" fmla="*/ 3 h 17"/>
                <a:gd name="T6" fmla="*/ 13 w 31"/>
                <a:gd name="T7" fmla="*/ 9 h 17"/>
                <a:gd name="T8" fmla="*/ 24 w 31"/>
                <a:gd name="T9" fmla="*/ 15 h 17"/>
                <a:gd name="T10" fmla="*/ 28 w 31"/>
                <a:gd name="T11" fmla="*/ 9 h 17"/>
                <a:gd name="T12" fmla="*/ 30 w 31"/>
                <a:gd name="T13" fmla="*/ 2 h 17"/>
                <a:gd name="T14" fmla="*/ 20 w 3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0" y="3"/>
                  </a:moveTo>
                  <a:cubicBezTo>
                    <a:pt x="17" y="4"/>
                    <a:pt x="11" y="3"/>
                    <a:pt x="8" y="1"/>
                  </a:cubicBezTo>
                  <a:cubicBezTo>
                    <a:pt x="5" y="0"/>
                    <a:pt x="2" y="2"/>
                    <a:pt x="1" y="3"/>
                  </a:cubicBezTo>
                  <a:cubicBezTo>
                    <a:pt x="0" y="4"/>
                    <a:pt x="10" y="8"/>
                    <a:pt x="13" y="9"/>
                  </a:cubicBezTo>
                  <a:cubicBezTo>
                    <a:pt x="15" y="10"/>
                    <a:pt x="19" y="13"/>
                    <a:pt x="24" y="15"/>
                  </a:cubicBezTo>
                  <a:cubicBezTo>
                    <a:pt x="30" y="17"/>
                    <a:pt x="29" y="12"/>
                    <a:pt x="28" y="9"/>
                  </a:cubicBezTo>
                  <a:cubicBezTo>
                    <a:pt x="28" y="6"/>
                    <a:pt x="29" y="3"/>
                    <a:pt x="30" y="2"/>
                  </a:cubicBezTo>
                  <a:cubicBezTo>
                    <a:pt x="31" y="0"/>
                    <a:pt x="23" y="1"/>
                    <a:pt x="2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49" name="Freeform 15"/>
            <p:cNvSpPr/>
            <p:nvPr/>
          </p:nvSpPr>
          <p:spPr bwMode="auto">
            <a:xfrm>
              <a:off x="6068727" y="3002701"/>
              <a:ext cx="54681" cy="9569"/>
            </a:xfrm>
            <a:custGeom>
              <a:avLst/>
              <a:gdLst>
                <a:gd name="T0" fmla="*/ 27 w 34"/>
                <a:gd name="T1" fmla="*/ 6 h 6"/>
                <a:gd name="T2" fmla="*/ 12 w 34"/>
                <a:gd name="T3" fmla="*/ 1 h 6"/>
                <a:gd name="T4" fmla="*/ 1 w 34"/>
                <a:gd name="T5" fmla="*/ 2 h 6"/>
                <a:gd name="T6" fmla="*/ 11 w 34"/>
                <a:gd name="T7" fmla="*/ 5 h 6"/>
                <a:gd name="T8" fmla="*/ 27 w 34"/>
                <a:gd name="T9" fmla="*/ 6 h 6"/>
              </a:gdLst>
              <a:ahLst/>
              <a:cxnLst>
                <a:cxn ang="0">
                  <a:pos x="T0" y="T1"/>
                </a:cxn>
                <a:cxn ang="0">
                  <a:pos x="T2" y="T3"/>
                </a:cxn>
                <a:cxn ang="0">
                  <a:pos x="T4" y="T5"/>
                </a:cxn>
                <a:cxn ang="0">
                  <a:pos x="T6" y="T7"/>
                </a:cxn>
                <a:cxn ang="0">
                  <a:pos x="T8" y="T9"/>
                </a:cxn>
              </a:cxnLst>
              <a:rect l="0" t="0" r="r" b="b"/>
              <a:pathLst>
                <a:path w="34" h="6">
                  <a:moveTo>
                    <a:pt x="27" y="6"/>
                  </a:moveTo>
                  <a:cubicBezTo>
                    <a:pt x="34" y="5"/>
                    <a:pt x="16" y="1"/>
                    <a:pt x="12" y="1"/>
                  </a:cubicBezTo>
                  <a:cubicBezTo>
                    <a:pt x="7" y="0"/>
                    <a:pt x="2" y="1"/>
                    <a:pt x="1" y="2"/>
                  </a:cubicBezTo>
                  <a:cubicBezTo>
                    <a:pt x="0" y="3"/>
                    <a:pt x="8" y="4"/>
                    <a:pt x="11" y="5"/>
                  </a:cubicBezTo>
                  <a:cubicBezTo>
                    <a:pt x="15" y="6"/>
                    <a:pt x="21"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0" name="Freeform 16"/>
            <p:cNvSpPr/>
            <p:nvPr/>
          </p:nvSpPr>
          <p:spPr bwMode="auto">
            <a:xfrm>
              <a:off x="5378385" y="1898153"/>
              <a:ext cx="3070998" cy="2414148"/>
            </a:xfrm>
            <a:custGeom>
              <a:avLst/>
              <a:gdLst>
                <a:gd name="T0" fmla="*/ 1277 w 1901"/>
                <a:gd name="T1" fmla="*/ 1044 h 1493"/>
                <a:gd name="T2" fmla="*/ 1218 w 1901"/>
                <a:gd name="T3" fmla="*/ 941 h 1493"/>
                <a:gd name="T4" fmla="*/ 1271 w 1901"/>
                <a:gd name="T5" fmla="*/ 865 h 1493"/>
                <a:gd name="T6" fmla="*/ 1395 w 1901"/>
                <a:gd name="T7" fmla="*/ 791 h 1493"/>
                <a:gd name="T8" fmla="*/ 1401 w 1901"/>
                <a:gd name="T9" fmla="*/ 638 h 1493"/>
                <a:gd name="T10" fmla="*/ 1461 w 1901"/>
                <a:gd name="T11" fmla="*/ 693 h 1493"/>
                <a:gd name="T12" fmla="*/ 1516 w 1901"/>
                <a:gd name="T13" fmla="*/ 460 h 1493"/>
                <a:gd name="T14" fmla="*/ 1635 w 1901"/>
                <a:gd name="T15" fmla="*/ 386 h 1493"/>
                <a:gd name="T16" fmla="*/ 1662 w 1901"/>
                <a:gd name="T17" fmla="*/ 470 h 1493"/>
                <a:gd name="T18" fmla="*/ 1725 w 1901"/>
                <a:gd name="T19" fmla="*/ 370 h 1493"/>
                <a:gd name="T20" fmla="*/ 1813 w 1901"/>
                <a:gd name="T21" fmla="*/ 262 h 1493"/>
                <a:gd name="T22" fmla="*/ 1807 w 1901"/>
                <a:gd name="T23" fmla="*/ 223 h 1493"/>
                <a:gd name="T24" fmla="*/ 1567 w 1901"/>
                <a:gd name="T25" fmla="*/ 170 h 1493"/>
                <a:gd name="T26" fmla="*/ 1418 w 1901"/>
                <a:gd name="T27" fmla="*/ 167 h 1493"/>
                <a:gd name="T28" fmla="*/ 1286 w 1901"/>
                <a:gd name="T29" fmla="*/ 108 h 1493"/>
                <a:gd name="T30" fmla="*/ 1183 w 1901"/>
                <a:gd name="T31" fmla="*/ 43 h 1493"/>
                <a:gd name="T32" fmla="*/ 1049 w 1901"/>
                <a:gd name="T33" fmla="*/ 51 h 1493"/>
                <a:gd name="T34" fmla="*/ 899 w 1901"/>
                <a:gd name="T35" fmla="*/ 131 h 1493"/>
                <a:gd name="T36" fmla="*/ 901 w 1901"/>
                <a:gd name="T37" fmla="*/ 226 h 1493"/>
                <a:gd name="T38" fmla="*/ 806 w 1901"/>
                <a:gd name="T39" fmla="*/ 189 h 1493"/>
                <a:gd name="T40" fmla="*/ 703 w 1901"/>
                <a:gd name="T41" fmla="*/ 209 h 1493"/>
                <a:gd name="T42" fmla="*/ 555 w 1901"/>
                <a:gd name="T43" fmla="*/ 284 h 1493"/>
                <a:gd name="T44" fmla="*/ 561 w 1901"/>
                <a:gd name="T45" fmla="*/ 221 h 1493"/>
                <a:gd name="T46" fmla="*/ 472 w 1901"/>
                <a:gd name="T47" fmla="*/ 168 h 1493"/>
                <a:gd name="T48" fmla="*/ 407 w 1901"/>
                <a:gd name="T49" fmla="*/ 191 h 1493"/>
                <a:gd name="T50" fmla="*/ 336 w 1901"/>
                <a:gd name="T51" fmla="*/ 262 h 1493"/>
                <a:gd name="T52" fmla="*/ 260 w 1901"/>
                <a:gd name="T53" fmla="*/ 358 h 1493"/>
                <a:gd name="T54" fmla="*/ 317 w 1901"/>
                <a:gd name="T55" fmla="*/ 397 h 1493"/>
                <a:gd name="T56" fmla="*/ 419 w 1901"/>
                <a:gd name="T57" fmla="*/ 274 h 1493"/>
                <a:gd name="T58" fmla="*/ 469 w 1901"/>
                <a:gd name="T59" fmla="*/ 377 h 1493"/>
                <a:gd name="T60" fmla="*/ 390 w 1901"/>
                <a:gd name="T61" fmla="*/ 451 h 1493"/>
                <a:gd name="T62" fmla="*/ 300 w 1901"/>
                <a:gd name="T63" fmla="*/ 441 h 1493"/>
                <a:gd name="T64" fmla="*/ 271 w 1901"/>
                <a:gd name="T65" fmla="*/ 465 h 1493"/>
                <a:gd name="T66" fmla="*/ 184 w 1901"/>
                <a:gd name="T67" fmla="*/ 552 h 1493"/>
                <a:gd name="T68" fmla="*/ 118 w 1901"/>
                <a:gd name="T69" fmla="*/ 667 h 1493"/>
                <a:gd name="T70" fmla="*/ 270 w 1901"/>
                <a:gd name="T71" fmla="*/ 593 h 1493"/>
                <a:gd name="T72" fmla="*/ 323 w 1901"/>
                <a:gd name="T73" fmla="*/ 575 h 1493"/>
                <a:gd name="T74" fmla="*/ 387 w 1901"/>
                <a:gd name="T75" fmla="*/ 611 h 1493"/>
                <a:gd name="T76" fmla="*/ 433 w 1901"/>
                <a:gd name="T77" fmla="*/ 649 h 1493"/>
                <a:gd name="T78" fmla="*/ 475 w 1901"/>
                <a:gd name="T79" fmla="*/ 591 h 1493"/>
                <a:gd name="T80" fmla="*/ 572 w 1901"/>
                <a:gd name="T81" fmla="*/ 545 h 1493"/>
                <a:gd name="T82" fmla="*/ 506 w 1901"/>
                <a:gd name="T83" fmla="*/ 615 h 1493"/>
                <a:gd name="T84" fmla="*/ 550 w 1901"/>
                <a:gd name="T85" fmla="*/ 677 h 1493"/>
                <a:gd name="T86" fmla="*/ 415 w 1901"/>
                <a:gd name="T87" fmla="*/ 714 h 1493"/>
                <a:gd name="T88" fmla="*/ 205 w 1901"/>
                <a:gd name="T89" fmla="*/ 676 h 1493"/>
                <a:gd name="T90" fmla="*/ 13 w 1901"/>
                <a:gd name="T91" fmla="*/ 831 h 1493"/>
                <a:gd name="T92" fmla="*/ 19 w 1901"/>
                <a:gd name="T93" fmla="*/ 944 h 1493"/>
                <a:gd name="T94" fmla="*/ 129 w 1901"/>
                <a:gd name="T95" fmla="*/ 1004 h 1493"/>
                <a:gd name="T96" fmla="*/ 193 w 1901"/>
                <a:gd name="T97" fmla="*/ 995 h 1493"/>
                <a:gd name="T98" fmla="*/ 277 w 1901"/>
                <a:gd name="T99" fmla="*/ 1036 h 1493"/>
                <a:gd name="T100" fmla="*/ 296 w 1901"/>
                <a:gd name="T101" fmla="*/ 1114 h 1493"/>
                <a:gd name="T102" fmla="*/ 324 w 1901"/>
                <a:gd name="T103" fmla="*/ 1377 h 1493"/>
                <a:gd name="T104" fmla="*/ 498 w 1901"/>
                <a:gd name="T105" fmla="*/ 1427 h 1493"/>
                <a:gd name="T106" fmla="*/ 598 w 1901"/>
                <a:gd name="T107" fmla="*/ 1158 h 1493"/>
                <a:gd name="T108" fmla="*/ 633 w 1901"/>
                <a:gd name="T109" fmla="*/ 935 h 1493"/>
                <a:gd name="T110" fmla="*/ 533 w 1901"/>
                <a:gd name="T111" fmla="*/ 766 h 1493"/>
                <a:gd name="T112" fmla="*/ 725 w 1901"/>
                <a:gd name="T113" fmla="*/ 885 h 1493"/>
                <a:gd name="T114" fmla="*/ 761 w 1901"/>
                <a:gd name="T115" fmla="*/ 803 h 1493"/>
                <a:gd name="T116" fmla="*/ 671 w 1901"/>
                <a:gd name="T117" fmla="*/ 751 h 1493"/>
                <a:gd name="T118" fmla="*/ 820 w 1901"/>
                <a:gd name="T119" fmla="*/ 795 h 1493"/>
                <a:gd name="T120" fmla="*/ 1012 w 1901"/>
                <a:gd name="T121" fmla="*/ 928 h 1493"/>
                <a:gd name="T122" fmla="*/ 1124 w 1901"/>
                <a:gd name="T123" fmla="*/ 839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01" h="1493">
                  <a:moveTo>
                    <a:pt x="1184" y="885"/>
                  </a:moveTo>
                  <a:cubicBezTo>
                    <a:pt x="1186" y="886"/>
                    <a:pt x="1192" y="902"/>
                    <a:pt x="1197" y="910"/>
                  </a:cubicBezTo>
                  <a:cubicBezTo>
                    <a:pt x="1201" y="917"/>
                    <a:pt x="1201" y="921"/>
                    <a:pt x="1204" y="925"/>
                  </a:cubicBezTo>
                  <a:cubicBezTo>
                    <a:pt x="1207" y="929"/>
                    <a:pt x="1204" y="936"/>
                    <a:pt x="1204" y="939"/>
                  </a:cubicBezTo>
                  <a:cubicBezTo>
                    <a:pt x="1205" y="941"/>
                    <a:pt x="1204" y="945"/>
                    <a:pt x="1204" y="948"/>
                  </a:cubicBezTo>
                  <a:cubicBezTo>
                    <a:pt x="1204" y="949"/>
                    <a:pt x="1203" y="950"/>
                    <a:pt x="1203" y="951"/>
                  </a:cubicBezTo>
                  <a:cubicBezTo>
                    <a:pt x="1202" y="952"/>
                    <a:pt x="1202" y="953"/>
                    <a:pt x="1202" y="954"/>
                  </a:cubicBezTo>
                  <a:cubicBezTo>
                    <a:pt x="1202" y="954"/>
                    <a:pt x="1202" y="954"/>
                    <a:pt x="1202" y="954"/>
                  </a:cubicBezTo>
                  <a:cubicBezTo>
                    <a:pt x="1202" y="954"/>
                    <a:pt x="1202" y="954"/>
                    <a:pt x="1202" y="954"/>
                  </a:cubicBezTo>
                  <a:cubicBezTo>
                    <a:pt x="1202" y="955"/>
                    <a:pt x="1202" y="955"/>
                    <a:pt x="1202" y="956"/>
                  </a:cubicBezTo>
                  <a:cubicBezTo>
                    <a:pt x="1203" y="959"/>
                    <a:pt x="1206" y="968"/>
                    <a:pt x="1208" y="971"/>
                  </a:cubicBezTo>
                  <a:cubicBezTo>
                    <a:pt x="1210" y="974"/>
                    <a:pt x="1211" y="973"/>
                    <a:pt x="1213" y="975"/>
                  </a:cubicBezTo>
                  <a:cubicBezTo>
                    <a:pt x="1214" y="975"/>
                    <a:pt x="1214" y="975"/>
                    <a:pt x="1215" y="976"/>
                  </a:cubicBezTo>
                  <a:cubicBezTo>
                    <a:pt x="1215" y="976"/>
                    <a:pt x="1215" y="976"/>
                    <a:pt x="1216" y="977"/>
                  </a:cubicBezTo>
                  <a:cubicBezTo>
                    <a:pt x="1216" y="977"/>
                    <a:pt x="1216" y="977"/>
                    <a:pt x="1217" y="978"/>
                  </a:cubicBezTo>
                  <a:cubicBezTo>
                    <a:pt x="1217" y="978"/>
                    <a:pt x="1218" y="978"/>
                    <a:pt x="1218" y="979"/>
                  </a:cubicBezTo>
                  <a:cubicBezTo>
                    <a:pt x="1219" y="979"/>
                    <a:pt x="1219" y="980"/>
                    <a:pt x="1219" y="980"/>
                  </a:cubicBezTo>
                  <a:cubicBezTo>
                    <a:pt x="1220" y="980"/>
                    <a:pt x="1221" y="981"/>
                    <a:pt x="1221" y="982"/>
                  </a:cubicBezTo>
                  <a:cubicBezTo>
                    <a:pt x="1222" y="982"/>
                    <a:pt x="1222" y="982"/>
                    <a:pt x="1223" y="983"/>
                  </a:cubicBezTo>
                  <a:cubicBezTo>
                    <a:pt x="1223" y="983"/>
                    <a:pt x="1224" y="984"/>
                    <a:pt x="1224" y="984"/>
                  </a:cubicBezTo>
                  <a:cubicBezTo>
                    <a:pt x="1225" y="985"/>
                    <a:pt x="1225" y="985"/>
                    <a:pt x="1226" y="986"/>
                  </a:cubicBezTo>
                  <a:cubicBezTo>
                    <a:pt x="1226" y="986"/>
                    <a:pt x="1227" y="987"/>
                    <a:pt x="1228" y="988"/>
                  </a:cubicBezTo>
                  <a:cubicBezTo>
                    <a:pt x="1228" y="988"/>
                    <a:pt x="1228" y="989"/>
                    <a:pt x="1229" y="989"/>
                  </a:cubicBezTo>
                  <a:cubicBezTo>
                    <a:pt x="1230" y="990"/>
                    <a:pt x="1230" y="991"/>
                    <a:pt x="1231" y="991"/>
                  </a:cubicBezTo>
                  <a:cubicBezTo>
                    <a:pt x="1231" y="992"/>
                    <a:pt x="1232" y="992"/>
                    <a:pt x="1232" y="993"/>
                  </a:cubicBezTo>
                  <a:cubicBezTo>
                    <a:pt x="1233" y="994"/>
                    <a:pt x="1234" y="995"/>
                    <a:pt x="1234" y="995"/>
                  </a:cubicBezTo>
                  <a:cubicBezTo>
                    <a:pt x="1236" y="1000"/>
                    <a:pt x="1233" y="1001"/>
                    <a:pt x="1235" y="1005"/>
                  </a:cubicBezTo>
                  <a:cubicBezTo>
                    <a:pt x="1238" y="1009"/>
                    <a:pt x="1240" y="1016"/>
                    <a:pt x="1243" y="1020"/>
                  </a:cubicBezTo>
                  <a:cubicBezTo>
                    <a:pt x="1245" y="1024"/>
                    <a:pt x="1248" y="1029"/>
                    <a:pt x="1252" y="1031"/>
                  </a:cubicBezTo>
                  <a:cubicBezTo>
                    <a:pt x="1257" y="1034"/>
                    <a:pt x="1268" y="1042"/>
                    <a:pt x="1272" y="1043"/>
                  </a:cubicBezTo>
                  <a:cubicBezTo>
                    <a:pt x="1273" y="1043"/>
                    <a:pt x="1275" y="1044"/>
                    <a:pt x="1276" y="1044"/>
                  </a:cubicBezTo>
                  <a:cubicBezTo>
                    <a:pt x="1276" y="1044"/>
                    <a:pt x="1277" y="1044"/>
                    <a:pt x="1277" y="1044"/>
                  </a:cubicBezTo>
                  <a:cubicBezTo>
                    <a:pt x="1278" y="1044"/>
                    <a:pt x="1278" y="1044"/>
                    <a:pt x="1279" y="1044"/>
                  </a:cubicBezTo>
                  <a:cubicBezTo>
                    <a:pt x="1279" y="1045"/>
                    <a:pt x="1280" y="1045"/>
                    <a:pt x="1280" y="1045"/>
                  </a:cubicBezTo>
                  <a:cubicBezTo>
                    <a:pt x="1280" y="1045"/>
                    <a:pt x="1281" y="1045"/>
                    <a:pt x="1281" y="1045"/>
                  </a:cubicBezTo>
                  <a:cubicBezTo>
                    <a:pt x="1282" y="1045"/>
                    <a:pt x="1282" y="1045"/>
                    <a:pt x="1283" y="1045"/>
                  </a:cubicBezTo>
                  <a:cubicBezTo>
                    <a:pt x="1283" y="1045"/>
                    <a:pt x="1283" y="1045"/>
                    <a:pt x="1283" y="1044"/>
                  </a:cubicBezTo>
                  <a:cubicBezTo>
                    <a:pt x="1283" y="1044"/>
                    <a:pt x="1283" y="1044"/>
                    <a:pt x="1283" y="1044"/>
                  </a:cubicBezTo>
                  <a:cubicBezTo>
                    <a:pt x="1283" y="1043"/>
                    <a:pt x="1283" y="1043"/>
                    <a:pt x="1283" y="1043"/>
                  </a:cubicBezTo>
                  <a:cubicBezTo>
                    <a:pt x="1283" y="1043"/>
                    <a:pt x="1283" y="1042"/>
                    <a:pt x="1283" y="1042"/>
                  </a:cubicBezTo>
                  <a:cubicBezTo>
                    <a:pt x="1282" y="1042"/>
                    <a:pt x="1282" y="1041"/>
                    <a:pt x="1282" y="1040"/>
                  </a:cubicBezTo>
                  <a:cubicBezTo>
                    <a:pt x="1282" y="1040"/>
                    <a:pt x="1282" y="1040"/>
                    <a:pt x="1282" y="1040"/>
                  </a:cubicBezTo>
                  <a:cubicBezTo>
                    <a:pt x="1281" y="1039"/>
                    <a:pt x="1281" y="1038"/>
                    <a:pt x="1281" y="1038"/>
                  </a:cubicBezTo>
                  <a:cubicBezTo>
                    <a:pt x="1281" y="1038"/>
                    <a:pt x="1281" y="1038"/>
                    <a:pt x="1281" y="1038"/>
                  </a:cubicBezTo>
                  <a:cubicBezTo>
                    <a:pt x="1281" y="1037"/>
                    <a:pt x="1280" y="1037"/>
                    <a:pt x="1280" y="1036"/>
                  </a:cubicBezTo>
                  <a:cubicBezTo>
                    <a:pt x="1280" y="1036"/>
                    <a:pt x="1280" y="1036"/>
                    <a:pt x="1280" y="1035"/>
                  </a:cubicBezTo>
                  <a:cubicBezTo>
                    <a:pt x="1279" y="1034"/>
                    <a:pt x="1279" y="1034"/>
                    <a:pt x="1278" y="1033"/>
                  </a:cubicBezTo>
                  <a:cubicBezTo>
                    <a:pt x="1278" y="1033"/>
                    <a:pt x="1278" y="1033"/>
                    <a:pt x="1278" y="1033"/>
                  </a:cubicBezTo>
                  <a:cubicBezTo>
                    <a:pt x="1278" y="1032"/>
                    <a:pt x="1277" y="1031"/>
                    <a:pt x="1277" y="1031"/>
                  </a:cubicBezTo>
                  <a:cubicBezTo>
                    <a:pt x="1277" y="1031"/>
                    <a:pt x="1277" y="1030"/>
                    <a:pt x="1277" y="1030"/>
                  </a:cubicBezTo>
                  <a:cubicBezTo>
                    <a:pt x="1276" y="1030"/>
                    <a:pt x="1276" y="1029"/>
                    <a:pt x="1275" y="1029"/>
                  </a:cubicBezTo>
                  <a:cubicBezTo>
                    <a:pt x="1272" y="1025"/>
                    <a:pt x="1270" y="1012"/>
                    <a:pt x="1270" y="1009"/>
                  </a:cubicBezTo>
                  <a:cubicBezTo>
                    <a:pt x="1269" y="1007"/>
                    <a:pt x="1258" y="999"/>
                    <a:pt x="1252" y="994"/>
                  </a:cubicBezTo>
                  <a:cubicBezTo>
                    <a:pt x="1251" y="993"/>
                    <a:pt x="1250" y="992"/>
                    <a:pt x="1249" y="992"/>
                  </a:cubicBezTo>
                  <a:cubicBezTo>
                    <a:pt x="1249" y="992"/>
                    <a:pt x="1249" y="992"/>
                    <a:pt x="1248" y="992"/>
                  </a:cubicBezTo>
                  <a:cubicBezTo>
                    <a:pt x="1248" y="991"/>
                    <a:pt x="1247" y="991"/>
                    <a:pt x="1247" y="991"/>
                  </a:cubicBezTo>
                  <a:cubicBezTo>
                    <a:pt x="1246" y="990"/>
                    <a:pt x="1246" y="990"/>
                    <a:pt x="1245" y="990"/>
                  </a:cubicBezTo>
                  <a:cubicBezTo>
                    <a:pt x="1245" y="989"/>
                    <a:pt x="1244" y="989"/>
                    <a:pt x="1244" y="989"/>
                  </a:cubicBezTo>
                  <a:cubicBezTo>
                    <a:pt x="1243" y="989"/>
                    <a:pt x="1243" y="989"/>
                    <a:pt x="1243" y="988"/>
                  </a:cubicBezTo>
                  <a:cubicBezTo>
                    <a:pt x="1241" y="988"/>
                    <a:pt x="1240" y="987"/>
                    <a:pt x="1238" y="986"/>
                  </a:cubicBezTo>
                  <a:cubicBezTo>
                    <a:pt x="1233" y="984"/>
                    <a:pt x="1226" y="967"/>
                    <a:pt x="1224" y="964"/>
                  </a:cubicBezTo>
                  <a:cubicBezTo>
                    <a:pt x="1222" y="960"/>
                    <a:pt x="1220" y="962"/>
                    <a:pt x="1219" y="962"/>
                  </a:cubicBezTo>
                  <a:cubicBezTo>
                    <a:pt x="1217" y="963"/>
                    <a:pt x="1214" y="954"/>
                    <a:pt x="1215" y="952"/>
                  </a:cubicBezTo>
                  <a:cubicBezTo>
                    <a:pt x="1216" y="950"/>
                    <a:pt x="1217" y="946"/>
                    <a:pt x="1218" y="941"/>
                  </a:cubicBezTo>
                  <a:cubicBezTo>
                    <a:pt x="1220" y="936"/>
                    <a:pt x="1221" y="921"/>
                    <a:pt x="1222" y="919"/>
                  </a:cubicBezTo>
                  <a:cubicBezTo>
                    <a:pt x="1223" y="917"/>
                    <a:pt x="1226" y="922"/>
                    <a:pt x="1228" y="924"/>
                  </a:cubicBezTo>
                  <a:cubicBezTo>
                    <a:pt x="1230" y="926"/>
                    <a:pt x="1232" y="924"/>
                    <a:pt x="1234" y="924"/>
                  </a:cubicBezTo>
                  <a:cubicBezTo>
                    <a:pt x="1237" y="924"/>
                    <a:pt x="1239" y="929"/>
                    <a:pt x="1241" y="931"/>
                  </a:cubicBezTo>
                  <a:cubicBezTo>
                    <a:pt x="1243" y="934"/>
                    <a:pt x="1244" y="933"/>
                    <a:pt x="1246" y="933"/>
                  </a:cubicBezTo>
                  <a:cubicBezTo>
                    <a:pt x="1246" y="933"/>
                    <a:pt x="1247" y="933"/>
                    <a:pt x="1247" y="933"/>
                  </a:cubicBezTo>
                  <a:cubicBezTo>
                    <a:pt x="1247" y="933"/>
                    <a:pt x="1247" y="933"/>
                    <a:pt x="1248" y="934"/>
                  </a:cubicBezTo>
                  <a:cubicBezTo>
                    <a:pt x="1248" y="934"/>
                    <a:pt x="1248" y="934"/>
                    <a:pt x="1248" y="934"/>
                  </a:cubicBezTo>
                  <a:cubicBezTo>
                    <a:pt x="1249" y="935"/>
                    <a:pt x="1249" y="936"/>
                    <a:pt x="1250" y="936"/>
                  </a:cubicBezTo>
                  <a:cubicBezTo>
                    <a:pt x="1250" y="937"/>
                    <a:pt x="1250" y="937"/>
                    <a:pt x="1250" y="937"/>
                  </a:cubicBezTo>
                  <a:cubicBezTo>
                    <a:pt x="1251" y="938"/>
                    <a:pt x="1251" y="939"/>
                    <a:pt x="1252" y="940"/>
                  </a:cubicBezTo>
                  <a:cubicBezTo>
                    <a:pt x="1252" y="940"/>
                    <a:pt x="1252" y="940"/>
                    <a:pt x="1252" y="940"/>
                  </a:cubicBezTo>
                  <a:cubicBezTo>
                    <a:pt x="1252" y="941"/>
                    <a:pt x="1253" y="942"/>
                    <a:pt x="1254" y="943"/>
                  </a:cubicBezTo>
                  <a:cubicBezTo>
                    <a:pt x="1254" y="944"/>
                    <a:pt x="1255" y="945"/>
                    <a:pt x="1255" y="945"/>
                  </a:cubicBezTo>
                  <a:cubicBezTo>
                    <a:pt x="1257" y="948"/>
                    <a:pt x="1263" y="942"/>
                    <a:pt x="1266" y="946"/>
                  </a:cubicBezTo>
                  <a:cubicBezTo>
                    <a:pt x="1266" y="947"/>
                    <a:pt x="1267" y="948"/>
                    <a:pt x="1268" y="949"/>
                  </a:cubicBezTo>
                  <a:cubicBezTo>
                    <a:pt x="1268" y="949"/>
                    <a:pt x="1269" y="949"/>
                    <a:pt x="1269" y="950"/>
                  </a:cubicBezTo>
                  <a:cubicBezTo>
                    <a:pt x="1269" y="950"/>
                    <a:pt x="1269" y="950"/>
                    <a:pt x="1270" y="950"/>
                  </a:cubicBezTo>
                  <a:cubicBezTo>
                    <a:pt x="1270" y="951"/>
                    <a:pt x="1270" y="951"/>
                    <a:pt x="1270" y="951"/>
                  </a:cubicBezTo>
                  <a:cubicBezTo>
                    <a:pt x="1272" y="952"/>
                    <a:pt x="1273" y="952"/>
                    <a:pt x="1273" y="953"/>
                  </a:cubicBezTo>
                  <a:cubicBezTo>
                    <a:pt x="1275" y="954"/>
                    <a:pt x="1275" y="954"/>
                    <a:pt x="1276" y="955"/>
                  </a:cubicBezTo>
                  <a:cubicBezTo>
                    <a:pt x="1278" y="957"/>
                    <a:pt x="1274" y="968"/>
                    <a:pt x="1276" y="971"/>
                  </a:cubicBezTo>
                  <a:cubicBezTo>
                    <a:pt x="1278" y="973"/>
                    <a:pt x="1282" y="965"/>
                    <a:pt x="1283" y="963"/>
                  </a:cubicBezTo>
                  <a:cubicBezTo>
                    <a:pt x="1284" y="961"/>
                    <a:pt x="1290" y="961"/>
                    <a:pt x="1291" y="960"/>
                  </a:cubicBezTo>
                  <a:cubicBezTo>
                    <a:pt x="1292" y="958"/>
                    <a:pt x="1292" y="954"/>
                    <a:pt x="1293" y="951"/>
                  </a:cubicBezTo>
                  <a:cubicBezTo>
                    <a:pt x="1294" y="948"/>
                    <a:pt x="1298" y="950"/>
                    <a:pt x="1301" y="950"/>
                  </a:cubicBezTo>
                  <a:cubicBezTo>
                    <a:pt x="1304" y="950"/>
                    <a:pt x="1311" y="942"/>
                    <a:pt x="1314" y="939"/>
                  </a:cubicBezTo>
                  <a:cubicBezTo>
                    <a:pt x="1317" y="936"/>
                    <a:pt x="1316" y="922"/>
                    <a:pt x="1314" y="918"/>
                  </a:cubicBezTo>
                  <a:cubicBezTo>
                    <a:pt x="1313" y="913"/>
                    <a:pt x="1309" y="902"/>
                    <a:pt x="1307" y="898"/>
                  </a:cubicBezTo>
                  <a:cubicBezTo>
                    <a:pt x="1304" y="894"/>
                    <a:pt x="1295" y="888"/>
                    <a:pt x="1291" y="886"/>
                  </a:cubicBezTo>
                  <a:cubicBezTo>
                    <a:pt x="1288" y="884"/>
                    <a:pt x="1285" y="881"/>
                    <a:pt x="1281" y="874"/>
                  </a:cubicBezTo>
                  <a:cubicBezTo>
                    <a:pt x="1276" y="868"/>
                    <a:pt x="1275" y="868"/>
                    <a:pt x="1271" y="865"/>
                  </a:cubicBezTo>
                  <a:cubicBezTo>
                    <a:pt x="1267" y="862"/>
                    <a:pt x="1269" y="861"/>
                    <a:pt x="1269" y="857"/>
                  </a:cubicBezTo>
                  <a:cubicBezTo>
                    <a:pt x="1269" y="854"/>
                    <a:pt x="1268" y="853"/>
                    <a:pt x="1270" y="851"/>
                  </a:cubicBezTo>
                  <a:cubicBezTo>
                    <a:pt x="1272" y="849"/>
                    <a:pt x="1272" y="848"/>
                    <a:pt x="1274" y="844"/>
                  </a:cubicBezTo>
                  <a:cubicBezTo>
                    <a:pt x="1274" y="844"/>
                    <a:pt x="1275" y="843"/>
                    <a:pt x="1275" y="843"/>
                  </a:cubicBezTo>
                  <a:cubicBezTo>
                    <a:pt x="1275" y="843"/>
                    <a:pt x="1275" y="842"/>
                    <a:pt x="1276" y="842"/>
                  </a:cubicBezTo>
                  <a:cubicBezTo>
                    <a:pt x="1276" y="842"/>
                    <a:pt x="1276" y="842"/>
                    <a:pt x="1277" y="841"/>
                  </a:cubicBezTo>
                  <a:cubicBezTo>
                    <a:pt x="1277" y="841"/>
                    <a:pt x="1277" y="841"/>
                    <a:pt x="1278" y="841"/>
                  </a:cubicBezTo>
                  <a:cubicBezTo>
                    <a:pt x="1278" y="841"/>
                    <a:pt x="1278" y="840"/>
                    <a:pt x="1279" y="840"/>
                  </a:cubicBezTo>
                  <a:cubicBezTo>
                    <a:pt x="1279" y="840"/>
                    <a:pt x="1280" y="840"/>
                    <a:pt x="1280" y="840"/>
                  </a:cubicBezTo>
                  <a:cubicBezTo>
                    <a:pt x="1280" y="839"/>
                    <a:pt x="1281" y="839"/>
                    <a:pt x="1281" y="839"/>
                  </a:cubicBezTo>
                  <a:cubicBezTo>
                    <a:pt x="1282" y="839"/>
                    <a:pt x="1282" y="839"/>
                    <a:pt x="1282" y="839"/>
                  </a:cubicBezTo>
                  <a:cubicBezTo>
                    <a:pt x="1284" y="838"/>
                    <a:pt x="1286" y="837"/>
                    <a:pt x="1287" y="836"/>
                  </a:cubicBezTo>
                  <a:cubicBezTo>
                    <a:pt x="1288" y="836"/>
                    <a:pt x="1288" y="836"/>
                    <a:pt x="1288" y="836"/>
                  </a:cubicBezTo>
                  <a:cubicBezTo>
                    <a:pt x="1288" y="836"/>
                    <a:pt x="1288" y="836"/>
                    <a:pt x="1288" y="836"/>
                  </a:cubicBezTo>
                  <a:cubicBezTo>
                    <a:pt x="1289" y="836"/>
                    <a:pt x="1289" y="835"/>
                    <a:pt x="1290" y="835"/>
                  </a:cubicBezTo>
                  <a:cubicBezTo>
                    <a:pt x="1292" y="833"/>
                    <a:pt x="1292" y="837"/>
                    <a:pt x="1295" y="838"/>
                  </a:cubicBezTo>
                  <a:cubicBezTo>
                    <a:pt x="1298" y="838"/>
                    <a:pt x="1299" y="835"/>
                    <a:pt x="1302" y="835"/>
                  </a:cubicBezTo>
                  <a:cubicBezTo>
                    <a:pt x="1304" y="835"/>
                    <a:pt x="1303" y="837"/>
                    <a:pt x="1305" y="841"/>
                  </a:cubicBezTo>
                  <a:cubicBezTo>
                    <a:pt x="1306" y="845"/>
                    <a:pt x="1312" y="845"/>
                    <a:pt x="1312" y="843"/>
                  </a:cubicBezTo>
                  <a:cubicBezTo>
                    <a:pt x="1311" y="841"/>
                    <a:pt x="1312" y="840"/>
                    <a:pt x="1314" y="837"/>
                  </a:cubicBezTo>
                  <a:cubicBezTo>
                    <a:pt x="1316" y="835"/>
                    <a:pt x="1322" y="835"/>
                    <a:pt x="1326" y="835"/>
                  </a:cubicBezTo>
                  <a:cubicBezTo>
                    <a:pt x="1330" y="835"/>
                    <a:pt x="1339" y="832"/>
                    <a:pt x="1341" y="831"/>
                  </a:cubicBezTo>
                  <a:cubicBezTo>
                    <a:pt x="1342" y="830"/>
                    <a:pt x="1341" y="826"/>
                    <a:pt x="1341" y="824"/>
                  </a:cubicBezTo>
                  <a:cubicBezTo>
                    <a:pt x="1341" y="823"/>
                    <a:pt x="1345" y="826"/>
                    <a:pt x="1348" y="826"/>
                  </a:cubicBezTo>
                  <a:cubicBezTo>
                    <a:pt x="1351" y="826"/>
                    <a:pt x="1352" y="822"/>
                    <a:pt x="1353" y="820"/>
                  </a:cubicBezTo>
                  <a:cubicBezTo>
                    <a:pt x="1355" y="818"/>
                    <a:pt x="1359" y="821"/>
                    <a:pt x="1362" y="821"/>
                  </a:cubicBezTo>
                  <a:cubicBezTo>
                    <a:pt x="1365" y="821"/>
                    <a:pt x="1367" y="819"/>
                    <a:pt x="1368" y="818"/>
                  </a:cubicBezTo>
                  <a:cubicBezTo>
                    <a:pt x="1369" y="816"/>
                    <a:pt x="1371" y="815"/>
                    <a:pt x="1374" y="815"/>
                  </a:cubicBezTo>
                  <a:cubicBezTo>
                    <a:pt x="1376" y="815"/>
                    <a:pt x="1380" y="810"/>
                    <a:pt x="1382" y="807"/>
                  </a:cubicBezTo>
                  <a:cubicBezTo>
                    <a:pt x="1384" y="804"/>
                    <a:pt x="1382" y="802"/>
                    <a:pt x="1386" y="801"/>
                  </a:cubicBezTo>
                  <a:cubicBezTo>
                    <a:pt x="1389" y="801"/>
                    <a:pt x="1388" y="797"/>
                    <a:pt x="1388" y="796"/>
                  </a:cubicBezTo>
                  <a:cubicBezTo>
                    <a:pt x="1387" y="795"/>
                    <a:pt x="1393" y="794"/>
                    <a:pt x="1395" y="791"/>
                  </a:cubicBezTo>
                  <a:cubicBezTo>
                    <a:pt x="1397" y="789"/>
                    <a:pt x="1394" y="786"/>
                    <a:pt x="1395" y="785"/>
                  </a:cubicBezTo>
                  <a:cubicBezTo>
                    <a:pt x="1396" y="783"/>
                    <a:pt x="1397" y="775"/>
                    <a:pt x="1397" y="772"/>
                  </a:cubicBezTo>
                  <a:cubicBezTo>
                    <a:pt x="1398" y="769"/>
                    <a:pt x="1402" y="766"/>
                    <a:pt x="1405" y="766"/>
                  </a:cubicBezTo>
                  <a:cubicBezTo>
                    <a:pt x="1409" y="765"/>
                    <a:pt x="1410" y="765"/>
                    <a:pt x="1409" y="761"/>
                  </a:cubicBezTo>
                  <a:cubicBezTo>
                    <a:pt x="1409" y="756"/>
                    <a:pt x="1411" y="755"/>
                    <a:pt x="1411" y="754"/>
                  </a:cubicBezTo>
                  <a:cubicBezTo>
                    <a:pt x="1412" y="753"/>
                    <a:pt x="1411" y="749"/>
                    <a:pt x="1410" y="747"/>
                  </a:cubicBezTo>
                  <a:cubicBezTo>
                    <a:pt x="1409" y="744"/>
                    <a:pt x="1402" y="744"/>
                    <a:pt x="1399" y="743"/>
                  </a:cubicBezTo>
                  <a:cubicBezTo>
                    <a:pt x="1397" y="742"/>
                    <a:pt x="1405" y="734"/>
                    <a:pt x="1405" y="733"/>
                  </a:cubicBezTo>
                  <a:cubicBezTo>
                    <a:pt x="1406" y="732"/>
                    <a:pt x="1402" y="728"/>
                    <a:pt x="1401" y="728"/>
                  </a:cubicBezTo>
                  <a:cubicBezTo>
                    <a:pt x="1400" y="727"/>
                    <a:pt x="1401" y="727"/>
                    <a:pt x="1402" y="726"/>
                  </a:cubicBezTo>
                  <a:cubicBezTo>
                    <a:pt x="1403" y="724"/>
                    <a:pt x="1398" y="718"/>
                    <a:pt x="1396" y="717"/>
                  </a:cubicBezTo>
                  <a:cubicBezTo>
                    <a:pt x="1393" y="716"/>
                    <a:pt x="1387" y="711"/>
                    <a:pt x="1385" y="707"/>
                  </a:cubicBezTo>
                  <a:cubicBezTo>
                    <a:pt x="1383" y="703"/>
                    <a:pt x="1377" y="695"/>
                    <a:pt x="1374" y="693"/>
                  </a:cubicBezTo>
                  <a:cubicBezTo>
                    <a:pt x="1371" y="691"/>
                    <a:pt x="1370" y="689"/>
                    <a:pt x="1372" y="687"/>
                  </a:cubicBezTo>
                  <a:cubicBezTo>
                    <a:pt x="1374" y="685"/>
                    <a:pt x="1378" y="680"/>
                    <a:pt x="1378" y="678"/>
                  </a:cubicBezTo>
                  <a:cubicBezTo>
                    <a:pt x="1379" y="676"/>
                    <a:pt x="1381" y="672"/>
                    <a:pt x="1384" y="672"/>
                  </a:cubicBezTo>
                  <a:cubicBezTo>
                    <a:pt x="1388" y="671"/>
                    <a:pt x="1394" y="670"/>
                    <a:pt x="1399" y="669"/>
                  </a:cubicBezTo>
                  <a:cubicBezTo>
                    <a:pt x="1403" y="668"/>
                    <a:pt x="1402" y="665"/>
                    <a:pt x="1397" y="665"/>
                  </a:cubicBezTo>
                  <a:cubicBezTo>
                    <a:pt x="1391" y="665"/>
                    <a:pt x="1385" y="662"/>
                    <a:pt x="1382" y="661"/>
                  </a:cubicBezTo>
                  <a:cubicBezTo>
                    <a:pt x="1378" y="660"/>
                    <a:pt x="1370" y="665"/>
                    <a:pt x="1368" y="666"/>
                  </a:cubicBezTo>
                  <a:cubicBezTo>
                    <a:pt x="1366" y="668"/>
                    <a:pt x="1362" y="664"/>
                    <a:pt x="1359" y="661"/>
                  </a:cubicBezTo>
                  <a:cubicBezTo>
                    <a:pt x="1356" y="657"/>
                    <a:pt x="1350" y="653"/>
                    <a:pt x="1347" y="650"/>
                  </a:cubicBezTo>
                  <a:cubicBezTo>
                    <a:pt x="1344" y="646"/>
                    <a:pt x="1343" y="645"/>
                    <a:pt x="1347" y="644"/>
                  </a:cubicBezTo>
                  <a:cubicBezTo>
                    <a:pt x="1351" y="643"/>
                    <a:pt x="1356" y="643"/>
                    <a:pt x="1360" y="643"/>
                  </a:cubicBezTo>
                  <a:cubicBezTo>
                    <a:pt x="1363" y="642"/>
                    <a:pt x="1360" y="638"/>
                    <a:pt x="1362" y="636"/>
                  </a:cubicBezTo>
                  <a:cubicBezTo>
                    <a:pt x="1364" y="633"/>
                    <a:pt x="1375" y="625"/>
                    <a:pt x="1376" y="624"/>
                  </a:cubicBezTo>
                  <a:cubicBezTo>
                    <a:pt x="1378" y="623"/>
                    <a:pt x="1379" y="623"/>
                    <a:pt x="1381" y="623"/>
                  </a:cubicBezTo>
                  <a:cubicBezTo>
                    <a:pt x="1382" y="623"/>
                    <a:pt x="1384" y="624"/>
                    <a:pt x="1385" y="627"/>
                  </a:cubicBezTo>
                  <a:cubicBezTo>
                    <a:pt x="1386" y="630"/>
                    <a:pt x="1384" y="633"/>
                    <a:pt x="1382" y="635"/>
                  </a:cubicBezTo>
                  <a:cubicBezTo>
                    <a:pt x="1380" y="637"/>
                    <a:pt x="1382" y="638"/>
                    <a:pt x="1383" y="640"/>
                  </a:cubicBezTo>
                  <a:cubicBezTo>
                    <a:pt x="1384" y="643"/>
                    <a:pt x="1383" y="645"/>
                    <a:pt x="1385" y="646"/>
                  </a:cubicBezTo>
                  <a:cubicBezTo>
                    <a:pt x="1386" y="647"/>
                    <a:pt x="1396" y="638"/>
                    <a:pt x="1401" y="638"/>
                  </a:cubicBezTo>
                  <a:cubicBezTo>
                    <a:pt x="1402" y="638"/>
                    <a:pt x="1403" y="638"/>
                    <a:pt x="1404" y="638"/>
                  </a:cubicBezTo>
                  <a:cubicBezTo>
                    <a:pt x="1404" y="638"/>
                    <a:pt x="1404" y="638"/>
                    <a:pt x="1404" y="637"/>
                  </a:cubicBezTo>
                  <a:cubicBezTo>
                    <a:pt x="1405" y="637"/>
                    <a:pt x="1406" y="637"/>
                    <a:pt x="1406" y="637"/>
                  </a:cubicBezTo>
                  <a:cubicBezTo>
                    <a:pt x="1407" y="637"/>
                    <a:pt x="1407" y="637"/>
                    <a:pt x="1407" y="637"/>
                  </a:cubicBezTo>
                  <a:cubicBezTo>
                    <a:pt x="1408" y="637"/>
                    <a:pt x="1408" y="637"/>
                    <a:pt x="1408" y="637"/>
                  </a:cubicBezTo>
                  <a:cubicBezTo>
                    <a:pt x="1408" y="637"/>
                    <a:pt x="1408" y="637"/>
                    <a:pt x="1409" y="637"/>
                  </a:cubicBezTo>
                  <a:cubicBezTo>
                    <a:pt x="1409" y="637"/>
                    <a:pt x="1409" y="637"/>
                    <a:pt x="1409" y="637"/>
                  </a:cubicBezTo>
                  <a:cubicBezTo>
                    <a:pt x="1409" y="637"/>
                    <a:pt x="1409" y="637"/>
                    <a:pt x="1410" y="637"/>
                  </a:cubicBezTo>
                  <a:cubicBezTo>
                    <a:pt x="1410" y="637"/>
                    <a:pt x="1410" y="637"/>
                    <a:pt x="1410" y="637"/>
                  </a:cubicBezTo>
                  <a:cubicBezTo>
                    <a:pt x="1410" y="637"/>
                    <a:pt x="1410" y="637"/>
                    <a:pt x="1411" y="637"/>
                  </a:cubicBezTo>
                  <a:cubicBezTo>
                    <a:pt x="1413" y="640"/>
                    <a:pt x="1416" y="639"/>
                    <a:pt x="1418" y="639"/>
                  </a:cubicBezTo>
                  <a:cubicBezTo>
                    <a:pt x="1419" y="639"/>
                    <a:pt x="1418" y="643"/>
                    <a:pt x="1419" y="646"/>
                  </a:cubicBezTo>
                  <a:cubicBezTo>
                    <a:pt x="1420" y="650"/>
                    <a:pt x="1416" y="654"/>
                    <a:pt x="1416" y="655"/>
                  </a:cubicBezTo>
                  <a:cubicBezTo>
                    <a:pt x="1416" y="656"/>
                    <a:pt x="1416" y="656"/>
                    <a:pt x="1417" y="656"/>
                  </a:cubicBezTo>
                  <a:cubicBezTo>
                    <a:pt x="1417" y="656"/>
                    <a:pt x="1417" y="656"/>
                    <a:pt x="1417" y="656"/>
                  </a:cubicBezTo>
                  <a:cubicBezTo>
                    <a:pt x="1418" y="656"/>
                    <a:pt x="1418" y="657"/>
                    <a:pt x="1419" y="657"/>
                  </a:cubicBezTo>
                  <a:cubicBezTo>
                    <a:pt x="1419" y="657"/>
                    <a:pt x="1419" y="657"/>
                    <a:pt x="1419" y="657"/>
                  </a:cubicBezTo>
                  <a:cubicBezTo>
                    <a:pt x="1420" y="657"/>
                    <a:pt x="1421" y="657"/>
                    <a:pt x="1421" y="658"/>
                  </a:cubicBezTo>
                  <a:cubicBezTo>
                    <a:pt x="1422" y="658"/>
                    <a:pt x="1422" y="658"/>
                    <a:pt x="1422" y="658"/>
                  </a:cubicBezTo>
                  <a:cubicBezTo>
                    <a:pt x="1423" y="658"/>
                    <a:pt x="1424" y="658"/>
                    <a:pt x="1425" y="658"/>
                  </a:cubicBezTo>
                  <a:cubicBezTo>
                    <a:pt x="1425" y="658"/>
                    <a:pt x="1425" y="658"/>
                    <a:pt x="1425" y="658"/>
                  </a:cubicBezTo>
                  <a:cubicBezTo>
                    <a:pt x="1428" y="659"/>
                    <a:pt x="1431" y="660"/>
                    <a:pt x="1433" y="660"/>
                  </a:cubicBezTo>
                  <a:cubicBezTo>
                    <a:pt x="1433" y="660"/>
                    <a:pt x="1433" y="660"/>
                    <a:pt x="1434" y="660"/>
                  </a:cubicBezTo>
                  <a:cubicBezTo>
                    <a:pt x="1434" y="660"/>
                    <a:pt x="1434" y="660"/>
                    <a:pt x="1434" y="660"/>
                  </a:cubicBezTo>
                  <a:cubicBezTo>
                    <a:pt x="1435" y="660"/>
                    <a:pt x="1435" y="661"/>
                    <a:pt x="1436" y="661"/>
                  </a:cubicBezTo>
                  <a:cubicBezTo>
                    <a:pt x="1437" y="661"/>
                    <a:pt x="1440" y="667"/>
                    <a:pt x="1440" y="669"/>
                  </a:cubicBezTo>
                  <a:cubicBezTo>
                    <a:pt x="1440" y="670"/>
                    <a:pt x="1437" y="668"/>
                    <a:pt x="1435" y="669"/>
                  </a:cubicBezTo>
                  <a:cubicBezTo>
                    <a:pt x="1433" y="669"/>
                    <a:pt x="1439" y="678"/>
                    <a:pt x="1441" y="680"/>
                  </a:cubicBezTo>
                  <a:cubicBezTo>
                    <a:pt x="1442" y="682"/>
                    <a:pt x="1439" y="687"/>
                    <a:pt x="1439" y="690"/>
                  </a:cubicBezTo>
                  <a:cubicBezTo>
                    <a:pt x="1438" y="693"/>
                    <a:pt x="1442" y="698"/>
                    <a:pt x="1444" y="699"/>
                  </a:cubicBezTo>
                  <a:cubicBezTo>
                    <a:pt x="1446" y="699"/>
                    <a:pt x="1451" y="694"/>
                    <a:pt x="1453" y="693"/>
                  </a:cubicBezTo>
                  <a:cubicBezTo>
                    <a:pt x="1455" y="692"/>
                    <a:pt x="1459" y="692"/>
                    <a:pt x="1461" y="693"/>
                  </a:cubicBezTo>
                  <a:cubicBezTo>
                    <a:pt x="1463" y="693"/>
                    <a:pt x="1466" y="688"/>
                    <a:pt x="1467" y="685"/>
                  </a:cubicBezTo>
                  <a:cubicBezTo>
                    <a:pt x="1469" y="682"/>
                    <a:pt x="1466" y="678"/>
                    <a:pt x="1464" y="674"/>
                  </a:cubicBezTo>
                  <a:cubicBezTo>
                    <a:pt x="1462" y="671"/>
                    <a:pt x="1460" y="662"/>
                    <a:pt x="1458" y="659"/>
                  </a:cubicBezTo>
                  <a:cubicBezTo>
                    <a:pt x="1458" y="659"/>
                    <a:pt x="1458" y="658"/>
                    <a:pt x="1457" y="657"/>
                  </a:cubicBezTo>
                  <a:cubicBezTo>
                    <a:pt x="1457" y="657"/>
                    <a:pt x="1457" y="657"/>
                    <a:pt x="1457" y="657"/>
                  </a:cubicBezTo>
                  <a:cubicBezTo>
                    <a:pt x="1455" y="654"/>
                    <a:pt x="1452" y="650"/>
                    <a:pt x="1448" y="647"/>
                  </a:cubicBezTo>
                  <a:cubicBezTo>
                    <a:pt x="1448" y="647"/>
                    <a:pt x="1448" y="647"/>
                    <a:pt x="1447" y="647"/>
                  </a:cubicBezTo>
                  <a:cubicBezTo>
                    <a:pt x="1447" y="646"/>
                    <a:pt x="1445" y="645"/>
                    <a:pt x="1444" y="645"/>
                  </a:cubicBezTo>
                  <a:cubicBezTo>
                    <a:pt x="1437" y="641"/>
                    <a:pt x="1440" y="639"/>
                    <a:pt x="1440" y="637"/>
                  </a:cubicBezTo>
                  <a:cubicBezTo>
                    <a:pt x="1441" y="635"/>
                    <a:pt x="1446" y="633"/>
                    <a:pt x="1448" y="632"/>
                  </a:cubicBezTo>
                  <a:cubicBezTo>
                    <a:pt x="1450" y="630"/>
                    <a:pt x="1456" y="620"/>
                    <a:pt x="1457" y="618"/>
                  </a:cubicBezTo>
                  <a:cubicBezTo>
                    <a:pt x="1457" y="616"/>
                    <a:pt x="1460" y="607"/>
                    <a:pt x="1461" y="605"/>
                  </a:cubicBezTo>
                  <a:cubicBezTo>
                    <a:pt x="1461" y="605"/>
                    <a:pt x="1461" y="605"/>
                    <a:pt x="1462" y="604"/>
                  </a:cubicBezTo>
                  <a:cubicBezTo>
                    <a:pt x="1463" y="603"/>
                    <a:pt x="1465" y="602"/>
                    <a:pt x="1467" y="602"/>
                  </a:cubicBezTo>
                  <a:cubicBezTo>
                    <a:pt x="1467" y="602"/>
                    <a:pt x="1467" y="602"/>
                    <a:pt x="1467" y="602"/>
                  </a:cubicBezTo>
                  <a:cubicBezTo>
                    <a:pt x="1467" y="602"/>
                    <a:pt x="1468" y="602"/>
                    <a:pt x="1468" y="602"/>
                  </a:cubicBezTo>
                  <a:cubicBezTo>
                    <a:pt x="1469" y="601"/>
                    <a:pt x="1470" y="596"/>
                    <a:pt x="1471" y="595"/>
                  </a:cubicBezTo>
                  <a:cubicBezTo>
                    <a:pt x="1473" y="594"/>
                    <a:pt x="1477" y="598"/>
                    <a:pt x="1481" y="601"/>
                  </a:cubicBezTo>
                  <a:cubicBezTo>
                    <a:pt x="1484" y="603"/>
                    <a:pt x="1493" y="599"/>
                    <a:pt x="1496" y="598"/>
                  </a:cubicBezTo>
                  <a:cubicBezTo>
                    <a:pt x="1500" y="597"/>
                    <a:pt x="1504" y="589"/>
                    <a:pt x="1505" y="587"/>
                  </a:cubicBezTo>
                  <a:cubicBezTo>
                    <a:pt x="1506" y="585"/>
                    <a:pt x="1509" y="580"/>
                    <a:pt x="1511" y="577"/>
                  </a:cubicBezTo>
                  <a:cubicBezTo>
                    <a:pt x="1513" y="575"/>
                    <a:pt x="1516" y="572"/>
                    <a:pt x="1519" y="570"/>
                  </a:cubicBezTo>
                  <a:cubicBezTo>
                    <a:pt x="1523" y="567"/>
                    <a:pt x="1525" y="560"/>
                    <a:pt x="1525" y="557"/>
                  </a:cubicBezTo>
                  <a:cubicBezTo>
                    <a:pt x="1525" y="554"/>
                    <a:pt x="1529" y="546"/>
                    <a:pt x="1531" y="542"/>
                  </a:cubicBezTo>
                  <a:cubicBezTo>
                    <a:pt x="1533" y="538"/>
                    <a:pt x="1534" y="537"/>
                    <a:pt x="1536" y="535"/>
                  </a:cubicBezTo>
                  <a:cubicBezTo>
                    <a:pt x="1538" y="532"/>
                    <a:pt x="1535" y="519"/>
                    <a:pt x="1535" y="512"/>
                  </a:cubicBezTo>
                  <a:cubicBezTo>
                    <a:pt x="1535" y="504"/>
                    <a:pt x="1532" y="502"/>
                    <a:pt x="1532" y="498"/>
                  </a:cubicBezTo>
                  <a:cubicBezTo>
                    <a:pt x="1532" y="494"/>
                    <a:pt x="1535" y="486"/>
                    <a:pt x="1536" y="483"/>
                  </a:cubicBezTo>
                  <a:cubicBezTo>
                    <a:pt x="1536" y="480"/>
                    <a:pt x="1533" y="478"/>
                    <a:pt x="1531" y="479"/>
                  </a:cubicBezTo>
                  <a:cubicBezTo>
                    <a:pt x="1530" y="480"/>
                    <a:pt x="1526" y="471"/>
                    <a:pt x="1525" y="470"/>
                  </a:cubicBezTo>
                  <a:cubicBezTo>
                    <a:pt x="1523" y="468"/>
                    <a:pt x="1525" y="468"/>
                    <a:pt x="1526" y="467"/>
                  </a:cubicBezTo>
                  <a:cubicBezTo>
                    <a:pt x="1528" y="466"/>
                    <a:pt x="1519" y="461"/>
                    <a:pt x="1516" y="460"/>
                  </a:cubicBezTo>
                  <a:cubicBezTo>
                    <a:pt x="1512" y="460"/>
                    <a:pt x="1513" y="455"/>
                    <a:pt x="1510" y="454"/>
                  </a:cubicBezTo>
                  <a:cubicBezTo>
                    <a:pt x="1506" y="452"/>
                    <a:pt x="1498" y="450"/>
                    <a:pt x="1496" y="450"/>
                  </a:cubicBezTo>
                  <a:cubicBezTo>
                    <a:pt x="1493" y="450"/>
                    <a:pt x="1500" y="456"/>
                    <a:pt x="1498" y="456"/>
                  </a:cubicBezTo>
                  <a:cubicBezTo>
                    <a:pt x="1495" y="456"/>
                    <a:pt x="1495" y="459"/>
                    <a:pt x="1490" y="459"/>
                  </a:cubicBezTo>
                  <a:cubicBezTo>
                    <a:pt x="1485" y="459"/>
                    <a:pt x="1490" y="457"/>
                    <a:pt x="1489" y="456"/>
                  </a:cubicBezTo>
                  <a:cubicBezTo>
                    <a:pt x="1489" y="454"/>
                    <a:pt x="1482" y="457"/>
                    <a:pt x="1480" y="457"/>
                  </a:cubicBezTo>
                  <a:cubicBezTo>
                    <a:pt x="1478" y="458"/>
                    <a:pt x="1481" y="453"/>
                    <a:pt x="1481" y="452"/>
                  </a:cubicBezTo>
                  <a:cubicBezTo>
                    <a:pt x="1480" y="450"/>
                    <a:pt x="1478" y="451"/>
                    <a:pt x="1477" y="451"/>
                  </a:cubicBezTo>
                  <a:cubicBezTo>
                    <a:pt x="1475" y="452"/>
                    <a:pt x="1468" y="448"/>
                    <a:pt x="1466" y="448"/>
                  </a:cubicBezTo>
                  <a:cubicBezTo>
                    <a:pt x="1463" y="449"/>
                    <a:pt x="1460" y="446"/>
                    <a:pt x="1466" y="442"/>
                  </a:cubicBezTo>
                  <a:cubicBezTo>
                    <a:pt x="1471" y="438"/>
                    <a:pt x="1483" y="426"/>
                    <a:pt x="1484" y="423"/>
                  </a:cubicBezTo>
                  <a:cubicBezTo>
                    <a:pt x="1485" y="420"/>
                    <a:pt x="1493" y="415"/>
                    <a:pt x="1496" y="413"/>
                  </a:cubicBezTo>
                  <a:cubicBezTo>
                    <a:pt x="1499" y="411"/>
                    <a:pt x="1502" y="403"/>
                    <a:pt x="1505" y="399"/>
                  </a:cubicBezTo>
                  <a:cubicBezTo>
                    <a:pt x="1508" y="395"/>
                    <a:pt x="1506" y="393"/>
                    <a:pt x="1512" y="386"/>
                  </a:cubicBezTo>
                  <a:cubicBezTo>
                    <a:pt x="1519" y="379"/>
                    <a:pt x="1540" y="382"/>
                    <a:pt x="1545" y="383"/>
                  </a:cubicBezTo>
                  <a:cubicBezTo>
                    <a:pt x="1549" y="384"/>
                    <a:pt x="1556" y="384"/>
                    <a:pt x="1560" y="384"/>
                  </a:cubicBezTo>
                  <a:cubicBezTo>
                    <a:pt x="1563" y="385"/>
                    <a:pt x="1572" y="387"/>
                    <a:pt x="1574" y="385"/>
                  </a:cubicBezTo>
                  <a:cubicBezTo>
                    <a:pt x="1577" y="383"/>
                    <a:pt x="1574" y="383"/>
                    <a:pt x="1569" y="383"/>
                  </a:cubicBezTo>
                  <a:cubicBezTo>
                    <a:pt x="1564" y="382"/>
                    <a:pt x="1573" y="380"/>
                    <a:pt x="1575" y="379"/>
                  </a:cubicBezTo>
                  <a:cubicBezTo>
                    <a:pt x="1577" y="379"/>
                    <a:pt x="1576" y="379"/>
                    <a:pt x="1574" y="378"/>
                  </a:cubicBezTo>
                  <a:cubicBezTo>
                    <a:pt x="1572" y="377"/>
                    <a:pt x="1581" y="377"/>
                    <a:pt x="1584" y="377"/>
                  </a:cubicBezTo>
                  <a:cubicBezTo>
                    <a:pt x="1587" y="377"/>
                    <a:pt x="1586" y="379"/>
                    <a:pt x="1587" y="380"/>
                  </a:cubicBezTo>
                  <a:cubicBezTo>
                    <a:pt x="1587" y="380"/>
                    <a:pt x="1590" y="378"/>
                    <a:pt x="1591" y="377"/>
                  </a:cubicBezTo>
                  <a:cubicBezTo>
                    <a:pt x="1592" y="377"/>
                    <a:pt x="1593" y="380"/>
                    <a:pt x="1593" y="382"/>
                  </a:cubicBezTo>
                  <a:cubicBezTo>
                    <a:pt x="1594" y="383"/>
                    <a:pt x="1597" y="383"/>
                    <a:pt x="1599" y="386"/>
                  </a:cubicBezTo>
                  <a:cubicBezTo>
                    <a:pt x="1602" y="388"/>
                    <a:pt x="1596" y="388"/>
                    <a:pt x="1594" y="388"/>
                  </a:cubicBezTo>
                  <a:cubicBezTo>
                    <a:pt x="1593" y="389"/>
                    <a:pt x="1598" y="393"/>
                    <a:pt x="1600" y="393"/>
                  </a:cubicBezTo>
                  <a:cubicBezTo>
                    <a:pt x="1601" y="393"/>
                    <a:pt x="1609" y="390"/>
                    <a:pt x="1612" y="388"/>
                  </a:cubicBezTo>
                  <a:cubicBezTo>
                    <a:pt x="1614" y="386"/>
                    <a:pt x="1615" y="387"/>
                    <a:pt x="1618" y="387"/>
                  </a:cubicBezTo>
                  <a:cubicBezTo>
                    <a:pt x="1622" y="388"/>
                    <a:pt x="1622" y="388"/>
                    <a:pt x="1623" y="388"/>
                  </a:cubicBezTo>
                  <a:cubicBezTo>
                    <a:pt x="1625" y="387"/>
                    <a:pt x="1627" y="388"/>
                    <a:pt x="1629" y="388"/>
                  </a:cubicBezTo>
                  <a:cubicBezTo>
                    <a:pt x="1631" y="388"/>
                    <a:pt x="1632" y="387"/>
                    <a:pt x="1635" y="386"/>
                  </a:cubicBezTo>
                  <a:cubicBezTo>
                    <a:pt x="1637" y="385"/>
                    <a:pt x="1638" y="385"/>
                    <a:pt x="1637" y="382"/>
                  </a:cubicBezTo>
                  <a:cubicBezTo>
                    <a:pt x="1636" y="380"/>
                    <a:pt x="1629" y="381"/>
                    <a:pt x="1627" y="381"/>
                  </a:cubicBezTo>
                  <a:cubicBezTo>
                    <a:pt x="1624" y="382"/>
                    <a:pt x="1625" y="379"/>
                    <a:pt x="1627" y="378"/>
                  </a:cubicBezTo>
                  <a:cubicBezTo>
                    <a:pt x="1629" y="376"/>
                    <a:pt x="1630" y="372"/>
                    <a:pt x="1631" y="370"/>
                  </a:cubicBezTo>
                  <a:cubicBezTo>
                    <a:pt x="1632" y="368"/>
                    <a:pt x="1635" y="368"/>
                    <a:pt x="1638" y="366"/>
                  </a:cubicBezTo>
                  <a:cubicBezTo>
                    <a:pt x="1641" y="365"/>
                    <a:pt x="1641" y="352"/>
                    <a:pt x="1643" y="348"/>
                  </a:cubicBezTo>
                  <a:cubicBezTo>
                    <a:pt x="1646" y="345"/>
                    <a:pt x="1654" y="344"/>
                    <a:pt x="1655" y="343"/>
                  </a:cubicBezTo>
                  <a:cubicBezTo>
                    <a:pt x="1657" y="342"/>
                    <a:pt x="1658" y="343"/>
                    <a:pt x="1661" y="342"/>
                  </a:cubicBezTo>
                  <a:cubicBezTo>
                    <a:pt x="1664" y="342"/>
                    <a:pt x="1665" y="336"/>
                    <a:pt x="1666" y="335"/>
                  </a:cubicBezTo>
                  <a:cubicBezTo>
                    <a:pt x="1668" y="335"/>
                    <a:pt x="1665" y="342"/>
                    <a:pt x="1665" y="345"/>
                  </a:cubicBezTo>
                  <a:cubicBezTo>
                    <a:pt x="1666" y="348"/>
                    <a:pt x="1663" y="350"/>
                    <a:pt x="1663" y="353"/>
                  </a:cubicBezTo>
                  <a:cubicBezTo>
                    <a:pt x="1664" y="356"/>
                    <a:pt x="1669" y="357"/>
                    <a:pt x="1671" y="358"/>
                  </a:cubicBezTo>
                  <a:cubicBezTo>
                    <a:pt x="1672" y="359"/>
                    <a:pt x="1673" y="357"/>
                    <a:pt x="1674" y="355"/>
                  </a:cubicBezTo>
                  <a:cubicBezTo>
                    <a:pt x="1675" y="353"/>
                    <a:pt x="1681" y="346"/>
                    <a:pt x="1682" y="345"/>
                  </a:cubicBezTo>
                  <a:cubicBezTo>
                    <a:pt x="1683" y="344"/>
                    <a:pt x="1680" y="340"/>
                    <a:pt x="1678" y="337"/>
                  </a:cubicBezTo>
                  <a:cubicBezTo>
                    <a:pt x="1676" y="334"/>
                    <a:pt x="1679" y="332"/>
                    <a:pt x="1681" y="331"/>
                  </a:cubicBezTo>
                  <a:cubicBezTo>
                    <a:pt x="1684" y="331"/>
                    <a:pt x="1685" y="329"/>
                    <a:pt x="1686" y="329"/>
                  </a:cubicBezTo>
                  <a:cubicBezTo>
                    <a:pt x="1688" y="328"/>
                    <a:pt x="1688" y="331"/>
                    <a:pt x="1689" y="333"/>
                  </a:cubicBezTo>
                  <a:cubicBezTo>
                    <a:pt x="1689" y="334"/>
                    <a:pt x="1689" y="334"/>
                    <a:pt x="1688" y="336"/>
                  </a:cubicBezTo>
                  <a:cubicBezTo>
                    <a:pt x="1686" y="338"/>
                    <a:pt x="1687" y="346"/>
                    <a:pt x="1687" y="347"/>
                  </a:cubicBezTo>
                  <a:cubicBezTo>
                    <a:pt x="1688" y="348"/>
                    <a:pt x="1689" y="351"/>
                    <a:pt x="1691" y="352"/>
                  </a:cubicBezTo>
                  <a:cubicBezTo>
                    <a:pt x="1692" y="353"/>
                    <a:pt x="1690" y="354"/>
                    <a:pt x="1689" y="355"/>
                  </a:cubicBezTo>
                  <a:cubicBezTo>
                    <a:pt x="1688" y="356"/>
                    <a:pt x="1691" y="358"/>
                    <a:pt x="1692" y="359"/>
                  </a:cubicBezTo>
                  <a:cubicBezTo>
                    <a:pt x="1693" y="359"/>
                    <a:pt x="1684" y="365"/>
                    <a:pt x="1685" y="367"/>
                  </a:cubicBezTo>
                  <a:cubicBezTo>
                    <a:pt x="1685" y="370"/>
                    <a:pt x="1683" y="371"/>
                    <a:pt x="1680" y="373"/>
                  </a:cubicBezTo>
                  <a:cubicBezTo>
                    <a:pt x="1678" y="375"/>
                    <a:pt x="1671" y="383"/>
                    <a:pt x="1669" y="386"/>
                  </a:cubicBezTo>
                  <a:cubicBezTo>
                    <a:pt x="1666" y="389"/>
                    <a:pt x="1664" y="399"/>
                    <a:pt x="1664" y="402"/>
                  </a:cubicBezTo>
                  <a:cubicBezTo>
                    <a:pt x="1663" y="404"/>
                    <a:pt x="1657" y="404"/>
                    <a:pt x="1655" y="405"/>
                  </a:cubicBezTo>
                  <a:cubicBezTo>
                    <a:pt x="1653" y="406"/>
                    <a:pt x="1654" y="407"/>
                    <a:pt x="1654" y="410"/>
                  </a:cubicBezTo>
                  <a:cubicBezTo>
                    <a:pt x="1655" y="413"/>
                    <a:pt x="1648" y="424"/>
                    <a:pt x="1647" y="426"/>
                  </a:cubicBezTo>
                  <a:cubicBezTo>
                    <a:pt x="1646" y="429"/>
                    <a:pt x="1650" y="444"/>
                    <a:pt x="1654" y="449"/>
                  </a:cubicBezTo>
                  <a:cubicBezTo>
                    <a:pt x="1658" y="455"/>
                    <a:pt x="1661" y="465"/>
                    <a:pt x="1662" y="470"/>
                  </a:cubicBezTo>
                  <a:cubicBezTo>
                    <a:pt x="1664" y="475"/>
                    <a:pt x="1668" y="479"/>
                    <a:pt x="1669" y="480"/>
                  </a:cubicBezTo>
                  <a:cubicBezTo>
                    <a:pt x="1670" y="480"/>
                    <a:pt x="1674" y="484"/>
                    <a:pt x="1676" y="487"/>
                  </a:cubicBezTo>
                  <a:cubicBezTo>
                    <a:pt x="1678" y="490"/>
                    <a:pt x="1679" y="496"/>
                    <a:pt x="1683" y="500"/>
                  </a:cubicBezTo>
                  <a:cubicBezTo>
                    <a:pt x="1687" y="503"/>
                    <a:pt x="1686" y="494"/>
                    <a:pt x="1688" y="493"/>
                  </a:cubicBezTo>
                  <a:cubicBezTo>
                    <a:pt x="1691" y="492"/>
                    <a:pt x="1692" y="486"/>
                    <a:pt x="1693" y="484"/>
                  </a:cubicBezTo>
                  <a:cubicBezTo>
                    <a:pt x="1693" y="481"/>
                    <a:pt x="1689" y="481"/>
                    <a:pt x="1689" y="480"/>
                  </a:cubicBezTo>
                  <a:cubicBezTo>
                    <a:pt x="1690" y="478"/>
                    <a:pt x="1688" y="477"/>
                    <a:pt x="1687" y="475"/>
                  </a:cubicBezTo>
                  <a:cubicBezTo>
                    <a:pt x="1686" y="473"/>
                    <a:pt x="1689" y="469"/>
                    <a:pt x="1690" y="468"/>
                  </a:cubicBezTo>
                  <a:cubicBezTo>
                    <a:pt x="1692" y="467"/>
                    <a:pt x="1697" y="468"/>
                    <a:pt x="1698" y="468"/>
                  </a:cubicBezTo>
                  <a:cubicBezTo>
                    <a:pt x="1699" y="468"/>
                    <a:pt x="1693" y="461"/>
                    <a:pt x="1694" y="458"/>
                  </a:cubicBezTo>
                  <a:cubicBezTo>
                    <a:pt x="1694" y="455"/>
                    <a:pt x="1697" y="454"/>
                    <a:pt x="1698" y="452"/>
                  </a:cubicBezTo>
                  <a:cubicBezTo>
                    <a:pt x="1699" y="449"/>
                    <a:pt x="1705" y="447"/>
                    <a:pt x="1707" y="447"/>
                  </a:cubicBezTo>
                  <a:cubicBezTo>
                    <a:pt x="1709" y="447"/>
                    <a:pt x="1712" y="448"/>
                    <a:pt x="1713" y="446"/>
                  </a:cubicBezTo>
                  <a:cubicBezTo>
                    <a:pt x="1713" y="444"/>
                    <a:pt x="1712" y="441"/>
                    <a:pt x="1710" y="440"/>
                  </a:cubicBezTo>
                  <a:cubicBezTo>
                    <a:pt x="1708" y="439"/>
                    <a:pt x="1707" y="437"/>
                    <a:pt x="1708" y="436"/>
                  </a:cubicBezTo>
                  <a:cubicBezTo>
                    <a:pt x="1709" y="435"/>
                    <a:pt x="1708" y="434"/>
                    <a:pt x="1708" y="432"/>
                  </a:cubicBezTo>
                  <a:cubicBezTo>
                    <a:pt x="1707" y="431"/>
                    <a:pt x="1710" y="427"/>
                    <a:pt x="1712" y="427"/>
                  </a:cubicBezTo>
                  <a:cubicBezTo>
                    <a:pt x="1714" y="426"/>
                    <a:pt x="1715" y="428"/>
                    <a:pt x="1717" y="428"/>
                  </a:cubicBezTo>
                  <a:cubicBezTo>
                    <a:pt x="1719" y="427"/>
                    <a:pt x="1719" y="424"/>
                    <a:pt x="1718" y="422"/>
                  </a:cubicBezTo>
                  <a:cubicBezTo>
                    <a:pt x="1717" y="420"/>
                    <a:pt x="1714" y="419"/>
                    <a:pt x="1712" y="419"/>
                  </a:cubicBezTo>
                  <a:cubicBezTo>
                    <a:pt x="1710" y="420"/>
                    <a:pt x="1708" y="416"/>
                    <a:pt x="1706" y="412"/>
                  </a:cubicBezTo>
                  <a:cubicBezTo>
                    <a:pt x="1705" y="408"/>
                    <a:pt x="1709" y="408"/>
                    <a:pt x="1710" y="407"/>
                  </a:cubicBezTo>
                  <a:cubicBezTo>
                    <a:pt x="1711" y="405"/>
                    <a:pt x="1706" y="401"/>
                    <a:pt x="1704" y="401"/>
                  </a:cubicBezTo>
                  <a:cubicBezTo>
                    <a:pt x="1702" y="402"/>
                    <a:pt x="1701" y="400"/>
                    <a:pt x="1702" y="399"/>
                  </a:cubicBezTo>
                  <a:cubicBezTo>
                    <a:pt x="1702" y="398"/>
                    <a:pt x="1699" y="393"/>
                    <a:pt x="1699" y="391"/>
                  </a:cubicBezTo>
                  <a:cubicBezTo>
                    <a:pt x="1700" y="389"/>
                    <a:pt x="1702" y="382"/>
                    <a:pt x="1704" y="380"/>
                  </a:cubicBezTo>
                  <a:cubicBezTo>
                    <a:pt x="1706" y="379"/>
                    <a:pt x="1706" y="377"/>
                    <a:pt x="1705" y="375"/>
                  </a:cubicBezTo>
                  <a:cubicBezTo>
                    <a:pt x="1705" y="373"/>
                    <a:pt x="1707" y="372"/>
                    <a:pt x="1709" y="371"/>
                  </a:cubicBezTo>
                  <a:cubicBezTo>
                    <a:pt x="1712" y="370"/>
                    <a:pt x="1712" y="372"/>
                    <a:pt x="1714" y="372"/>
                  </a:cubicBezTo>
                  <a:cubicBezTo>
                    <a:pt x="1716" y="372"/>
                    <a:pt x="1715" y="371"/>
                    <a:pt x="1716" y="369"/>
                  </a:cubicBezTo>
                  <a:cubicBezTo>
                    <a:pt x="1717" y="366"/>
                    <a:pt x="1722" y="364"/>
                    <a:pt x="1724" y="364"/>
                  </a:cubicBezTo>
                  <a:cubicBezTo>
                    <a:pt x="1725" y="364"/>
                    <a:pt x="1724" y="369"/>
                    <a:pt x="1725" y="370"/>
                  </a:cubicBezTo>
                  <a:cubicBezTo>
                    <a:pt x="1727" y="371"/>
                    <a:pt x="1731" y="365"/>
                    <a:pt x="1733" y="364"/>
                  </a:cubicBezTo>
                  <a:cubicBezTo>
                    <a:pt x="1735" y="362"/>
                    <a:pt x="1735" y="361"/>
                    <a:pt x="1736" y="360"/>
                  </a:cubicBezTo>
                  <a:cubicBezTo>
                    <a:pt x="1736" y="359"/>
                    <a:pt x="1740" y="358"/>
                    <a:pt x="1743" y="358"/>
                  </a:cubicBezTo>
                  <a:cubicBezTo>
                    <a:pt x="1746" y="359"/>
                    <a:pt x="1749" y="364"/>
                    <a:pt x="1750" y="366"/>
                  </a:cubicBezTo>
                  <a:cubicBezTo>
                    <a:pt x="1752" y="369"/>
                    <a:pt x="1755" y="368"/>
                    <a:pt x="1755" y="366"/>
                  </a:cubicBezTo>
                  <a:cubicBezTo>
                    <a:pt x="1755" y="363"/>
                    <a:pt x="1757" y="360"/>
                    <a:pt x="1757" y="359"/>
                  </a:cubicBezTo>
                  <a:cubicBezTo>
                    <a:pt x="1758" y="358"/>
                    <a:pt x="1762" y="357"/>
                    <a:pt x="1763" y="357"/>
                  </a:cubicBezTo>
                  <a:cubicBezTo>
                    <a:pt x="1764" y="357"/>
                    <a:pt x="1762" y="354"/>
                    <a:pt x="1762" y="352"/>
                  </a:cubicBezTo>
                  <a:cubicBezTo>
                    <a:pt x="1762" y="350"/>
                    <a:pt x="1765" y="353"/>
                    <a:pt x="1767" y="352"/>
                  </a:cubicBezTo>
                  <a:cubicBezTo>
                    <a:pt x="1769" y="352"/>
                    <a:pt x="1764" y="349"/>
                    <a:pt x="1764" y="347"/>
                  </a:cubicBezTo>
                  <a:cubicBezTo>
                    <a:pt x="1764" y="347"/>
                    <a:pt x="1766" y="348"/>
                    <a:pt x="1767" y="348"/>
                  </a:cubicBezTo>
                  <a:cubicBezTo>
                    <a:pt x="1768" y="348"/>
                    <a:pt x="1771" y="345"/>
                    <a:pt x="1771" y="344"/>
                  </a:cubicBezTo>
                  <a:cubicBezTo>
                    <a:pt x="1772" y="344"/>
                    <a:pt x="1773" y="345"/>
                    <a:pt x="1774" y="345"/>
                  </a:cubicBezTo>
                  <a:cubicBezTo>
                    <a:pt x="1776" y="345"/>
                    <a:pt x="1778" y="339"/>
                    <a:pt x="1786" y="332"/>
                  </a:cubicBezTo>
                  <a:cubicBezTo>
                    <a:pt x="1794" y="324"/>
                    <a:pt x="1805" y="324"/>
                    <a:pt x="1808" y="324"/>
                  </a:cubicBezTo>
                  <a:cubicBezTo>
                    <a:pt x="1811" y="324"/>
                    <a:pt x="1812" y="325"/>
                    <a:pt x="1816" y="326"/>
                  </a:cubicBezTo>
                  <a:cubicBezTo>
                    <a:pt x="1821" y="328"/>
                    <a:pt x="1820" y="326"/>
                    <a:pt x="1822" y="325"/>
                  </a:cubicBezTo>
                  <a:cubicBezTo>
                    <a:pt x="1823" y="324"/>
                    <a:pt x="1822" y="321"/>
                    <a:pt x="1822" y="319"/>
                  </a:cubicBezTo>
                  <a:cubicBezTo>
                    <a:pt x="1821" y="318"/>
                    <a:pt x="1819" y="313"/>
                    <a:pt x="1816" y="312"/>
                  </a:cubicBezTo>
                  <a:cubicBezTo>
                    <a:pt x="1813" y="312"/>
                    <a:pt x="1813" y="308"/>
                    <a:pt x="1809" y="307"/>
                  </a:cubicBezTo>
                  <a:cubicBezTo>
                    <a:pt x="1805" y="306"/>
                    <a:pt x="1806" y="304"/>
                    <a:pt x="1805" y="302"/>
                  </a:cubicBezTo>
                  <a:cubicBezTo>
                    <a:pt x="1804" y="300"/>
                    <a:pt x="1804" y="302"/>
                    <a:pt x="1803" y="303"/>
                  </a:cubicBezTo>
                  <a:cubicBezTo>
                    <a:pt x="1802" y="305"/>
                    <a:pt x="1803" y="305"/>
                    <a:pt x="1796" y="304"/>
                  </a:cubicBezTo>
                  <a:cubicBezTo>
                    <a:pt x="1790" y="303"/>
                    <a:pt x="1791" y="295"/>
                    <a:pt x="1791" y="293"/>
                  </a:cubicBezTo>
                  <a:cubicBezTo>
                    <a:pt x="1791" y="291"/>
                    <a:pt x="1791" y="290"/>
                    <a:pt x="1787" y="289"/>
                  </a:cubicBezTo>
                  <a:cubicBezTo>
                    <a:pt x="1782" y="288"/>
                    <a:pt x="1785" y="286"/>
                    <a:pt x="1787" y="286"/>
                  </a:cubicBezTo>
                  <a:cubicBezTo>
                    <a:pt x="1789" y="286"/>
                    <a:pt x="1794" y="288"/>
                    <a:pt x="1796" y="288"/>
                  </a:cubicBezTo>
                  <a:cubicBezTo>
                    <a:pt x="1798" y="288"/>
                    <a:pt x="1801" y="289"/>
                    <a:pt x="1803" y="289"/>
                  </a:cubicBezTo>
                  <a:cubicBezTo>
                    <a:pt x="1806" y="289"/>
                    <a:pt x="1811" y="287"/>
                    <a:pt x="1814" y="285"/>
                  </a:cubicBezTo>
                  <a:cubicBezTo>
                    <a:pt x="1818" y="283"/>
                    <a:pt x="1817" y="277"/>
                    <a:pt x="1817" y="275"/>
                  </a:cubicBezTo>
                  <a:cubicBezTo>
                    <a:pt x="1816" y="274"/>
                    <a:pt x="1815" y="272"/>
                    <a:pt x="1814" y="272"/>
                  </a:cubicBezTo>
                  <a:cubicBezTo>
                    <a:pt x="1813" y="272"/>
                    <a:pt x="1813" y="264"/>
                    <a:pt x="1813" y="262"/>
                  </a:cubicBezTo>
                  <a:cubicBezTo>
                    <a:pt x="1812" y="261"/>
                    <a:pt x="1815" y="263"/>
                    <a:pt x="1817" y="264"/>
                  </a:cubicBezTo>
                  <a:cubicBezTo>
                    <a:pt x="1819" y="265"/>
                    <a:pt x="1820" y="266"/>
                    <a:pt x="1819" y="267"/>
                  </a:cubicBezTo>
                  <a:cubicBezTo>
                    <a:pt x="1818" y="268"/>
                    <a:pt x="1819" y="270"/>
                    <a:pt x="1821" y="271"/>
                  </a:cubicBezTo>
                  <a:cubicBezTo>
                    <a:pt x="1823" y="273"/>
                    <a:pt x="1824" y="274"/>
                    <a:pt x="1827" y="275"/>
                  </a:cubicBezTo>
                  <a:cubicBezTo>
                    <a:pt x="1830" y="277"/>
                    <a:pt x="1843" y="276"/>
                    <a:pt x="1845" y="277"/>
                  </a:cubicBezTo>
                  <a:cubicBezTo>
                    <a:pt x="1847" y="277"/>
                    <a:pt x="1852" y="283"/>
                    <a:pt x="1851" y="284"/>
                  </a:cubicBezTo>
                  <a:cubicBezTo>
                    <a:pt x="1849" y="285"/>
                    <a:pt x="1853" y="288"/>
                    <a:pt x="1855" y="289"/>
                  </a:cubicBezTo>
                  <a:cubicBezTo>
                    <a:pt x="1857" y="290"/>
                    <a:pt x="1865" y="290"/>
                    <a:pt x="1869" y="291"/>
                  </a:cubicBezTo>
                  <a:cubicBezTo>
                    <a:pt x="1873" y="292"/>
                    <a:pt x="1875" y="295"/>
                    <a:pt x="1878" y="296"/>
                  </a:cubicBezTo>
                  <a:cubicBezTo>
                    <a:pt x="1882" y="296"/>
                    <a:pt x="1887" y="294"/>
                    <a:pt x="1886" y="292"/>
                  </a:cubicBezTo>
                  <a:cubicBezTo>
                    <a:pt x="1886" y="290"/>
                    <a:pt x="1883" y="290"/>
                    <a:pt x="1882" y="290"/>
                  </a:cubicBezTo>
                  <a:cubicBezTo>
                    <a:pt x="1880" y="291"/>
                    <a:pt x="1879" y="290"/>
                    <a:pt x="1878" y="288"/>
                  </a:cubicBezTo>
                  <a:cubicBezTo>
                    <a:pt x="1877" y="287"/>
                    <a:pt x="1880" y="287"/>
                    <a:pt x="1882" y="286"/>
                  </a:cubicBezTo>
                  <a:cubicBezTo>
                    <a:pt x="1884" y="285"/>
                    <a:pt x="1881" y="281"/>
                    <a:pt x="1880" y="279"/>
                  </a:cubicBezTo>
                  <a:cubicBezTo>
                    <a:pt x="1879" y="277"/>
                    <a:pt x="1877" y="275"/>
                    <a:pt x="1878" y="275"/>
                  </a:cubicBezTo>
                  <a:cubicBezTo>
                    <a:pt x="1879" y="275"/>
                    <a:pt x="1885" y="275"/>
                    <a:pt x="1887" y="275"/>
                  </a:cubicBezTo>
                  <a:cubicBezTo>
                    <a:pt x="1890" y="275"/>
                    <a:pt x="1887" y="273"/>
                    <a:pt x="1886" y="271"/>
                  </a:cubicBezTo>
                  <a:cubicBezTo>
                    <a:pt x="1885" y="269"/>
                    <a:pt x="1890" y="273"/>
                    <a:pt x="1893" y="274"/>
                  </a:cubicBezTo>
                  <a:cubicBezTo>
                    <a:pt x="1896" y="276"/>
                    <a:pt x="1894" y="274"/>
                    <a:pt x="1895" y="271"/>
                  </a:cubicBezTo>
                  <a:cubicBezTo>
                    <a:pt x="1895" y="268"/>
                    <a:pt x="1896" y="267"/>
                    <a:pt x="1898" y="266"/>
                  </a:cubicBezTo>
                  <a:cubicBezTo>
                    <a:pt x="1901" y="266"/>
                    <a:pt x="1899" y="265"/>
                    <a:pt x="1893" y="263"/>
                  </a:cubicBezTo>
                  <a:cubicBezTo>
                    <a:pt x="1888" y="261"/>
                    <a:pt x="1887" y="257"/>
                    <a:pt x="1885" y="255"/>
                  </a:cubicBezTo>
                  <a:cubicBezTo>
                    <a:pt x="1883" y="253"/>
                    <a:pt x="1883" y="254"/>
                    <a:pt x="1881" y="255"/>
                  </a:cubicBezTo>
                  <a:cubicBezTo>
                    <a:pt x="1879" y="256"/>
                    <a:pt x="1877" y="249"/>
                    <a:pt x="1874" y="249"/>
                  </a:cubicBezTo>
                  <a:cubicBezTo>
                    <a:pt x="1872" y="249"/>
                    <a:pt x="1868" y="247"/>
                    <a:pt x="1867" y="248"/>
                  </a:cubicBezTo>
                  <a:cubicBezTo>
                    <a:pt x="1866" y="248"/>
                    <a:pt x="1859" y="247"/>
                    <a:pt x="1858" y="248"/>
                  </a:cubicBezTo>
                  <a:cubicBezTo>
                    <a:pt x="1856" y="249"/>
                    <a:pt x="1860" y="259"/>
                    <a:pt x="1858" y="259"/>
                  </a:cubicBezTo>
                  <a:cubicBezTo>
                    <a:pt x="1857" y="259"/>
                    <a:pt x="1852" y="244"/>
                    <a:pt x="1851" y="242"/>
                  </a:cubicBezTo>
                  <a:cubicBezTo>
                    <a:pt x="1850" y="240"/>
                    <a:pt x="1848" y="236"/>
                    <a:pt x="1846" y="236"/>
                  </a:cubicBezTo>
                  <a:cubicBezTo>
                    <a:pt x="1845" y="236"/>
                    <a:pt x="1836" y="236"/>
                    <a:pt x="1832" y="235"/>
                  </a:cubicBezTo>
                  <a:cubicBezTo>
                    <a:pt x="1828" y="235"/>
                    <a:pt x="1824" y="228"/>
                    <a:pt x="1821" y="227"/>
                  </a:cubicBezTo>
                  <a:cubicBezTo>
                    <a:pt x="1817" y="226"/>
                    <a:pt x="1811" y="225"/>
                    <a:pt x="1807" y="223"/>
                  </a:cubicBezTo>
                  <a:cubicBezTo>
                    <a:pt x="1803" y="221"/>
                    <a:pt x="1802" y="220"/>
                    <a:pt x="1796" y="217"/>
                  </a:cubicBezTo>
                  <a:cubicBezTo>
                    <a:pt x="1790" y="215"/>
                    <a:pt x="1789" y="213"/>
                    <a:pt x="1786" y="211"/>
                  </a:cubicBezTo>
                  <a:cubicBezTo>
                    <a:pt x="1783" y="209"/>
                    <a:pt x="1781" y="210"/>
                    <a:pt x="1779" y="209"/>
                  </a:cubicBezTo>
                  <a:cubicBezTo>
                    <a:pt x="1776" y="209"/>
                    <a:pt x="1775" y="203"/>
                    <a:pt x="1772" y="203"/>
                  </a:cubicBezTo>
                  <a:cubicBezTo>
                    <a:pt x="1769" y="202"/>
                    <a:pt x="1763" y="200"/>
                    <a:pt x="1759" y="199"/>
                  </a:cubicBezTo>
                  <a:cubicBezTo>
                    <a:pt x="1755" y="198"/>
                    <a:pt x="1755" y="194"/>
                    <a:pt x="1749" y="192"/>
                  </a:cubicBezTo>
                  <a:cubicBezTo>
                    <a:pt x="1742" y="189"/>
                    <a:pt x="1723" y="191"/>
                    <a:pt x="1716" y="191"/>
                  </a:cubicBezTo>
                  <a:cubicBezTo>
                    <a:pt x="1709" y="190"/>
                    <a:pt x="1705" y="186"/>
                    <a:pt x="1703" y="188"/>
                  </a:cubicBezTo>
                  <a:cubicBezTo>
                    <a:pt x="1702" y="190"/>
                    <a:pt x="1704" y="191"/>
                    <a:pt x="1706" y="192"/>
                  </a:cubicBezTo>
                  <a:cubicBezTo>
                    <a:pt x="1708" y="193"/>
                    <a:pt x="1702" y="193"/>
                    <a:pt x="1702" y="195"/>
                  </a:cubicBezTo>
                  <a:cubicBezTo>
                    <a:pt x="1703" y="197"/>
                    <a:pt x="1705" y="199"/>
                    <a:pt x="1708" y="200"/>
                  </a:cubicBezTo>
                  <a:cubicBezTo>
                    <a:pt x="1710" y="200"/>
                    <a:pt x="1710" y="201"/>
                    <a:pt x="1709" y="203"/>
                  </a:cubicBezTo>
                  <a:cubicBezTo>
                    <a:pt x="1709" y="205"/>
                    <a:pt x="1710" y="207"/>
                    <a:pt x="1712" y="208"/>
                  </a:cubicBezTo>
                  <a:cubicBezTo>
                    <a:pt x="1715" y="210"/>
                    <a:pt x="1713" y="211"/>
                    <a:pt x="1711" y="212"/>
                  </a:cubicBezTo>
                  <a:cubicBezTo>
                    <a:pt x="1710" y="212"/>
                    <a:pt x="1711" y="217"/>
                    <a:pt x="1709" y="217"/>
                  </a:cubicBezTo>
                  <a:cubicBezTo>
                    <a:pt x="1707" y="218"/>
                    <a:pt x="1704" y="214"/>
                    <a:pt x="1703" y="213"/>
                  </a:cubicBezTo>
                  <a:cubicBezTo>
                    <a:pt x="1702" y="213"/>
                    <a:pt x="1703" y="217"/>
                    <a:pt x="1703" y="218"/>
                  </a:cubicBezTo>
                  <a:cubicBezTo>
                    <a:pt x="1703" y="219"/>
                    <a:pt x="1698" y="212"/>
                    <a:pt x="1698" y="210"/>
                  </a:cubicBezTo>
                  <a:cubicBezTo>
                    <a:pt x="1697" y="208"/>
                    <a:pt x="1690" y="206"/>
                    <a:pt x="1687" y="203"/>
                  </a:cubicBezTo>
                  <a:cubicBezTo>
                    <a:pt x="1685" y="201"/>
                    <a:pt x="1684" y="195"/>
                    <a:pt x="1682" y="194"/>
                  </a:cubicBezTo>
                  <a:cubicBezTo>
                    <a:pt x="1680" y="193"/>
                    <a:pt x="1680" y="195"/>
                    <a:pt x="1680" y="197"/>
                  </a:cubicBezTo>
                  <a:cubicBezTo>
                    <a:pt x="1681" y="199"/>
                    <a:pt x="1664" y="198"/>
                    <a:pt x="1658" y="196"/>
                  </a:cubicBezTo>
                  <a:cubicBezTo>
                    <a:pt x="1653" y="195"/>
                    <a:pt x="1642" y="193"/>
                    <a:pt x="1638" y="194"/>
                  </a:cubicBezTo>
                  <a:cubicBezTo>
                    <a:pt x="1634" y="196"/>
                    <a:pt x="1632" y="199"/>
                    <a:pt x="1631" y="201"/>
                  </a:cubicBezTo>
                  <a:cubicBezTo>
                    <a:pt x="1631" y="203"/>
                    <a:pt x="1634" y="211"/>
                    <a:pt x="1633" y="212"/>
                  </a:cubicBezTo>
                  <a:cubicBezTo>
                    <a:pt x="1631" y="213"/>
                    <a:pt x="1628" y="205"/>
                    <a:pt x="1628" y="204"/>
                  </a:cubicBezTo>
                  <a:cubicBezTo>
                    <a:pt x="1629" y="202"/>
                    <a:pt x="1625" y="202"/>
                    <a:pt x="1622" y="199"/>
                  </a:cubicBezTo>
                  <a:cubicBezTo>
                    <a:pt x="1618" y="196"/>
                    <a:pt x="1616" y="195"/>
                    <a:pt x="1613" y="193"/>
                  </a:cubicBezTo>
                  <a:cubicBezTo>
                    <a:pt x="1610" y="190"/>
                    <a:pt x="1612" y="192"/>
                    <a:pt x="1612" y="190"/>
                  </a:cubicBezTo>
                  <a:cubicBezTo>
                    <a:pt x="1613" y="187"/>
                    <a:pt x="1610" y="186"/>
                    <a:pt x="1608" y="182"/>
                  </a:cubicBezTo>
                  <a:cubicBezTo>
                    <a:pt x="1606" y="179"/>
                    <a:pt x="1600" y="172"/>
                    <a:pt x="1595" y="170"/>
                  </a:cubicBezTo>
                  <a:cubicBezTo>
                    <a:pt x="1589" y="168"/>
                    <a:pt x="1574" y="170"/>
                    <a:pt x="1567" y="170"/>
                  </a:cubicBezTo>
                  <a:cubicBezTo>
                    <a:pt x="1560" y="171"/>
                    <a:pt x="1550" y="174"/>
                    <a:pt x="1546" y="174"/>
                  </a:cubicBezTo>
                  <a:cubicBezTo>
                    <a:pt x="1542" y="174"/>
                    <a:pt x="1536" y="171"/>
                    <a:pt x="1534" y="169"/>
                  </a:cubicBezTo>
                  <a:cubicBezTo>
                    <a:pt x="1531" y="168"/>
                    <a:pt x="1522" y="159"/>
                    <a:pt x="1520" y="157"/>
                  </a:cubicBezTo>
                  <a:cubicBezTo>
                    <a:pt x="1517" y="155"/>
                    <a:pt x="1513" y="155"/>
                    <a:pt x="1513" y="154"/>
                  </a:cubicBezTo>
                  <a:cubicBezTo>
                    <a:pt x="1513" y="152"/>
                    <a:pt x="1517" y="154"/>
                    <a:pt x="1519" y="154"/>
                  </a:cubicBezTo>
                  <a:cubicBezTo>
                    <a:pt x="1520" y="154"/>
                    <a:pt x="1518" y="149"/>
                    <a:pt x="1516" y="147"/>
                  </a:cubicBezTo>
                  <a:cubicBezTo>
                    <a:pt x="1515" y="145"/>
                    <a:pt x="1509" y="142"/>
                    <a:pt x="1505" y="142"/>
                  </a:cubicBezTo>
                  <a:cubicBezTo>
                    <a:pt x="1500" y="142"/>
                    <a:pt x="1498" y="140"/>
                    <a:pt x="1493" y="140"/>
                  </a:cubicBezTo>
                  <a:cubicBezTo>
                    <a:pt x="1489" y="140"/>
                    <a:pt x="1491" y="141"/>
                    <a:pt x="1490" y="141"/>
                  </a:cubicBezTo>
                  <a:cubicBezTo>
                    <a:pt x="1488" y="142"/>
                    <a:pt x="1485" y="141"/>
                    <a:pt x="1483" y="141"/>
                  </a:cubicBezTo>
                  <a:cubicBezTo>
                    <a:pt x="1481" y="141"/>
                    <a:pt x="1479" y="144"/>
                    <a:pt x="1477" y="144"/>
                  </a:cubicBezTo>
                  <a:cubicBezTo>
                    <a:pt x="1475" y="145"/>
                    <a:pt x="1470" y="145"/>
                    <a:pt x="1467" y="145"/>
                  </a:cubicBezTo>
                  <a:cubicBezTo>
                    <a:pt x="1463" y="145"/>
                    <a:pt x="1466" y="144"/>
                    <a:pt x="1467" y="142"/>
                  </a:cubicBezTo>
                  <a:cubicBezTo>
                    <a:pt x="1469" y="141"/>
                    <a:pt x="1467" y="139"/>
                    <a:pt x="1467" y="139"/>
                  </a:cubicBezTo>
                  <a:cubicBezTo>
                    <a:pt x="1466" y="138"/>
                    <a:pt x="1467" y="137"/>
                    <a:pt x="1470" y="137"/>
                  </a:cubicBezTo>
                  <a:cubicBezTo>
                    <a:pt x="1472" y="137"/>
                    <a:pt x="1485" y="140"/>
                    <a:pt x="1487" y="140"/>
                  </a:cubicBezTo>
                  <a:cubicBezTo>
                    <a:pt x="1490" y="139"/>
                    <a:pt x="1472" y="134"/>
                    <a:pt x="1465" y="134"/>
                  </a:cubicBezTo>
                  <a:cubicBezTo>
                    <a:pt x="1458" y="134"/>
                    <a:pt x="1443" y="132"/>
                    <a:pt x="1440" y="133"/>
                  </a:cubicBezTo>
                  <a:cubicBezTo>
                    <a:pt x="1438" y="134"/>
                    <a:pt x="1427" y="137"/>
                    <a:pt x="1426" y="137"/>
                  </a:cubicBezTo>
                  <a:cubicBezTo>
                    <a:pt x="1424" y="137"/>
                    <a:pt x="1424" y="141"/>
                    <a:pt x="1425" y="144"/>
                  </a:cubicBezTo>
                  <a:cubicBezTo>
                    <a:pt x="1427" y="147"/>
                    <a:pt x="1427" y="144"/>
                    <a:pt x="1428" y="143"/>
                  </a:cubicBezTo>
                  <a:cubicBezTo>
                    <a:pt x="1429" y="142"/>
                    <a:pt x="1430" y="144"/>
                    <a:pt x="1434" y="145"/>
                  </a:cubicBezTo>
                  <a:cubicBezTo>
                    <a:pt x="1437" y="146"/>
                    <a:pt x="1431" y="145"/>
                    <a:pt x="1431" y="146"/>
                  </a:cubicBezTo>
                  <a:cubicBezTo>
                    <a:pt x="1431" y="147"/>
                    <a:pt x="1430" y="146"/>
                    <a:pt x="1429" y="149"/>
                  </a:cubicBezTo>
                  <a:cubicBezTo>
                    <a:pt x="1428" y="151"/>
                    <a:pt x="1436" y="156"/>
                    <a:pt x="1436" y="158"/>
                  </a:cubicBezTo>
                  <a:cubicBezTo>
                    <a:pt x="1437" y="159"/>
                    <a:pt x="1435" y="158"/>
                    <a:pt x="1433" y="158"/>
                  </a:cubicBezTo>
                  <a:cubicBezTo>
                    <a:pt x="1431" y="158"/>
                    <a:pt x="1432" y="159"/>
                    <a:pt x="1430" y="160"/>
                  </a:cubicBezTo>
                  <a:cubicBezTo>
                    <a:pt x="1428" y="161"/>
                    <a:pt x="1425" y="156"/>
                    <a:pt x="1425" y="156"/>
                  </a:cubicBezTo>
                  <a:cubicBezTo>
                    <a:pt x="1426" y="155"/>
                    <a:pt x="1421" y="154"/>
                    <a:pt x="1419" y="155"/>
                  </a:cubicBezTo>
                  <a:cubicBezTo>
                    <a:pt x="1417" y="157"/>
                    <a:pt x="1421" y="160"/>
                    <a:pt x="1422" y="162"/>
                  </a:cubicBezTo>
                  <a:cubicBezTo>
                    <a:pt x="1423" y="164"/>
                    <a:pt x="1421" y="162"/>
                    <a:pt x="1419" y="162"/>
                  </a:cubicBezTo>
                  <a:cubicBezTo>
                    <a:pt x="1418" y="162"/>
                    <a:pt x="1420" y="167"/>
                    <a:pt x="1418" y="167"/>
                  </a:cubicBezTo>
                  <a:cubicBezTo>
                    <a:pt x="1416" y="167"/>
                    <a:pt x="1412" y="161"/>
                    <a:pt x="1409" y="160"/>
                  </a:cubicBezTo>
                  <a:cubicBezTo>
                    <a:pt x="1405" y="159"/>
                    <a:pt x="1404" y="157"/>
                    <a:pt x="1401" y="158"/>
                  </a:cubicBezTo>
                  <a:cubicBezTo>
                    <a:pt x="1399" y="158"/>
                    <a:pt x="1397" y="156"/>
                    <a:pt x="1393" y="155"/>
                  </a:cubicBezTo>
                  <a:cubicBezTo>
                    <a:pt x="1389" y="155"/>
                    <a:pt x="1387" y="157"/>
                    <a:pt x="1386" y="158"/>
                  </a:cubicBezTo>
                  <a:cubicBezTo>
                    <a:pt x="1385" y="159"/>
                    <a:pt x="1383" y="160"/>
                    <a:pt x="1380" y="159"/>
                  </a:cubicBezTo>
                  <a:cubicBezTo>
                    <a:pt x="1378" y="159"/>
                    <a:pt x="1373" y="152"/>
                    <a:pt x="1371" y="150"/>
                  </a:cubicBezTo>
                  <a:cubicBezTo>
                    <a:pt x="1369" y="147"/>
                    <a:pt x="1370" y="150"/>
                    <a:pt x="1368" y="153"/>
                  </a:cubicBezTo>
                  <a:cubicBezTo>
                    <a:pt x="1366" y="157"/>
                    <a:pt x="1366" y="160"/>
                    <a:pt x="1368" y="165"/>
                  </a:cubicBezTo>
                  <a:cubicBezTo>
                    <a:pt x="1369" y="170"/>
                    <a:pt x="1364" y="174"/>
                    <a:pt x="1363" y="175"/>
                  </a:cubicBezTo>
                  <a:cubicBezTo>
                    <a:pt x="1362" y="176"/>
                    <a:pt x="1361" y="173"/>
                    <a:pt x="1360" y="171"/>
                  </a:cubicBezTo>
                  <a:cubicBezTo>
                    <a:pt x="1359" y="170"/>
                    <a:pt x="1356" y="170"/>
                    <a:pt x="1355" y="170"/>
                  </a:cubicBezTo>
                  <a:cubicBezTo>
                    <a:pt x="1354" y="170"/>
                    <a:pt x="1352" y="167"/>
                    <a:pt x="1352" y="165"/>
                  </a:cubicBezTo>
                  <a:cubicBezTo>
                    <a:pt x="1351" y="164"/>
                    <a:pt x="1350" y="162"/>
                    <a:pt x="1348" y="161"/>
                  </a:cubicBezTo>
                  <a:cubicBezTo>
                    <a:pt x="1347" y="159"/>
                    <a:pt x="1347" y="158"/>
                    <a:pt x="1343" y="157"/>
                  </a:cubicBezTo>
                  <a:cubicBezTo>
                    <a:pt x="1339" y="155"/>
                    <a:pt x="1341" y="154"/>
                    <a:pt x="1339" y="152"/>
                  </a:cubicBezTo>
                  <a:cubicBezTo>
                    <a:pt x="1337" y="150"/>
                    <a:pt x="1337" y="151"/>
                    <a:pt x="1336" y="151"/>
                  </a:cubicBezTo>
                  <a:cubicBezTo>
                    <a:pt x="1335" y="152"/>
                    <a:pt x="1334" y="150"/>
                    <a:pt x="1333" y="148"/>
                  </a:cubicBezTo>
                  <a:cubicBezTo>
                    <a:pt x="1333" y="147"/>
                    <a:pt x="1331" y="148"/>
                    <a:pt x="1330" y="148"/>
                  </a:cubicBezTo>
                  <a:cubicBezTo>
                    <a:pt x="1329" y="149"/>
                    <a:pt x="1327" y="143"/>
                    <a:pt x="1325" y="142"/>
                  </a:cubicBezTo>
                  <a:cubicBezTo>
                    <a:pt x="1323" y="141"/>
                    <a:pt x="1319" y="140"/>
                    <a:pt x="1317" y="140"/>
                  </a:cubicBezTo>
                  <a:cubicBezTo>
                    <a:pt x="1314" y="140"/>
                    <a:pt x="1311" y="136"/>
                    <a:pt x="1310" y="135"/>
                  </a:cubicBezTo>
                  <a:cubicBezTo>
                    <a:pt x="1310" y="134"/>
                    <a:pt x="1320" y="137"/>
                    <a:pt x="1324" y="139"/>
                  </a:cubicBezTo>
                  <a:cubicBezTo>
                    <a:pt x="1328" y="140"/>
                    <a:pt x="1328" y="142"/>
                    <a:pt x="1331" y="145"/>
                  </a:cubicBezTo>
                  <a:cubicBezTo>
                    <a:pt x="1335" y="147"/>
                    <a:pt x="1338" y="147"/>
                    <a:pt x="1337" y="146"/>
                  </a:cubicBezTo>
                  <a:cubicBezTo>
                    <a:pt x="1337" y="144"/>
                    <a:pt x="1336" y="131"/>
                    <a:pt x="1335" y="129"/>
                  </a:cubicBezTo>
                  <a:cubicBezTo>
                    <a:pt x="1335" y="127"/>
                    <a:pt x="1331" y="125"/>
                    <a:pt x="1327" y="123"/>
                  </a:cubicBezTo>
                  <a:cubicBezTo>
                    <a:pt x="1323" y="121"/>
                    <a:pt x="1325" y="118"/>
                    <a:pt x="1321" y="117"/>
                  </a:cubicBezTo>
                  <a:cubicBezTo>
                    <a:pt x="1318" y="116"/>
                    <a:pt x="1319" y="115"/>
                    <a:pt x="1316" y="115"/>
                  </a:cubicBezTo>
                  <a:cubicBezTo>
                    <a:pt x="1313" y="115"/>
                    <a:pt x="1310" y="113"/>
                    <a:pt x="1309" y="114"/>
                  </a:cubicBezTo>
                  <a:cubicBezTo>
                    <a:pt x="1307" y="114"/>
                    <a:pt x="1305" y="114"/>
                    <a:pt x="1301" y="114"/>
                  </a:cubicBezTo>
                  <a:cubicBezTo>
                    <a:pt x="1297" y="113"/>
                    <a:pt x="1294" y="113"/>
                    <a:pt x="1292" y="111"/>
                  </a:cubicBezTo>
                  <a:cubicBezTo>
                    <a:pt x="1290" y="109"/>
                    <a:pt x="1290" y="108"/>
                    <a:pt x="1286" y="108"/>
                  </a:cubicBezTo>
                  <a:cubicBezTo>
                    <a:pt x="1283" y="108"/>
                    <a:pt x="1282" y="106"/>
                    <a:pt x="1279" y="106"/>
                  </a:cubicBezTo>
                  <a:cubicBezTo>
                    <a:pt x="1277" y="106"/>
                    <a:pt x="1275" y="108"/>
                    <a:pt x="1275" y="110"/>
                  </a:cubicBezTo>
                  <a:cubicBezTo>
                    <a:pt x="1274" y="112"/>
                    <a:pt x="1278" y="115"/>
                    <a:pt x="1280" y="116"/>
                  </a:cubicBezTo>
                  <a:cubicBezTo>
                    <a:pt x="1283" y="118"/>
                    <a:pt x="1283" y="118"/>
                    <a:pt x="1281" y="119"/>
                  </a:cubicBezTo>
                  <a:cubicBezTo>
                    <a:pt x="1278" y="120"/>
                    <a:pt x="1279" y="120"/>
                    <a:pt x="1282" y="123"/>
                  </a:cubicBezTo>
                  <a:cubicBezTo>
                    <a:pt x="1285" y="126"/>
                    <a:pt x="1278" y="124"/>
                    <a:pt x="1280" y="126"/>
                  </a:cubicBezTo>
                  <a:cubicBezTo>
                    <a:pt x="1282" y="129"/>
                    <a:pt x="1274" y="128"/>
                    <a:pt x="1268" y="126"/>
                  </a:cubicBezTo>
                  <a:cubicBezTo>
                    <a:pt x="1263" y="124"/>
                    <a:pt x="1257" y="126"/>
                    <a:pt x="1255" y="126"/>
                  </a:cubicBezTo>
                  <a:cubicBezTo>
                    <a:pt x="1253" y="127"/>
                    <a:pt x="1250" y="118"/>
                    <a:pt x="1249" y="117"/>
                  </a:cubicBezTo>
                  <a:cubicBezTo>
                    <a:pt x="1249" y="117"/>
                    <a:pt x="1242" y="116"/>
                    <a:pt x="1238" y="116"/>
                  </a:cubicBezTo>
                  <a:cubicBezTo>
                    <a:pt x="1234" y="117"/>
                    <a:pt x="1227" y="113"/>
                    <a:pt x="1225" y="112"/>
                  </a:cubicBezTo>
                  <a:cubicBezTo>
                    <a:pt x="1223" y="111"/>
                    <a:pt x="1223" y="112"/>
                    <a:pt x="1222" y="114"/>
                  </a:cubicBezTo>
                  <a:cubicBezTo>
                    <a:pt x="1221" y="115"/>
                    <a:pt x="1211" y="109"/>
                    <a:pt x="1207" y="109"/>
                  </a:cubicBezTo>
                  <a:cubicBezTo>
                    <a:pt x="1203" y="109"/>
                    <a:pt x="1199" y="108"/>
                    <a:pt x="1198" y="110"/>
                  </a:cubicBezTo>
                  <a:cubicBezTo>
                    <a:pt x="1197" y="113"/>
                    <a:pt x="1203" y="118"/>
                    <a:pt x="1205" y="120"/>
                  </a:cubicBezTo>
                  <a:cubicBezTo>
                    <a:pt x="1207" y="123"/>
                    <a:pt x="1201" y="126"/>
                    <a:pt x="1199" y="127"/>
                  </a:cubicBezTo>
                  <a:cubicBezTo>
                    <a:pt x="1197" y="128"/>
                    <a:pt x="1200" y="123"/>
                    <a:pt x="1199" y="121"/>
                  </a:cubicBezTo>
                  <a:cubicBezTo>
                    <a:pt x="1199" y="119"/>
                    <a:pt x="1192" y="105"/>
                    <a:pt x="1192" y="103"/>
                  </a:cubicBezTo>
                  <a:cubicBezTo>
                    <a:pt x="1191" y="101"/>
                    <a:pt x="1188" y="101"/>
                    <a:pt x="1184" y="102"/>
                  </a:cubicBezTo>
                  <a:cubicBezTo>
                    <a:pt x="1181" y="102"/>
                    <a:pt x="1180" y="95"/>
                    <a:pt x="1180" y="93"/>
                  </a:cubicBezTo>
                  <a:cubicBezTo>
                    <a:pt x="1179" y="92"/>
                    <a:pt x="1178" y="95"/>
                    <a:pt x="1175" y="96"/>
                  </a:cubicBezTo>
                  <a:cubicBezTo>
                    <a:pt x="1172" y="97"/>
                    <a:pt x="1173" y="97"/>
                    <a:pt x="1169" y="100"/>
                  </a:cubicBezTo>
                  <a:cubicBezTo>
                    <a:pt x="1166" y="103"/>
                    <a:pt x="1164" y="103"/>
                    <a:pt x="1160" y="106"/>
                  </a:cubicBezTo>
                  <a:cubicBezTo>
                    <a:pt x="1157" y="108"/>
                    <a:pt x="1149" y="120"/>
                    <a:pt x="1146" y="122"/>
                  </a:cubicBezTo>
                  <a:cubicBezTo>
                    <a:pt x="1142" y="124"/>
                    <a:pt x="1144" y="116"/>
                    <a:pt x="1144" y="110"/>
                  </a:cubicBezTo>
                  <a:cubicBezTo>
                    <a:pt x="1144" y="105"/>
                    <a:pt x="1142" y="103"/>
                    <a:pt x="1142" y="101"/>
                  </a:cubicBezTo>
                  <a:cubicBezTo>
                    <a:pt x="1141" y="99"/>
                    <a:pt x="1147" y="103"/>
                    <a:pt x="1149" y="102"/>
                  </a:cubicBezTo>
                  <a:cubicBezTo>
                    <a:pt x="1152" y="101"/>
                    <a:pt x="1161" y="88"/>
                    <a:pt x="1164" y="86"/>
                  </a:cubicBezTo>
                  <a:cubicBezTo>
                    <a:pt x="1166" y="85"/>
                    <a:pt x="1167" y="84"/>
                    <a:pt x="1171" y="82"/>
                  </a:cubicBezTo>
                  <a:cubicBezTo>
                    <a:pt x="1175" y="79"/>
                    <a:pt x="1178" y="80"/>
                    <a:pt x="1183" y="76"/>
                  </a:cubicBezTo>
                  <a:cubicBezTo>
                    <a:pt x="1188" y="72"/>
                    <a:pt x="1186" y="59"/>
                    <a:pt x="1186" y="54"/>
                  </a:cubicBezTo>
                  <a:cubicBezTo>
                    <a:pt x="1186" y="49"/>
                    <a:pt x="1186" y="45"/>
                    <a:pt x="1183" y="43"/>
                  </a:cubicBezTo>
                  <a:cubicBezTo>
                    <a:pt x="1181" y="41"/>
                    <a:pt x="1182" y="39"/>
                    <a:pt x="1179" y="36"/>
                  </a:cubicBezTo>
                  <a:cubicBezTo>
                    <a:pt x="1177" y="32"/>
                    <a:pt x="1175" y="32"/>
                    <a:pt x="1173" y="32"/>
                  </a:cubicBezTo>
                  <a:cubicBezTo>
                    <a:pt x="1170" y="32"/>
                    <a:pt x="1167" y="30"/>
                    <a:pt x="1167" y="30"/>
                  </a:cubicBezTo>
                  <a:cubicBezTo>
                    <a:pt x="1166" y="30"/>
                    <a:pt x="1163" y="31"/>
                    <a:pt x="1161" y="32"/>
                  </a:cubicBezTo>
                  <a:cubicBezTo>
                    <a:pt x="1159" y="33"/>
                    <a:pt x="1139" y="31"/>
                    <a:pt x="1132" y="31"/>
                  </a:cubicBezTo>
                  <a:cubicBezTo>
                    <a:pt x="1126" y="31"/>
                    <a:pt x="1128" y="34"/>
                    <a:pt x="1125" y="36"/>
                  </a:cubicBezTo>
                  <a:cubicBezTo>
                    <a:pt x="1122" y="37"/>
                    <a:pt x="1119" y="39"/>
                    <a:pt x="1118" y="40"/>
                  </a:cubicBezTo>
                  <a:cubicBezTo>
                    <a:pt x="1116" y="41"/>
                    <a:pt x="1116" y="35"/>
                    <a:pt x="1117" y="33"/>
                  </a:cubicBezTo>
                  <a:cubicBezTo>
                    <a:pt x="1117" y="32"/>
                    <a:pt x="1119" y="25"/>
                    <a:pt x="1120" y="23"/>
                  </a:cubicBezTo>
                  <a:cubicBezTo>
                    <a:pt x="1121" y="21"/>
                    <a:pt x="1114" y="22"/>
                    <a:pt x="1112" y="22"/>
                  </a:cubicBezTo>
                  <a:cubicBezTo>
                    <a:pt x="1110" y="22"/>
                    <a:pt x="1115" y="18"/>
                    <a:pt x="1116" y="17"/>
                  </a:cubicBezTo>
                  <a:cubicBezTo>
                    <a:pt x="1117" y="16"/>
                    <a:pt x="1119" y="15"/>
                    <a:pt x="1118" y="12"/>
                  </a:cubicBezTo>
                  <a:cubicBezTo>
                    <a:pt x="1117" y="9"/>
                    <a:pt x="1118" y="9"/>
                    <a:pt x="1114" y="7"/>
                  </a:cubicBezTo>
                  <a:cubicBezTo>
                    <a:pt x="1109" y="6"/>
                    <a:pt x="1109" y="3"/>
                    <a:pt x="1105" y="2"/>
                  </a:cubicBezTo>
                  <a:cubicBezTo>
                    <a:pt x="1101" y="1"/>
                    <a:pt x="1100" y="0"/>
                    <a:pt x="1098" y="0"/>
                  </a:cubicBezTo>
                  <a:cubicBezTo>
                    <a:pt x="1096" y="0"/>
                    <a:pt x="1096" y="1"/>
                    <a:pt x="1094" y="2"/>
                  </a:cubicBezTo>
                  <a:cubicBezTo>
                    <a:pt x="1091" y="3"/>
                    <a:pt x="1085" y="6"/>
                    <a:pt x="1084" y="8"/>
                  </a:cubicBezTo>
                  <a:cubicBezTo>
                    <a:pt x="1084" y="10"/>
                    <a:pt x="1084" y="13"/>
                    <a:pt x="1081" y="17"/>
                  </a:cubicBezTo>
                  <a:cubicBezTo>
                    <a:pt x="1077" y="21"/>
                    <a:pt x="1080" y="23"/>
                    <a:pt x="1080" y="29"/>
                  </a:cubicBezTo>
                  <a:cubicBezTo>
                    <a:pt x="1080" y="34"/>
                    <a:pt x="1079" y="35"/>
                    <a:pt x="1071" y="37"/>
                  </a:cubicBezTo>
                  <a:cubicBezTo>
                    <a:pt x="1064" y="38"/>
                    <a:pt x="1064" y="34"/>
                    <a:pt x="1061" y="37"/>
                  </a:cubicBezTo>
                  <a:cubicBezTo>
                    <a:pt x="1058" y="41"/>
                    <a:pt x="1063" y="45"/>
                    <a:pt x="1072" y="49"/>
                  </a:cubicBezTo>
                  <a:cubicBezTo>
                    <a:pt x="1081" y="53"/>
                    <a:pt x="1080" y="51"/>
                    <a:pt x="1080" y="53"/>
                  </a:cubicBezTo>
                  <a:cubicBezTo>
                    <a:pt x="1080" y="54"/>
                    <a:pt x="1074" y="53"/>
                    <a:pt x="1071" y="53"/>
                  </a:cubicBezTo>
                  <a:cubicBezTo>
                    <a:pt x="1069" y="54"/>
                    <a:pt x="1073" y="56"/>
                    <a:pt x="1076" y="56"/>
                  </a:cubicBezTo>
                  <a:cubicBezTo>
                    <a:pt x="1078" y="56"/>
                    <a:pt x="1079" y="57"/>
                    <a:pt x="1081" y="60"/>
                  </a:cubicBezTo>
                  <a:cubicBezTo>
                    <a:pt x="1083" y="64"/>
                    <a:pt x="1080" y="67"/>
                    <a:pt x="1079" y="68"/>
                  </a:cubicBezTo>
                  <a:cubicBezTo>
                    <a:pt x="1079" y="69"/>
                    <a:pt x="1079" y="64"/>
                    <a:pt x="1078" y="62"/>
                  </a:cubicBezTo>
                  <a:cubicBezTo>
                    <a:pt x="1077" y="59"/>
                    <a:pt x="1075" y="60"/>
                    <a:pt x="1072" y="61"/>
                  </a:cubicBezTo>
                  <a:cubicBezTo>
                    <a:pt x="1068" y="61"/>
                    <a:pt x="1067" y="59"/>
                    <a:pt x="1065" y="57"/>
                  </a:cubicBezTo>
                  <a:cubicBezTo>
                    <a:pt x="1064" y="54"/>
                    <a:pt x="1061" y="51"/>
                    <a:pt x="1057" y="50"/>
                  </a:cubicBezTo>
                  <a:cubicBezTo>
                    <a:pt x="1053" y="49"/>
                    <a:pt x="1053" y="50"/>
                    <a:pt x="1049" y="51"/>
                  </a:cubicBezTo>
                  <a:cubicBezTo>
                    <a:pt x="1046" y="52"/>
                    <a:pt x="1048" y="48"/>
                    <a:pt x="1045" y="46"/>
                  </a:cubicBezTo>
                  <a:cubicBezTo>
                    <a:pt x="1043" y="44"/>
                    <a:pt x="1043" y="44"/>
                    <a:pt x="1040" y="44"/>
                  </a:cubicBezTo>
                  <a:cubicBezTo>
                    <a:pt x="1037" y="45"/>
                    <a:pt x="1036" y="46"/>
                    <a:pt x="1032" y="45"/>
                  </a:cubicBezTo>
                  <a:cubicBezTo>
                    <a:pt x="1027" y="45"/>
                    <a:pt x="1028" y="47"/>
                    <a:pt x="1024" y="47"/>
                  </a:cubicBezTo>
                  <a:cubicBezTo>
                    <a:pt x="1020" y="47"/>
                    <a:pt x="1022" y="45"/>
                    <a:pt x="1022" y="43"/>
                  </a:cubicBezTo>
                  <a:cubicBezTo>
                    <a:pt x="1022" y="42"/>
                    <a:pt x="1018" y="46"/>
                    <a:pt x="1015" y="47"/>
                  </a:cubicBezTo>
                  <a:cubicBezTo>
                    <a:pt x="1012" y="47"/>
                    <a:pt x="1008" y="50"/>
                    <a:pt x="1006" y="51"/>
                  </a:cubicBezTo>
                  <a:cubicBezTo>
                    <a:pt x="1004" y="53"/>
                    <a:pt x="994" y="55"/>
                    <a:pt x="987" y="58"/>
                  </a:cubicBezTo>
                  <a:cubicBezTo>
                    <a:pt x="981" y="62"/>
                    <a:pt x="980" y="68"/>
                    <a:pt x="976" y="70"/>
                  </a:cubicBezTo>
                  <a:cubicBezTo>
                    <a:pt x="973" y="73"/>
                    <a:pt x="975" y="74"/>
                    <a:pt x="971" y="76"/>
                  </a:cubicBezTo>
                  <a:cubicBezTo>
                    <a:pt x="968" y="77"/>
                    <a:pt x="964" y="79"/>
                    <a:pt x="961" y="81"/>
                  </a:cubicBezTo>
                  <a:cubicBezTo>
                    <a:pt x="958" y="83"/>
                    <a:pt x="959" y="84"/>
                    <a:pt x="956" y="85"/>
                  </a:cubicBezTo>
                  <a:cubicBezTo>
                    <a:pt x="952" y="87"/>
                    <a:pt x="954" y="90"/>
                    <a:pt x="954" y="93"/>
                  </a:cubicBezTo>
                  <a:cubicBezTo>
                    <a:pt x="954" y="95"/>
                    <a:pt x="959" y="96"/>
                    <a:pt x="958" y="97"/>
                  </a:cubicBezTo>
                  <a:cubicBezTo>
                    <a:pt x="956" y="99"/>
                    <a:pt x="957" y="101"/>
                    <a:pt x="952" y="102"/>
                  </a:cubicBezTo>
                  <a:cubicBezTo>
                    <a:pt x="946" y="102"/>
                    <a:pt x="945" y="104"/>
                    <a:pt x="938" y="107"/>
                  </a:cubicBezTo>
                  <a:cubicBezTo>
                    <a:pt x="931" y="109"/>
                    <a:pt x="926" y="107"/>
                    <a:pt x="923" y="109"/>
                  </a:cubicBezTo>
                  <a:cubicBezTo>
                    <a:pt x="920" y="111"/>
                    <a:pt x="923" y="118"/>
                    <a:pt x="922" y="122"/>
                  </a:cubicBezTo>
                  <a:cubicBezTo>
                    <a:pt x="921" y="125"/>
                    <a:pt x="922" y="127"/>
                    <a:pt x="925" y="131"/>
                  </a:cubicBezTo>
                  <a:cubicBezTo>
                    <a:pt x="927" y="135"/>
                    <a:pt x="929" y="137"/>
                    <a:pt x="932" y="138"/>
                  </a:cubicBezTo>
                  <a:cubicBezTo>
                    <a:pt x="935" y="139"/>
                    <a:pt x="939" y="143"/>
                    <a:pt x="942" y="145"/>
                  </a:cubicBezTo>
                  <a:cubicBezTo>
                    <a:pt x="945" y="148"/>
                    <a:pt x="947" y="148"/>
                    <a:pt x="949" y="149"/>
                  </a:cubicBezTo>
                  <a:cubicBezTo>
                    <a:pt x="952" y="151"/>
                    <a:pt x="952" y="158"/>
                    <a:pt x="952" y="160"/>
                  </a:cubicBezTo>
                  <a:cubicBezTo>
                    <a:pt x="951" y="162"/>
                    <a:pt x="951" y="172"/>
                    <a:pt x="950" y="174"/>
                  </a:cubicBezTo>
                  <a:cubicBezTo>
                    <a:pt x="949" y="177"/>
                    <a:pt x="947" y="170"/>
                    <a:pt x="946" y="169"/>
                  </a:cubicBezTo>
                  <a:cubicBezTo>
                    <a:pt x="945" y="168"/>
                    <a:pt x="942" y="168"/>
                    <a:pt x="941" y="169"/>
                  </a:cubicBezTo>
                  <a:cubicBezTo>
                    <a:pt x="939" y="171"/>
                    <a:pt x="942" y="164"/>
                    <a:pt x="944" y="162"/>
                  </a:cubicBezTo>
                  <a:cubicBezTo>
                    <a:pt x="946" y="160"/>
                    <a:pt x="946" y="156"/>
                    <a:pt x="947" y="154"/>
                  </a:cubicBezTo>
                  <a:cubicBezTo>
                    <a:pt x="948" y="152"/>
                    <a:pt x="933" y="151"/>
                    <a:pt x="929" y="149"/>
                  </a:cubicBezTo>
                  <a:cubicBezTo>
                    <a:pt x="925" y="147"/>
                    <a:pt x="917" y="133"/>
                    <a:pt x="915" y="129"/>
                  </a:cubicBezTo>
                  <a:cubicBezTo>
                    <a:pt x="913" y="126"/>
                    <a:pt x="908" y="125"/>
                    <a:pt x="907" y="126"/>
                  </a:cubicBezTo>
                  <a:cubicBezTo>
                    <a:pt x="905" y="127"/>
                    <a:pt x="900" y="130"/>
                    <a:pt x="899" y="131"/>
                  </a:cubicBezTo>
                  <a:cubicBezTo>
                    <a:pt x="898" y="133"/>
                    <a:pt x="902" y="133"/>
                    <a:pt x="905" y="135"/>
                  </a:cubicBezTo>
                  <a:cubicBezTo>
                    <a:pt x="907" y="136"/>
                    <a:pt x="907" y="138"/>
                    <a:pt x="906" y="139"/>
                  </a:cubicBezTo>
                  <a:cubicBezTo>
                    <a:pt x="904" y="141"/>
                    <a:pt x="903" y="136"/>
                    <a:pt x="901" y="137"/>
                  </a:cubicBezTo>
                  <a:cubicBezTo>
                    <a:pt x="899" y="139"/>
                    <a:pt x="896" y="136"/>
                    <a:pt x="893" y="135"/>
                  </a:cubicBezTo>
                  <a:cubicBezTo>
                    <a:pt x="890" y="135"/>
                    <a:pt x="885" y="135"/>
                    <a:pt x="886" y="136"/>
                  </a:cubicBezTo>
                  <a:cubicBezTo>
                    <a:pt x="887" y="138"/>
                    <a:pt x="886" y="140"/>
                    <a:pt x="887" y="143"/>
                  </a:cubicBezTo>
                  <a:cubicBezTo>
                    <a:pt x="888" y="146"/>
                    <a:pt x="893" y="150"/>
                    <a:pt x="895" y="151"/>
                  </a:cubicBezTo>
                  <a:cubicBezTo>
                    <a:pt x="897" y="151"/>
                    <a:pt x="903" y="152"/>
                    <a:pt x="904" y="154"/>
                  </a:cubicBezTo>
                  <a:cubicBezTo>
                    <a:pt x="906" y="156"/>
                    <a:pt x="907" y="160"/>
                    <a:pt x="905" y="162"/>
                  </a:cubicBezTo>
                  <a:cubicBezTo>
                    <a:pt x="904" y="163"/>
                    <a:pt x="899" y="158"/>
                    <a:pt x="896" y="159"/>
                  </a:cubicBezTo>
                  <a:cubicBezTo>
                    <a:pt x="893" y="160"/>
                    <a:pt x="889" y="160"/>
                    <a:pt x="887" y="160"/>
                  </a:cubicBezTo>
                  <a:cubicBezTo>
                    <a:pt x="884" y="161"/>
                    <a:pt x="882" y="158"/>
                    <a:pt x="882" y="155"/>
                  </a:cubicBezTo>
                  <a:cubicBezTo>
                    <a:pt x="882" y="152"/>
                    <a:pt x="882" y="133"/>
                    <a:pt x="880" y="130"/>
                  </a:cubicBezTo>
                  <a:cubicBezTo>
                    <a:pt x="877" y="128"/>
                    <a:pt x="875" y="126"/>
                    <a:pt x="874" y="127"/>
                  </a:cubicBezTo>
                  <a:cubicBezTo>
                    <a:pt x="873" y="127"/>
                    <a:pt x="874" y="137"/>
                    <a:pt x="874" y="140"/>
                  </a:cubicBezTo>
                  <a:cubicBezTo>
                    <a:pt x="874" y="143"/>
                    <a:pt x="865" y="147"/>
                    <a:pt x="865" y="150"/>
                  </a:cubicBezTo>
                  <a:cubicBezTo>
                    <a:pt x="865" y="154"/>
                    <a:pt x="862" y="155"/>
                    <a:pt x="861" y="158"/>
                  </a:cubicBezTo>
                  <a:cubicBezTo>
                    <a:pt x="860" y="162"/>
                    <a:pt x="870" y="169"/>
                    <a:pt x="872" y="170"/>
                  </a:cubicBezTo>
                  <a:cubicBezTo>
                    <a:pt x="874" y="172"/>
                    <a:pt x="871" y="175"/>
                    <a:pt x="871" y="177"/>
                  </a:cubicBezTo>
                  <a:cubicBezTo>
                    <a:pt x="871" y="178"/>
                    <a:pt x="870" y="193"/>
                    <a:pt x="871" y="198"/>
                  </a:cubicBezTo>
                  <a:cubicBezTo>
                    <a:pt x="871" y="203"/>
                    <a:pt x="872" y="207"/>
                    <a:pt x="874" y="208"/>
                  </a:cubicBezTo>
                  <a:cubicBezTo>
                    <a:pt x="876" y="209"/>
                    <a:pt x="877" y="207"/>
                    <a:pt x="879" y="207"/>
                  </a:cubicBezTo>
                  <a:cubicBezTo>
                    <a:pt x="882" y="207"/>
                    <a:pt x="883" y="205"/>
                    <a:pt x="886" y="204"/>
                  </a:cubicBezTo>
                  <a:cubicBezTo>
                    <a:pt x="889" y="204"/>
                    <a:pt x="896" y="203"/>
                    <a:pt x="900" y="205"/>
                  </a:cubicBezTo>
                  <a:cubicBezTo>
                    <a:pt x="905" y="206"/>
                    <a:pt x="905" y="209"/>
                    <a:pt x="907" y="212"/>
                  </a:cubicBezTo>
                  <a:cubicBezTo>
                    <a:pt x="908" y="216"/>
                    <a:pt x="912" y="220"/>
                    <a:pt x="914" y="223"/>
                  </a:cubicBezTo>
                  <a:cubicBezTo>
                    <a:pt x="916" y="227"/>
                    <a:pt x="909" y="226"/>
                    <a:pt x="909" y="233"/>
                  </a:cubicBezTo>
                  <a:cubicBezTo>
                    <a:pt x="909" y="240"/>
                    <a:pt x="913" y="241"/>
                    <a:pt x="918" y="242"/>
                  </a:cubicBezTo>
                  <a:cubicBezTo>
                    <a:pt x="922" y="244"/>
                    <a:pt x="916" y="245"/>
                    <a:pt x="914" y="245"/>
                  </a:cubicBezTo>
                  <a:cubicBezTo>
                    <a:pt x="912" y="245"/>
                    <a:pt x="909" y="247"/>
                    <a:pt x="908" y="248"/>
                  </a:cubicBezTo>
                  <a:cubicBezTo>
                    <a:pt x="907" y="249"/>
                    <a:pt x="906" y="246"/>
                    <a:pt x="904" y="245"/>
                  </a:cubicBezTo>
                  <a:cubicBezTo>
                    <a:pt x="901" y="243"/>
                    <a:pt x="902" y="231"/>
                    <a:pt x="901" y="226"/>
                  </a:cubicBezTo>
                  <a:cubicBezTo>
                    <a:pt x="900" y="221"/>
                    <a:pt x="897" y="214"/>
                    <a:pt x="894" y="213"/>
                  </a:cubicBezTo>
                  <a:cubicBezTo>
                    <a:pt x="891" y="211"/>
                    <a:pt x="877" y="221"/>
                    <a:pt x="877" y="223"/>
                  </a:cubicBezTo>
                  <a:cubicBezTo>
                    <a:pt x="876" y="225"/>
                    <a:pt x="878" y="225"/>
                    <a:pt x="880" y="229"/>
                  </a:cubicBezTo>
                  <a:cubicBezTo>
                    <a:pt x="882" y="232"/>
                    <a:pt x="878" y="238"/>
                    <a:pt x="875" y="245"/>
                  </a:cubicBezTo>
                  <a:cubicBezTo>
                    <a:pt x="873" y="251"/>
                    <a:pt x="868" y="259"/>
                    <a:pt x="865" y="261"/>
                  </a:cubicBezTo>
                  <a:cubicBezTo>
                    <a:pt x="863" y="263"/>
                    <a:pt x="868" y="266"/>
                    <a:pt x="871" y="269"/>
                  </a:cubicBezTo>
                  <a:cubicBezTo>
                    <a:pt x="874" y="273"/>
                    <a:pt x="874" y="276"/>
                    <a:pt x="872" y="279"/>
                  </a:cubicBezTo>
                  <a:cubicBezTo>
                    <a:pt x="870" y="281"/>
                    <a:pt x="865" y="267"/>
                    <a:pt x="862" y="265"/>
                  </a:cubicBezTo>
                  <a:cubicBezTo>
                    <a:pt x="859" y="263"/>
                    <a:pt x="852" y="263"/>
                    <a:pt x="847" y="263"/>
                  </a:cubicBezTo>
                  <a:cubicBezTo>
                    <a:pt x="842" y="263"/>
                    <a:pt x="837" y="259"/>
                    <a:pt x="834" y="257"/>
                  </a:cubicBezTo>
                  <a:cubicBezTo>
                    <a:pt x="831" y="254"/>
                    <a:pt x="830" y="256"/>
                    <a:pt x="828" y="257"/>
                  </a:cubicBezTo>
                  <a:cubicBezTo>
                    <a:pt x="826" y="258"/>
                    <a:pt x="826" y="255"/>
                    <a:pt x="828" y="253"/>
                  </a:cubicBezTo>
                  <a:cubicBezTo>
                    <a:pt x="829" y="251"/>
                    <a:pt x="841" y="253"/>
                    <a:pt x="846" y="253"/>
                  </a:cubicBezTo>
                  <a:cubicBezTo>
                    <a:pt x="851" y="253"/>
                    <a:pt x="853" y="252"/>
                    <a:pt x="857" y="250"/>
                  </a:cubicBezTo>
                  <a:cubicBezTo>
                    <a:pt x="861" y="247"/>
                    <a:pt x="867" y="225"/>
                    <a:pt x="867" y="223"/>
                  </a:cubicBezTo>
                  <a:cubicBezTo>
                    <a:pt x="868" y="221"/>
                    <a:pt x="867" y="217"/>
                    <a:pt x="864" y="215"/>
                  </a:cubicBezTo>
                  <a:cubicBezTo>
                    <a:pt x="861" y="213"/>
                    <a:pt x="858" y="202"/>
                    <a:pt x="857" y="195"/>
                  </a:cubicBezTo>
                  <a:cubicBezTo>
                    <a:pt x="856" y="187"/>
                    <a:pt x="858" y="179"/>
                    <a:pt x="857" y="175"/>
                  </a:cubicBezTo>
                  <a:cubicBezTo>
                    <a:pt x="857" y="172"/>
                    <a:pt x="851" y="165"/>
                    <a:pt x="849" y="162"/>
                  </a:cubicBezTo>
                  <a:cubicBezTo>
                    <a:pt x="847" y="159"/>
                    <a:pt x="850" y="157"/>
                    <a:pt x="851" y="155"/>
                  </a:cubicBezTo>
                  <a:cubicBezTo>
                    <a:pt x="853" y="152"/>
                    <a:pt x="853" y="138"/>
                    <a:pt x="854" y="136"/>
                  </a:cubicBezTo>
                  <a:cubicBezTo>
                    <a:pt x="854" y="133"/>
                    <a:pt x="857" y="132"/>
                    <a:pt x="857" y="130"/>
                  </a:cubicBezTo>
                  <a:cubicBezTo>
                    <a:pt x="856" y="128"/>
                    <a:pt x="853" y="127"/>
                    <a:pt x="850" y="127"/>
                  </a:cubicBezTo>
                  <a:cubicBezTo>
                    <a:pt x="847" y="127"/>
                    <a:pt x="843" y="127"/>
                    <a:pt x="838" y="127"/>
                  </a:cubicBezTo>
                  <a:cubicBezTo>
                    <a:pt x="833" y="127"/>
                    <a:pt x="831" y="126"/>
                    <a:pt x="830" y="125"/>
                  </a:cubicBezTo>
                  <a:cubicBezTo>
                    <a:pt x="829" y="125"/>
                    <a:pt x="827" y="126"/>
                    <a:pt x="825" y="128"/>
                  </a:cubicBezTo>
                  <a:cubicBezTo>
                    <a:pt x="823" y="129"/>
                    <a:pt x="825" y="133"/>
                    <a:pt x="821" y="146"/>
                  </a:cubicBezTo>
                  <a:cubicBezTo>
                    <a:pt x="816" y="160"/>
                    <a:pt x="806" y="161"/>
                    <a:pt x="806" y="163"/>
                  </a:cubicBezTo>
                  <a:cubicBezTo>
                    <a:pt x="806" y="166"/>
                    <a:pt x="804" y="168"/>
                    <a:pt x="803" y="170"/>
                  </a:cubicBezTo>
                  <a:cubicBezTo>
                    <a:pt x="802" y="173"/>
                    <a:pt x="804" y="172"/>
                    <a:pt x="806" y="172"/>
                  </a:cubicBezTo>
                  <a:cubicBezTo>
                    <a:pt x="808" y="172"/>
                    <a:pt x="809" y="186"/>
                    <a:pt x="809" y="188"/>
                  </a:cubicBezTo>
                  <a:cubicBezTo>
                    <a:pt x="809" y="190"/>
                    <a:pt x="806" y="188"/>
                    <a:pt x="806" y="189"/>
                  </a:cubicBezTo>
                  <a:cubicBezTo>
                    <a:pt x="805" y="189"/>
                    <a:pt x="805" y="197"/>
                    <a:pt x="807" y="199"/>
                  </a:cubicBezTo>
                  <a:cubicBezTo>
                    <a:pt x="810" y="202"/>
                    <a:pt x="810" y="198"/>
                    <a:pt x="812" y="198"/>
                  </a:cubicBezTo>
                  <a:cubicBezTo>
                    <a:pt x="813" y="198"/>
                    <a:pt x="814" y="205"/>
                    <a:pt x="817" y="208"/>
                  </a:cubicBezTo>
                  <a:cubicBezTo>
                    <a:pt x="820" y="211"/>
                    <a:pt x="823" y="212"/>
                    <a:pt x="825" y="211"/>
                  </a:cubicBezTo>
                  <a:cubicBezTo>
                    <a:pt x="828" y="210"/>
                    <a:pt x="826" y="223"/>
                    <a:pt x="824" y="226"/>
                  </a:cubicBezTo>
                  <a:cubicBezTo>
                    <a:pt x="822" y="228"/>
                    <a:pt x="821" y="218"/>
                    <a:pt x="815" y="214"/>
                  </a:cubicBezTo>
                  <a:cubicBezTo>
                    <a:pt x="810" y="211"/>
                    <a:pt x="804" y="207"/>
                    <a:pt x="802" y="206"/>
                  </a:cubicBezTo>
                  <a:cubicBezTo>
                    <a:pt x="799" y="205"/>
                    <a:pt x="790" y="197"/>
                    <a:pt x="785" y="197"/>
                  </a:cubicBezTo>
                  <a:cubicBezTo>
                    <a:pt x="779" y="197"/>
                    <a:pt x="774" y="194"/>
                    <a:pt x="768" y="194"/>
                  </a:cubicBezTo>
                  <a:cubicBezTo>
                    <a:pt x="762" y="194"/>
                    <a:pt x="761" y="192"/>
                    <a:pt x="759" y="191"/>
                  </a:cubicBezTo>
                  <a:cubicBezTo>
                    <a:pt x="757" y="190"/>
                    <a:pt x="754" y="192"/>
                    <a:pt x="755" y="193"/>
                  </a:cubicBezTo>
                  <a:cubicBezTo>
                    <a:pt x="755" y="195"/>
                    <a:pt x="751" y="197"/>
                    <a:pt x="753" y="201"/>
                  </a:cubicBezTo>
                  <a:cubicBezTo>
                    <a:pt x="755" y="205"/>
                    <a:pt x="757" y="208"/>
                    <a:pt x="759" y="211"/>
                  </a:cubicBezTo>
                  <a:cubicBezTo>
                    <a:pt x="760" y="214"/>
                    <a:pt x="755" y="215"/>
                    <a:pt x="752" y="215"/>
                  </a:cubicBezTo>
                  <a:cubicBezTo>
                    <a:pt x="749" y="216"/>
                    <a:pt x="751" y="219"/>
                    <a:pt x="751" y="223"/>
                  </a:cubicBezTo>
                  <a:cubicBezTo>
                    <a:pt x="751" y="226"/>
                    <a:pt x="748" y="222"/>
                    <a:pt x="746" y="221"/>
                  </a:cubicBezTo>
                  <a:cubicBezTo>
                    <a:pt x="744" y="221"/>
                    <a:pt x="744" y="220"/>
                    <a:pt x="745" y="219"/>
                  </a:cubicBezTo>
                  <a:cubicBezTo>
                    <a:pt x="747" y="219"/>
                    <a:pt x="746" y="217"/>
                    <a:pt x="747" y="216"/>
                  </a:cubicBezTo>
                  <a:cubicBezTo>
                    <a:pt x="747" y="215"/>
                    <a:pt x="745" y="213"/>
                    <a:pt x="743" y="212"/>
                  </a:cubicBezTo>
                  <a:cubicBezTo>
                    <a:pt x="741" y="211"/>
                    <a:pt x="739" y="212"/>
                    <a:pt x="735" y="214"/>
                  </a:cubicBezTo>
                  <a:cubicBezTo>
                    <a:pt x="732" y="217"/>
                    <a:pt x="731" y="217"/>
                    <a:pt x="725" y="218"/>
                  </a:cubicBezTo>
                  <a:cubicBezTo>
                    <a:pt x="719" y="219"/>
                    <a:pt x="719" y="217"/>
                    <a:pt x="715" y="218"/>
                  </a:cubicBezTo>
                  <a:cubicBezTo>
                    <a:pt x="711" y="220"/>
                    <a:pt x="710" y="220"/>
                    <a:pt x="709" y="222"/>
                  </a:cubicBezTo>
                  <a:cubicBezTo>
                    <a:pt x="707" y="224"/>
                    <a:pt x="710" y="224"/>
                    <a:pt x="707" y="226"/>
                  </a:cubicBezTo>
                  <a:cubicBezTo>
                    <a:pt x="705" y="227"/>
                    <a:pt x="704" y="224"/>
                    <a:pt x="703" y="227"/>
                  </a:cubicBezTo>
                  <a:cubicBezTo>
                    <a:pt x="701" y="230"/>
                    <a:pt x="699" y="230"/>
                    <a:pt x="698" y="231"/>
                  </a:cubicBezTo>
                  <a:cubicBezTo>
                    <a:pt x="696" y="232"/>
                    <a:pt x="696" y="231"/>
                    <a:pt x="694" y="231"/>
                  </a:cubicBezTo>
                  <a:cubicBezTo>
                    <a:pt x="691" y="231"/>
                    <a:pt x="693" y="229"/>
                    <a:pt x="690" y="230"/>
                  </a:cubicBezTo>
                  <a:cubicBezTo>
                    <a:pt x="687" y="231"/>
                    <a:pt x="690" y="228"/>
                    <a:pt x="690" y="227"/>
                  </a:cubicBezTo>
                  <a:cubicBezTo>
                    <a:pt x="691" y="226"/>
                    <a:pt x="697" y="223"/>
                    <a:pt x="698" y="222"/>
                  </a:cubicBezTo>
                  <a:cubicBezTo>
                    <a:pt x="700" y="221"/>
                    <a:pt x="700" y="214"/>
                    <a:pt x="699" y="213"/>
                  </a:cubicBezTo>
                  <a:cubicBezTo>
                    <a:pt x="698" y="212"/>
                    <a:pt x="702" y="210"/>
                    <a:pt x="703" y="209"/>
                  </a:cubicBezTo>
                  <a:cubicBezTo>
                    <a:pt x="704" y="209"/>
                    <a:pt x="698" y="211"/>
                    <a:pt x="695" y="212"/>
                  </a:cubicBezTo>
                  <a:cubicBezTo>
                    <a:pt x="692" y="213"/>
                    <a:pt x="687" y="217"/>
                    <a:pt x="685" y="219"/>
                  </a:cubicBezTo>
                  <a:cubicBezTo>
                    <a:pt x="682" y="220"/>
                    <a:pt x="679" y="221"/>
                    <a:pt x="674" y="222"/>
                  </a:cubicBezTo>
                  <a:cubicBezTo>
                    <a:pt x="668" y="224"/>
                    <a:pt x="665" y="230"/>
                    <a:pt x="664" y="230"/>
                  </a:cubicBezTo>
                  <a:cubicBezTo>
                    <a:pt x="662" y="231"/>
                    <a:pt x="658" y="229"/>
                    <a:pt x="656" y="229"/>
                  </a:cubicBezTo>
                  <a:cubicBezTo>
                    <a:pt x="654" y="229"/>
                    <a:pt x="658" y="232"/>
                    <a:pt x="658" y="234"/>
                  </a:cubicBezTo>
                  <a:cubicBezTo>
                    <a:pt x="659" y="235"/>
                    <a:pt x="652" y="236"/>
                    <a:pt x="650" y="236"/>
                  </a:cubicBezTo>
                  <a:cubicBezTo>
                    <a:pt x="649" y="237"/>
                    <a:pt x="651" y="242"/>
                    <a:pt x="649" y="247"/>
                  </a:cubicBezTo>
                  <a:cubicBezTo>
                    <a:pt x="648" y="252"/>
                    <a:pt x="639" y="250"/>
                    <a:pt x="635" y="250"/>
                  </a:cubicBezTo>
                  <a:cubicBezTo>
                    <a:pt x="630" y="251"/>
                    <a:pt x="631" y="247"/>
                    <a:pt x="629" y="245"/>
                  </a:cubicBezTo>
                  <a:cubicBezTo>
                    <a:pt x="627" y="242"/>
                    <a:pt x="625" y="242"/>
                    <a:pt x="623" y="241"/>
                  </a:cubicBezTo>
                  <a:cubicBezTo>
                    <a:pt x="621" y="240"/>
                    <a:pt x="623" y="237"/>
                    <a:pt x="625" y="235"/>
                  </a:cubicBezTo>
                  <a:cubicBezTo>
                    <a:pt x="627" y="232"/>
                    <a:pt x="634" y="231"/>
                    <a:pt x="635" y="230"/>
                  </a:cubicBezTo>
                  <a:cubicBezTo>
                    <a:pt x="637" y="229"/>
                    <a:pt x="631" y="224"/>
                    <a:pt x="630" y="222"/>
                  </a:cubicBezTo>
                  <a:cubicBezTo>
                    <a:pt x="629" y="220"/>
                    <a:pt x="624" y="218"/>
                    <a:pt x="620" y="218"/>
                  </a:cubicBezTo>
                  <a:cubicBezTo>
                    <a:pt x="616" y="218"/>
                    <a:pt x="613" y="217"/>
                    <a:pt x="609" y="216"/>
                  </a:cubicBezTo>
                  <a:cubicBezTo>
                    <a:pt x="605" y="215"/>
                    <a:pt x="607" y="218"/>
                    <a:pt x="609" y="219"/>
                  </a:cubicBezTo>
                  <a:cubicBezTo>
                    <a:pt x="610" y="221"/>
                    <a:pt x="613" y="224"/>
                    <a:pt x="615" y="227"/>
                  </a:cubicBezTo>
                  <a:cubicBezTo>
                    <a:pt x="616" y="231"/>
                    <a:pt x="609" y="241"/>
                    <a:pt x="609" y="244"/>
                  </a:cubicBezTo>
                  <a:cubicBezTo>
                    <a:pt x="609" y="246"/>
                    <a:pt x="616" y="247"/>
                    <a:pt x="619" y="251"/>
                  </a:cubicBezTo>
                  <a:cubicBezTo>
                    <a:pt x="621" y="255"/>
                    <a:pt x="614" y="263"/>
                    <a:pt x="613" y="264"/>
                  </a:cubicBezTo>
                  <a:cubicBezTo>
                    <a:pt x="611" y="266"/>
                    <a:pt x="608" y="265"/>
                    <a:pt x="608" y="264"/>
                  </a:cubicBezTo>
                  <a:cubicBezTo>
                    <a:pt x="607" y="263"/>
                    <a:pt x="604" y="260"/>
                    <a:pt x="602" y="260"/>
                  </a:cubicBezTo>
                  <a:cubicBezTo>
                    <a:pt x="600" y="261"/>
                    <a:pt x="600" y="259"/>
                    <a:pt x="598" y="258"/>
                  </a:cubicBezTo>
                  <a:cubicBezTo>
                    <a:pt x="598" y="258"/>
                    <a:pt x="594" y="262"/>
                    <a:pt x="592" y="264"/>
                  </a:cubicBezTo>
                  <a:cubicBezTo>
                    <a:pt x="590" y="266"/>
                    <a:pt x="584" y="267"/>
                    <a:pt x="583" y="269"/>
                  </a:cubicBezTo>
                  <a:cubicBezTo>
                    <a:pt x="581" y="271"/>
                    <a:pt x="576" y="275"/>
                    <a:pt x="575" y="277"/>
                  </a:cubicBezTo>
                  <a:cubicBezTo>
                    <a:pt x="573" y="279"/>
                    <a:pt x="581" y="286"/>
                    <a:pt x="582" y="287"/>
                  </a:cubicBezTo>
                  <a:cubicBezTo>
                    <a:pt x="584" y="288"/>
                    <a:pt x="583" y="290"/>
                    <a:pt x="581" y="292"/>
                  </a:cubicBezTo>
                  <a:cubicBezTo>
                    <a:pt x="580" y="294"/>
                    <a:pt x="571" y="290"/>
                    <a:pt x="568" y="289"/>
                  </a:cubicBezTo>
                  <a:cubicBezTo>
                    <a:pt x="566" y="288"/>
                    <a:pt x="565" y="288"/>
                    <a:pt x="563" y="289"/>
                  </a:cubicBezTo>
                  <a:cubicBezTo>
                    <a:pt x="560" y="290"/>
                    <a:pt x="557" y="287"/>
                    <a:pt x="555" y="284"/>
                  </a:cubicBezTo>
                  <a:cubicBezTo>
                    <a:pt x="554" y="281"/>
                    <a:pt x="552" y="283"/>
                    <a:pt x="550" y="282"/>
                  </a:cubicBezTo>
                  <a:cubicBezTo>
                    <a:pt x="548" y="282"/>
                    <a:pt x="549" y="283"/>
                    <a:pt x="548" y="284"/>
                  </a:cubicBezTo>
                  <a:cubicBezTo>
                    <a:pt x="548" y="286"/>
                    <a:pt x="547" y="286"/>
                    <a:pt x="545" y="287"/>
                  </a:cubicBezTo>
                  <a:cubicBezTo>
                    <a:pt x="544" y="287"/>
                    <a:pt x="545" y="291"/>
                    <a:pt x="549" y="296"/>
                  </a:cubicBezTo>
                  <a:cubicBezTo>
                    <a:pt x="553" y="300"/>
                    <a:pt x="553" y="297"/>
                    <a:pt x="556" y="296"/>
                  </a:cubicBezTo>
                  <a:cubicBezTo>
                    <a:pt x="560" y="295"/>
                    <a:pt x="558" y="302"/>
                    <a:pt x="560" y="304"/>
                  </a:cubicBezTo>
                  <a:cubicBezTo>
                    <a:pt x="562" y="306"/>
                    <a:pt x="557" y="306"/>
                    <a:pt x="555" y="307"/>
                  </a:cubicBezTo>
                  <a:cubicBezTo>
                    <a:pt x="553" y="307"/>
                    <a:pt x="547" y="306"/>
                    <a:pt x="544" y="303"/>
                  </a:cubicBezTo>
                  <a:cubicBezTo>
                    <a:pt x="540" y="301"/>
                    <a:pt x="541" y="298"/>
                    <a:pt x="539" y="298"/>
                  </a:cubicBezTo>
                  <a:cubicBezTo>
                    <a:pt x="537" y="298"/>
                    <a:pt x="534" y="297"/>
                    <a:pt x="533" y="295"/>
                  </a:cubicBezTo>
                  <a:cubicBezTo>
                    <a:pt x="531" y="293"/>
                    <a:pt x="529" y="292"/>
                    <a:pt x="530" y="291"/>
                  </a:cubicBezTo>
                  <a:cubicBezTo>
                    <a:pt x="531" y="290"/>
                    <a:pt x="531" y="284"/>
                    <a:pt x="529" y="281"/>
                  </a:cubicBezTo>
                  <a:cubicBezTo>
                    <a:pt x="528" y="277"/>
                    <a:pt x="526" y="278"/>
                    <a:pt x="528" y="278"/>
                  </a:cubicBezTo>
                  <a:cubicBezTo>
                    <a:pt x="530" y="277"/>
                    <a:pt x="530" y="272"/>
                    <a:pt x="529" y="271"/>
                  </a:cubicBezTo>
                  <a:cubicBezTo>
                    <a:pt x="528" y="270"/>
                    <a:pt x="521" y="264"/>
                    <a:pt x="520" y="264"/>
                  </a:cubicBezTo>
                  <a:cubicBezTo>
                    <a:pt x="519" y="264"/>
                    <a:pt x="516" y="260"/>
                    <a:pt x="516" y="259"/>
                  </a:cubicBezTo>
                  <a:cubicBezTo>
                    <a:pt x="516" y="258"/>
                    <a:pt x="513" y="255"/>
                    <a:pt x="512" y="255"/>
                  </a:cubicBezTo>
                  <a:cubicBezTo>
                    <a:pt x="510" y="255"/>
                    <a:pt x="506" y="255"/>
                    <a:pt x="504" y="254"/>
                  </a:cubicBezTo>
                  <a:cubicBezTo>
                    <a:pt x="501" y="252"/>
                    <a:pt x="505" y="251"/>
                    <a:pt x="506" y="251"/>
                  </a:cubicBezTo>
                  <a:cubicBezTo>
                    <a:pt x="507" y="250"/>
                    <a:pt x="508" y="248"/>
                    <a:pt x="509" y="247"/>
                  </a:cubicBezTo>
                  <a:cubicBezTo>
                    <a:pt x="510" y="246"/>
                    <a:pt x="513" y="251"/>
                    <a:pt x="516" y="253"/>
                  </a:cubicBezTo>
                  <a:cubicBezTo>
                    <a:pt x="519" y="255"/>
                    <a:pt x="529" y="258"/>
                    <a:pt x="532" y="260"/>
                  </a:cubicBezTo>
                  <a:cubicBezTo>
                    <a:pt x="534" y="261"/>
                    <a:pt x="544" y="263"/>
                    <a:pt x="549" y="264"/>
                  </a:cubicBezTo>
                  <a:cubicBezTo>
                    <a:pt x="554" y="264"/>
                    <a:pt x="561" y="266"/>
                    <a:pt x="564" y="266"/>
                  </a:cubicBezTo>
                  <a:cubicBezTo>
                    <a:pt x="567" y="266"/>
                    <a:pt x="571" y="264"/>
                    <a:pt x="575" y="264"/>
                  </a:cubicBezTo>
                  <a:cubicBezTo>
                    <a:pt x="578" y="264"/>
                    <a:pt x="581" y="261"/>
                    <a:pt x="584" y="257"/>
                  </a:cubicBezTo>
                  <a:cubicBezTo>
                    <a:pt x="588" y="253"/>
                    <a:pt x="588" y="246"/>
                    <a:pt x="587" y="245"/>
                  </a:cubicBezTo>
                  <a:cubicBezTo>
                    <a:pt x="586" y="244"/>
                    <a:pt x="587" y="234"/>
                    <a:pt x="585" y="233"/>
                  </a:cubicBezTo>
                  <a:cubicBezTo>
                    <a:pt x="582" y="232"/>
                    <a:pt x="582" y="231"/>
                    <a:pt x="579" y="229"/>
                  </a:cubicBezTo>
                  <a:cubicBezTo>
                    <a:pt x="576" y="226"/>
                    <a:pt x="575" y="226"/>
                    <a:pt x="573" y="226"/>
                  </a:cubicBezTo>
                  <a:cubicBezTo>
                    <a:pt x="571" y="227"/>
                    <a:pt x="571" y="225"/>
                    <a:pt x="568" y="223"/>
                  </a:cubicBezTo>
                  <a:cubicBezTo>
                    <a:pt x="565" y="222"/>
                    <a:pt x="565" y="222"/>
                    <a:pt x="561" y="221"/>
                  </a:cubicBezTo>
                  <a:cubicBezTo>
                    <a:pt x="558" y="221"/>
                    <a:pt x="557" y="219"/>
                    <a:pt x="555" y="217"/>
                  </a:cubicBezTo>
                  <a:cubicBezTo>
                    <a:pt x="552" y="214"/>
                    <a:pt x="542" y="209"/>
                    <a:pt x="539" y="207"/>
                  </a:cubicBezTo>
                  <a:cubicBezTo>
                    <a:pt x="536" y="205"/>
                    <a:pt x="532" y="204"/>
                    <a:pt x="528" y="205"/>
                  </a:cubicBezTo>
                  <a:cubicBezTo>
                    <a:pt x="525" y="205"/>
                    <a:pt x="523" y="203"/>
                    <a:pt x="521" y="204"/>
                  </a:cubicBezTo>
                  <a:cubicBezTo>
                    <a:pt x="519" y="204"/>
                    <a:pt x="517" y="203"/>
                    <a:pt x="517" y="202"/>
                  </a:cubicBezTo>
                  <a:cubicBezTo>
                    <a:pt x="517" y="200"/>
                    <a:pt x="514" y="202"/>
                    <a:pt x="511" y="203"/>
                  </a:cubicBezTo>
                  <a:cubicBezTo>
                    <a:pt x="509" y="205"/>
                    <a:pt x="513" y="200"/>
                    <a:pt x="510" y="200"/>
                  </a:cubicBezTo>
                  <a:cubicBezTo>
                    <a:pt x="508" y="200"/>
                    <a:pt x="505" y="198"/>
                    <a:pt x="507" y="198"/>
                  </a:cubicBezTo>
                  <a:cubicBezTo>
                    <a:pt x="509" y="198"/>
                    <a:pt x="516" y="195"/>
                    <a:pt x="512" y="193"/>
                  </a:cubicBezTo>
                  <a:cubicBezTo>
                    <a:pt x="508" y="191"/>
                    <a:pt x="503" y="191"/>
                    <a:pt x="502" y="192"/>
                  </a:cubicBezTo>
                  <a:cubicBezTo>
                    <a:pt x="501" y="193"/>
                    <a:pt x="501" y="193"/>
                    <a:pt x="500" y="194"/>
                  </a:cubicBezTo>
                  <a:cubicBezTo>
                    <a:pt x="500" y="194"/>
                    <a:pt x="500" y="194"/>
                    <a:pt x="500" y="194"/>
                  </a:cubicBezTo>
                  <a:cubicBezTo>
                    <a:pt x="499" y="194"/>
                    <a:pt x="499" y="194"/>
                    <a:pt x="498" y="194"/>
                  </a:cubicBezTo>
                  <a:cubicBezTo>
                    <a:pt x="498" y="194"/>
                    <a:pt x="498" y="194"/>
                    <a:pt x="497" y="194"/>
                  </a:cubicBezTo>
                  <a:cubicBezTo>
                    <a:pt x="497" y="194"/>
                    <a:pt x="496" y="194"/>
                    <a:pt x="496" y="194"/>
                  </a:cubicBezTo>
                  <a:cubicBezTo>
                    <a:pt x="495" y="194"/>
                    <a:pt x="495" y="194"/>
                    <a:pt x="494" y="194"/>
                  </a:cubicBezTo>
                  <a:cubicBezTo>
                    <a:pt x="493" y="194"/>
                    <a:pt x="493" y="194"/>
                    <a:pt x="492" y="194"/>
                  </a:cubicBezTo>
                  <a:cubicBezTo>
                    <a:pt x="487" y="194"/>
                    <a:pt x="483" y="192"/>
                    <a:pt x="483" y="191"/>
                  </a:cubicBezTo>
                  <a:cubicBezTo>
                    <a:pt x="483" y="190"/>
                    <a:pt x="477" y="188"/>
                    <a:pt x="475" y="187"/>
                  </a:cubicBezTo>
                  <a:cubicBezTo>
                    <a:pt x="473" y="186"/>
                    <a:pt x="479" y="186"/>
                    <a:pt x="483" y="187"/>
                  </a:cubicBezTo>
                  <a:cubicBezTo>
                    <a:pt x="487" y="188"/>
                    <a:pt x="487" y="187"/>
                    <a:pt x="489" y="186"/>
                  </a:cubicBezTo>
                  <a:cubicBezTo>
                    <a:pt x="490" y="186"/>
                    <a:pt x="494" y="184"/>
                    <a:pt x="495" y="182"/>
                  </a:cubicBezTo>
                  <a:cubicBezTo>
                    <a:pt x="496" y="181"/>
                    <a:pt x="495" y="179"/>
                    <a:pt x="492" y="179"/>
                  </a:cubicBezTo>
                  <a:cubicBezTo>
                    <a:pt x="490" y="179"/>
                    <a:pt x="490" y="176"/>
                    <a:pt x="486" y="175"/>
                  </a:cubicBezTo>
                  <a:cubicBezTo>
                    <a:pt x="483" y="175"/>
                    <a:pt x="484" y="174"/>
                    <a:pt x="482" y="174"/>
                  </a:cubicBezTo>
                  <a:cubicBezTo>
                    <a:pt x="480" y="175"/>
                    <a:pt x="481" y="172"/>
                    <a:pt x="479" y="170"/>
                  </a:cubicBezTo>
                  <a:cubicBezTo>
                    <a:pt x="477" y="168"/>
                    <a:pt x="475" y="171"/>
                    <a:pt x="474" y="172"/>
                  </a:cubicBezTo>
                  <a:cubicBezTo>
                    <a:pt x="473" y="174"/>
                    <a:pt x="473" y="176"/>
                    <a:pt x="470" y="177"/>
                  </a:cubicBezTo>
                  <a:cubicBezTo>
                    <a:pt x="468" y="178"/>
                    <a:pt x="470" y="176"/>
                    <a:pt x="470" y="175"/>
                  </a:cubicBezTo>
                  <a:cubicBezTo>
                    <a:pt x="471" y="174"/>
                    <a:pt x="470" y="175"/>
                    <a:pt x="468" y="175"/>
                  </a:cubicBezTo>
                  <a:cubicBezTo>
                    <a:pt x="466" y="175"/>
                    <a:pt x="467" y="174"/>
                    <a:pt x="468" y="173"/>
                  </a:cubicBezTo>
                  <a:cubicBezTo>
                    <a:pt x="470" y="172"/>
                    <a:pt x="472" y="169"/>
                    <a:pt x="472" y="168"/>
                  </a:cubicBezTo>
                  <a:cubicBezTo>
                    <a:pt x="472" y="167"/>
                    <a:pt x="471" y="165"/>
                    <a:pt x="469" y="166"/>
                  </a:cubicBezTo>
                  <a:cubicBezTo>
                    <a:pt x="467" y="167"/>
                    <a:pt x="465" y="165"/>
                    <a:pt x="464" y="166"/>
                  </a:cubicBezTo>
                  <a:cubicBezTo>
                    <a:pt x="462" y="167"/>
                    <a:pt x="460" y="173"/>
                    <a:pt x="460" y="175"/>
                  </a:cubicBezTo>
                  <a:cubicBezTo>
                    <a:pt x="460" y="178"/>
                    <a:pt x="458" y="178"/>
                    <a:pt x="457" y="178"/>
                  </a:cubicBezTo>
                  <a:cubicBezTo>
                    <a:pt x="455" y="178"/>
                    <a:pt x="458" y="166"/>
                    <a:pt x="458" y="165"/>
                  </a:cubicBezTo>
                  <a:cubicBezTo>
                    <a:pt x="459" y="164"/>
                    <a:pt x="456" y="166"/>
                    <a:pt x="453" y="168"/>
                  </a:cubicBezTo>
                  <a:cubicBezTo>
                    <a:pt x="451" y="171"/>
                    <a:pt x="449" y="174"/>
                    <a:pt x="448" y="176"/>
                  </a:cubicBezTo>
                  <a:cubicBezTo>
                    <a:pt x="447" y="178"/>
                    <a:pt x="445" y="184"/>
                    <a:pt x="443" y="186"/>
                  </a:cubicBezTo>
                  <a:cubicBezTo>
                    <a:pt x="441" y="189"/>
                    <a:pt x="442" y="182"/>
                    <a:pt x="443" y="180"/>
                  </a:cubicBezTo>
                  <a:cubicBezTo>
                    <a:pt x="445" y="179"/>
                    <a:pt x="445" y="175"/>
                    <a:pt x="447" y="173"/>
                  </a:cubicBezTo>
                  <a:cubicBezTo>
                    <a:pt x="448" y="172"/>
                    <a:pt x="451" y="169"/>
                    <a:pt x="449" y="169"/>
                  </a:cubicBezTo>
                  <a:cubicBezTo>
                    <a:pt x="446" y="169"/>
                    <a:pt x="445" y="166"/>
                    <a:pt x="443" y="167"/>
                  </a:cubicBezTo>
                  <a:cubicBezTo>
                    <a:pt x="441" y="168"/>
                    <a:pt x="441" y="167"/>
                    <a:pt x="439" y="166"/>
                  </a:cubicBezTo>
                  <a:cubicBezTo>
                    <a:pt x="437" y="165"/>
                    <a:pt x="437" y="169"/>
                    <a:pt x="438" y="170"/>
                  </a:cubicBezTo>
                  <a:cubicBezTo>
                    <a:pt x="439" y="171"/>
                    <a:pt x="436" y="173"/>
                    <a:pt x="436" y="174"/>
                  </a:cubicBezTo>
                  <a:cubicBezTo>
                    <a:pt x="436" y="175"/>
                    <a:pt x="435" y="174"/>
                    <a:pt x="434" y="173"/>
                  </a:cubicBezTo>
                  <a:cubicBezTo>
                    <a:pt x="433" y="173"/>
                    <a:pt x="433" y="176"/>
                    <a:pt x="434" y="178"/>
                  </a:cubicBezTo>
                  <a:cubicBezTo>
                    <a:pt x="435" y="179"/>
                    <a:pt x="432" y="177"/>
                    <a:pt x="431" y="176"/>
                  </a:cubicBezTo>
                  <a:cubicBezTo>
                    <a:pt x="430" y="175"/>
                    <a:pt x="428" y="176"/>
                    <a:pt x="427" y="176"/>
                  </a:cubicBezTo>
                  <a:cubicBezTo>
                    <a:pt x="425" y="177"/>
                    <a:pt x="425" y="178"/>
                    <a:pt x="425" y="179"/>
                  </a:cubicBezTo>
                  <a:cubicBezTo>
                    <a:pt x="425" y="181"/>
                    <a:pt x="429" y="184"/>
                    <a:pt x="428" y="184"/>
                  </a:cubicBezTo>
                  <a:cubicBezTo>
                    <a:pt x="428" y="185"/>
                    <a:pt x="427" y="188"/>
                    <a:pt x="427" y="190"/>
                  </a:cubicBezTo>
                  <a:cubicBezTo>
                    <a:pt x="428" y="193"/>
                    <a:pt x="425" y="187"/>
                    <a:pt x="424" y="189"/>
                  </a:cubicBezTo>
                  <a:cubicBezTo>
                    <a:pt x="423" y="190"/>
                    <a:pt x="422" y="185"/>
                    <a:pt x="423" y="184"/>
                  </a:cubicBezTo>
                  <a:cubicBezTo>
                    <a:pt x="424" y="184"/>
                    <a:pt x="423" y="180"/>
                    <a:pt x="421" y="182"/>
                  </a:cubicBezTo>
                  <a:cubicBezTo>
                    <a:pt x="418" y="184"/>
                    <a:pt x="419" y="180"/>
                    <a:pt x="415" y="181"/>
                  </a:cubicBezTo>
                  <a:cubicBezTo>
                    <a:pt x="411" y="182"/>
                    <a:pt x="408" y="183"/>
                    <a:pt x="407" y="185"/>
                  </a:cubicBezTo>
                  <a:cubicBezTo>
                    <a:pt x="407" y="186"/>
                    <a:pt x="413" y="188"/>
                    <a:pt x="415" y="189"/>
                  </a:cubicBezTo>
                  <a:cubicBezTo>
                    <a:pt x="418" y="190"/>
                    <a:pt x="416" y="192"/>
                    <a:pt x="417" y="193"/>
                  </a:cubicBezTo>
                  <a:cubicBezTo>
                    <a:pt x="418" y="194"/>
                    <a:pt x="412" y="190"/>
                    <a:pt x="410" y="189"/>
                  </a:cubicBezTo>
                  <a:cubicBezTo>
                    <a:pt x="408" y="189"/>
                    <a:pt x="410" y="192"/>
                    <a:pt x="410" y="193"/>
                  </a:cubicBezTo>
                  <a:cubicBezTo>
                    <a:pt x="410" y="195"/>
                    <a:pt x="409" y="192"/>
                    <a:pt x="407" y="191"/>
                  </a:cubicBezTo>
                  <a:cubicBezTo>
                    <a:pt x="406" y="190"/>
                    <a:pt x="406" y="195"/>
                    <a:pt x="404" y="196"/>
                  </a:cubicBezTo>
                  <a:cubicBezTo>
                    <a:pt x="402" y="196"/>
                    <a:pt x="404" y="192"/>
                    <a:pt x="404" y="191"/>
                  </a:cubicBezTo>
                  <a:cubicBezTo>
                    <a:pt x="404" y="190"/>
                    <a:pt x="402" y="192"/>
                    <a:pt x="400" y="195"/>
                  </a:cubicBezTo>
                  <a:cubicBezTo>
                    <a:pt x="398" y="197"/>
                    <a:pt x="398" y="194"/>
                    <a:pt x="399" y="192"/>
                  </a:cubicBezTo>
                  <a:cubicBezTo>
                    <a:pt x="399" y="191"/>
                    <a:pt x="398" y="190"/>
                    <a:pt x="394" y="190"/>
                  </a:cubicBezTo>
                  <a:cubicBezTo>
                    <a:pt x="390" y="189"/>
                    <a:pt x="393" y="187"/>
                    <a:pt x="393" y="185"/>
                  </a:cubicBezTo>
                  <a:cubicBezTo>
                    <a:pt x="393" y="183"/>
                    <a:pt x="391" y="185"/>
                    <a:pt x="389" y="188"/>
                  </a:cubicBezTo>
                  <a:cubicBezTo>
                    <a:pt x="387" y="190"/>
                    <a:pt x="387" y="190"/>
                    <a:pt x="388" y="193"/>
                  </a:cubicBezTo>
                  <a:cubicBezTo>
                    <a:pt x="390" y="196"/>
                    <a:pt x="384" y="195"/>
                    <a:pt x="383" y="196"/>
                  </a:cubicBezTo>
                  <a:cubicBezTo>
                    <a:pt x="383" y="198"/>
                    <a:pt x="384" y="199"/>
                    <a:pt x="387" y="199"/>
                  </a:cubicBezTo>
                  <a:cubicBezTo>
                    <a:pt x="390" y="200"/>
                    <a:pt x="388" y="203"/>
                    <a:pt x="389" y="204"/>
                  </a:cubicBezTo>
                  <a:cubicBezTo>
                    <a:pt x="389" y="205"/>
                    <a:pt x="383" y="204"/>
                    <a:pt x="383" y="206"/>
                  </a:cubicBezTo>
                  <a:cubicBezTo>
                    <a:pt x="382" y="207"/>
                    <a:pt x="381" y="208"/>
                    <a:pt x="378" y="209"/>
                  </a:cubicBezTo>
                  <a:cubicBezTo>
                    <a:pt x="376" y="209"/>
                    <a:pt x="377" y="210"/>
                    <a:pt x="379" y="211"/>
                  </a:cubicBezTo>
                  <a:cubicBezTo>
                    <a:pt x="381" y="213"/>
                    <a:pt x="378" y="213"/>
                    <a:pt x="377" y="213"/>
                  </a:cubicBezTo>
                  <a:cubicBezTo>
                    <a:pt x="376" y="212"/>
                    <a:pt x="373" y="214"/>
                    <a:pt x="371" y="215"/>
                  </a:cubicBezTo>
                  <a:cubicBezTo>
                    <a:pt x="369" y="216"/>
                    <a:pt x="367" y="217"/>
                    <a:pt x="366" y="215"/>
                  </a:cubicBezTo>
                  <a:cubicBezTo>
                    <a:pt x="364" y="214"/>
                    <a:pt x="361" y="214"/>
                    <a:pt x="361" y="216"/>
                  </a:cubicBezTo>
                  <a:cubicBezTo>
                    <a:pt x="361" y="218"/>
                    <a:pt x="358" y="220"/>
                    <a:pt x="358" y="222"/>
                  </a:cubicBezTo>
                  <a:cubicBezTo>
                    <a:pt x="358" y="223"/>
                    <a:pt x="361" y="223"/>
                    <a:pt x="364" y="222"/>
                  </a:cubicBezTo>
                  <a:cubicBezTo>
                    <a:pt x="367" y="221"/>
                    <a:pt x="363" y="224"/>
                    <a:pt x="361" y="226"/>
                  </a:cubicBezTo>
                  <a:cubicBezTo>
                    <a:pt x="359" y="228"/>
                    <a:pt x="362" y="228"/>
                    <a:pt x="365" y="227"/>
                  </a:cubicBezTo>
                  <a:cubicBezTo>
                    <a:pt x="367" y="226"/>
                    <a:pt x="366" y="229"/>
                    <a:pt x="363" y="230"/>
                  </a:cubicBezTo>
                  <a:cubicBezTo>
                    <a:pt x="361" y="230"/>
                    <a:pt x="358" y="231"/>
                    <a:pt x="357" y="233"/>
                  </a:cubicBezTo>
                  <a:cubicBezTo>
                    <a:pt x="355" y="235"/>
                    <a:pt x="360" y="235"/>
                    <a:pt x="363" y="236"/>
                  </a:cubicBezTo>
                  <a:cubicBezTo>
                    <a:pt x="367" y="236"/>
                    <a:pt x="352" y="235"/>
                    <a:pt x="353" y="237"/>
                  </a:cubicBezTo>
                  <a:cubicBezTo>
                    <a:pt x="354" y="240"/>
                    <a:pt x="351" y="241"/>
                    <a:pt x="350" y="242"/>
                  </a:cubicBezTo>
                  <a:cubicBezTo>
                    <a:pt x="350" y="244"/>
                    <a:pt x="354" y="244"/>
                    <a:pt x="356" y="243"/>
                  </a:cubicBezTo>
                  <a:cubicBezTo>
                    <a:pt x="358" y="243"/>
                    <a:pt x="351" y="246"/>
                    <a:pt x="350" y="246"/>
                  </a:cubicBezTo>
                  <a:cubicBezTo>
                    <a:pt x="348" y="246"/>
                    <a:pt x="344" y="249"/>
                    <a:pt x="344" y="251"/>
                  </a:cubicBezTo>
                  <a:cubicBezTo>
                    <a:pt x="344" y="253"/>
                    <a:pt x="342" y="254"/>
                    <a:pt x="340" y="256"/>
                  </a:cubicBezTo>
                  <a:cubicBezTo>
                    <a:pt x="337" y="257"/>
                    <a:pt x="336" y="261"/>
                    <a:pt x="336" y="262"/>
                  </a:cubicBezTo>
                  <a:cubicBezTo>
                    <a:pt x="336" y="264"/>
                    <a:pt x="337" y="263"/>
                    <a:pt x="342" y="265"/>
                  </a:cubicBezTo>
                  <a:cubicBezTo>
                    <a:pt x="346" y="268"/>
                    <a:pt x="338" y="265"/>
                    <a:pt x="336" y="266"/>
                  </a:cubicBezTo>
                  <a:cubicBezTo>
                    <a:pt x="333" y="266"/>
                    <a:pt x="331" y="269"/>
                    <a:pt x="334" y="270"/>
                  </a:cubicBezTo>
                  <a:cubicBezTo>
                    <a:pt x="336" y="271"/>
                    <a:pt x="334" y="272"/>
                    <a:pt x="334" y="275"/>
                  </a:cubicBezTo>
                  <a:cubicBezTo>
                    <a:pt x="334" y="278"/>
                    <a:pt x="331" y="280"/>
                    <a:pt x="329" y="282"/>
                  </a:cubicBezTo>
                  <a:cubicBezTo>
                    <a:pt x="326" y="284"/>
                    <a:pt x="331" y="283"/>
                    <a:pt x="333" y="282"/>
                  </a:cubicBezTo>
                  <a:cubicBezTo>
                    <a:pt x="335" y="281"/>
                    <a:pt x="329" y="286"/>
                    <a:pt x="327" y="287"/>
                  </a:cubicBezTo>
                  <a:cubicBezTo>
                    <a:pt x="325" y="289"/>
                    <a:pt x="323" y="289"/>
                    <a:pt x="323" y="292"/>
                  </a:cubicBezTo>
                  <a:cubicBezTo>
                    <a:pt x="323" y="294"/>
                    <a:pt x="321" y="292"/>
                    <a:pt x="317" y="292"/>
                  </a:cubicBezTo>
                  <a:cubicBezTo>
                    <a:pt x="314" y="292"/>
                    <a:pt x="311" y="300"/>
                    <a:pt x="310" y="301"/>
                  </a:cubicBezTo>
                  <a:cubicBezTo>
                    <a:pt x="308" y="303"/>
                    <a:pt x="305" y="306"/>
                    <a:pt x="305" y="307"/>
                  </a:cubicBezTo>
                  <a:cubicBezTo>
                    <a:pt x="304" y="308"/>
                    <a:pt x="308" y="310"/>
                    <a:pt x="311" y="310"/>
                  </a:cubicBezTo>
                  <a:cubicBezTo>
                    <a:pt x="313" y="310"/>
                    <a:pt x="317" y="308"/>
                    <a:pt x="318" y="307"/>
                  </a:cubicBezTo>
                  <a:cubicBezTo>
                    <a:pt x="320" y="306"/>
                    <a:pt x="313" y="312"/>
                    <a:pt x="310" y="313"/>
                  </a:cubicBezTo>
                  <a:cubicBezTo>
                    <a:pt x="308" y="314"/>
                    <a:pt x="307" y="311"/>
                    <a:pt x="306" y="311"/>
                  </a:cubicBezTo>
                  <a:cubicBezTo>
                    <a:pt x="305" y="311"/>
                    <a:pt x="304" y="313"/>
                    <a:pt x="303" y="314"/>
                  </a:cubicBezTo>
                  <a:cubicBezTo>
                    <a:pt x="303" y="315"/>
                    <a:pt x="298" y="314"/>
                    <a:pt x="296" y="315"/>
                  </a:cubicBezTo>
                  <a:cubicBezTo>
                    <a:pt x="294" y="316"/>
                    <a:pt x="293" y="318"/>
                    <a:pt x="294" y="320"/>
                  </a:cubicBezTo>
                  <a:cubicBezTo>
                    <a:pt x="295" y="321"/>
                    <a:pt x="294" y="322"/>
                    <a:pt x="295" y="324"/>
                  </a:cubicBezTo>
                  <a:cubicBezTo>
                    <a:pt x="295" y="327"/>
                    <a:pt x="293" y="324"/>
                    <a:pt x="290" y="323"/>
                  </a:cubicBezTo>
                  <a:cubicBezTo>
                    <a:pt x="287" y="322"/>
                    <a:pt x="287" y="324"/>
                    <a:pt x="284" y="326"/>
                  </a:cubicBezTo>
                  <a:cubicBezTo>
                    <a:pt x="282" y="327"/>
                    <a:pt x="278" y="326"/>
                    <a:pt x="276" y="327"/>
                  </a:cubicBezTo>
                  <a:cubicBezTo>
                    <a:pt x="274" y="328"/>
                    <a:pt x="276" y="329"/>
                    <a:pt x="278" y="330"/>
                  </a:cubicBezTo>
                  <a:cubicBezTo>
                    <a:pt x="281" y="332"/>
                    <a:pt x="277" y="331"/>
                    <a:pt x="273" y="331"/>
                  </a:cubicBezTo>
                  <a:cubicBezTo>
                    <a:pt x="269" y="330"/>
                    <a:pt x="271" y="332"/>
                    <a:pt x="271" y="334"/>
                  </a:cubicBezTo>
                  <a:cubicBezTo>
                    <a:pt x="270" y="336"/>
                    <a:pt x="266" y="335"/>
                    <a:pt x="264" y="336"/>
                  </a:cubicBezTo>
                  <a:cubicBezTo>
                    <a:pt x="263" y="337"/>
                    <a:pt x="268" y="338"/>
                    <a:pt x="265" y="338"/>
                  </a:cubicBezTo>
                  <a:cubicBezTo>
                    <a:pt x="263" y="338"/>
                    <a:pt x="259" y="339"/>
                    <a:pt x="261" y="342"/>
                  </a:cubicBezTo>
                  <a:cubicBezTo>
                    <a:pt x="263" y="344"/>
                    <a:pt x="263" y="345"/>
                    <a:pt x="265" y="349"/>
                  </a:cubicBezTo>
                  <a:cubicBezTo>
                    <a:pt x="267" y="353"/>
                    <a:pt x="269" y="352"/>
                    <a:pt x="265" y="352"/>
                  </a:cubicBezTo>
                  <a:cubicBezTo>
                    <a:pt x="261" y="351"/>
                    <a:pt x="262" y="353"/>
                    <a:pt x="263" y="355"/>
                  </a:cubicBezTo>
                  <a:cubicBezTo>
                    <a:pt x="265" y="357"/>
                    <a:pt x="265" y="356"/>
                    <a:pt x="260" y="358"/>
                  </a:cubicBezTo>
                  <a:cubicBezTo>
                    <a:pt x="256" y="360"/>
                    <a:pt x="260" y="359"/>
                    <a:pt x="262" y="361"/>
                  </a:cubicBezTo>
                  <a:cubicBezTo>
                    <a:pt x="264" y="363"/>
                    <a:pt x="260" y="364"/>
                    <a:pt x="263" y="365"/>
                  </a:cubicBezTo>
                  <a:cubicBezTo>
                    <a:pt x="265" y="366"/>
                    <a:pt x="259" y="368"/>
                    <a:pt x="263" y="370"/>
                  </a:cubicBezTo>
                  <a:cubicBezTo>
                    <a:pt x="266" y="372"/>
                    <a:pt x="266" y="370"/>
                    <a:pt x="268" y="368"/>
                  </a:cubicBezTo>
                  <a:cubicBezTo>
                    <a:pt x="271" y="365"/>
                    <a:pt x="269" y="369"/>
                    <a:pt x="267" y="373"/>
                  </a:cubicBezTo>
                  <a:cubicBezTo>
                    <a:pt x="264" y="376"/>
                    <a:pt x="264" y="372"/>
                    <a:pt x="261" y="373"/>
                  </a:cubicBezTo>
                  <a:cubicBezTo>
                    <a:pt x="257" y="374"/>
                    <a:pt x="262" y="376"/>
                    <a:pt x="262" y="379"/>
                  </a:cubicBezTo>
                  <a:cubicBezTo>
                    <a:pt x="263" y="383"/>
                    <a:pt x="262" y="382"/>
                    <a:pt x="265" y="382"/>
                  </a:cubicBezTo>
                  <a:cubicBezTo>
                    <a:pt x="268" y="382"/>
                    <a:pt x="268" y="381"/>
                    <a:pt x="270" y="379"/>
                  </a:cubicBezTo>
                  <a:cubicBezTo>
                    <a:pt x="272" y="378"/>
                    <a:pt x="269" y="383"/>
                    <a:pt x="270" y="386"/>
                  </a:cubicBezTo>
                  <a:cubicBezTo>
                    <a:pt x="271" y="388"/>
                    <a:pt x="267" y="385"/>
                    <a:pt x="265" y="387"/>
                  </a:cubicBezTo>
                  <a:cubicBezTo>
                    <a:pt x="262" y="388"/>
                    <a:pt x="264" y="391"/>
                    <a:pt x="266" y="393"/>
                  </a:cubicBezTo>
                  <a:cubicBezTo>
                    <a:pt x="267" y="394"/>
                    <a:pt x="271" y="397"/>
                    <a:pt x="274" y="399"/>
                  </a:cubicBezTo>
                  <a:cubicBezTo>
                    <a:pt x="276" y="401"/>
                    <a:pt x="280" y="400"/>
                    <a:pt x="283" y="399"/>
                  </a:cubicBezTo>
                  <a:cubicBezTo>
                    <a:pt x="287" y="398"/>
                    <a:pt x="286" y="400"/>
                    <a:pt x="289" y="399"/>
                  </a:cubicBezTo>
                  <a:cubicBezTo>
                    <a:pt x="292" y="397"/>
                    <a:pt x="296" y="393"/>
                    <a:pt x="299" y="388"/>
                  </a:cubicBezTo>
                  <a:cubicBezTo>
                    <a:pt x="303" y="383"/>
                    <a:pt x="305" y="383"/>
                    <a:pt x="308" y="383"/>
                  </a:cubicBezTo>
                  <a:cubicBezTo>
                    <a:pt x="311" y="382"/>
                    <a:pt x="311" y="381"/>
                    <a:pt x="311" y="377"/>
                  </a:cubicBezTo>
                  <a:cubicBezTo>
                    <a:pt x="311" y="377"/>
                    <a:pt x="311" y="377"/>
                    <a:pt x="311" y="377"/>
                  </a:cubicBezTo>
                  <a:cubicBezTo>
                    <a:pt x="311" y="377"/>
                    <a:pt x="311" y="377"/>
                    <a:pt x="311" y="377"/>
                  </a:cubicBezTo>
                  <a:cubicBezTo>
                    <a:pt x="311" y="377"/>
                    <a:pt x="311" y="377"/>
                    <a:pt x="311" y="377"/>
                  </a:cubicBezTo>
                  <a:cubicBezTo>
                    <a:pt x="311" y="377"/>
                    <a:pt x="311" y="377"/>
                    <a:pt x="311" y="377"/>
                  </a:cubicBezTo>
                  <a:cubicBezTo>
                    <a:pt x="311" y="377"/>
                    <a:pt x="311" y="378"/>
                    <a:pt x="312" y="378"/>
                  </a:cubicBezTo>
                  <a:cubicBezTo>
                    <a:pt x="312" y="378"/>
                    <a:pt x="312" y="378"/>
                    <a:pt x="312" y="379"/>
                  </a:cubicBezTo>
                  <a:cubicBezTo>
                    <a:pt x="312" y="379"/>
                    <a:pt x="312" y="379"/>
                    <a:pt x="312" y="379"/>
                  </a:cubicBezTo>
                  <a:cubicBezTo>
                    <a:pt x="312" y="380"/>
                    <a:pt x="312" y="380"/>
                    <a:pt x="312" y="381"/>
                  </a:cubicBezTo>
                  <a:cubicBezTo>
                    <a:pt x="312" y="381"/>
                    <a:pt x="313" y="381"/>
                    <a:pt x="313" y="381"/>
                  </a:cubicBezTo>
                  <a:cubicBezTo>
                    <a:pt x="313" y="382"/>
                    <a:pt x="313" y="382"/>
                    <a:pt x="313" y="383"/>
                  </a:cubicBezTo>
                  <a:cubicBezTo>
                    <a:pt x="313" y="383"/>
                    <a:pt x="313" y="383"/>
                    <a:pt x="313" y="383"/>
                  </a:cubicBezTo>
                  <a:cubicBezTo>
                    <a:pt x="313" y="384"/>
                    <a:pt x="314" y="384"/>
                    <a:pt x="314" y="385"/>
                  </a:cubicBezTo>
                  <a:cubicBezTo>
                    <a:pt x="314" y="385"/>
                    <a:pt x="314" y="386"/>
                    <a:pt x="314" y="386"/>
                  </a:cubicBezTo>
                  <a:cubicBezTo>
                    <a:pt x="316" y="389"/>
                    <a:pt x="316" y="395"/>
                    <a:pt x="317" y="397"/>
                  </a:cubicBezTo>
                  <a:cubicBezTo>
                    <a:pt x="318" y="399"/>
                    <a:pt x="319" y="399"/>
                    <a:pt x="322" y="398"/>
                  </a:cubicBezTo>
                  <a:cubicBezTo>
                    <a:pt x="325" y="396"/>
                    <a:pt x="321" y="405"/>
                    <a:pt x="320" y="408"/>
                  </a:cubicBezTo>
                  <a:cubicBezTo>
                    <a:pt x="320" y="410"/>
                    <a:pt x="325" y="416"/>
                    <a:pt x="326" y="419"/>
                  </a:cubicBezTo>
                  <a:cubicBezTo>
                    <a:pt x="328" y="422"/>
                    <a:pt x="329" y="427"/>
                    <a:pt x="329" y="428"/>
                  </a:cubicBezTo>
                  <a:cubicBezTo>
                    <a:pt x="330" y="430"/>
                    <a:pt x="327" y="437"/>
                    <a:pt x="328" y="437"/>
                  </a:cubicBezTo>
                  <a:cubicBezTo>
                    <a:pt x="330" y="437"/>
                    <a:pt x="334" y="439"/>
                    <a:pt x="338" y="439"/>
                  </a:cubicBezTo>
                  <a:cubicBezTo>
                    <a:pt x="341" y="439"/>
                    <a:pt x="342" y="439"/>
                    <a:pt x="343" y="436"/>
                  </a:cubicBezTo>
                  <a:cubicBezTo>
                    <a:pt x="344" y="434"/>
                    <a:pt x="344" y="432"/>
                    <a:pt x="349" y="428"/>
                  </a:cubicBezTo>
                  <a:cubicBezTo>
                    <a:pt x="354" y="425"/>
                    <a:pt x="356" y="428"/>
                    <a:pt x="358" y="427"/>
                  </a:cubicBezTo>
                  <a:cubicBezTo>
                    <a:pt x="360" y="426"/>
                    <a:pt x="365" y="413"/>
                    <a:pt x="366" y="409"/>
                  </a:cubicBezTo>
                  <a:cubicBezTo>
                    <a:pt x="367" y="405"/>
                    <a:pt x="367" y="400"/>
                    <a:pt x="367" y="398"/>
                  </a:cubicBezTo>
                  <a:cubicBezTo>
                    <a:pt x="368" y="396"/>
                    <a:pt x="374" y="388"/>
                    <a:pt x="375" y="386"/>
                  </a:cubicBezTo>
                  <a:cubicBezTo>
                    <a:pt x="377" y="385"/>
                    <a:pt x="378" y="387"/>
                    <a:pt x="379" y="386"/>
                  </a:cubicBezTo>
                  <a:cubicBezTo>
                    <a:pt x="380" y="386"/>
                    <a:pt x="382" y="379"/>
                    <a:pt x="384" y="378"/>
                  </a:cubicBezTo>
                  <a:cubicBezTo>
                    <a:pt x="386" y="377"/>
                    <a:pt x="387" y="375"/>
                    <a:pt x="388" y="373"/>
                  </a:cubicBezTo>
                  <a:cubicBezTo>
                    <a:pt x="388" y="371"/>
                    <a:pt x="386" y="367"/>
                    <a:pt x="385" y="364"/>
                  </a:cubicBezTo>
                  <a:cubicBezTo>
                    <a:pt x="384" y="362"/>
                    <a:pt x="380" y="361"/>
                    <a:pt x="377" y="361"/>
                  </a:cubicBezTo>
                  <a:cubicBezTo>
                    <a:pt x="373" y="361"/>
                    <a:pt x="373" y="358"/>
                    <a:pt x="371" y="355"/>
                  </a:cubicBezTo>
                  <a:cubicBezTo>
                    <a:pt x="369" y="352"/>
                    <a:pt x="372" y="347"/>
                    <a:pt x="373" y="345"/>
                  </a:cubicBezTo>
                  <a:cubicBezTo>
                    <a:pt x="375" y="343"/>
                    <a:pt x="374" y="336"/>
                    <a:pt x="375" y="334"/>
                  </a:cubicBezTo>
                  <a:cubicBezTo>
                    <a:pt x="376" y="332"/>
                    <a:pt x="372" y="330"/>
                    <a:pt x="372" y="328"/>
                  </a:cubicBezTo>
                  <a:cubicBezTo>
                    <a:pt x="372" y="326"/>
                    <a:pt x="375" y="329"/>
                    <a:pt x="377" y="329"/>
                  </a:cubicBezTo>
                  <a:cubicBezTo>
                    <a:pt x="379" y="330"/>
                    <a:pt x="385" y="322"/>
                    <a:pt x="386" y="320"/>
                  </a:cubicBezTo>
                  <a:cubicBezTo>
                    <a:pt x="388" y="318"/>
                    <a:pt x="390" y="313"/>
                    <a:pt x="390" y="312"/>
                  </a:cubicBezTo>
                  <a:cubicBezTo>
                    <a:pt x="390" y="311"/>
                    <a:pt x="397" y="309"/>
                    <a:pt x="399" y="308"/>
                  </a:cubicBezTo>
                  <a:cubicBezTo>
                    <a:pt x="400" y="307"/>
                    <a:pt x="405" y="306"/>
                    <a:pt x="406" y="303"/>
                  </a:cubicBezTo>
                  <a:cubicBezTo>
                    <a:pt x="406" y="300"/>
                    <a:pt x="411" y="296"/>
                    <a:pt x="413" y="294"/>
                  </a:cubicBezTo>
                  <a:cubicBezTo>
                    <a:pt x="415" y="292"/>
                    <a:pt x="411" y="291"/>
                    <a:pt x="409" y="288"/>
                  </a:cubicBezTo>
                  <a:cubicBezTo>
                    <a:pt x="408" y="286"/>
                    <a:pt x="410" y="286"/>
                    <a:pt x="411" y="285"/>
                  </a:cubicBezTo>
                  <a:cubicBezTo>
                    <a:pt x="412" y="284"/>
                    <a:pt x="413" y="282"/>
                    <a:pt x="413" y="281"/>
                  </a:cubicBezTo>
                  <a:cubicBezTo>
                    <a:pt x="414" y="280"/>
                    <a:pt x="416" y="279"/>
                    <a:pt x="418" y="278"/>
                  </a:cubicBezTo>
                  <a:cubicBezTo>
                    <a:pt x="421" y="276"/>
                    <a:pt x="418" y="275"/>
                    <a:pt x="419" y="274"/>
                  </a:cubicBezTo>
                  <a:cubicBezTo>
                    <a:pt x="419" y="272"/>
                    <a:pt x="424" y="273"/>
                    <a:pt x="427" y="273"/>
                  </a:cubicBezTo>
                  <a:cubicBezTo>
                    <a:pt x="428" y="274"/>
                    <a:pt x="429" y="274"/>
                    <a:pt x="429" y="274"/>
                  </a:cubicBezTo>
                  <a:cubicBezTo>
                    <a:pt x="430" y="274"/>
                    <a:pt x="430" y="274"/>
                    <a:pt x="430" y="274"/>
                  </a:cubicBezTo>
                  <a:cubicBezTo>
                    <a:pt x="431" y="274"/>
                    <a:pt x="431" y="273"/>
                    <a:pt x="432" y="273"/>
                  </a:cubicBezTo>
                  <a:cubicBezTo>
                    <a:pt x="432" y="273"/>
                    <a:pt x="432" y="273"/>
                    <a:pt x="433" y="273"/>
                  </a:cubicBezTo>
                  <a:cubicBezTo>
                    <a:pt x="433" y="273"/>
                    <a:pt x="434" y="273"/>
                    <a:pt x="435" y="273"/>
                  </a:cubicBezTo>
                  <a:cubicBezTo>
                    <a:pt x="435" y="273"/>
                    <a:pt x="436" y="273"/>
                    <a:pt x="437" y="273"/>
                  </a:cubicBezTo>
                  <a:cubicBezTo>
                    <a:pt x="440" y="272"/>
                    <a:pt x="442" y="275"/>
                    <a:pt x="443" y="277"/>
                  </a:cubicBezTo>
                  <a:cubicBezTo>
                    <a:pt x="445" y="280"/>
                    <a:pt x="444" y="286"/>
                    <a:pt x="441" y="287"/>
                  </a:cubicBezTo>
                  <a:cubicBezTo>
                    <a:pt x="439" y="287"/>
                    <a:pt x="433" y="295"/>
                    <a:pt x="432" y="298"/>
                  </a:cubicBezTo>
                  <a:cubicBezTo>
                    <a:pt x="431" y="300"/>
                    <a:pt x="422" y="308"/>
                    <a:pt x="420" y="311"/>
                  </a:cubicBezTo>
                  <a:cubicBezTo>
                    <a:pt x="419" y="314"/>
                    <a:pt x="411" y="321"/>
                    <a:pt x="409" y="324"/>
                  </a:cubicBezTo>
                  <a:cubicBezTo>
                    <a:pt x="406" y="326"/>
                    <a:pt x="407" y="326"/>
                    <a:pt x="409" y="330"/>
                  </a:cubicBezTo>
                  <a:cubicBezTo>
                    <a:pt x="410" y="334"/>
                    <a:pt x="413" y="345"/>
                    <a:pt x="412" y="347"/>
                  </a:cubicBezTo>
                  <a:cubicBezTo>
                    <a:pt x="411" y="349"/>
                    <a:pt x="410" y="353"/>
                    <a:pt x="410" y="355"/>
                  </a:cubicBezTo>
                  <a:cubicBezTo>
                    <a:pt x="409" y="358"/>
                    <a:pt x="411" y="360"/>
                    <a:pt x="414" y="360"/>
                  </a:cubicBezTo>
                  <a:cubicBezTo>
                    <a:pt x="416" y="360"/>
                    <a:pt x="419" y="363"/>
                    <a:pt x="419" y="365"/>
                  </a:cubicBezTo>
                  <a:cubicBezTo>
                    <a:pt x="420" y="366"/>
                    <a:pt x="420" y="368"/>
                    <a:pt x="423" y="369"/>
                  </a:cubicBezTo>
                  <a:cubicBezTo>
                    <a:pt x="426" y="370"/>
                    <a:pt x="432" y="370"/>
                    <a:pt x="434" y="369"/>
                  </a:cubicBezTo>
                  <a:cubicBezTo>
                    <a:pt x="436" y="368"/>
                    <a:pt x="437" y="366"/>
                    <a:pt x="443" y="366"/>
                  </a:cubicBezTo>
                  <a:cubicBezTo>
                    <a:pt x="448" y="366"/>
                    <a:pt x="454" y="365"/>
                    <a:pt x="456" y="363"/>
                  </a:cubicBezTo>
                  <a:cubicBezTo>
                    <a:pt x="459" y="362"/>
                    <a:pt x="461" y="362"/>
                    <a:pt x="463" y="362"/>
                  </a:cubicBezTo>
                  <a:cubicBezTo>
                    <a:pt x="463" y="362"/>
                    <a:pt x="464" y="362"/>
                    <a:pt x="465" y="362"/>
                  </a:cubicBezTo>
                  <a:cubicBezTo>
                    <a:pt x="465" y="362"/>
                    <a:pt x="465" y="362"/>
                    <a:pt x="465" y="362"/>
                  </a:cubicBezTo>
                  <a:cubicBezTo>
                    <a:pt x="467" y="362"/>
                    <a:pt x="469" y="362"/>
                    <a:pt x="471" y="361"/>
                  </a:cubicBezTo>
                  <a:cubicBezTo>
                    <a:pt x="474" y="360"/>
                    <a:pt x="475" y="359"/>
                    <a:pt x="474" y="363"/>
                  </a:cubicBezTo>
                  <a:cubicBezTo>
                    <a:pt x="473" y="367"/>
                    <a:pt x="478" y="365"/>
                    <a:pt x="481" y="366"/>
                  </a:cubicBezTo>
                  <a:cubicBezTo>
                    <a:pt x="483" y="368"/>
                    <a:pt x="484" y="371"/>
                    <a:pt x="480" y="372"/>
                  </a:cubicBezTo>
                  <a:cubicBezTo>
                    <a:pt x="477" y="372"/>
                    <a:pt x="470" y="372"/>
                    <a:pt x="471" y="374"/>
                  </a:cubicBezTo>
                  <a:cubicBezTo>
                    <a:pt x="471" y="374"/>
                    <a:pt x="471" y="375"/>
                    <a:pt x="471" y="375"/>
                  </a:cubicBezTo>
                  <a:cubicBezTo>
                    <a:pt x="471" y="375"/>
                    <a:pt x="471" y="375"/>
                    <a:pt x="471" y="375"/>
                  </a:cubicBezTo>
                  <a:cubicBezTo>
                    <a:pt x="471" y="376"/>
                    <a:pt x="471" y="377"/>
                    <a:pt x="469" y="377"/>
                  </a:cubicBezTo>
                  <a:cubicBezTo>
                    <a:pt x="468" y="377"/>
                    <a:pt x="468" y="377"/>
                    <a:pt x="468" y="377"/>
                  </a:cubicBezTo>
                  <a:cubicBezTo>
                    <a:pt x="467" y="377"/>
                    <a:pt x="467" y="377"/>
                    <a:pt x="466" y="377"/>
                  </a:cubicBezTo>
                  <a:cubicBezTo>
                    <a:pt x="460" y="377"/>
                    <a:pt x="449" y="377"/>
                    <a:pt x="444" y="377"/>
                  </a:cubicBezTo>
                  <a:cubicBezTo>
                    <a:pt x="440" y="377"/>
                    <a:pt x="430" y="381"/>
                    <a:pt x="430" y="384"/>
                  </a:cubicBezTo>
                  <a:cubicBezTo>
                    <a:pt x="429" y="388"/>
                    <a:pt x="431" y="393"/>
                    <a:pt x="434" y="394"/>
                  </a:cubicBezTo>
                  <a:cubicBezTo>
                    <a:pt x="435" y="395"/>
                    <a:pt x="435" y="395"/>
                    <a:pt x="435" y="395"/>
                  </a:cubicBezTo>
                  <a:cubicBezTo>
                    <a:pt x="435" y="396"/>
                    <a:pt x="435" y="396"/>
                    <a:pt x="436" y="396"/>
                  </a:cubicBezTo>
                  <a:cubicBezTo>
                    <a:pt x="436" y="396"/>
                    <a:pt x="436" y="397"/>
                    <a:pt x="436" y="397"/>
                  </a:cubicBezTo>
                  <a:cubicBezTo>
                    <a:pt x="436" y="397"/>
                    <a:pt x="436" y="397"/>
                    <a:pt x="436" y="398"/>
                  </a:cubicBezTo>
                  <a:cubicBezTo>
                    <a:pt x="437" y="399"/>
                    <a:pt x="437" y="401"/>
                    <a:pt x="437" y="402"/>
                  </a:cubicBezTo>
                  <a:cubicBezTo>
                    <a:pt x="438" y="404"/>
                    <a:pt x="438" y="405"/>
                    <a:pt x="438" y="407"/>
                  </a:cubicBezTo>
                  <a:cubicBezTo>
                    <a:pt x="437" y="411"/>
                    <a:pt x="433" y="416"/>
                    <a:pt x="430" y="416"/>
                  </a:cubicBezTo>
                  <a:cubicBezTo>
                    <a:pt x="428" y="415"/>
                    <a:pt x="421" y="405"/>
                    <a:pt x="418" y="405"/>
                  </a:cubicBezTo>
                  <a:cubicBezTo>
                    <a:pt x="416" y="404"/>
                    <a:pt x="410" y="407"/>
                    <a:pt x="410" y="409"/>
                  </a:cubicBezTo>
                  <a:cubicBezTo>
                    <a:pt x="410" y="411"/>
                    <a:pt x="409" y="415"/>
                    <a:pt x="407" y="417"/>
                  </a:cubicBezTo>
                  <a:cubicBezTo>
                    <a:pt x="406" y="418"/>
                    <a:pt x="406" y="421"/>
                    <a:pt x="406" y="424"/>
                  </a:cubicBezTo>
                  <a:cubicBezTo>
                    <a:pt x="406" y="426"/>
                    <a:pt x="406" y="427"/>
                    <a:pt x="405" y="429"/>
                  </a:cubicBezTo>
                  <a:cubicBezTo>
                    <a:pt x="405" y="429"/>
                    <a:pt x="405" y="429"/>
                    <a:pt x="405" y="429"/>
                  </a:cubicBezTo>
                  <a:cubicBezTo>
                    <a:pt x="405" y="431"/>
                    <a:pt x="405" y="433"/>
                    <a:pt x="405" y="434"/>
                  </a:cubicBezTo>
                  <a:cubicBezTo>
                    <a:pt x="405" y="435"/>
                    <a:pt x="404" y="436"/>
                    <a:pt x="404" y="437"/>
                  </a:cubicBezTo>
                  <a:cubicBezTo>
                    <a:pt x="403" y="437"/>
                    <a:pt x="403" y="438"/>
                    <a:pt x="403" y="438"/>
                  </a:cubicBezTo>
                  <a:cubicBezTo>
                    <a:pt x="403" y="439"/>
                    <a:pt x="402" y="439"/>
                    <a:pt x="401" y="440"/>
                  </a:cubicBezTo>
                  <a:cubicBezTo>
                    <a:pt x="401" y="440"/>
                    <a:pt x="401" y="440"/>
                    <a:pt x="401" y="440"/>
                  </a:cubicBezTo>
                  <a:cubicBezTo>
                    <a:pt x="400" y="442"/>
                    <a:pt x="399" y="443"/>
                    <a:pt x="398" y="444"/>
                  </a:cubicBezTo>
                  <a:cubicBezTo>
                    <a:pt x="397" y="444"/>
                    <a:pt x="397" y="444"/>
                    <a:pt x="397" y="445"/>
                  </a:cubicBezTo>
                  <a:cubicBezTo>
                    <a:pt x="397" y="445"/>
                    <a:pt x="397" y="445"/>
                    <a:pt x="396" y="445"/>
                  </a:cubicBezTo>
                  <a:cubicBezTo>
                    <a:pt x="396" y="445"/>
                    <a:pt x="396" y="446"/>
                    <a:pt x="396" y="446"/>
                  </a:cubicBezTo>
                  <a:cubicBezTo>
                    <a:pt x="395" y="447"/>
                    <a:pt x="395" y="447"/>
                    <a:pt x="395" y="448"/>
                  </a:cubicBezTo>
                  <a:cubicBezTo>
                    <a:pt x="395" y="448"/>
                    <a:pt x="395" y="448"/>
                    <a:pt x="394" y="448"/>
                  </a:cubicBezTo>
                  <a:cubicBezTo>
                    <a:pt x="394" y="449"/>
                    <a:pt x="394" y="449"/>
                    <a:pt x="393" y="450"/>
                  </a:cubicBezTo>
                  <a:cubicBezTo>
                    <a:pt x="393" y="450"/>
                    <a:pt x="393" y="450"/>
                    <a:pt x="393" y="450"/>
                  </a:cubicBezTo>
                  <a:cubicBezTo>
                    <a:pt x="392" y="451"/>
                    <a:pt x="391" y="451"/>
                    <a:pt x="390" y="451"/>
                  </a:cubicBezTo>
                  <a:cubicBezTo>
                    <a:pt x="390" y="452"/>
                    <a:pt x="390" y="452"/>
                    <a:pt x="390" y="452"/>
                  </a:cubicBezTo>
                  <a:cubicBezTo>
                    <a:pt x="389" y="452"/>
                    <a:pt x="389" y="452"/>
                    <a:pt x="388" y="452"/>
                  </a:cubicBezTo>
                  <a:cubicBezTo>
                    <a:pt x="384" y="453"/>
                    <a:pt x="386" y="447"/>
                    <a:pt x="380" y="447"/>
                  </a:cubicBezTo>
                  <a:cubicBezTo>
                    <a:pt x="375" y="447"/>
                    <a:pt x="361" y="450"/>
                    <a:pt x="356" y="453"/>
                  </a:cubicBezTo>
                  <a:cubicBezTo>
                    <a:pt x="355" y="454"/>
                    <a:pt x="354" y="454"/>
                    <a:pt x="352" y="455"/>
                  </a:cubicBezTo>
                  <a:cubicBezTo>
                    <a:pt x="352" y="455"/>
                    <a:pt x="352" y="455"/>
                    <a:pt x="351" y="455"/>
                  </a:cubicBezTo>
                  <a:cubicBezTo>
                    <a:pt x="351" y="455"/>
                    <a:pt x="350" y="455"/>
                    <a:pt x="349" y="455"/>
                  </a:cubicBezTo>
                  <a:cubicBezTo>
                    <a:pt x="349" y="456"/>
                    <a:pt x="348" y="456"/>
                    <a:pt x="348" y="456"/>
                  </a:cubicBezTo>
                  <a:cubicBezTo>
                    <a:pt x="347" y="456"/>
                    <a:pt x="346" y="456"/>
                    <a:pt x="346" y="456"/>
                  </a:cubicBezTo>
                  <a:cubicBezTo>
                    <a:pt x="345" y="456"/>
                    <a:pt x="345" y="456"/>
                    <a:pt x="344" y="456"/>
                  </a:cubicBezTo>
                  <a:cubicBezTo>
                    <a:pt x="344" y="456"/>
                    <a:pt x="343" y="456"/>
                    <a:pt x="342" y="456"/>
                  </a:cubicBezTo>
                  <a:cubicBezTo>
                    <a:pt x="338" y="456"/>
                    <a:pt x="339" y="452"/>
                    <a:pt x="338" y="451"/>
                  </a:cubicBezTo>
                  <a:cubicBezTo>
                    <a:pt x="337" y="450"/>
                    <a:pt x="336" y="453"/>
                    <a:pt x="334" y="454"/>
                  </a:cubicBezTo>
                  <a:cubicBezTo>
                    <a:pt x="333" y="456"/>
                    <a:pt x="331" y="452"/>
                    <a:pt x="328" y="451"/>
                  </a:cubicBezTo>
                  <a:cubicBezTo>
                    <a:pt x="324" y="451"/>
                    <a:pt x="319" y="456"/>
                    <a:pt x="316" y="456"/>
                  </a:cubicBezTo>
                  <a:cubicBezTo>
                    <a:pt x="313" y="457"/>
                    <a:pt x="315" y="453"/>
                    <a:pt x="315" y="451"/>
                  </a:cubicBezTo>
                  <a:cubicBezTo>
                    <a:pt x="314" y="449"/>
                    <a:pt x="306" y="454"/>
                    <a:pt x="305" y="454"/>
                  </a:cubicBezTo>
                  <a:cubicBezTo>
                    <a:pt x="304" y="453"/>
                    <a:pt x="302" y="450"/>
                    <a:pt x="304" y="449"/>
                  </a:cubicBezTo>
                  <a:cubicBezTo>
                    <a:pt x="304" y="449"/>
                    <a:pt x="304" y="449"/>
                    <a:pt x="304" y="449"/>
                  </a:cubicBezTo>
                  <a:cubicBezTo>
                    <a:pt x="304" y="449"/>
                    <a:pt x="304" y="448"/>
                    <a:pt x="304" y="448"/>
                  </a:cubicBezTo>
                  <a:cubicBezTo>
                    <a:pt x="304" y="448"/>
                    <a:pt x="304" y="448"/>
                    <a:pt x="304" y="448"/>
                  </a:cubicBezTo>
                  <a:cubicBezTo>
                    <a:pt x="304" y="448"/>
                    <a:pt x="304" y="447"/>
                    <a:pt x="304" y="447"/>
                  </a:cubicBezTo>
                  <a:cubicBezTo>
                    <a:pt x="304" y="447"/>
                    <a:pt x="304" y="447"/>
                    <a:pt x="303" y="447"/>
                  </a:cubicBezTo>
                  <a:cubicBezTo>
                    <a:pt x="303" y="446"/>
                    <a:pt x="303" y="446"/>
                    <a:pt x="303" y="446"/>
                  </a:cubicBezTo>
                  <a:cubicBezTo>
                    <a:pt x="303" y="446"/>
                    <a:pt x="303" y="445"/>
                    <a:pt x="303" y="445"/>
                  </a:cubicBezTo>
                  <a:cubicBezTo>
                    <a:pt x="303" y="445"/>
                    <a:pt x="303" y="445"/>
                    <a:pt x="303" y="445"/>
                  </a:cubicBezTo>
                  <a:cubicBezTo>
                    <a:pt x="302" y="445"/>
                    <a:pt x="302" y="444"/>
                    <a:pt x="302" y="444"/>
                  </a:cubicBezTo>
                  <a:cubicBezTo>
                    <a:pt x="301" y="444"/>
                    <a:pt x="301" y="444"/>
                    <a:pt x="301" y="443"/>
                  </a:cubicBezTo>
                  <a:cubicBezTo>
                    <a:pt x="301" y="443"/>
                    <a:pt x="301" y="443"/>
                    <a:pt x="301" y="443"/>
                  </a:cubicBezTo>
                  <a:cubicBezTo>
                    <a:pt x="301" y="443"/>
                    <a:pt x="300" y="442"/>
                    <a:pt x="300" y="442"/>
                  </a:cubicBezTo>
                  <a:cubicBezTo>
                    <a:pt x="300" y="442"/>
                    <a:pt x="300" y="442"/>
                    <a:pt x="300" y="442"/>
                  </a:cubicBezTo>
                  <a:cubicBezTo>
                    <a:pt x="300" y="441"/>
                    <a:pt x="300" y="441"/>
                    <a:pt x="300" y="441"/>
                  </a:cubicBezTo>
                  <a:cubicBezTo>
                    <a:pt x="301" y="439"/>
                    <a:pt x="305" y="441"/>
                    <a:pt x="308" y="440"/>
                  </a:cubicBezTo>
                  <a:cubicBezTo>
                    <a:pt x="311" y="438"/>
                    <a:pt x="303" y="437"/>
                    <a:pt x="301" y="436"/>
                  </a:cubicBezTo>
                  <a:cubicBezTo>
                    <a:pt x="299" y="435"/>
                    <a:pt x="303" y="432"/>
                    <a:pt x="307" y="428"/>
                  </a:cubicBezTo>
                  <a:cubicBezTo>
                    <a:pt x="310" y="425"/>
                    <a:pt x="311" y="426"/>
                    <a:pt x="312" y="424"/>
                  </a:cubicBezTo>
                  <a:cubicBezTo>
                    <a:pt x="313" y="422"/>
                    <a:pt x="310" y="422"/>
                    <a:pt x="307" y="424"/>
                  </a:cubicBezTo>
                  <a:cubicBezTo>
                    <a:pt x="305" y="425"/>
                    <a:pt x="304" y="416"/>
                    <a:pt x="306" y="415"/>
                  </a:cubicBezTo>
                  <a:cubicBezTo>
                    <a:pt x="308" y="414"/>
                    <a:pt x="309" y="408"/>
                    <a:pt x="309" y="406"/>
                  </a:cubicBezTo>
                  <a:cubicBezTo>
                    <a:pt x="309" y="404"/>
                    <a:pt x="304" y="408"/>
                    <a:pt x="302" y="409"/>
                  </a:cubicBezTo>
                  <a:cubicBezTo>
                    <a:pt x="300" y="411"/>
                    <a:pt x="298" y="414"/>
                    <a:pt x="300" y="415"/>
                  </a:cubicBezTo>
                  <a:cubicBezTo>
                    <a:pt x="302" y="417"/>
                    <a:pt x="298" y="420"/>
                    <a:pt x="296" y="420"/>
                  </a:cubicBezTo>
                  <a:cubicBezTo>
                    <a:pt x="295" y="421"/>
                    <a:pt x="293" y="416"/>
                    <a:pt x="292" y="415"/>
                  </a:cubicBezTo>
                  <a:cubicBezTo>
                    <a:pt x="291" y="413"/>
                    <a:pt x="290" y="417"/>
                    <a:pt x="288" y="419"/>
                  </a:cubicBezTo>
                  <a:cubicBezTo>
                    <a:pt x="287" y="420"/>
                    <a:pt x="287" y="428"/>
                    <a:pt x="287" y="430"/>
                  </a:cubicBezTo>
                  <a:cubicBezTo>
                    <a:pt x="285" y="432"/>
                    <a:pt x="288" y="435"/>
                    <a:pt x="288" y="439"/>
                  </a:cubicBezTo>
                  <a:cubicBezTo>
                    <a:pt x="288" y="439"/>
                    <a:pt x="288" y="440"/>
                    <a:pt x="288" y="440"/>
                  </a:cubicBezTo>
                  <a:cubicBezTo>
                    <a:pt x="289" y="440"/>
                    <a:pt x="289" y="441"/>
                    <a:pt x="289" y="441"/>
                  </a:cubicBezTo>
                  <a:cubicBezTo>
                    <a:pt x="289" y="441"/>
                    <a:pt x="289" y="442"/>
                    <a:pt x="289" y="442"/>
                  </a:cubicBezTo>
                  <a:cubicBezTo>
                    <a:pt x="289" y="443"/>
                    <a:pt x="289" y="444"/>
                    <a:pt x="290" y="445"/>
                  </a:cubicBezTo>
                  <a:cubicBezTo>
                    <a:pt x="290" y="445"/>
                    <a:pt x="290" y="445"/>
                    <a:pt x="290" y="445"/>
                  </a:cubicBezTo>
                  <a:cubicBezTo>
                    <a:pt x="290" y="446"/>
                    <a:pt x="290" y="447"/>
                    <a:pt x="290" y="448"/>
                  </a:cubicBezTo>
                  <a:cubicBezTo>
                    <a:pt x="290" y="449"/>
                    <a:pt x="290" y="449"/>
                    <a:pt x="290" y="449"/>
                  </a:cubicBezTo>
                  <a:cubicBezTo>
                    <a:pt x="291" y="450"/>
                    <a:pt x="291" y="451"/>
                    <a:pt x="291" y="451"/>
                  </a:cubicBezTo>
                  <a:cubicBezTo>
                    <a:pt x="291" y="452"/>
                    <a:pt x="291" y="452"/>
                    <a:pt x="291" y="452"/>
                  </a:cubicBezTo>
                  <a:cubicBezTo>
                    <a:pt x="291" y="453"/>
                    <a:pt x="291" y="454"/>
                    <a:pt x="291" y="454"/>
                  </a:cubicBezTo>
                  <a:cubicBezTo>
                    <a:pt x="291" y="454"/>
                    <a:pt x="291" y="455"/>
                    <a:pt x="291" y="455"/>
                  </a:cubicBezTo>
                  <a:cubicBezTo>
                    <a:pt x="291" y="456"/>
                    <a:pt x="292" y="456"/>
                    <a:pt x="292" y="457"/>
                  </a:cubicBezTo>
                  <a:cubicBezTo>
                    <a:pt x="291" y="459"/>
                    <a:pt x="291" y="461"/>
                    <a:pt x="288" y="463"/>
                  </a:cubicBezTo>
                  <a:cubicBezTo>
                    <a:pt x="286" y="464"/>
                    <a:pt x="280" y="458"/>
                    <a:pt x="277" y="461"/>
                  </a:cubicBezTo>
                  <a:cubicBezTo>
                    <a:pt x="276" y="462"/>
                    <a:pt x="275" y="462"/>
                    <a:pt x="274" y="463"/>
                  </a:cubicBezTo>
                  <a:cubicBezTo>
                    <a:pt x="274" y="463"/>
                    <a:pt x="274" y="463"/>
                    <a:pt x="273" y="463"/>
                  </a:cubicBezTo>
                  <a:cubicBezTo>
                    <a:pt x="273" y="464"/>
                    <a:pt x="272" y="464"/>
                    <a:pt x="271" y="464"/>
                  </a:cubicBezTo>
                  <a:cubicBezTo>
                    <a:pt x="271" y="465"/>
                    <a:pt x="271" y="465"/>
                    <a:pt x="271" y="465"/>
                  </a:cubicBezTo>
                  <a:cubicBezTo>
                    <a:pt x="270" y="465"/>
                    <a:pt x="269" y="465"/>
                    <a:pt x="268" y="465"/>
                  </a:cubicBezTo>
                  <a:cubicBezTo>
                    <a:pt x="265" y="465"/>
                    <a:pt x="263" y="466"/>
                    <a:pt x="260" y="468"/>
                  </a:cubicBezTo>
                  <a:cubicBezTo>
                    <a:pt x="257" y="471"/>
                    <a:pt x="257" y="472"/>
                    <a:pt x="255" y="472"/>
                  </a:cubicBezTo>
                  <a:cubicBezTo>
                    <a:pt x="252" y="472"/>
                    <a:pt x="246" y="482"/>
                    <a:pt x="245" y="487"/>
                  </a:cubicBezTo>
                  <a:cubicBezTo>
                    <a:pt x="245" y="488"/>
                    <a:pt x="244" y="489"/>
                    <a:pt x="244" y="489"/>
                  </a:cubicBezTo>
                  <a:cubicBezTo>
                    <a:pt x="244" y="489"/>
                    <a:pt x="243" y="490"/>
                    <a:pt x="243" y="490"/>
                  </a:cubicBezTo>
                  <a:cubicBezTo>
                    <a:pt x="243" y="490"/>
                    <a:pt x="242" y="491"/>
                    <a:pt x="242" y="491"/>
                  </a:cubicBezTo>
                  <a:cubicBezTo>
                    <a:pt x="242" y="491"/>
                    <a:pt x="242" y="491"/>
                    <a:pt x="242" y="491"/>
                  </a:cubicBezTo>
                  <a:cubicBezTo>
                    <a:pt x="241" y="492"/>
                    <a:pt x="241" y="492"/>
                    <a:pt x="240" y="492"/>
                  </a:cubicBezTo>
                  <a:cubicBezTo>
                    <a:pt x="240" y="492"/>
                    <a:pt x="240" y="492"/>
                    <a:pt x="240" y="492"/>
                  </a:cubicBezTo>
                  <a:cubicBezTo>
                    <a:pt x="239" y="492"/>
                    <a:pt x="239" y="493"/>
                    <a:pt x="239" y="493"/>
                  </a:cubicBezTo>
                  <a:cubicBezTo>
                    <a:pt x="238" y="493"/>
                    <a:pt x="238" y="493"/>
                    <a:pt x="238" y="493"/>
                  </a:cubicBezTo>
                  <a:cubicBezTo>
                    <a:pt x="238" y="493"/>
                    <a:pt x="237" y="493"/>
                    <a:pt x="237" y="493"/>
                  </a:cubicBezTo>
                  <a:cubicBezTo>
                    <a:pt x="237" y="493"/>
                    <a:pt x="237" y="493"/>
                    <a:pt x="237" y="493"/>
                  </a:cubicBezTo>
                  <a:cubicBezTo>
                    <a:pt x="236" y="493"/>
                    <a:pt x="236" y="493"/>
                    <a:pt x="236" y="493"/>
                  </a:cubicBezTo>
                  <a:cubicBezTo>
                    <a:pt x="234" y="494"/>
                    <a:pt x="233" y="493"/>
                    <a:pt x="230" y="493"/>
                  </a:cubicBezTo>
                  <a:cubicBezTo>
                    <a:pt x="228" y="493"/>
                    <a:pt x="227" y="493"/>
                    <a:pt x="225" y="494"/>
                  </a:cubicBezTo>
                  <a:cubicBezTo>
                    <a:pt x="225" y="494"/>
                    <a:pt x="225" y="494"/>
                    <a:pt x="225" y="494"/>
                  </a:cubicBezTo>
                  <a:cubicBezTo>
                    <a:pt x="225" y="495"/>
                    <a:pt x="224" y="496"/>
                    <a:pt x="223" y="496"/>
                  </a:cubicBezTo>
                  <a:cubicBezTo>
                    <a:pt x="221" y="499"/>
                    <a:pt x="222" y="504"/>
                    <a:pt x="222" y="506"/>
                  </a:cubicBezTo>
                  <a:cubicBezTo>
                    <a:pt x="222" y="507"/>
                    <a:pt x="219" y="510"/>
                    <a:pt x="217" y="512"/>
                  </a:cubicBezTo>
                  <a:cubicBezTo>
                    <a:pt x="215" y="513"/>
                    <a:pt x="213" y="512"/>
                    <a:pt x="210" y="514"/>
                  </a:cubicBezTo>
                  <a:cubicBezTo>
                    <a:pt x="207" y="516"/>
                    <a:pt x="208" y="518"/>
                    <a:pt x="204" y="520"/>
                  </a:cubicBezTo>
                  <a:cubicBezTo>
                    <a:pt x="200" y="523"/>
                    <a:pt x="198" y="520"/>
                    <a:pt x="194" y="518"/>
                  </a:cubicBezTo>
                  <a:cubicBezTo>
                    <a:pt x="191" y="516"/>
                    <a:pt x="189" y="517"/>
                    <a:pt x="189" y="519"/>
                  </a:cubicBezTo>
                  <a:cubicBezTo>
                    <a:pt x="190" y="521"/>
                    <a:pt x="191" y="525"/>
                    <a:pt x="192" y="527"/>
                  </a:cubicBezTo>
                  <a:cubicBezTo>
                    <a:pt x="192" y="529"/>
                    <a:pt x="189" y="530"/>
                    <a:pt x="185" y="530"/>
                  </a:cubicBezTo>
                  <a:cubicBezTo>
                    <a:pt x="181" y="531"/>
                    <a:pt x="176" y="527"/>
                    <a:pt x="169" y="528"/>
                  </a:cubicBezTo>
                  <a:cubicBezTo>
                    <a:pt x="162" y="529"/>
                    <a:pt x="159" y="530"/>
                    <a:pt x="160" y="530"/>
                  </a:cubicBezTo>
                  <a:cubicBezTo>
                    <a:pt x="161" y="531"/>
                    <a:pt x="161" y="535"/>
                    <a:pt x="162" y="538"/>
                  </a:cubicBezTo>
                  <a:cubicBezTo>
                    <a:pt x="163" y="540"/>
                    <a:pt x="180" y="546"/>
                    <a:pt x="182" y="546"/>
                  </a:cubicBezTo>
                  <a:cubicBezTo>
                    <a:pt x="185" y="547"/>
                    <a:pt x="183" y="550"/>
                    <a:pt x="184" y="552"/>
                  </a:cubicBezTo>
                  <a:cubicBezTo>
                    <a:pt x="185" y="555"/>
                    <a:pt x="190" y="557"/>
                    <a:pt x="192" y="568"/>
                  </a:cubicBezTo>
                  <a:cubicBezTo>
                    <a:pt x="194" y="578"/>
                    <a:pt x="189" y="580"/>
                    <a:pt x="189" y="584"/>
                  </a:cubicBezTo>
                  <a:cubicBezTo>
                    <a:pt x="189" y="585"/>
                    <a:pt x="189" y="586"/>
                    <a:pt x="189" y="587"/>
                  </a:cubicBezTo>
                  <a:cubicBezTo>
                    <a:pt x="189" y="588"/>
                    <a:pt x="189" y="588"/>
                    <a:pt x="189" y="588"/>
                  </a:cubicBezTo>
                  <a:cubicBezTo>
                    <a:pt x="189" y="589"/>
                    <a:pt x="188" y="589"/>
                    <a:pt x="188" y="590"/>
                  </a:cubicBezTo>
                  <a:cubicBezTo>
                    <a:pt x="188" y="590"/>
                    <a:pt x="188" y="591"/>
                    <a:pt x="188" y="591"/>
                  </a:cubicBezTo>
                  <a:cubicBezTo>
                    <a:pt x="187" y="591"/>
                    <a:pt x="187" y="592"/>
                    <a:pt x="187" y="592"/>
                  </a:cubicBezTo>
                  <a:cubicBezTo>
                    <a:pt x="186" y="593"/>
                    <a:pt x="186" y="593"/>
                    <a:pt x="186" y="593"/>
                  </a:cubicBezTo>
                  <a:cubicBezTo>
                    <a:pt x="185" y="594"/>
                    <a:pt x="184" y="594"/>
                    <a:pt x="183" y="595"/>
                  </a:cubicBezTo>
                  <a:cubicBezTo>
                    <a:pt x="179" y="596"/>
                    <a:pt x="167" y="591"/>
                    <a:pt x="161" y="592"/>
                  </a:cubicBezTo>
                  <a:cubicBezTo>
                    <a:pt x="154" y="592"/>
                    <a:pt x="141" y="592"/>
                    <a:pt x="135" y="591"/>
                  </a:cubicBezTo>
                  <a:cubicBezTo>
                    <a:pt x="130" y="591"/>
                    <a:pt x="125" y="592"/>
                    <a:pt x="123" y="594"/>
                  </a:cubicBezTo>
                  <a:cubicBezTo>
                    <a:pt x="121" y="596"/>
                    <a:pt x="117" y="594"/>
                    <a:pt x="113" y="597"/>
                  </a:cubicBezTo>
                  <a:cubicBezTo>
                    <a:pt x="108" y="600"/>
                    <a:pt x="113" y="602"/>
                    <a:pt x="114" y="606"/>
                  </a:cubicBezTo>
                  <a:cubicBezTo>
                    <a:pt x="114" y="607"/>
                    <a:pt x="114" y="607"/>
                    <a:pt x="114" y="608"/>
                  </a:cubicBezTo>
                  <a:cubicBezTo>
                    <a:pt x="114" y="609"/>
                    <a:pt x="114" y="610"/>
                    <a:pt x="114" y="611"/>
                  </a:cubicBezTo>
                  <a:cubicBezTo>
                    <a:pt x="115" y="611"/>
                    <a:pt x="115" y="612"/>
                    <a:pt x="115" y="612"/>
                  </a:cubicBezTo>
                  <a:cubicBezTo>
                    <a:pt x="115" y="612"/>
                    <a:pt x="115" y="613"/>
                    <a:pt x="115" y="613"/>
                  </a:cubicBezTo>
                  <a:cubicBezTo>
                    <a:pt x="115" y="614"/>
                    <a:pt x="115" y="614"/>
                    <a:pt x="115" y="615"/>
                  </a:cubicBezTo>
                  <a:cubicBezTo>
                    <a:pt x="115" y="615"/>
                    <a:pt x="115" y="616"/>
                    <a:pt x="115" y="616"/>
                  </a:cubicBezTo>
                  <a:cubicBezTo>
                    <a:pt x="115" y="617"/>
                    <a:pt x="115" y="617"/>
                    <a:pt x="115" y="617"/>
                  </a:cubicBezTo>
                  <a:cubicBezTo>
                    <a:pt x="115" y="619"/>
                    <a:pt x="115" y="620"/>
                    <a:pt x="115" y="622"/>
                  </a:cubicBezTo>
                  <a:cubicBezTo>
                    <a:pt x="115" y="622"/>
                    <a:pt x="115" y="622"/>
                    <a:pt x="115" y="622"/>
                  </a:cubicBezTo>
                  <a:cubicBezTo>
                    <a:pt x="115" y="623"/>
                    <a:pt x="116" y="623"/>
                    <a:pt x="116" y="624"/>
                  </a:cubicBezTo>
                  <a:cubicBezTo>
                    <a:pt x="116" y="624"/>
                    <a:pt x="116" y="624"/>
                    <a:pt x="116" y="625"/>
                  </a:cubicBezTo>
                  <a:cubicBezTo>
                    <a:pt x="116" y="625"/>
                    <a:pt x="116" y="625"/>
                    <a:pt x="116" y="626"/>
                  </a:cubicBezTo>
                  <a:cubicBezTo>
                    <a:pt x="116" y="626"/>
                    <a:pt x="116" y="627"/>
                    <a:pt x="116" y="627"/>
                  </a:cubicBezTo>
                  <a:cubicBezTo>
                    <a:pt x="117" y="631"/>
                    <a:pt x="109" y="641"/>
                    <a:pt x="107" y="646"/>
                  </a:cubicBezTo>
                  <a:cubicBezTo>
                    <a:pt x="104" y="651"/>
                    <a:pt x="108" y="649"/>
                    <a:pt x="110" y="650"/>
                  </a:cubicBezTo>
                  <a:cubicBezTo>
                    <a:pt x="111" y="650"/>
                    <a:pt x="112" y="657"/>
                    <a:pt x="111" y="661"/>
                  </a:cubicBezTo>
                  <a:cubicBezTo>
                    <a:pt x="110" y="664"/>
                    <a:pt x="110" y="667"/>
                    <a:pt x="115" y="667"/>
                  </a:cubicBezTo>
                  <a:cubicBezTo>
                    <a:pt x="116" y="667"/>
                    <a:pt x="117" y="667"/>
                    <a:pt x="118" y="667"/>
                  </a:cubicBezTo>
                  <a:cubicBezTo>
                    <a:pt x="118" y="667"/>
                    <a:pt x="119" y="667"/>
                    <a:pt x="119" y="667"/>
                  </a:cubicBezTo>
                  <a:cubicBezTo>
                    <a:pt x="119" y="667"/>
                    <a:pt x="120" y="667"/>
                    <a:pt x="120" y="667"/>
                  </a:cubicBezTo>
                  <a:cubicBezTo>
                    <a:pt x="121" y="667"/>
                    <a:pt x="121" y="667"/>
                    <a:pt x="121" y="667"/>
                  </a:cubicBezTo>
                  <a:cubicBezTo>
                    <a:pt x="121" y="667"/>
                    <a:pt x="122" y="666"/>
                    <a:pt x="122" y="666"/>
                  </a:cubicBezTo>
                  <a:cubicBezTo>
                    <a:pt x="123" y="666"/>
                    <a:pt x="124" y="666"/>
                    <a:pt x="125" y="666"/>
                  </a:cubicBezTo>
                  <a:cubicBezTo>
                    <a:pt x="128" y="666"/>
                    <a:pt x="136" y="676"/>
                    <a:pt x="137" y="678"/>
                  </a:cubicBezTo>
                  <a:cubicBezTo>
                    <a:pt x="138" y="680"/>
                    <a:pt x="141" y="680"/>
                    <a:pt x="143" y="678"/>
                  </a:cubicBezTo>
                  <a:cubicBezTo>
                    <a:pt x="146" y="676"/>
                    <a:pt x="146" y="675"/>
                    <a:pt x="152" y="673"/>
                  </a:cubicBezTo>
                  <a:cubicBezTo>
                    <a:pt x="158" y="672"/>
                    <a:pt x="155" y="673"/>
                    <a:pt x="159" y="673"/>
                  </a:cubicBezTo>
                  <a:cubicBezTo>
                    <a:pt x="163" y="673"/>
                    <a:pt x="183" y="665"/>
                    <a:pt x="187" y="663"/>
                  </a:cubicBezTo>
                  <a:cubicBezTo>
                    <a:pt x="191" y="661"/>
                    <a:pt x="191" y="660"/>
                    <a:pt x="192" y="657"/>
                  </a:cubicBezTo>
                  <a:cubicBezTo>
                    <a:pt x="193" y="655"/>
                    <a:pt x="197" y="652"/>
                    <a:pt x="199" y="649"/>
                  </a:cubicBezTo>
                  <a:cubicBezTo>
                    <a:pt x="200" y="647"/>
                    <a:pt x="198" y="645"/>
                    <a:pt x="197" y="639"/>
                  </a:cubicBezTo>
                  <a:cubicBezTo>
                    <a:pt x="197" y="634"/>
                    <a:pt x="204" y="627"/>
                    <a:pt x="205" y="626"/>
                  </a:cubicBezTo>
                  <a:cubicBezTo>
                    <a:pt x="205" y="625"/>
                    <a:pt x="209" y="622"/>
                    <a:pt x="214" y="620"/>
                  </a:cubicBezTo>
                  <a:cubicBezTo>
                    <a:pt x="218" y="617"/>
                    <a:pt x="216" y="620"/>
                    <a:pt x="217" y="620"/>
                  </a:cubicBezTo>
                  <a:cubicBezTo>
                    <a:pt x="219" y="620"/>
                    <a:pt x="227" y="615"/>
                    <a:pt x="230" y="612"/>
                  </a:cubicBezTo>
                  <a:cubicBezTo>
                    <a:pt x="230" y="612"/>
                    <a:pt x="230" y="611"/>
                    <a:pt x="230" y="611"/>
                  </a:cubicBezTo>
                  <a:cubicBezTo>
                    <a:pt x="230" y="611"/>
                    <a:pt x="230" y="610"/>
                    <a:pt x="231" y="610"/>
                  </a:cubicBezTo>
                  <a:cubicBezTo>
                    <a:pt x="231" y="610"/>
                    <a:pt x="231" y="610"/>
                    <a:pt x="231" y="610"/>
                  </a:cubicBezTo>
                  <a:cubicBezTo>
                    <a:pt x="231" y="609"/>
                    <a:pt x="231" y="609"/>
                    <a:pt x="231" y="609"/>
                  </a:cubicBezTo>
                  <a:cubicBezTo>
                    <a:pt x="231" y="609"/>
                    <a:pt x="231" y="608"/>
                    <a:pt x="231" y="608"/>
                  </a:cubicBezTo>
                  <a:cubicBezTo>
                    <a:pt x="231" y="608"/>
                    <a:pt x="231" y="608"/>
                    <a:pt x="231" y="608"/>
                  </a:cubicBezTo>
                  <a:cubicBezTo>
                    <a:pt x="231" y="607"/>
                    <a:pt x="230" y="606"/>
                    <a:pt x="230" y="605"/>
                  </a:cubicBezTo>
                  <a:cubicBezTo>
                    <a:pt x="230" y="604"/>
                    <a:pt x="230" y="604"/>
                    <a:pt x="230" y="603"/>
                  </a:cubicBezTo>
                  <a:cubicBezTo>
                    <a:pt x="229" y="602"/>
                    <a:pt x="239" y="593"/>
                    <a:pt x="242" y="592"/>
                  </a:cubicBezTo>
                  <a:cubicBezTo>
                    <a:pt x="245" y="591"/>
                    <a:pt x="254" y="597"/>
                    <a:pt x="260" y="596"/>
                  </a:cubicBezTo>
                  <a:cubicBezTo>
                    <a:pt x="261" y="596"/>
                    <a:pt x="263" y="596"/>
                    <a:pt x="264" y="596"/>
                  </a:cubicBezTo>
                  <a:cubicBezTo>
                    <a:pt x="265" y="595"/>
                    <a:pt x="265" y="595"/>
                    <a:pt x="266" y="594"/>
                  </a:cubicBezTo>
                  <a:cubicBezTo>
                    <a:pt x="267" y="594"/>
                    <a:pt x="267" y="594"/>
                    <a:pt x="268" y="594"/>
                  </a:cubicBezTo>
                  <a:cubicBezTo>
                    <a:pt x="268" y="594"/>
                    <a:pt x="268" y="593"/>
                    <a:pt x="269" y="593"/>
                  </a:cubicBezTo>
                  <a:cubicBezTo>
                    <a:pt x="269" y="593"/>
                    <a:pt x="269" y="593"/>
                    <a:pt x="270" y="593"/>
                  </a:cubicBezTo>
                  <a:cubicBezTo>
                    <a:pt x="270" y="592"/>
                    <a:pt x="271" y="592"/>
                    <a:pt x="271" y="591"/>
                  </a:cubicBezTo>
                  <a:cubicBezTo>
                    <a:pt x="272" y="591"/>
                    <a:pt x="272" y="591"/>
                    <a:pt x="272" y="591"/>
                  </a:cubicBezTo>
                  <a:cubicBezTo>
                    <a:pt x="272" y="591"/>
                    <a:pt x="272" y="591"/>
                    <a:pt x="273" y="591"/>
                  </a:cubicBezTo>
                  <a:cubicBezTo>
                    <a:pt x="274" y="590"/>
                    <a:pt x="275" y="589"/>
                    <a:pt x="276" y="588"/>
                  </a:cubicBezTo>
                  <a:cubicBezTo>
                    <a:pt x="276" y="588"/>
                    <a:pt x="277" y="588"/>
                    <a:pt x="277" y="588"/>
                  </a:cubicBezTo>
                  <a:cubicBezTo>
                    <a:pt x="278" y="587"/>
                    <a:pt x="279" y="586"/>
                    <a:pt x="280" y="585"/>
                  </a:cubicBezTo>
                  <a:cubicBezTo>
                    <a:pt x="280" y="585"/>
                    <a:pt x="281" y="585"/>
                    <a:pt x="281" y="585"/>
                  </a:cubicBezTo>
                  <a:cubicBezTo>
                    <a:pt x="282" y="584"/>
                    <a:pt x="283" y="583"/>
                    <a:pt x="284" y="582"/>
                  </a:cubicBezTo>
                  <a:cubicBezTo>
                    <a:pt x="285" y="582"/>
                    <a:pt x="285" y="581"/>
                    <a:pt x="286" y="581"/>
                  </a:cubicBezTo>
                  <a:cubicBezTo>
                    <a:pt x="288" y="579"/>
                    <a:pt x="295" y="583"/>
                    <a:pt x="298" y="585"/>
                  </a:cubicBezTo>
                  <a:cubicBezTo>
                    <a:pt x="301" y="586"/>
                    <a:pt x="302" y="590"/>
                    <a:pt x="305" y="596"/>
                  </a:cubicBezTo>
                  <a:cubicBezTo>
                    <a:pt x="308" y="602"/>
                    <a:pt x="317" y="608"/>
                    <a:pt x="319" y="611"/>
                  </a:cubicBezTo>
                  <a:cubicBezTo>
                    <a:pt x="321" y="613"/>
                    <a:pt x="338" y="623"/>
                    <a:pt x="341" y="625"/>
                  </a:cubicBezTo>
                  <a:cubicBezTo>
                    <a:pt x="344" y="627"/>
                    <a:pt x="346" y="632"/>
                    <a:pt x="349" y="633"/>
                  </a:cubicBezTo>
                  <a:cubicBezTo>
                    <a:pt x="351" y="635"/>
                    <a:pt x="353" y="636"/>
                    <a:pt x="354" y="639"/>
                  </a:cubicBezTo>
                  <a:cubicBezTo>
                    <a:pt x="355" y="641"/>
                    <a:pt x="358" y="644"/>
                    <a:pt x="357" y="647"/>
                  </a:cubicBezTo>
                  <a:cubicBezTo>
                    <a:pt x="357" y="651"/>
                    <a:pt x="352" y="658"/>
                    <a:pt x="353" y="659"/>
                  </a:cubicBezTo>
                  <a:cubicBezTo>
                    <a:pt x="355" y="661"/>
                    <a:pt x="359" y="653"/>
                    <a:pt x="360" y="651"/>
                  </a:cubicBezTo>
                  <a:cubicBezTo>
                    <a:pt x="361" y="650"/>
                    <a:pt x="363" y="644"/>
                    <a:pt x="364" y="642"/>
                  </a:cubicBezTo>
                  <a:cubicBezTo>
                    <a:pt x="365" y="639"/>
                    <a:pt x="361" y="638"/>
                    <a:pt x="360" y="636"/>
                  </a:cubicBezTo>
                  <a:cubicBezTo>
                    <a:pt x="359" y="635"/>
                    <a:pt x="363" y="630"/>
                    <a:pt x="364" y="630"/>
                  </a:cubicBezTo>
                  <a:cubicBezTo>
                    <a:pt x="365" y="629"/>
                    <a:pt x="369" y="631"/>
                    <a:pt x="372" y="632"/>
                  </a:cubicBezTo>
                  <a:cubicBezTo>
                    <a:pt x="375" y="634"/>
                    <a:pt x="378" y="633"/>
                    <a:pt x="379" y="632"/>
                  </a:cubicBezTo>
                  <a:cubicBezTo>
                    <a:pt x="380" y="630"/>
                    <a:pt x="374" y="624"/>
                    <a:pt x="371" y="622"/>
                  </a:cubicBezTo>
                  <a:cubicBezTo>
                    <a:pt x="368" y="619"/>
                    <a:pt x="359" y="618"/>
                    <a:pt x="357" y="617"/>
                  </a:cubicBezTo>
                  <a:cubicBezTo>
                    <a:pt x="354" y="617"/>
                    <a:pt x="356" y="612"/>
                    <a:pt x="356" y="611"/>
                  </a:cubicBezTo>
                  <a:cubicBezTo>
                    <a:pt x="356" y="609"/>
                    <a:pt x="352" y="610"/>
                    <a:pt x="349" y="610"/>
                  </a:cubicBezTo>
                  <a:cubicBezTo>
                    <a:pt x="346" y="610"/>
                    <a:pt x="344" y="608"/>
                    <a:pt x="341" y="605"/>
                  </a:cubicBezTo>
                  <a:cubicBezTo>
                    <a:pt x="338" y="603"/>
                    <a:pt x="333" y="595"/>
                    <a:pt x="333" y="592"/>
                  </a:cubicBezTo>
                  <a:cubicBezTo>
                    <a:pt x="333" y="590"/>
                    <a:pt x="329" y="587"/>
                    <a:pt x="327" y="587"/>
                  </a:cubicBezTo>
                  <a:cubicBezTo>
                    <a:pt x="324" y="586"/>
                    <a:pt x="324" y="581"/>
                    <a:pt x="321" y="581"/>
                  </a:cubicBezTo>
                  <a:cubicBezTo>
                    <a:pt x="319" y="580"/>
                    <a:pt x="321" y="577"/>
                    <a:pt x="323" y="575"/>
                  </a:cubicBezTo>
                  <a:cubicBezTo>
                    <a:pt x="325" y="572"/>
                    <a:pt x="323" y="573"/>
                    <a:pt x="321" y="572"/>
                  </a:cubicBezTo>
                  <a:cubicBezTo>
                    <a:pt x="319" y="570"/>
                    <a:pt x="321" y="570"/>
                    <a:pt x="323" y="569"/>
                  </a:cubicBezTo>
                  <a:cubicBezTo>
                    <a:pt x="325" y="568"/>
                    <a:pt x="330" y="565"/>
                    <a:pt x="332" y="565"/>
                  </a:cubicBezTo>
                  <a:cubicBezTo>
                    <a:pt x="332" y="565"/>
                    <a:pt x="332" y="565"/>
                    <a:pt x="332" y="565"/>
                  </a:cubicBezTo>
                  <a:cubicBezTo>
                    <a:pt x="332" y="565"/>
                    <a:pt x="332" y="565"/>
                    <a:pt x="332" y="565"/>
                  </a:cubicBezTo>
                  <a:cubicBezTo>
                    <a:pt x="332" y="565"/>
                    <a:pt x="332" y="565"/>
                    <a:pt x="332" y="565"/>
                  </a:cubicBezTo>
                  <a:cubicBezTo>
                    <a:pt x="333" y="566"/>
                    <a:pt x="333" y="566"/>
                    <a:pt x="333" y="566"/>
                  </a:cubicBezTo>
                  <a:cubicBezTo>
                    <a:pt x="333" y="566"/>
                    <a:pt x="333" y="566"/>
                    <a:pt x="333" y="566"/>
                  </a:cubicBezTo>
                  <a:cubicBezTo>
                    <a:pt x="333" y="567"/>
                    <a:pt x="333" y="568"/>
                    <a:pt x="334" y="569"/>
                  </a:cubicBezTo>
                  <a:cubicBezTo>
                    <a:pt x="334" y="569"/>
                    <a:pt x="334" y="569"/>
                    <a:pt x="334" y="569"/>
                  </a:cubicBezTo>
                  <a:cubicBezTo>
                    <a:pt x="334" y="570"/>
                    <a:pt x="334" y="571"/>
                    <a:pt x="335" y="572"/>
                  </a:cubicBezTo>
                  <a:cubicBezTo>
                    <a:pt x="335" y="572"/>
                    <a:pt x="335" y="572"/>
                    <a:pt x="335" y="572"/>
                  </a:cubicBezTo>
                  <a:cubicBezTo>
                    <a:pt x="335" y="573"/>
                    <a:pt x="335" y="574"/>
                    <a:pt x="336" y="574"/>
                  </a:cubicBezTo>
                  <a:cubicBezTo>
                    <a:pt x="338" y="577"/>
                    <a:pt x="339" y="574"/>
                    <a:pt x="341" y="572"/>
                  </a:cubicBezTo>
                  <a:cubicBezTo>
                    <a:pt x="343" y="570"/>
                    <a:pt x="342" y="574"/>
                    <a:pt x="342" y="578"/>
                  </a:cubicBezTo>
                  <a:cubicBezTo>
                    <a:pt x="342" y="582"/>
                    <a:pt x="343" y="580"/>
                    <a:pt x="347" y="582"/>
                  </a:cubicBezTo>
                  <a:cubicBezTo>
                    <a:pt x="350" y="584"/>
                    <a:pt x="347" y="585"/>
                    <a:pt x="350" y="588"/>
                  </a:cubicBezTo>
                  <a:cubicBezTo>
                    <a:pt x="352" y="591"/>
                    <a:pt x="357" y="592"/>
                    <a:pt x="360" y="593"/>
                  </a:cubicBezTo>
                  <a:cubicBezTo>
                    <a:pt x="363" y="594"/>
                    <a:pt x="365" y="597"/>
                    <a:pt x="367" y="598"/>
                  </a:cubicBezTo>
                  <a:cubicBezTo>
                    <a:pt x="367" y="599"/>
                    <a:pt x="368" y="599"/>
                    <a:pt x="368" y="599"/>
                  </a:cubicBezTo>
                  <a:cubicBezTo>
                    <a:pt x="368" y="599"/>
                    <a:pt x="368" y="599"/>
                    <a:pt x="368" y="599"/>
                  </a:cubicBezTo>
                  <a:cubicBezTo>
                    <a:pt x="368" y="599"/>
                    <a:pt x="368" y="599"/>
                    <a:pt x="368" y="599"/>
                  </a:cubicBezTo>
                  <a:cubicBezTo>
                    <a:pt x="369" y="599"/>
                    <a:pt x="370" y="599"/>
                    <a:pt x="370" y="600"/>
                  </a:cubicBezTo>
                  <a:cubicBezTo>
                    <a:pt x="371" y="600"/>
                    <a:pt x="372" y="600"/>
                    <a:pt x="373" y="600"/>
                  </a:cubicBezTo>
                  <a:cubicBezTo>
                    <a:pt x="374" y="601"/>
                    <a:pt x="375" y="602"/>
                    <a:pt x="376" y="602"/>
                  </a:cubicBezTo>
                  <a:cubicBezTo>
                    <a:pt x="377" y="603"/>
                    <a:pt x="378" y="604"/>
                    <a:pt x="379" y="605"/>
                  </a:cubicBezTo>
                  <a:cubicBezTo>
                    <a:pt x="379" y="605"/>
                    <a:pt x="379" y="605"/>
                    <a:pt x="379" y="605"/>
                  </a:cubicBezTo>
                  <a:cubicBezTo>
                    <a:pt x="380" y="606"/>
                    <a:pt x="381" y="607"/>
                    <a:pt x="381" y="608"/>
                  </a:cubicBezTo>
                  <a:cubicBezTo>
                    <a:pt x="382" y="608"/>
                    <a:pt x="382" y="609"/>
                    <a:pt x="383" y="609"/>
                  </a:cubicBezTo>
                  <a:cubicBezTo>
                    <a:pt x="383" y="609"/>
                    <a:pt x="383" y="609"/>
                    <a:pt x="383" y="609"/>
                  </a:cubicBezTo>
                  <a:cubicBezTo>
                    <a:pt x="384" y="610"/>
                    <a:pt x="385" y="610"/>
                    <a:pt x="385" y="610"/>
                  </a:cubicBezTo>
                  <a:cubicBezTo>
                    <a:pt x="386" y="610"/>
                    <a:pt x="386" y="611"/>
                    <a:pt x="387" y="611"/>
                  </a:cubicBezTo>
                  <a:cubicBezTo>
                    <a:pt x="387" y="611"/>
                    <a:pt x="387" y="611"/>
                    <a:pt x="387" y="611"/>
                  </a:cubicBezTo>
                  <a:cubicBezTo>
                    <a:pt x="388" y="612"/>
                    <a:pt x="388" y="612"/>
                    <a:pt x="389" y="613"/>
                  </a:cubicBezTo>
                  <a:cubicBezTo>
                    <a:pt x="390" y="616"/>
                    <a:pt x="387" y="625"/>
                    <a:pt x="389" y="632"/>
                  </a:cubicBezTo>
                  <a:cubicBezTo>
                    <a:pt x="389" y="633"/>
                    <a:pt x="389" y="633"/>
                    <a:pt x="389" y="634"/>
                  </a:cubicBezTo>
                  <a:cubicBezTo>
                    <a:pt x="390" y="634"/>
                    <a:pt x="390" y="635"/>
                    <a:pt x="390" y="635"/>
                  </a:cubicBezTo>
                  <a:cubicBezTo>
                    <a:pt x="390" y="635"/>
                    <a:pt x="390" y="636"/>
                    <a:pt x="390" y="636"/>
                  </a:cubicBezTo>
                  <a:cubicBezTo>
                    <a:pt x="390" y="636"/>
                    <a:pt x="390" y="636"/>
                    <a:pt x="390" y="636"/>
                  </a:cubicBezTo>
                  <a:cubicBezTo>
                    <a:pt x="390" y="637"/>
                    <a:pt x="391" y="637"/>
                    <a:pt x="391" y="637"/>
                  </a:cubicBezTo>
                  <a:cubicBezTo>
                    <a:pt x="391" y="638"/>
                    <a:pt x="392" y="638"/>
                    <a:pt x="392" y="638"/>
                  </a:cubicBezTo>
                  <a:cubicBezTo>
                    <a:pt x="392" y="638"/>
                    <a:pt x="392" y="638"/>
                    <a:pt x="392" y="638"/>
                  </a:cubicBezTo>
                  <a:cubicBezTo>
                    <a:pt x="392" y="639"/>
                    <a:pt x="392" y="639"/>
                    <a:pt x="392" y="639"/>
                  </a:cubicBezTo>
                  <a:cubicBezTo>
                    <a:pt x="392" y="639"/>
                    <a:pt x="392" y="639"/>
                    <a:pt x="392" y="640"/>
                  </a:cubicBezTo>
                  <a:cubicBezTo>
                    <a:pt x="392" y="640"/>
                    <a:pt x="393" y="640"/>
                    <a:pt x="393" y="641"/>
                  </a:cubicBezTo>
                  <a:cubicBezTo>
                    <a:pt x="395" y="645"/>
                    <a:pt x="397" y="641"/>
                    <a:pt x="398" y="642"/>
                  </a:cubicBezTo>
                  <a:cubicBezTo>
                    <a:pt x="399" y="643"/>
                    <a:pt x="400" y="642"/>
                    <a:pt x="403" y="645"/>
                  </a:cubicBezTo>
                  <a:cubicBezTo>
                    <a:pt x="406" y="648"/>
                    <a:pt x="401" y="648"/>
                    <a:pt x="404" y="650"/>
                  </a:cubicBezTo>
                  <a:cubicBezTo>
                    <a:pt x="407" y="652"/>
                    <a:pt x="420" y="652"/>
                    <a:pt x="422" y="652"/>
                  </a:cubicBezTo>
                  <a:cubicBezTo>
                    <a:pt x="423" y="652"/>
                    <a:pt x="423" y="654"/>
                    <a:pt x="422" y="656"/>
                  </a:cubicBezTo>
                  <a:cubicBezTo>
                    <a:pt x="420" y="657"/>
                    <a:pt x="413" y="654"/>
                    <a:pt x="411" y="654"/>
                  </a:cubicBezTo>
                  <a:cubicBezTo>
                    <a:pt x="408" y="653"/>
                    <a:pt x="407" y="654"/>
                    <a:pt x="405" y="656"/>
                  </a:cubicBezTo>
                  <a:cubicBezTo>
                    <a:pt x="404" y="658"/>
                    <a:pt x="409" y="661"/>
                    <a:pt x="409" y="664"/>
                  </a:cubicBezTo>
                  <a:cubicBezTo>
                    <a:pt x="409" y="667"/>
                    <a:pt x="411" y="668"/>
                    <a:pt x="413" y="668"/>
                  </a:cubicBezTo>
                  <a:cubicBezTo>
                    <a:pt x="416" y="668"/>
                    <a:pt x="415" y="670"/>
                    <a:pt x="417" y="673"/>
                  </a:cubicBezTo>
                  <a:cubicBezTo>
                    <a:pt x="418" y="676"/>
                    <a:pt x="419" y="670"/>
                    <a:pt x="421" y="670"/>
                  </a:cubicBezTo>
                  <a:cubicBezTo>
                    <a:pt x="423" y="670"/>
                    <a:pt x="423" y="667"/>
                    <a:pt x="423" y="664"/>
                  </a:cubicBezTo>
                  <a:cubicBezTo>
                    <a:pt x="423" y="660"/>
                    <a:pt x="425" y="661"/>
                    <a:pt x="426" y="660"/>
                  </a:cubicBezTo>
                  <a:cubicBezTo>
                    <a:pt x="427" y="659"/>
                    <a:pt x="426" y="658"/>
                    <a:pt x="427" y="655"/>
                  </a:cubicBezTo>
                  <a:cubicBezTo>
                    <a:pt x="427" y="653"/>
                    <a:pt x="428" y="656"/>
                    <a:pt x="430" y="657"/>
                  </a:cubicBezTo>
                  <a:cubicBezTo>
                    <a:pt x="431" y="658"/>
                    <a:pt x="430" y="655"/>
                    <a:pt x="431" y="654"/>
                  </a:cubicBezTo>
                  <a:cubicBezTo>
                    <a:pt x="431" y="652"/>
                    <a:pt x="436" y="655"/>
                    <a:pt x="438" y="656"/>
                  </a:cubicBezTo>
                  <a:cubicBezTo>
                    <a:pt x="439" y="657"/>
                    <a:pt x="438" y="655"/>
                    <a:pt x="437" y="653"/>
                  </a:cubicBezTo>
                  <a:cubicBezTo>
                    <a:pt x="437" y="650"/>
                    <a:pt x="436" y="650"/>
                    <a:pt x="433" y="649"/>
                  </a:cubicBezTo>
                  <a:cubicBezTo>
                    <a:pt x="429" y="648"/>
                    <a:pt x="427" y="642"/>
                    <a:pt x="424" y="638"/>
                  </a:cubicBezTo>
                  <a:cubicBezTo>
                    <a:pt x="421" y="635"/>
                    <a:pt x="420" y="631"/>
                    <a:pt x="421" y="628"/>
                  </a:cubicBezTo>
                  <a:cubicBezTo>
                    <a:pt x="422" y="626"/>
                    <a:pt x="425" y="630"/>
                    <a:pt x="428" y="631"/>
                  </a:cubicBezTo>
                  <a:cubicBezTo>
                    <a:pt x="430" y="632"/>
                    <a:pt x="431" y="628"/>
                    <a:pt x="430" y="626"/>
                  </a:cubicBezTo>
                  <a:cubicBezTo>
                    <a:pt x="430" y="623"/>
                    <a:pt x="435" y="624"/>
                    <a:pt x="439" y="624"/>
                  </a:cubicBezTo>
                  <a:cubicBezTo>
                    <a:pt x="443" y="624"/>
                    <a:pt x="444" y="623"/>
                    <a:pt x="447" y="622"/>
                  </a:cubicBezTo>
                  <a:cubicBezTo>
                    <a:pt x="448" y="622"/>
                    <a:pt x="448" y="622"/>
                    <a:pt x="449" y="622"/>
                  </a:cubicBezTo>
                  <a:cubicBezTo>
                    <a:pt x="449" y="622"/>
                    <a:pt x="449" y="622"/>
                    <a:pt x="449" y="622"/>
                  </a:cubicBezTo>
                  <a:cubicBezTo>
                    <a:pt x="450" y="622"/>
                    <a:pt x="450" y="623"/>
                    <a:pt x="451" y="623"/>
                  </a:cubicBezTo>
                  <a:cubicBezTo>
                    <a:pt x="451" y="623"/>
                    <a:pt x="452" y="623"/>
                    <a:pt x="452" y="623"/>
                  </a:cubicBezTo>
                  <a:cubicBezTo>
                    <a:pt x="452" y="623"/>
                    <a:pt x="452" y="623"/>
                    <a:pt x="452" y="623"/>
                  </a:cubicBezTo>
                  <a:cubicBezTo>
                    <a:pt x="453" y="624"/>
                    <a:pt x="455" y="624"/>
                    <a:pt x="456" y="625"/>
                  </a:cubicBezTo>
                  <a:cubicBezTo>
                    <a:pt x="456" y="625"/>
                    <a:pt x="456" y="625"/>
                    <a:pt x="456" y="625"/>
                  </a:cubicBezTo>
                  <a:cubicBezTo>
                    <a:pt x="456" y="625"/>
                    <a:pt x="456" y="625"/>
                    <a:pt x="456" y="625"/>
                  </a:cubicBezTo>
                  <a:cubicBezTo>
                    <a:pt x="457" y="625"/>
                    <a:pt x="457" y="625"/>
                    <a:pt x="458" y="625"/>
                  </a:cubicBezTo>
                  <a:cubicBezTo>
                    <a:pt x="462" y="626"/>
                    <a:pt x="462" y="624"/>
                    <a:pt x="465" y="624"/>
                  </a:cubicBezTo>
                  <a:cubicBezTo>
                    <a:pt x="468" y="623"/>
                    <a:pt x="468" y="624"/>
                    <a:pt x="473" y="621"/>
                  </a:cubicBezTo>
                  <a:cubicBezTo>
                    <a:pt x="479" y="617"/>
                    <a:pt x="477" y="619"/>
                    <a:pt x="474" y="617"/>
                  </a:cubicBezTo>
                  <a:cubicBezTo>
                    <a:pt x="474" y="617"/>
                    <a:pt x="474" y="616"/>
                    <a:pt x="474" y="616"/>
                  </a:cubicBezTo>
                  <a:cubicBezTo>
                    <a:pt x="473" y="616"/>
                    <a:pt x="473" y="616"/>
                    <a:pt x="473" y="616"/>
                  </a:cubicBezTo>
                  <a:cubicBezTo>
                    <a:pt x="473" y="616"/>
                    <a:pt x="473" y="615"/>
                    <a:pt x="473" y="615"/>
                  </a:cubicBezTo>
                  <a:cubicBezTo>
                    <a:pt x="473" y="615"/>
                    <a:pt x="473" y="615"/>
                    <a:pt x="473" y="615"/>
                  </a:cubicBezTo>
                  <a:cubicBezTo>
                    <a:pt x="473" y="615"/>
                    <a:pt x="473" y="614"/>
                    <a:pt x="473" y="614"/>
                  </a:cubicBezTo>
                  <a:cubicBezTo>
                    <a:pt x="473" y="614"/>
                    <a:pt x="473" y="614"/>
                    <a:pt x="473" y="614"/>
                  </a:cubicBezTo>
                  <a:cubicBezTo>
                    <a:pt x="473" y="612"/>
                    <a:pt x="474" y="610"/>
                    <a:pt x="473" y="608"/>
                  </a:cubicBezTo>
                  <a:cubicBezTo>
                    <a:pt x="472" y="604"/>
                    <a:pt x="467" y="604"/>
                    <a:pt x="468" y="601"/>
                  </a:cubicBezTo>
                  <a:cubicBezTo>
                    <a:pt x="470" y="598"/>
                    <a:pt x="472" y="598"/>
                    <a:pt x="472" y="596"/>
                  </a:cubicBezTo>
                  <a:cubicBezTo>
                    <a:pt x="472" y="595"/>
                    <a:pt x="472" y="595"/>
                    <a:pt x="472" y="594"/>
                  </a:cubicBezTo>
                  <a:cubicBezTo>
                    <a:pt x="472" y="594"/>
                    <a:pt x="472" y="594"/>
                    <a:pt x="472" y="594"/>
                  </a:cubicBezTo>
                  <a:cubicBezTo>
                    <a:pt x="472" y="594"/>
                    <a:pt x="473" y="593"/>
                    <a:pt x="473" y="592"/>
                  </a:cubicBezTo>
                  <a:cubicBezTo>
                    <a:pt x="473" y="592"/>
                    <a:pt x="473" y="592"/>
                    <a:pt x="474" y="592"/>
                  </a:cubicBezTo>
                  <a:cubicBezTo>
                    <a:pt x="474" y="592"/>
                    <a:pt x="474" y="591"/>
                    <a:pt x="475" y="591"/>
                  </a:cubicBezTo>
                  <a:cubicBezTo>
                    <a:pt x="476" y="590"/>
                    <a:pt x="478" y="584"/>
                    <a:pt x="478" y="581"/>
                  </a:cubicBezTo>
                  <a:cubicBezTo>
                    <a:pt x="478" y="579"/>
                    <a:pt x="481" y="575"/>
                    <a:pt x="485" y="573"/>
                  </a:cubicBezTo>
                  <a:cubicBezTo>
                    <a:pt x="489" y="572"/>
                    <a:pt x="489" y="569"/>
                    <a:pt x="489" y="567"/>
                  </a:cubicBezTo>
                  <a:cubicBezTo>
                    <a:pt x="489" y="566"/>
                    <a:pt x="489" y="566"/>
                    <a:pt x="489" y="566"/>
                  </a:cubicBezTo>
                  <a:cubicBezTo>
                    <a:pt x="489" y="566"/>
                    <a:pt x="489" y="565"/>
                    <a:pt x="489" y="565"/>
                  </a:cubicBezTo>
                  <a:cubicBezTo>
                    <a:pt x="489" y="565"/>
                    <a:pt x="489" y="565"/>
                    <a:pt x="489" y="565"/>
                  </a:cubicBezTo>
                  <a:cubicBezTo>
                    <a:pt x="490" y="563"/>
                    <a:pt x="492" y="562"/>
                    <a:pt x="493" y="561"/>
                  </a:cubicBezTo>
                  <a:cubicBezTo>
                    <a:pt x="495" y="558"/>
                    <a:pt x="497" y="555"/>
                    <a:pt x="498" y="553"/>
                  </a:cubicBezTo>
                  <a:cubicBezTo>
                    <a:pt x="500" y="550"/>
                    <a:pt x="508" y="551"/>
                    <a:pt x="510" y="551"/>
                  </a:cubicBezTo>
                  <a:cubicBezTo>
                    <a:pt x="511" y="551"/>
                    <a:pt x="511" y="555"/>
                    <a:pt x="512" y="557"/>
                  </a:cubicBezTo>
                  <a:cubicBezTo>
                    <a:pt x="514" y="558"/>
                    <a:pt x="523" y="557"/>
                    <a:pt x="526" y="557"/>
                  </a:cubicBezTo>
                  <a:cubicBezTo>
                    <a:pt x="529" y="557"/>
                    <a:pt x="523" y="561"/>
                    <a:pt x="519" y="562"/>
                  </a:cubicBezTo>
                  <a:cubicBezTo>
                    <a:pt x="514" y="563"/>
                    <a:pt x="513" y="566"/>
                    <a:pt x="515" y="567"/>
                  </a:cubicBezTo>
                  <a:cubicBezTo>
                    <a:pt x="517" y="568"/>
                    <a:pt x="521" y="572"/>
                    <a:pt x="523" y="575"/>
                  </a:cubicBezTo>
                  <a:cubicBezTo>
                    <a:pt x="525" y="578"/>
                    <a:pt x="527" y="579"/>
                    <a:pt x="530" y="579"/>
                  </a:cubicBezTo>
                  <a:cubicBezTo>
                    <a:pt x="533" y="579"/>
                    <a:pt x="534" y="576"/>
                    <a:pt x="536" y="575"/>
                  </a:cubicBezTo>
                  <a:cubicBezTo>
                    <a:pt x="537" y="574"/>
                    <a:pt x="541" y="572"/>
                    <a:pt x="542" y="572"/>
                  </a:cubicBezTo>
                  <a:cubicBezTo>
                    <a:pt x="544" y="571"/>
                    <a:pt x="544" y="574"/>
                    <a:pt x="546" y="575"/>
                  </a:cubicBezTo>
                  <a:cubicBezTo>
                    <a:pt x="549" y="575"/>
                    <a:pt x="549" y="574"/>
                    <a:pt x="552" y="575"/>
                  </a:cubicBezTo>
                  <a:cubicBezTo>
                    <a:pt x="555" y="576"/>
                    <a:pt x="552" y="573"/>
                    <a:pt x="552" y="570"/>
                  </a:cubicBezTo>
                  <a:cubicBezTo>
                    <a:pt x="551" y="567"/>
                    <a:pt x="551" y="569"/>
                    <a:pt x="549" y="566"/>
                  </a:cubicBezTo>
                  <a:cubicBezTo>
                    <a:pt x="548" y="564"/>
                    <a:pt x="544" y="566"/>
                    <a:pt x="542" y="565"/>
                  </a:cubicBezTo>
                  <a:cubicBezTo>
                    <a:pt x="539" y="565"/>
                    <a:pt x="539" y="561"/>
                    <a:pt x="537" y="560"/>
                  </a:cubicBezTo>
                  <a:cubicBezTo>
                    <a:pt x="535" y="558"/>
                    <a:pt x="538" y="557"/>
                    <a:pt x="540" y="556"/>
                  </a:cubicBezTo>
                  <a:cubicBezTo>
                    <a:pt x="542" y="555"/>
                    <a:pt x="545" y="552"/>
                    <a:pt x="547" y="551"/>
                  </a:cubicBezTo>
                  <a:cubicBezTo>
                    <a:pt x="549" y="550"/>
                    <a:pt x="552" y="551"/>
                    <a:pt x="555" y="551"/>
                  </a:cubicBezTo>
                  <a:cubicBezTo>
                    <a:pt x="558" y="550"/>
                    <a:pt x="561" y="547"/>
                    <a:pt x="564" y="547"/>
                  </a:cubicBezTo>
                  <a:cubicBezTo>
                    <a:pt x="564" y="547"/>
                    <a:pt x="565" y="547"/>
                    <a:pt x="566" y="546"/>
                  </a:cubicBezTo>
                  <a:cubicBezTo>
                    <a:pt x="566" y="546"/>
                    <a:pt x="567" y="546"/>
                    <a:pt x="567" y="546"/>
                  </a:cubicBezTo>
                  <a:cubicBezTo>
                    <a:pt x="568" y="546"/>
                    <a:pt x="568" y="546"/>
                    <a:pt x="569" y="546"/>
                  </a:cubicBezTo>
                  <a:cubicBezTo>
                    <a:pt x="569" y="546"/>
                    <a:pt x="570" y="546"/>
                    <a:pt x="570" y="546"/>
                  </a:cubicBezTo>
                  <a:cubicBezTo>
                    <a:pt x="571" y="546"/>
                    <a:pt x="571" y="545"/>
                    <a:pt x="572" y="545"/>
                  </a:cubicBezTo>
                  <a:cubicBezTo>
                    <a:pt x="572" y="545"/>
                    <a:pt x="572" y="545"/>
                    <a:pt x="572" y="545"/>
                  </a:cubicBezTo>
                  <a:cubicBezTo>
                    <a:pt x="572" y="545"/>
                    <a:pt x="572" y="545"/>
                    <a:pt x="573" y="545"/>
                  </a:cubicBezTo>
                  <a:cubicBezTo>
                    <a:pt x="573" y="545"/>
                    <a:pt x="574" y="545"/>
                    <a:pt x="575" y="544"/>
                  </a:cubicBezTo>
                  <a:cubicBezTo>
                    <a:pt x="576" y="544"/>
                    <a:pt x="580" y="544"/>
                    <a:pt x="579" y="546"/>
                  </a:cubicBezTo>
                  <a:cubicBezTo>
                    <a:pt x="579" y="547"/>
                    <a:pt x="572" y="550"/>
                    <a:pt x="570" y="551"/>
                  </a:cubicBezTo>
                  <a:cubicBezTo>
                    <a:pt x="567" y="553"/>
                    <a:pt x="564" y="552"/>
                    <a:pt x="565" y="555"/>
                  </a:cubicBezTo>
                  <a:cubicBezTo>
                    <a:pt x="566" y="559"/>
                    <a:pt x="565" y="566"/>
                    <a:pt x="562" y="568"/>
                  </a:cubicBezTo>
                  <a:cubicBezTo>
                    <a:pt x="559" y="570"/>
                    <a:pt x="559" y="569"/>
                    <a:pt x="556" y="570"/>
                  </a:cubicBezTo>
                  <a:cubicBezTo>
                    <a:pt x="554" y="570"/>
                    <a:pt x="559" y="573"/>
                    <a:pt x="563" y="576"/>
                  </a:cubicBezTo>
                  <a:cubicBezTo>
                    <a:pt x="567" y="579"/>
                    <a:pt x="570" y="577"/>
                    <a:pt x="573" y="578"/>
                  </a:cubicBezTo>
                  <a:cubicBezTo>
                    <a:pt x="576" y="580"/>
                    <a:pt x="583" y="589"/>
                    <a:pt x="586" y="592"/>
                  </a:cubicBezTo>
                  <a:cubicBezTo>
                    <a:pt x="586" y="592"/>
                    <a:pt x="586" y="592"/>
                    <a:pt x="587" y="593"/>
                  </a:cubicBezTo>
                  <a:cubicBezTo>
                    <a:pt x="587" y="593"/>
                    <a:pt x="588" y="594"/>
                    <a:pt x="588" y="594"/>
                  </a:cubicBezTo>
                  <a:cubicBezTo>
                    <a:pt x="588" y="594"/>
                    <a:pt x="588" y="594"/>
                    <a:pt x="588" y="594"/>
                  </a:cubicBezTo>
                  <a:cubicBezTo>
                    <a:pt x="589" y="595"/>
                    <a:pt x="590" y="595"/>
                    <a:pt x="592" y="595"/>
                  </a:cubicBezTo>
                  <a:cubicBezTo>
                    <a:pt x="593" y="595"/>
                    <a:pt x="594" y="595"/>
                    <a:pt x="595" y="595"/>
                  </a:cubicBezTo>
                  <a:cubicBezTo>
                    <a:pt x="600" y="596"/>
                    <a:pt x="598" y="597"/>
                    <a:pt x="600" y="602"/>
                  </a:cubicBezTo>
                  <a:cubicBezTo>
                    <a:pt x="603" y="606"/>
                    <a:pt x="605" y="608"/>
                    <a:pt x="605" y="612"/>
                  </a:cubicBezTo>
                  <a:cubicBezTo>
                    <a:pt x="605" y="612"/>
                    <a:pt x="605" y="612"/>
                    <a:pt x="604" y="613"/>
                  </a:cubicBezTo>
                  <a:cubicBezTo>
                    <a:pt x="604" y="613"/>
                    <a:pt x="604" y="613"/>
                    <a:pt x="604" y="614"/>
                  </a:cubicBezTo>
                  <a:cubicBezTo>
                    <a:pt x="604" y="614"/>
                    <a:pt x="604" y="614"/>
                    <a:pt x="604" y="614"/>
                  </a:cubicBezTo>
                  <a:cubicBezTo>
                    <a:pt x="603" y="615"/>
                    <a:pt x="602" y="615"/>
                    <a:pt x="602" y="616"/>
                  </a:cubicBezTo>
                  <a:cubicBezTo>
                    <a:pt x="602" y="616"/>
                    <a:pt x="601" y="616"/>
                    <a:pt x="601" y="616"/>
                  </a:cubicBezTo>
                  <a:cubicBezTo>
                    <a:pt x="600" y="617"/>
                    <a:pt x="598" y="618"/>
                    <a:pt x="596" y="619"/>
                  </a:cubicBezTo>
                  <a:cubicBezTo>
                    <a:pt x="595" y="619"/>
                    <a:pt x="595" y="619"/>
                    <a:pt x="595" y="619"/>
                  </a:cubicBezTo>
                  <a:cubicBezTo>
                    <a:pt x="594" y="620"/>
                    <a:pt x="593" y="620"/>
                    <a:pt x="592" y="620"/>
                  </a:cubicBezTo>
                  <a:cubicBezTo>
                    <a:pt x="586" y="622"/>
                    <a:pt x="586" y="620"/>
                    <a:pt x="583" y="621"/>
                  </a:cubicBezTo>
                  <a:cubicBezTo>
                    <a:pt x="580" y="621"/>
                    <a:pt x="577" y="622"/>
                    <a:pt x="572" y="622"/>
                  </a:cubicBezTo>
                  <a:cubicBezTo>
                    <a:pt x="566" y="621"/>
                    <a:pt x="557" y="618"/>
                    <a:pt x="554" y="617"/>
                  </a:cubicBezTo>
                  <a:cubicBezTo>
                    <a:pt x="550" y="615"/>
                    <a:pt x="550" y="612"/>
                    <a:pt x="544" y="612"/>
                  </a:cubicBezTo>
                  <a:cubicBezTo>
                    <a:pt x="539" y="612"/>
                    <a:pt x="535" y="609"/>
                    <a:pt x="525" y="608"/>
                  </a:cubicBezTo>
                  <a:cubicBezTo>
                    <a:pt x="515" y="608"/>
                    <a:pt x="513" y="610"/>
                    <a:pt x="506" y="615"/>
                  </a:cubicBezTo>
                  <a:cubicBezTo>
                    <a:pt x="500" y="620"/>
                    <a:pt x="489" y="618"/>
                    <a:pt x="485" y="618"/>
                  </a:cubicBezTo>
                  <a:cubicBezTo>
                    <a:pt x="480" y="618"/>
                    <a:pt x="484" y="621"/>
                    <a:pt x="486" y="623"/>
                  </a:cubicBezTo>
                  <a:cubicBezTo>
                    <a:pt x="487" y="625"/>
                    <a:pt x="485" y="623"/>
                    <a:pt x="482" y="625"/>
                  </a:cubicBezTo>
                  <a:cubicBezTo>
                    <a:pt x="478" y="626"/>
                    <a:pt x="482" y="626"/>
                    <a:pt x="480" y="627"/>
                  </a:cubicBezTo>
                  <a:cubicBezTo>
                    <a:pt x="478" y="628"/>
                    <a:pt x="467" y="628"/>
                    <a:pt x="464" y="628"/>
                  </a:cubicBezTo>
                  <a:cubicBezTo>
                    <a:pt x="460" y="628"/>
                    <a:pt x="459" y="631"/>
                    <a:pt x="457" y="634"/>
                  </a:cubicBezTo>
                  <a:cubicBezTo>
                    <a:pt x="456" y="636"/>
                    <a:pt x="457" y="639"/>
                    <a:pt x="459" y="641"/>
                  </a:cubicBezTo>
                  <a:cubicBezTo>
                    <a:pt x="461" y="644"/>
                    <a:pt x="461" y="647"/>
                    <a:pt x="459" y="648"/>
                  </a:cubicBezTo>
                  <a:cubicBezTo>
                    <a:pt x="456" y="650"/>
                    <a:pt x="453" y="649"/>
                    <a:pt x="451" y="649"/>
                  </a:cubicBezTo>
                  <a:cubicBezTo>
                    <a:pt x="448" y="649"/>
                    <a:pt x="451" y="651"/>
                    <a:pt x="455" y="653"/>
                  </a:cubicBezTo>
                  <a:cubicBezTo>
                    <a:pt x="458" y="655"/>
                    <a:pt x="459" y="653"/>
                    <a:pt x="462" y="653"/>
                  </a:cubicBezTo>
                  <a:cubicBezTo>
                    <a:pt x="464" y="653"/>
                    <a:pt x="464" y="655"/>
                    <a:pt x="463" y="657"/>
                  </a:cubicBezTo>
                  <a:cubicBezTo>
                    <a:pt x="461" y="658"/>
                    <a:pt x="462" y="660"/>
                    <a:pt x="464" y="662"/>
                  </a:cubicBezTo>
                  <a:cubicBezTo>
                    <a:pt x="466" y="663"/>
                    <a:pt x="465" y="665"/>
                    <a:pt x="468" y="666"/>
                  </a:cubicBezTo>
                  <a:cubicBezTo>
                    <a:pt x="471" y="667"/>
                    <a:pt x="474" y="668"/>
                    <a:pt x="476" y="669"/>
                  </a:cubicBezTo>
                  <a:cubicBezTo>
                    <a:pt x="479" y="670"/>
                    <a:pt x="481" y="670"/>
                    <a:pt x="484" y="672"/>
                  </a:cubicBezTo>
                  <a:cubicBezTo>
                    <a:pt x="487" y="675"/>
                    <a:pt x="491" y="676"/>
                    <a:pt x="494" y="676"/>
                  </a:cubicBezTo>
                  <a:cubicBezTo>
                    <a:pt x="497" y="676"/>
                    <a:pt x="498" y="671"/>
                    <a:pt x="498" y="670"/>
                  </a:cubicBezTo>
                  <a:cubicBezTo>
                    <a:pt x="498" y="669"/>
                    <a:pt x="509" y="671"/>
                    <a:pt x="513" y="674"/>
                  </a:cubicBezTo>
                  <a:cubicBezTo>
                    <a:pt x="517" y="678"/>
                    <a:pt x="524" y="676"/>
                    <a:pt x="528" y="676"/>
                  </a:cubicBezTo>
                  <a:cubicBezTo>
                    <a:pt x="533" y="675"/>
                    <a:pt x="536" y="670"/>
                    <a:pt x="537" y="669"/>
                  </a:cubicBezTo>
                  <a:cubicBezTo>
                    <a:pt x="538" y="667"/>
                    <a:pt x="540" y="669"/>
                    <a:pt x="543" y="668"/>
                  </a:cubicBezTo>
                  <a:cubicBezTo>
                    <a:pt x="545" y="668"/>
                    <a:pt x="544" y="669"/>
                    <a:pt x="547" y="670"/>
                  </a:cubicBezTo>
                  <a:cubicBezTo>
                    <a:pt x="549" y="672"/>
                    <a:pt x="549" y="670"/>
                    <a:pt x="551" y="670"/>
                  </a:cubicBezTo>
                  <a:cubicBezTo>
                    <a:pt x="551" y="670"/>
                    <a:pt x="551" y="670"/>
                    <a:pt x="551" y="670"/>
                  </a:cubicBezTo>
                  <a:cubicBezTo>
                    <a:pt x="551" y="670"/>
                    <a:pt x="551" y="670"/>
                    <a:pt x="551" y="670"/>
                  </a:cubicBezTo>
                  <a:cubicBezTo>
                    <a:pt x="551" y="671"/>
                    <a:pt x="551" y="671"/>
                    <a:pt x="551" y="671"/>
                  </a:cubicBezTo>
                  <a:cubicBezTo>
                    <a:pt x="551" y="671"/>
                    <a:pt x="551" y="671"/>
                    <a:pt x="551" y="671"/>
                  </a:cubicBezTo>
                  <a:cubicBezTo>
                    <a:pt x="551" y="672"/>
                    <a:pt x="551" y="672"/>
                    <a:pt x="550" y="672"/>
                  </a:cubicBezTo>
                  <a:cubicBezTo>
                    <a:pt x="550" y="673"/>
                    <a:pt x="550" y="675"/>
                    <a:pt x="550" y="676"/>
                  </a:cubicBezTo>
                  <a:cubicBezTo>
                    <a:pt x="550" y="676"/>
                    <a:pt x="550" y="676"/>
                    <a:pt x="550" y="676"/>
                  </a:cubicBezTo>
                  <a:cubicBezTo>
                    <a:pt x="550" y="676"/>
                    <a:pt x="550" y="677"/>
                    <a:pt x="550" y="677"/>
                  </a:cubicBezTo>
                  <a:cubicBezTo>
                    <a:pt x="550" y="679"/>
                    <a:pt x="550" y="688"/>
                    <a:pt x="550" y="691"/>
                  </a:cubicBezTo>
                  <a:cubicBezTo>
                    <a:pt x="549" y="692"/>
                    <a:pt x="549" y="693"/>
                    <a:pt x="549" y="693"/>
                  </a:cubicBezTo>
                  <a:cubicBezTo>
                    <a:pt x="549" y="693"/>
                    <a:pt x="549" y="693"/>
                    <a:pt x="548" y="694"/>
                  </a:cubicBezTo>
                  <a:cubicBezTo>
                    <a:pt x="548" y="694"/>
                    <a:pt x="548" y="694"/>
                    <a:pt x="547" y="695"/>
                  </a:cubicBezTo>
                  <a:cubicBezTo>
                    <a:pt x="547" y="695"/>
                    <a:pt x="546" y="696"/>
                    <a:pt x="546" y="696"/>
                  </a:cubicBezTo>
                  <a:cubicBezTo>
                    <a:pt x="546" y="696"/>
                    <a:pt x="545" y="696"/>
                    <a:pt x="545" y="697"/>
                  </a:cubicBezTo>
                  <a:cubicBezTo>
                    <a:pt x="545" y="697"/>
                    <a:pt x="545" y="698"/>
                    <a:pt x="545" y="698"/>
                  </a:cubicBezTo>
                  <a:cubicBezTo>
                    <a:pt x="545" y="699"/>
                    <a:pt x="545" y="700"/>
                    <a:pt x="545" y="700"/>
                  </a:cubicBezTo>
                  <a:cubicBezTo>
                    <a:pt x="545" y="700"/>
                    <a:pt x="544" y="701"/>
                    <a:pt x="544" y="701"/>
                  </a:cubicBezTo>
                  <a:cubicBezTo>
                    <a:pt x="544" y="703"/>
                    <a:pt x="544" y="705"/>
                    <a:pt x="543" y="707"/>
                  </a:cubicBezTo>
                  <a:cubicBezTo>
                    <a:pt x="543" y="707"/>
                    <a:pt x="543" y="707"/>
                    <a:pt x="543" y="707"/>
                  </a:cubicBezTo>
                  <a:cubicBezTo>
                    <a:pt x="543" y="708"/>
                    <a:pt x="542" y="710"/>
                    <a:pt x="542" y="711"/>
                  </a:cubicBezTo>
                  <a:cubicBezTo>
                    <a:pt x="541" y="713"/>
                    <a:pt x="540" y="715"/>
                    <a:pt x="539" y="717"/>
                  </a:cubicBezTo>
                  <a:cubicBezTo>
                    <a:pt x="538" y="718"/>
                    <a:pt x="537" y="720"/>
                    <a:pt x="536" y="721"/>
                  </a:cubicBezTo>
                  <a:cubicBezTo>
                    <a:pt x="536" y="722"/>
                    <a:pt x="536" y="722"/>
                    <a:pt x="536" y="722"/>
                  </a:cubicBezTo>
                  <a:cubicBezTo>
                    <a:pt x="535" y="724"/>
                    <a:pt x="535" y="725"/>
                    <a:pt x="535" y="726"/>
                  </a:cubicBezTo>
                  <a:cubicBezTo>
                    <a:pt x="534" y="726"/>
                    <a:pt x="534" y="727"/>
                    <a:pt x="534" y="727"/>
                  </a:cubicBezTo>
                  <a:cubicBezTo>
                    <a:pt x="534" y="728"/>
                    <a:pt x="534" y="728"/>
                    <a:pt x="533" y="729"/>
                  </a:cubicBezTo>
                  <a:cubicBezTo>
                    <a:pt x="533" y="729"/>
                    <a:pt x="533" y="730"/>
                    <a:pt x="532" y="731"/>
                  </a:cubicBezTo>
                  <a:cubicBezTo>
                    <a:pt x="529" y="734"/>
                    <a:pt x="517" y="731"/>
                    <a:pt x="514" y="731"/>
                  </a:cubicBezTo>
                  <a:cubicBezTo>
                    <a:pt x="510" y="732"/>
                    <a:pt x="509" y="729"/>
                    <a:pt x="507" y="727"/>
                  </a:cubicBezTo>
                  <a:cubicBezTo>
                    <a:pt x="504" y="725"/>
                    <a:pt x="503" y="729"/>
                    <a:pt x="501" y="727"/>
                  </a:cubicBezTo>
                  <a:cubicBezTo>
                    <a:pt x="498" y="725"/>
                    <a:pt x="499" y="726"/>
                    <a:pt x="496" y="728"/>
                  </a:cubicBezTo>
                  <a:cubicBezTo>
                    <a:pt x="493" y="729"/>
                    <a:pt x="487" y="734"/>
                    <a:pt x="485" y="736"/>
                  </a:cubicBezTo>
                  <a:cubicBezTo>
                    <a:pt x="482" y="737"/>
                    <a:pt x="469" y="733"/>
                    <a:pt x="465" y="732"/>
                  </a:cubicBezTo>
                  <a:cubicBezTo>
                    <a:pt x="461" y="730"/>
                    <a:pt x="450" y="728"/>
                    <a:pt x="447" y="728"/>
                  </a:cubicBezTo>
                  <a:cubicBezTo>
                    <a:pt x="447" y="728"/>
                    <a:pt x="446" y="728"/>
                    <a:pt x="445" y="727"/>
                  </a:cubicBezTo>
                  <a:cubicBezTo>
                    <a:pt x="443" y="727"/>
                    <a:pt x="440" y="726"/>
                    <a:pt x="437" y="725"/>
                  </a:cubicBezTo>
                  <a:cubicBezTo>
                    <a:pt x="436" y="725"/>
                    <a:pt x="436" y="725"/>
                    <a:pt x="435" y="724"/>
                  </a:cubicBezTo>
                  <a:cubicBezTo>
                    <a:pt x="434" y="724"/>
                    <a:pt x="432" y="724"/>
                    <a:pt x="430" y="723"/>
                  </a:cubicBezTo>
                  <a:cubicBezTo>
                    <a:pt x="423" y="722"/>
                    <a:pt x="424" y="722"/>
                    <a:pt x="422" y="719"/>
                  </a:cubicBezTo>
                  <a:cubicBezTo>
                    <a:pt x="421" y="717"/>
                    <a:pt x="419" y="714"/>
                    <a:pt x="415" y="714"/>
                  </a:cubicBezTo>
                  <a:cubicBezTo>
                    <a:pt x="411" y="714"/>
                    <a:pt x="399" y="717"/>
                    <a:pt x="396" y="719"/>
                  </a:cubicBezTo>
                  <a:cubicBezTo>
                    <a:pt x="393" y="721"/>
                    <a:pt x="390" y="722"/>
                    <a:pt x="392" y="727"/>
                  </a:cubicBezTo>
                  <a:cubicBezTo>
                    <a:pt x="393" y="733"/>
                    <a:pt x="393" y="738"/>
                    <a:pt x="387" y="741"/>
                  </a:cubicBezTo>
                  <a:cubicBezTo>
                    <a:pt x="382" y="744"/>
                    <a:pt x="380" y="742"/>
                    <a:pt x="373" y="738"/>
                  </a:cubicBezTo>
                  <a:cubicBezTo>
                    <a:pt x="366" y="734"/>
                    <a:pt x="362" y="733"/>
                    <a:pt x="357" y="733"/>
                  </a:cubicBezTo>
                  <a:cubicBezTo>
                    <a:pt x="352" y="733"/>
                    <a:pt x="347" y="728"/>
                    <a:pt x="347" y="725"/>
                  </a:cubicBezTo>
                  <a:cubicBezTo>
                    <a:pt x="346" y="722"/>
                    <a:pt x="345" y="718"/>
                    <a:pt x="341" y="718"/>
                  </a:cubicBezTo>
                  <a:cubicBezTo>
                    <a:pt x="337" y="718"/>
                    <a:pt x="335" y="714"/>
                    <a:pt x="329" y="714"/>
                  </a:cubicBezTo>
                  <a:cubicBezTo>
                    <a:pt x="323" y="714"/>
                    <a:pt x="318" y="715"/>
                    <a:pt x="315" y="713"/>
                  </a:cubicBezTo>
                  <a:cubicBezTo>
                    <a:pt x="314" y="712"/>
                    <a:pt x="313" y="712"/>
                    <a:pt x="313" y="712"/>
                  </a:cubicBezTo>
                  <a:cubicBezTo>
                    <a:pt x="312" y="711"/>
                    <a:pt x="312" y="711"/>
                    <a:pt x="312" y="711"/>
                  </a:cubicBezTo>
                  <a:cubicBezTo>
                    <a:pt x="311" y="711"/>
                    <a:pt x="311" y="711"/>
                    <a:pt x="311" y="711"/>
                  </a:cubicBezTo>
                  <a:cubicBezTo>
                    <a:pt x="310" y="711"/>
                    <a:pt x="310" y="711"/>
                    <a:pt x="310" y="711"/>
                  </a:cubicBezTo>
                  <a:cubicBezTo>
                    <a:pt x="310" y="711"/>
                    <a:pt x="309" y="711"/>
                    <a:pt x="309" y="711"/>
                  </a:cubicBezTo>
                  <a:cubicBezTo>
                    <a:pt x="308" y="711"/>
                    <a:pt x="308" y="711"/>
                    <a:pt x="307" y="711"/>
                  </a:cubicBezTo>
                  <a:cubicBezTo>
                    <a:pt x="303" y="713"/>
                    <a:pt x="305" y="711"/>
                    <a:pt x="305" y="708"/>
                  </a:cubicBezTo>
                  <a:cubicBezTo>
                    <a:pt x="306" y="705"/>
                    <a:pt x="302" y="708"/>
                    <a:pt x="298" y="706"/>
                  </a:cubicBezTo>
                  <a:cubicBezTo>
                    <a:pt x="295" y="704"/>
                    <a:pt x="298" y="697"/>
                    <a:pt x="301" y="695"/>
                  </a:cubicBezTo>
                  <a:cubicBezTo>
                    <a:pt x="304" y="693"/>
                    <a:pt x="305" y="686"/>
                    <a:pt x="304" y="684"/>
                  </a:cubicBezTo>
                  <a:cubicBezTo>
                    <a:pt x="302" y="682"/>
                    <a:pt x="303" y="677"/>
                    <a:pt x="303" y="674"/>
                  </a:cubicBezTo>
                  <a:cubicBezTo>
                    <a:pt x="304" y="671"/>
                    <a:pt x="307" y="669"/>
                    <a:pt x="304" y="669"/>
                  </a:cubicBezTo>
                  <a:cubicBezTo>
                    <a:pt x="302" y="669"/>
                    <a:pt x="300" y="668"/>
                    <a:pt x="298" y="665"/>
                  </a:cubicBezTo>
                  <a:cubicBezTo>
                    <a:pt x="295" y="662"/>
                    <a:pt x="286" y="667"/>
                    <a:pt x="283" y="668"/>
                  </a:cubicBezTo>
                  <a:cubicBezTo>
                    <a:pt x="283" y="668"/>
                    <a:pt x="282" y="668"/>
                    <a:pt x="282" y="668"/>
                  </a:cubicBezTo>
                  <a:cubicBezTo>
                    <a:pt x="280" y="668"/>
                    <a:pt x="279" y="668"/>
                    <a:pt x="278" y="668"/>
                  </a:cubicBezTo>
                  <a:cubicBezTo>
                    <a:pt x="276" y="668"/>
                    <a:pt x="274" y="667"/>
                    <a:pt x="272" y="667"/>
                  </a:cubicBezTo>
                  <a:cubicBezTo>
                    <a:pt x="266" y="666"/>
                    <a:pt x="257" y="670"/>
                    <a:pt x="253" y="672"/>
                  </a:cubicBezTo>
                  <a:cubicBezTo>
                    <a:pt x="248" y="673"/>
                    <a:pt x="247" y="671"/>
                    <a:pt x="245" y="670"/>
                  </a:cubicBezTo>
                  <a:cubicBezTo>
                    <a:pt x="242" y="669"/>
                    <a:pt x="236" y="670"/>
                    <a:pt x="230" y="670"/>
                  </a:cubicBezTo>
                  <a:cubicBezTo>
                    <a:pt x="224" y="669"/>
                    <a:pt x="226" y="669"/>
                    <a:pt x="224" y="667"/>
                  </a:cubicBezTo>
                  <a:cubicBezTo>
                    <a:pt x="221" y="666"/>
                    <a:pt x="219" y="670"/>
                    <a:pt x="218" y="672"/>
                  </a:cubicBezTo>
                  <a:cubicBezTo>
                    <a:pt x="216" y="674"/>
                    <a:pt x="209" y="674"/>
                    <a:pt x="205" y="676"/>
                  </a:cubicBezTo>
                  <a:cubicBezTo>
                    <a:pt x="201" y="677"/>
                    <a:pt x="198" y="680"/>
                    <a:pt x="196" y="681"/>
                  </a:cubicBezTo>
                  <a:cubicBezTo>
                    <a:pt x="194" y="682"/>
                    <a:pt x="189" y="682"/>
                    <a:pt x="186" y="684"/>
                  </a:cubicBezTo>
                  <a:cubicBezTo>
                    <a:pt x="185" y="684"/>
                    <a:pt x="184" y="685"/>
                    <a:pt x="183" y="685"/>
                  </a:cubicBezTo>
                  <a:cubicBezTo>
                    <a:pt x="183" y="685"/>
                    <a:pt x="182" y="685"/>
                    <a:pt x="182" y="686"/>
                  </a:cubicBezTo>
                  <a:cubicBezTo>
                    <a:pt x="182" y="686"/>
                    <a:pt x="181" y="686"/>
                    <a:pt x="181" y="687"/>
                  </a:cubicBezTo>
                  <a:cubicBezTo>
                    <a:pt x="181" y="687"/>
                    <a:pt x="180" y="687"/>
                    <a:pt x="180" y="687"/>
                  </a:cubicBezTo>
                  <a:cubicBezTo>
                    <a:pt x="179" y="688"/>
                    <a:pt x="179" y="688"/>
                    <a:pt x="178" y="689"/>
                  </a:cubicBezTo>
                  <a:cubicBezTo>
                    <a:pt x="178" y="689"/>
                    <a:pt x="177" y="690"/>
                    <a:pt x="177" y="690"/>
                  </a:cubicBezTo>
                  <a:cubicBezTo>
                    <a:pt x="174" y="692"/>
                    <a:pt x="173" y="690"/>
                    <a:pt x="170" y="688"/>
                  </a:cubicBezTo>
                  <a:cubicBezTo>
                    <a:pt x="167" y="687"/>
                    <a:pt x="157" y="689"/>
                    <a:pt x="153" y="688"/>
                  </a:cubicBezTo>
                  <a:cubicBezTo>
                    <a:pt x="148" y="688"/>
                    <a:pt x="144" y="682"/>
                    <a:pt x="142" y="682"/>
                  </a:cubicBezTo>
                  <a:cubicBezTo>
                    <a:pt x="140" y="682"/>
                    <a:pt x="136" y="687"/>
                    <a:pt x="134" y="690"/>
                  </a:cubicBezTo>
                  <a:cubicBezTo>
                    <a:pt x="133" y="694"/>
                    <a:pt x="128" y="702"/>
                    <a:pt x="123" y="706"/>
                  </a:cubicBezTo>
                  <a:cubicBezTo>
                    <a:pt x="117" y="709"/>
                    <a:pt x="112" y="707"/>
                    <a:pt x="110" y="710"/>
                  </a:cubicBezTo>
                  <a:cubicBezTo>
                    <a:pt x="107" y="713"/>
                    <a:pt x="103" y="716"/>
                    <a:pt x="102" y="720"/>
                  </a:cubicBezTo>
                  <a:cubicBezTo>
                    <a:pt x="100" y="725"/>
                    <a:pt x="99" y="723"/>
                    <a:pt x="96" y="727"/>
                  </a:cubicBezTo>
                  <a:cubicBezTo>
                    <a:pt x="92" y="731"/>
                    <a:pt x="94" y="737"/>
                    <a:pt x="94" y="746"/>
                  </a:cubicBezTo>
                  <a:cubicBezTo>
                    <a:pt x="93" y="755"/>
                    <a:pt x="79" y="761"/>
                    <a:pt x="73" y="764"/>
                  </a:cubicBezTo>
                  <a:cubicBezTo>
                    <a:pt x="71" y="764"/>
                    <a:pt x="69" y="765"/>
                    <a:pt x="68" y="765"/>
                  </a:cubicBezTo>
                  <a:cubicBezTo>
                    <a:pt x="67" y="766"/>
                    <a:pt x="67" y="766"/>
                    <a:pt x="66" y="766"/>
                  </a:cubicBezTo>
                  <a:cubicBezTo>
                    <a:pt x="66" y="767"/>
                    <a:pt x="65" y="767"/>
                    <a:pt x="64" y="768"/>
                  </a:cubicBezTo>
                  <a:cubicBezTo>
                    <a:pt x="63" y="768"/>
                    <a:pt x="63" y="768"/>
                    <a:pt x="62" y="769"/>
                  </a:cubicBezTo>
                  <a:cubicBezTo>
                    <a:pt x="61" y="769"/>
                    <a:pt x="61" y="769"/>
                    <a:pt x="60" y="770"/>
                  </a:cubicBezTo>
                  <a:cubicBezTo>
                    <a:pt x="60" y="770"/>
                    <a:pt x="59" y="771"/>
                    <a:pt x="59" y="771"/>
                  </a:cubicBezTo>
                  <a:cubicBezTo>
                    <a:pt x="58" y="771"/>
                    <a:pt x="58" y="772"/>
                    <a:pt x="58" y="772"/>
                  </a:cubicBezTo>
                  <a:cubicBezTo>
                    <a:pt x="57" y="772"/>
                    <a:pt x="57" y="773"/>
                    <a:pt x="57" y="773"/>
                  </a:cubicBezTo>
                  <a:cubicBezTo>
                    <a:pt x="54" y="776"/>
                    <a:pt x="53" y="780"/>
                    <a:pt x="48" y="783"/>
                  </a:cubicBezTo>
                  <a:cubicBezTo>
                    <a:pt x="43" y="786"/>
                    <a:pt x="39" y="798"/>
                    <a:pt x="39" y="800"/>
                  </a:cubicBezTo>
                  <a:cubicBezTo>
                    <a:pt x="38" y="803"/>
                    <a:pt x="25" y="812"/>
                    <a:pt x="23" y="817"/>
                  </a:cubicBezTo>
                  <a:cubicBezTo>
                    <a:pt x="22" y="822"/>
                    <a:pt x="18" y="828"/>
                    <a:pt x="15" y="829"/>
                  </a:cubicBezTo>
                  <a:cubicBezTo>
                    <a:pt x="14" y="829"/>
                    <a:pt x="14" y="830"/>
                    <a:pt x="14" y="830"/>
                  </a:cubicBezTo>
                  <a:cubicBezTo>
                    <a:pt x="14" y="831"/>
                    <a:pt x="13" y="831"/>
                    <a:pt x="13" y="831"/>
                  </a:cubicBezTo>
                  <a:cubicBezTo>
                    <a:pt x="13" y="831"/>
                    <a:pt x="13" y="832"/>
                    <a:pt x="12" y="833"/>
                  </a:cubicBezTo>
                  <a:cubicBezTo>
                    <a:pt x="12" y="833"/>
                    <a:pt x="12" y="833"/>
                    <a:pt x="12" y="833"/>
                  </a:cubicBezTo>
                  <a:cubicBezTo>
                    <a:pt x="12" y="834"/>
                    <a:pt x="12" y="834"/>
                    <a:pt x="12" y="835"/>
                  </a:cubicBezTo>
                  <a:cubicBezTo>
                    <a:pt x="12" y="836"/>
                    <a:pt x="12" y="836"/>
                    <a:pt x="12" y="836"/>
                  </a:cubicBezTo>
                  <a:cubicBezTo>
                    <a:pt x="11" y="837"/>
                    <a:pt x="11" y="839"/>
                    <a:pt x="11" y="840"/>
                  </a:cubicBezTo>
                  <a:cubicBezTo>
                    <a:pt x="11" y="840"/>
                    <a:pt x="11" y="841"/>
                    <a:pt x="11" y="841"/>
                  </a:cubicBezTo>
                  <a:cubicBezTo>
                    <a:pt x="12" y="844"/>
                    <a:pt x="17" y="848"/>
                    <a:pt x="19" y="850"/>
                  </a:cubicBezTo>
                  <a:cubicBezTo>
                    <a:pt x="20" y="852"/>
                    <a:pt x="17" y="854"/>
                    <a:pt x="16" y="858"/>
                  </a:cubicBezTo>
                  <a:cubicBezTo>
                    <a:pt x="15" y="862"/>
                    <a:pt x="19" y="863"/>
                    <a:pt x="20" y="869"/>
                  </a:cubicBezTo>
                  <a:cubicBezTo>
                    <a:pt x="21" y="874"/>
                    <a:pt x="15" y="880"/>
                    <a:pt x="15" y="885"/>
                  </a:cubicBezTo>
                  <a:cubicBezTo>
                    <a:pt x="15" y="886"/>
                    <a:pt x="15" y="888"/>
                    <a:pt x="14" y="889"/>
                  </a:cubicBezTo>
                  <a:cubicBezTo>
                    <a:pt x="14" y="890"/>
                    <a:pt x="14" y="891"/>
                    <a:pt x="13" y="892"/>
                  </a:cubicBezTo>
                  <a:cubicBezTo>
                    <a:pt x="13" y="893"/>
                    <a:pt x="13" y="893"/>
                    <a:pt x="13" y="894"/>
                  </a:cubicBezTo>
                  <a:cubicBezTo>
                    <a:pt x="12" y="894"/>
                    <a:pt x="12" y="895"/>
                    <a:pt x="11" y="896"/>
                  </a:cubicBezTo>
                  <a:cubicBezTo>
                    <a:pt x="11" y="896"/>
                    <a:pt x="11" y="896"/>
                    <a:pt x="11" y="897"/>
                  </a:cubicBezTo>
                  <a:cubicBezTo>
                    <a:pt x="10" y="897"/>
                    <a:pt x="9" y="898"/>
                    <a:pt x="9" y="899"/>
                  </a:cubicBezTo>
                  <a:cubicBezTo>
                    <a:pt x="6" y="901"/>
                    <a:pt x="0" y="906"/>
                    <a:pt x="4" y="909"/>
                  </a:cubicBezTo>
                  <a:cubicBezTo>
                    <a:pt x="7" y="911"/>
                    <a:pt x="5" y="912"/>
                    <a:pt x="8" y="918"/>
                  </a:cubicBezTo>
                  <a:cubicBezTo>
                    <a:pt x="8" y="918"/>
                    <a:pt x="8" y="918"/>
                    <a:pt x="8" y="918"/>
                  </a:cubicBezTo>
                  <a:cubicBezTo>
                    <a:pt x="9" y="921"/>
                    <a:pt x="9" y="922"/>
                    <a:pt x="8" y="923"/>
                  </a:cubicBezTo>
                  <a:cubicBezTo>
                    <a:pt x="8" y="923"/>
                    <a:pt x="8" y="923"/>
                    <a:pt x="8" y="923"/>
                  </a:cubicBezTo>
                  <a:cubicBezTo>
                    <a:pt x="8" y="924"/>
                    <a:pt x="7" y="925"/>
                    <a:pt x="6" y="926"/>
                  </a:cubicBezTo>
                  <a:cubicBezTo>
                    <a:pt x="6" y="926"/>
                    <a:pt x="6" y="927"/>
                    <a:pt x="6" y="927"/>
                  </a:cubicBezTo>
                  <a:cubicBezTo>
                    <a:pt x="5" y="928"/>
                    <a:pt x="6" y="929"/>
                    <a:pt x="6" y="930"/>
                  </a:cubicBezTo>
                  <a:cubicBezTo>
                    <a:pt x="6" y="930"/>
                    <a:pt x="6" y="930"/>
                    <a:pt x="6" y="930"/>
                  </a:cubicBezTo>
                  <a:cubicBezTo>
                    <a:pt x="6" y="931"/>
                    <a:pt x="7" y="931"/>
                    <a:pt x="7" y="932"/>
                  </a:cubicBezTo>
                  <a:cubicBezTo>
                    <a:pt x="7" y="932"/>
                    <a:pt x="7" y="932"/>
                    <a:pt x="7" y="932"/>
                  </a:cubicBezTo>
                  <a:cubicBezTo>
                    <a:pt x="7" y="932"/>
                    <a:pt x="7" y="932"/>
                    <a:pt x="7" y="932"/>
                  </a:cubicBezTo>
                  <a:cubicBezTo>
                    <a:pt x="8" y="933"/>
                    <a:pt x="9" y="934"/>
                    <a:pt x="11" y="934"/>
                  </a:cubicBezTo>
                  <a:cubicBezTo>
                    <a:pt x="12" y="935"/>
                    <a:pt x="13" y="936"/>
                    <a:pt x="14" y="937"/>
                  </a:cubicBezTo>
                  <a:cubicBezTo>
                    <a:pt x="19" y="941"/>
                    <a:pt x="17" y="942"/>
                    <a:pt x="18" y="943"/>
                  </a:cubicBezTo>
                  <a:cubicBezTo>
                    <a:pt x="18" y="943"/>
                    <a:pt x="19" y="944"/>
                    <a:pt x="19" y="944"/>
                  </a:cubicBezTo>
                  <a:cubicBezTo>
                    <a:pt x="19" y="945"/>
                    <a:pt x="20" y="945"/>
                    <a:pt x="21" y="946"/>
                  </a:cubicBezTo>
                  <a:cubicBezTo>
                    <a:pt x="21" y="946"/>
                    <a:pt x="21" y="946"/>
                    <a:pt x="21" y="946"/>
                  </a:cubicBezTo>
                  <a:cubicBezTo>
                    <a:pt x="21" y="946"/>
                    <a:pt x="21" y="947"/>
                    <a:pt x="22" y="947"/>
                  </a:cubicBezTo>
                  <a:cubicBezTo>
                    <a:pt x="22" y="947"/>
                    <a:pt x="22" y="947"/>
                    <a:pt x="22" y="948"/>
                  </a:cubicBezTo>
                  <a:cubicBezTo>
                    <a:pt x="23" y="948"/>
                    <a:pt x="24" y="949"/>
                    <a:pt x="26" y="950"/>
                  </a:cubicBezTo>
                  <a:cubicBezTo>
                    <a:pt x="31" y="953"/>
                    <a:pt x="30" y="954"/>
                    <a:pt x="32" y="956"/>
                  </a:cubicBezTo>
                  <a:cubicBezTo>
                    <a:pt x="33" y="959"/>
                    <a:pt x="35" y="962"/>
                    <a:pt x="37" y="963"/>
                  </a:cubicBezTo>
                  <a:cubicBezTo>
                    <a:pt x="37" y="963"/>
                    <a:pt x="37" y="963"/>
                    <a:pt x="37" y="964"/>
                  </a:cubicBezTo>
                  <a:cubicBezTo>
                    <a:pt x="37" y="964"/>
                    <a:pt x="37" y="964"/>
                    <a:pt x="38" y="964"/>
                  </a:cubicBezTo>
                  <a:cubicBezTo>
                    <a:pt x="38" y="965"/>
                    <a:pt x="38" y="965"/>
                    <a:pt x="38" y="965"/>
                  </a:cubicBezTo>
                  <a:cubicBezTo>
                    <a:pt x="38" y="966"/>
                    <a:pt x="38" y="966"/>
                    <a:pt x="38" y="966"/>
                  </a:cubicBezTo>
                  <a:cubicBezTo>
                    <a:pt x="38" y="966"/>
                    <a:pt x="39" y="967"/>
                    <a:pt x="39" y="967"/>
                  </a:cubicBezTo>
                  <a:cubicBezTo>
                    <a:pt x="39" y="969"/>
                    <a:pt x="39" y="971"/>
                    <a:pt x="40" y="972"/>
                  </a:cubicBezTo>
                  <a:cubicBezTo>
                    <a:pt x="40" y="972"/>
                    <a:pt x="40" y="972"/>
                    <a:pt x="40" y="972"/>
                  </a:cubicBezTo>
                  <a:cubicBezTo>
                    <a:pt x="40" y="973"/>
                    <a:pt x="40" y="974"/>
                    <a:pt x="41" y="974"/>
                  </a:cubicBezTo>
                  <a:cubicBezTo>
                    <a:pt x="42" y="976"/>
                    <a:pt x="42" y="979"/>
                    <a:pt x="45" y="981"/>
                  </a:cubicBezTo>
                  <a:cubicBezTo>
                    <a:pt x="45" y="982"/>
                    <a:pt x="46" y="983"/>
                    <a:pt x="47" y="983"/>
                  </a:cubicBezTo>
                  <a:cubicBezTo>
                    <a:pt x="47" y="983"/>
                    <a:pt x="47" y="984"/>
                    <a:pt x="48" y="984"/>
                  </a:cubicBezTo>
                  <a:cubicBezTo>
                    <a:pt x="48" y="984"/>
                    <a:pt x="49" y="985"/>
                    <a:pt x="50" y="986"/>
                  </a:cubicBezTo>
                  <a:cubicBezTo>
                    <a:pt x="50" y="986"/>
                    <a:pt x="50" y="986"/>
                    <a:pt x="51" y="986"/>
                  </a:cubicBezTo>
                  <a:cubicBezTo>
                    <a:pt x="52" y="987"/>
                    <a:pt x="53" y="988"/>
                    <a:pt x="55" y="988"/>
                  </a:cubicBezTo>
                  <a:cubicBezTo>
                    <a:pt x="55" y="989"/>
                    <a:pt x="56" y="990"/>
                    <a:pt x="57" y="990"/>
                  </a:cubicBezTo>
                  <a:cubicBezTo>
                    <a:pt x="62" y="994"/>
                    <a:pt x="74" y="1003"/>
                    <a:pt x="78" y="1006"/>
                  </a:cubicBezTo>
                  <a:cubicBezTo>
                    <a:pt x="79" y="1006"/>
                    <a:pt x="80" y="1007"/>
                    <a:pt x="82" y="1008"/>
                  </a:cubicBezTo>
                  <a:cubicBezTo>
                    <a:pt x="82" y="1008"/>
                    <a:pt x="83" y="1008"/>
                    <a:pt x="83" y="1008"/>
                  </a:cubicBezTo>
                  <a:cubicBezTo>
                    <a:pt x="84" y="1009"/>
                    <a:pt x="85" y="1009"/>
                    <a:pt x="86" y="1010"/>
                  </a:cubicBezTo>
                  <a:cubicBezTo>
                    <a:pt x="87" y="1010"/>
                    <a:pt x="88" y="1010"/>
                    <a:pt x="89" y="1011"/>
                  </a:cubicBezTo>
                  <a:cubicBezTo>
                    <a:pt x="90" y="1011"/>
                    <a:pt x="90" y="1011"/>
                    <a:pt x="91" y="1011"/>
                  </a:cubicBezTo>
                  <a:cubicBezTo>
                    <a:pt x="92" y="1012"/>
                    <a:pt x="93" y="1012"/>
                    <a:pt x="94" y="1012"/>
                  </a:cubicBezTo>
                  <a:cubicBezTo>
                    <a:pt x="94" y="1012"/>
                    <a:pt x="95" y="1012"/>
                    <a:pt x="95" y="1012"/>
                  </a:cubicBezTo>
                  <a:cubicBezTo>
                    <a:pt x="95" y="1012"/>
                    <a:pt x="95" y="1012"/>
                    <a:pt x="95" y="1012"/>
                  </a:cubicBezTo>
                  <a:cubicBezTo>
                    <a:pt x="100" y="1013"/>
                    <a:pt x="122" y="1004"/>
                    <a:pt x="129" y="1004"/>
                  </a:cubicBezTo>
                  <a:cubicBezTo>
                    <a:pt x="129" y="1004"/>
                    <a:pt x="130" y="1004"/>
                    <a:pt x="131" y="1004"/>
                  </a:cubicBezTo>
                  <a:cubicBezTo>
                    <a:pt x="132" y="1004"/>
                    <a:pt x="132" y="1004"/>
                    <a:pt x="133" y="1004"/>
                  </a:cubicBezTo>
                  <a:cubicBezTo>
                    <a:pt x="134" y="1004"/>
                    <a:pt x="134" y="1004"/>
                    <a:pt x="135" y="1004"/>
                  </a:cubicBezTo>
                  <a:cubicBezTo>
                    <a:pt x="135" y="1004"/>
                    <a:pt x="136" y="1004"/>
                    <a:pt x="137" y="1005"/>
                  </a:cubicBezTo>
                  <a:cubicBezTo>
                    <a:pt x="137" y="1005"/>
                    <a:pt x="138" y="1005"/>
                    <a:pt x="139" y="1005"/>
                  </a:cubicBezTo>
                  <a:cubicBezTo>
                    <a:pt x="139" y="1005"/>
                    <a:pt x="140" y="1005"/>
                    <a:pt x="140" y="1006"/>
                  </a:cubicBezTo>
                  <a:cubicBezTo>
                    <a:pt x="141" y="1006"/>
                    <a:pt x="142" y="1006"/>
                    <a:pt x="143" y="1006"/>
                  </a:cubicBezTo>
                  <a:cubicBezTo>
                    <a:pt x="143" y="1006"/>
                    <a:pt x="143" y="1006"/>
                    <a:pt x="144" y="1007"/>
                  </a:cubicBezTo>
                  <a:cubicBezTo>
                    <a:pt x="147" y="1007"/>
                    <a:pt x="150" y="1008"/>
                    <a:pt x="152" y="1009"/>
                  </a:cubicBezTo>
                  <a:cubicBezTo>
                    <a:pt x="152" y="1009"/>
                    <a:pt x="152" y="1009"/>
                    <a:pt x="152" y="1009"/>
                  </a:cubicBezTo>
                  <a:cubicBezTo>
                    <a:pt x="153" y="1009"/>
                    <a:pt x="154" y="1009"/>
                    <a:pt x="155" y="1009"/>
                  </a:cubicBezTo>
                  <a:cubicBezTo>
                    <a:pt x="155" y="1009"/>
                    <a:pt x="156" y="1009"/>
                    <a:pt x="157" y="1009"/>
                  </a:cubicBezTo>
                  <a:cubicBezTo>
                    <a:pt x="157" y="1009"/>
                    <a:pt x="157" y="1009"/>
                    <a:pt x="157" y="1009"/>
                  </a:cubicBezTo>
                  <a:cubicBezTo>
                    <a:pt x="158" y="1009"/>
                    <a:pt x="159" y="1009"/>
                    <a:pt x="159" y="1009"/>
                  </a:cubicBezTo>
                  <a:cubicBezTo>
                    <a:pt x="160" y="1009"/>
                    <a:pt x="160" y="1009"/>
                    <a:pt x="160" y="1009"/>
                  </a:cubicBezTo>
                  <a:cubicBezTo>
                    <a:pt x="161" y="1008"/>
                    <a:pt x="162" y="1008"/>
                    <a:pt x="163" y="1008"/>
                  </a:cubicBezTo>
                  <a:cubicBezTo>
                    <a:pt x="163" y="1008"/>
                    <a:pt x="163" y="1008"/>
                    <a:pt x="164" y="1007"/>
                  </a:cubicBezTo>
                  <a:cubicBezTo>
                    <a:pt x="165" y="1007"/>
                    <a:pt x="166" y="1007"/>
                    <a:pt x="167" y="1007"/>
                  </a:cubicBezTo>
                  <a:cubicBezTo>
                    <a:pt x="167" y="1006"/>
                    <a:pt x="168" y="1006"/>
                    <a:pt x="168" y="1006"/>
                  </a:cubicBezTo>
                  <a:cubicBezTo>
                    <a:pt x="169" y="1006"/>
                    <a:pt x="170" y="1005"/>
                    <a:pt x="171" y="1005"/>
                  </a:cubicBezTo>
                  <a:cubicBezTo>
                    <a:pt x="171" y="1005"/>
                    <a:pt x="172" y="1005"/>
                    <a:pt x="172" y="1004"/>
                  </a:cubicBezTo>
                  <a:cubicBezTo>
                    <a:pt x="175" y="1003"/>
                    <a:pt x="177" y="1002"/>
                    <a:pt x="180" y="1001"/>
                  </a:cubicBezTo>
                  <a:cubicBezTo>
                    <a:pt x="180" y="1001"/>
                    <a:pt x="180" y="1001"/>
                    <a:pt x="180" y="1001"/>
                  </a:cubicBezTo>
                  <a:cubicBezTo>
                    <a:pt x="183" y="1000"/>
                    <a:pt x="185" y="999"/>
                    <a:pt x="187" y="998"/>
                  </a:cubicBezTo>
                  <a:cubicBezTo>
                    <a:pt x="187" y="998"/>
                    <a:pt x="187" y="998"/>
                    <a:pt x="187" y="998"/>
                  </a:cubicBezTo>
                  <a:cubicBezTo>
                    <a:pt x="188" y="997"/>
                    <a:pt x="188" y="997"/>
                    <a:pt x="189" y="997"/>
                  </a:cubicBezTo>
                  <a:cubicBezTo>
                    <a:pt x="189" y="997"/>
                    <a:pt x="189" y="997"/>
                    <a:pt x="189" y="997"/>
                  </a:cubicBezTo>
                  <a:cubicBezTo>
                    <a:pt x="190" y="996"/>
                    <a:pt x="191" y="996"/>
                    <a:pt x="191" y="996"/>
                  </a:cubicBezTo>
                  <a:cubicBezTo>
                    <a:pt x="191" y="996"/>
                    <a:pt x="191" y="996"/>
                    <a:pt x="191" y="996"/>
                  </a:cubicBezTo>
                  <a:cubicBezTo>
                    <a:pt x="192" y="995"/>
                    <a:pt x="192" y="995"/>
                    <a:pt x="193" y="995"/>
                  </a:cubicBezTo>
                  <a:cubicBezTo>
                    <a:pt x="193" y="995"/>
                    <a:pt x="193" y="995"/>
                    <a:pt x="193" y="995"/>
                  </a:cubicBezTo>
                  <a:cubicBezTo>
                    <a:pt x="193" y="995"/>
                    <a:pt x="193" y="995"/>
                    <a:pt x="193" y="995"/>
                  </a:cubicBezTo>
                  <a:cubicBezTo>
                    <a:pt x="194" y="994"/>
                    <a:pt x="194" y="994"/>
                    <a:pt x="195" y="994"/>
                  </a:cubicBezTo>
                  <a:cubicBezTo>
                    <a:pt x="195" y="994"/>
                    <a:pt x="195" y="994"/>
                    <a:pt x="195" y="994"/>
                  </a:cubicBezTo>
                  <a:cubicBezTo>
                    <a:pt x="195" y="994"/>
                    <a:pt x="196" y="994"/>
                    <a:pt x="197" y="994"/>
                  </a:cubicBezTo>
                  <a:cubicBezTo>
                    <a:pt x="197" y="994"/>
                    <a:pt x="197" y="994"/>
                    <a:pt x="197" y="994"/>
                  </a:cubicBezTo>
                  <a:cubicBezTo>
                    <a:pt x="199" y="993"/>
                    <a:pt x="202" y="993"/>
                    <a:pt x="204" y="993"/>
                  </a:cubicBezTo>
                  <a:cubicBezTo>
                    <a:pt x="206" y="993"/>
                    <a:pt x="208" y="993"/>
                    <a:pt x="210" y="993"/>
                  </a:cubicBezTo>
                  <a:cubicBezTo>
                    <a:pt x="210" y="993"/>
                    <a:pt x="210" y="993"/>
                    <a:pt x="210" y="993"/>
                  </a:cubicBezTo>
                  <a:cubicBezTo>
                    <a:pt x="211" y="993"/>
                    <a:pt x="211" y="993"/>
                    <a:pt x="212" y="993"/>
                  </a:cubicBezTo>
                  <a:cubicBezTo>
                    <a:pt x="212" y="993"/>
                    <a:pt x="212" y="993"/>
                    <a:pt x="213" y="993"/>
                  </a:cubicBezTo>
                  <a:cubicBezTo>
                    <a:pt x="213" y="993"/>
                    <a:pt x="214" y="993"/>
                    <a:pt x="215" y="993"/>
                  </a:cubicBezTo>
                  <a:cubicBezTo>
                    <a:pt x="215" y="993"/>
                    <a:pt x="215" y="993"/>
                    <a:pt x="215" y="993"/>
                  </a:cubicBezTo>
                  <a:cubicBezTo>
                    <a:pt x="216" y="993"/>
                    <a:pt x="216" y="993"/>
                    <a:pt x="217" y="993"/>
                  </a:cubicBezTo>
                  <a:cubicBezTo>
                    <a:pt x="217" y="993"/>
                    <a:pt x="217" y="993"/>
                    <a:pt x="217" y="993"/>
                  </a:cubicBezTo>
                  <a:cubicBezTo>
                    <a:pt x="218" y="993"/>
                    <a:pt x="218" y="993"/>
                    <a:pt x="218" y="993"/>
                  </a:cubicBezTo>
                  <a:cubicBezTo>
                    <a:pt x="218" y="993"/>
                    <a:pt x="219" y="993"/>
                    <a:pt x="219" y="993"/>
                  </a:cubicBezTo>
                  <a:cubicBezTo>
                    <a:pt x="219" y="993"/>
                    <a:pt x="219" y="993"/>
                    <a:pt x="220" y="993"/>
                  </a:cubicBezTo>
                  <a:cubicBezTo>
                    <a:pt x="220" y="993"/>
                    <a:pt x="221" y="993"/>
                    <a:pt x="221" y="993"/>
                  </a:cubicBezTo>
                  <a:cubicBezTo>
                    <a:pt x="223" y="993"/>
                    <a:pt x="229" y="1001"/>
                    <a:pt x="230" y="1002"/>
                  </a:cubicBezTo>
                  <a:cubicBezTo>
                    <a:pt x="232" y="1004"/>
                    <a:pt x="233" y="1014"/>
                    <a:pt x="237" y="1016"/>
                  </a:cubicBezTo>
                  <a:cubicBezTo>
                    <a:pt x="238" y="1016"/>
                    <a:pt x="238" y="1016"/>
                    <a:pt x="239" y="1016"/>
                  </a:cubicBezTo>
                  <a:cubicBezTo>
                    <a:pt x="240" y="1016"/>
                    <a:pt x="240" y="1016"/>
                    <a:pt x="240" y="1016"/>
                  </a:cubicBezTo>
                  <a:cubicBezTo>
                    <a:pt x="241" y="1016"/>
                    <a:pt x="242" y="1016"/>
                    <a:pt x="242" y="1016"/>
                  </a:cubicBezTo>
                  <a:cubicBezTo>
                    <a:pt x="243" y="1016"/>
                    <a:pt x="243" y="1016"/>
                    <a:pt x="243" y="1016"/>
                  </a:cubicBezTo>
                  <a:cubicBezTo>
                    <a:pt x="244" y="1016"/>
                    <a:pt x="245" y="1016"/>
                    <a:pt x="247" y="1016"/>
                  </a:cubicBezTo>
                  <a:cubicBezTo>
                    <a:pt x="247" y="1016"/>
                    <a:pt x="247" y="1016"/>
                    <a:pt x="247" y="1016"/>
                  </a:cubicBezTo>
                  <a:cubicBezTo>
                    <a:pt x="251" y="1016"/>
                    <a:pt x="257" y="1015"/>
                    <a:pt x="261" y="1015"/>
                  </a:cubicBezTo>
                  <a:cubicBezTo>
                    <a:pt x="262" y="1015"/>
                    <a:pt x="262" y="1015"/>
                    <a:pt x="262" y="1015"/>
                  </a:cubicBezTo>
                  <a:cubicBezTo>
                    <a:pt x="263" y="1015"/>
                    <a:pt x="264" y="1015"/>
                    <a:pt x="264" y="1015"/>
                  </a:cubicBezTo>
                  <a:cubicBezTo>
                    <a:pt x="265" y="1015"/>
                    <a:pt x="266" y="1015"/>
                    <a:pt x="266" y="1015"/>
                  </a:cubicBezTo>
                  <a:cubicBezTo>
                    <a:pt x="272" y="1015"/>
                    <a:pt x="272" y="1018"/>
                    <a:pt x="274" y="1019"/>
                  </a:cubicBezTo>
                  <a:cubicBezTo>
                    <a:pt x="276" y="1021"/>
                    <a:pt x="279" y="1028"/>
                    <a:pt x="278" y="1032"/>
                  </a:cubicBezTo>
                  <a:cubicBezTo>
                    <a:pt x="278" y="1033"/>
                    <a:pt x="278" y="1035"/>
                    <a:pt x="277" y="1036"/>
                  </a:cubicBezTo>
                  <a:cubicBezTo>
                    <a:pt x="277" y="1036"/>
                    <a:pt x="277" y="1037"/>
                    <a:pt x="277" y="1037"/>
                  </a:cubicBezTo>
                  <a:cubicBezTo>
                    <a:pt x="276" y="1038"/>
                    <a:pt x="276" y="1039"/>
                    <a:pt x="276" y="1040"/>
                  </a:cubicBezTo>
                  <a:cubicBezTo>
                    <a:pt x="275" y="1041"/>
                    <a:pt x="275" y="1042"/>
                    <a:pt x="274" y="1043"/>
                  </a:cubicBezTo>
                  <a:cubicBezTo>
                    <a:pt x="274" y="1044"/>
                    <a:pt x="274" y="1044"/>
                    <a:pt x="274" y="1044"/>
                  </a:cubicBezTo>
                  <a:cubicBezTo>
                    <a:pt x="274" y="1045"/>
                    <a:pt x="273" y="1046"/>
                    <a:pt x="273" y="1047"/>
                  </a:cubicBezTo>
                  <a:cubicBezTo>
                    <a:pt x="273" y="1047"/>
                    <a:pt x="273" y="1048"/>
                    <a:pt x="273" y="1049"/>
                  </a:cubicBezTo>
                  <a:cubicBezTo>
                    <a:pt x="273" y="1049"/>
                    <a:pt x="273" y="1049"/>
                    <a:pt x="273" y="1049"/>
                  </a:cubicBezTo>
                  <a:cubicBezTo>
                    <a:pt x="273" y="1050"/>
                    <a:pt x="273" y="1051"/>
                    <a:pt x="273" y="1052"/>
                  </a:cubicBezTo>
                  <a:cubicBezTo>
                    <a:pt x="273" y="1052"/>
                    <a:pt x="273" y="1052"/>
                    <a:pt x="273" y="1052"/>
                  </a:cubicBezTo>
                  <a:cubicBezTo>
                    <a:pt x="273" y="1054"/>
                    <a:pt x="272" y="1056"/>
                    <a:pt x="272" y="1058"/>
                  </a:cubicBezTo>
                  <a:cubicBezTo>
                    <a:pt x="272" y="1058"/>
                    <a:pt x="272" y="1059"/>
                    <a:pt x="272" y="1059"/>
                  </a:cubicBezTo>
                  <a:cubicBezTo>
                    <a:pt x="272" y="1060"/>
                    <a:pt x="271" y="1060"/>
                    <a:pt x="271" y="1061"/>
                  </a:cubicBezTo>
                  <a:cubicBezTo>
                    <a:pt x="271" y="1061"/>
                    <a:pt x="271" y="1061"/>
                    <a:pt x="271" y="1062"/>
                  </a:cubicBezTo>
                  <a:cubicBezTo>
                    <a:pt x="271" y="1062"/>
                    <a:pt x="271" y="1063"/>
                    <a:pt x="271" y="1064"/>
                  </a:cubicBezTo>
                  <a:cubicBezTo>
                    <a:pt x="269" y="1066"/>
                    <a:pt x="270" y="1067"/>
                    <a:pt x="266" y="1069"/>
                  </a:cubicBezTo>
                  <a:cubicBezTo>
                    <a:pt x="262" y="1071"/>
                    <a:pt x="266" y="1073"/>
                    <a:pt x="269" y="1077"/>
                  </a:cubicBezTo>
                  <a:cubicBezTo>
                    <a:pt x="272" y="1081"/>
                    <a:pt x="271" y="1079"/>
                    <a:pt x="272" y="1084"/>
                  </a:cubicBezTo>
                  <a:cubicBezTo>
                    <a:pt x="272" y="1084"/>
                    <a:pt x="272" y="1085"/>
                    <a:pt x="273" y="1085"/>
                  </a:cubicBezTo>
                  <a:cubicBezTo>
                    <a:pt x="273" y="1086"/>
                    <a:pt x="273" y="1086"/>
                    <a:pt x="273" y="1086"/>
                  </a:cubicBezTo>
                  <a:cubicBezTo>
                    <a:pt x="273" y="1087"/>
                    <a:pt x="274" y="1087"/>
                    <a:pt x="275" y="1088"/>
                  </a:cubicBezTo>
                  <a:cubicBezTo>
                    <a:pt x="275" y="1088"/>
                    <a:pt x="275" y="1089"/>
                    <a:pt x="275" y="1089"/>
                  </a:cubicBezTo>
                  <a:cubicBezTo>
                    <a:pt x="276" y="1090"/>
                    <a:pt x="277" y="1091"/>
                    <a:pt x="278" y="1092"/>
                  </a:cubicBezTo>
                  <a:cubicBezTo>
                    <a:pt x="278" y="1092"/>
                    <a:pt x="278" y="1092"/>
                    <a:pt x="278" y="1092"/>
                  </a:cubicBezTo>
                  <a:cubicBezTo>
                    <a:pt x="282" y="1097"/>
                    <a:pt x="287" y="1103"/>
                    <a:pt x="291" y="1107"/>
                  </a:cubicBezTo>
                  <a:cubicBezTo>
                    <a:pt x="291" y="1107"/>
                    <a:pt x="291" y="1107"/>
                    <a:pt x="291" y="1107"/>
                  </a:cubicBezTo>
                  <a:cubicBezTo>
                    <a:pt x="292" y="1108"/>
                    <a:pt x="292" y="1108"/>
                    <a:pt x="293" y="1108"/>
                  </a:cubicBezTo>
                  <a:cubicBezTo>
                    <a:pt x="293" y="1109"/>
                    <a:pt x="293" y="1109"/>
                    <a:pt x="293" y="1109"/>
                  </a:cubicBezTo>
                  <a:cubicBezTo>
                    <a:pt x="293" y="1109"/>
                    <a:pt x="294" y="1110"/>
                    <a:pt x="294" y="1110"/>
                  </a:cubicBezTo>
                  <a:cubicBezTo>
                    <a:pt x="294" y="1110"/>
                    <a:pt x="294" y="1110"/>
                    <a:pt x="294" y="1111"/>
                  </a:cubicBezTo>
                  <a:cubicBezTo>
                    <a:pt x="295" y="1111"/>
                    <a:pt x="295" y="1111"/>
                    <a:pt x="295" y="1111"/>
                  </a:cubicBezTo>
                  <a:cubicBezTo>
                    <a:pt x="295" y="1112"/>
                    <a:pt x="295" y="1112"/>
                    <a:pt x="295" y="1112"/>
                  </a:cubicBezTo>
                  <a:cubicBezTo>
                    <a:pt x="296" y="1113"/>
                    <a:pt x="296" y="1113"/>
                    <a:pt x="296" y="1114"/>
                  </a:cubicBezTo>
                  <a:cubicBezTo>
                    <a:pt x="297" y="1116"/>
                    <a:pt x="297" y="1119"/>
                    <a:pt x="298" y="1121"/>
                  </a:cubicBezTo>
                  <a:cubicBezTo>
                    <a:pt x="298" y="1122"/>
                    <a:pt x="298" y="1123"/>
                    <a:pt x="298" y="1124"/>
                  </a:cubicBezTo>
                  <a:cubicBezTo>
                    <a:pt x="298" y="1124"/>
                    <a:pt x="298" y="1125"/>
                    <a:pt x="298" y="1126"/>
                  </a:cubicBezTo>
                  <a:cubicBezTo>
                    <a:pt x="298" y="1126"/>
                    <a:pt x="298" y="1126"/>
                    <a:pt x="298" y="1126"/>
                  </a:cubicBezTo>
                  <a:cubicBezTo>
                    <a:pt x="299" y="1129"/>
                    <a:pt x="302" y="1131"/>
                    <a:pt x="303" y="1133"/>
                  </a:cubicBezTo>
                  <a:cubicBezTo>
                    <a:pt x="304" y="1133"/>
                    <a:pt x="304" y="1133"/>
                    <a:pt x="304" y="1133"/>
                  </a:cubicBezTo>
                  <a:cubicBezTo>
                    <a:pt x="304" y="1134"/>
                    <a:pt x="305" y="1143"/>
                    <a:pt x="308" y="1148"/>
                  </a:cubicBezTo>
                  <a:cubicBezTo>
                    <a:pt x="310" y="1153"/>
                    <a:pt x="307" y="1167"/>
                    <a:pt x="310" y="1171"/>
                  </a:cubicBezTo>
                  <a:cubicBezTo>
                    <a:pt x="312" y="1175"/>
                    <a:pt x="314" y="1186"/>
                    <a:pt x="314" y="1191"/>
                  </a:cubicBezTo>
                  <a:cubicBezTo>
                    <a:pt x="313" y="1195"/>
                    <a:pt x="313" y="1195"/>
                    <a:pt x="310" y="1198"/>
                  </a:cubicBezTo>
                  <a:cubicBezTo>
                    <a:pt x="307" y="1202"/>
                    <a:pt x="304" y="1202"/>
                    <a:pt x="302" y="1206"/>
                  </a:cubicBezTo>
                  <a:cubicBezTo>
                    <a:pt x="300" y="1209"/>
                    <a:pt x="294" y="1235"/>
                    <a:pt x="294" y="1238"/>
                  </a:cubicBezTo>
                  <a:cubicBezTo>
                    <a:pt x="293" y="1239"/>
                    <a:pt x="293" y="1239"/>
                    <a:pt x="293" y="1240"/>
                  </a:cubicBezTo>
                  <a:cubicBezTo>
                    <a:pt x="293" y="1241"/>
                    <a:pt x="293" y="1241"/>
                    <a:pt x="293" y="1241"/>
                  </a:cubicBezTo>
                  <a:cubicBezTo>
                    <a:pt x="293" y="1242"/>
                    <a:pt x="293" y="1243"/>
                    <a:pt x="293" y="1244"/>
                  </a:cubicBezTo>
                  <a:cubicBezTo>
                    <a:pt x="293" y="1244"/>
                    <a:pt x="293" y="1245"/>
                    <a:pt x="293" y="1245"/>
                  </a:cubicBezTo>
                  <a:cubicBezTo>
                    <a:pt x="293" y="1246"/>
                    <a:pt x="293" y="1247"/>
                    <a:pt x="293" y="1248"/>
                  </a:cubicBezTo>
                  <a:cubicBezTo>
                    <a:pt x="292" y="1249"/>
                    <a:pt x="292" y="1249"/>
                    <a:pt x="292" y="1250"/>
                  </a:cubicBezTo>
                  <a:cubicBezTo>
                    <a:pt x="292" y="1251"/>
                    <a:pt x="292" y="1252"/>
                    <a:pt x="292" y="1254"/>
                  </a:cubicBezTo>
                  <a:cubicBezTo>
                    <a:pt x="292" y="1254"/>
                    <a:pt x="292" y="1254"/>
                    <a:pt x="292" y="1255"/>
                  </a:cubicBezTo>
                  <a:cubicBezTo>
                    <a:pt x="292" y="1255"/>
                    <a:pt x="292" y="1255"/>
                    <a:pt x="292" y="1255"/>
                  </a:cubicBezTo>
                  <a:cubicBezTo>
                    <a:pt x="292" y="1256"/>
                    <a:pt x="292" y="1256"/>
                    <a:pt x="292" y="1257"/>
                  </a:cubicBezTo>
                  <a:cubicBezTo>
                    <a:pt x="292" y="1257"/>
                    <a:pt x="293" y="1258"/>
                    <a:pt x="293" y="1259"/>
                  </a:cubicBezTo>
                  <a:cubicBezTo>
                    <a:pt x="293" y="1259"/>
                    <a:pt x="293" y="1260"/>
                    <a:pt x="293" y="1261"/>
                  </a:cubicBezTo>
                  <a:cubicBezTo>
                    <a:pt x="293" y="1261"/>
                    <a:pt x="293" y="1262"/>
                    <a:pt x="293" y="1263"/>
                  </a:cubicBezTo>
                  <a:cubicBezTo>
                    <a:pt x="293" y="1263"/>
                    <a:pt x="293" y="1264"/>
                    <a:pt x="293" y="1264"/>
                  </a:cubicBezTo>
                  <a:cubicBezTo>
                    <a:pt x="294" y="1265"/>
                    <a:pt x="294" y="1266"/>
                    <a:pt x="295" y="1267"/>
                  </a:cubicBezTo>
                  <a:cubicBezTo>
                    <a:pt x="298" y="1274"/>
                    <a:pt x="306" y="1284"/>
                    <a:pt x="306" y="1293"/>
                  </a:cubicBezTo>
                  <a:cubicBezTo>
                    <a:pt x="307" y="1301"/>
                    <a:pt x="313" y="1307"/>
                    <a:pt x="317" y="1315"/>
                  </a:cubicBezTo>
                  <a:cubicBezTo>
                    <a:pt x="322" y="1322"/>
                    <a:pt x="318" y="1339"/>
                    <a:pt x="321" y="1348"/>
                  </a:cubicBezTo>
                  <a:cubicBezTo>
                    <a:pt x="323" y="1356"/>
                    <a:pt x="324" y="1364"/>
                    <a:pt x="324" y="1374"/>
                  </a:cubicBezTo>
                  <a:cubicBezTo>
                    <a:pt x="324" y="1375"/>
                    <a:pt x="324" y="1376"/>
                    <a:pt x="324" y="1377"/>
                  </a:cubicBezTo>
                  <a:cubicBezTo>
                    <a:pt x="324" y="1378"/>
                    <a:pt x="324" y="1378"/>
                    <a:pt x="325" y="1379"/>
                  </a:cubicBezTo>
                  <a:cubicBezTo>
                    <a:pt x="325" y="1380"/>
                    <a:pt x="325" y="1380"/>
                    <a:pt x="325" y="1381"/>
                  </a:cubicBezTo>
                  <a:cubicBezTo>
                    <a:pt x="326" y="1382"/>
                    <a:pt x="326" y="1382"/>
                    <a:pt x="326" y="1383"/>
                  </a:cubicBezTo>
                  <a:cubicBezTo>
                    <a:pt x="326" y="1384"/>
                    <a:pt x="327" y="1384"/>
                    <a:pt x="327" y="1385"/>
                  </a:cubicBezTo>
                  <a:cubicBezTo>
                    <a:pt x="327" y="1386"/>
                    <a:pt x="328" y="1386"/>
                    <a:pt x="328" y="1387"/>
                  </a:cubicBezTo>
                  <a:cubicBezTo>
                    <a:pt x="328" y="1388"/>
                    <a:pt x="329" y="1388"/>
                    <a:pt x="329" y="1389"/>
                  </a:cubicBezTo>
                  <a:cubicBezTo>
                    <a:pt x="330" y="1390"/>
                    <a:pt x="330" y="1390"/>
                    <a:pt x="330" y="1390"/>
                  </a:cubicBezTo>
                  <a:cubicBezTo>
                    <a:pt x="331" y="1391"/>
                    <a:pt x="331" y="1392"/>
                    <a:pt x="332" y="1393"/>
                  </a:cubicBezTo>
                  <a:cubicBezTo>
                    <a:pt x="332" y="1393"/>
                    <a:pt x="333" y="1394"/>
                    <a:pt x="333" y="1394"/>
                  </a:cubicBezTo>
                  <a:cubicBezTo>
                    <a:pt x="333" y="1395"/>
                    <a:pt x="334" y="1395"/>
                    <a:pt x="334" y="1396"/>
                  </a:cubicBezTo>
                  <a:cubicBezTo>
                    <a:pt x="335" y="1396"/>
                    <a:pt x="335" y="1397"/>
                    <a:pt x="335" y="1397"/>
                  </a:cubicBezTo>
                  <a:cubicBezTo>
                    <a:pt x="336" y="1398"/>
                    <a:pt x="336" y="1398"/>
                    <a:pt x="337" y="1399"/>
                  </a:cubicBezTo>
                  <a:cubicBezTo>
                    <a:pt x="338" y="1400"/>
                    <a:pt x="339" y="1401"/>
                    <a:pt x="340" y="1402"/>
                  </a:cubicBezTo>
                  <a:cubicBezTo>
                    <a:pt x="345" y="1407"/>
                    <a:pt x="347" y="1412"/>
                    <a:pt x="348" y="1418"/>
                  </a:cubicBezTo>
                  <a:cubicBezTo>
                    <a:pt x="350" y="1424"/>
                    <a:pt x="345" y="1421"/>
                    <a:pt x="343" y="1424"/>
                  </a:cubicBezTo>
                  <a:cubicBezTo>
                    <a:pt x="341" y="1427"/>
                    <a:pt x="345" y="1434"/>
                    <a:pt x="348" y="1441"/>
                  </a:cubicBezTo>
                  <a:cubicBezTo>
                    <a:pt x="351" y="1449"/>
                    <a:pt x="352" y="1456"/>
                    <a:pt x="348" y="1460"/>
                  </a:cubicBezTo>
                  <a:cubicBezTo>
                    <a:pt x="345" y="1464"/>
                    <a:pt x="347" y="1465"/>
                    <a:pt x="349" y="1471"/>
                  </a:cubicBezTo>
                  <a:cubicBezTo>
                    <a:pt x="351" y="1476"/>
                    <a:pt x="351" y="1477"/>
                    <a:pt x="352" y="1482"/>
                  </a:cubicBezTo>
                  <a:cubicBezTo>
                    <a:pt x="353" y="1487"/>
                    <a:pt x="356" y="1485"/>
                    <a:pt x="360" y="1486"/>
                  </a:cubicBezTo>
                  <a:cubicBezTo>
                    <a:pt x="363" y="1486"/>
                    <a:pt x="363" y="1490"/>
                    <a:pt x="368" y="1492"/>
                  </a:cubicBezTo>
                  <a:cubicBezTo>
                    <a:pt x="374" y="1493"/>
                    <a:pt x="374" y="1490"/>
                    <a:pt x="376" y="1487"/>
                  </a:cubicBezTo>
                  <a:cubicBezTo>
                    <a:pt x="378" y="1485"/>
                    <a:pt x="383" y="1487"/>
                    <a:pt x="385" y="1487"/>
                  </a:cubicBezTo>
                  <a:cubicBezTo>
                    <a:pt x="388" y="1487"/>
                    <a:pt x="389" y="1485"/>
                    <a:pt x="392" y="1482"/>
                  </a:cubicBezTo>
                  <a:cubicBezTo>
                    <a:pt x="396" y="1479"/>
                    <a:pt x="398" y="1479"/>
                    <a:pt x="403" y="1479"/>
                  </a:cubicBezTo>
                  <a:cubicBezTo>
                    <a:pt x="409" y="1480"/>
                    <a:pt x="414" y="1478"/>
                    <a:pt x="418" y="1479"/>
                  </a:cubicBezTo>
                  <a:cubicBezTo>
                    <a:pt x="422" y="1480"/>
                    <a:pt x="426" y="1482"/>
                    <a:pt x="428" y="1480"/>
                  </a:cubicBezTo>
                  <a:cubicBezTo>
                    <a:pt x="431" y="1479"/>
                    <a:pt x="438" y="1479"/>
                    <a:pt x="441" y="1477"/>
                  </a:cubicBezTo>
                  <a:cubicBezTo>
                    <a:pt x="444" y="1476"/>
                    <a:pt x="449" y="1475"/>
                    <a:pt x="453" y="1471"/>
                  </a:cubicBezTo>
                  <a:cubicBezTo>
                    <a:pt x="457" y="1468"/>
                    <a:pt x="472" y="1453"/>
                    <a:pt x="474" y="1452"/>
                  </a:cubicBezTo>
                  <a:cubicBezTo>
                    <a:pt x="476" y="1451"/>
                    <a:pt x="489" y="1435"/>
                    <a:pt x="491" y="1431"/>
                  </a:cubicBezTo>
                  <a:cubicBezTo>
                    <a:pt x="493" y="1427"/>
                    <a:pt x="496" y="1427"/>
                    <a:pt x="498" y="1427"/>
                  </a:cubicBezTo>
                  <a:cubicBezTo>
                    <a:pt x="501" y="1427"/>
                    <a:pt x="508" y="1416"/>
                    <a:pt x="510" y="1412"/>
                  </a:cubicBezTo>
                  <a:cubicBezTo>
                    <a:pt x="512" y="1408"/>
                    <a:pt x="517" y="1403"/>
                    <a:pt x="520" y="1400"/>
                  </a:cubicBezTo>
                  <a:cubicBezTo>
                    <a:pt x="522" y="1397"/>
                    <a:pt x="523" y="1390"/>
                    <a:pt x="525" y="1385"/>
                  </a:cubicBezTo>
                  <a:cubicBezTo>
                    <a:pt x="525" y="1384"/>
                    <a:pt x="526" y="1383"/>
                    <a:pt x="526" y="1382"/>
                  </a:cubicBezTo>
                  <a:cubicBezTo>
                    <a:pt x="526" y="1382"/>
                    <a:pt x="526" y="1382"/>
                    <a:pt x="526" y="1381"/>
                  </a:cubicBezTo>
                  <a:cubicBezTo>
                    <a:pt x="526" y="1380"/>
                    <a:pt x="527" y="1378"/>
                    <a:pt x="527" y="1377"/>
                  </a:cubicBezTo>
                  <a:cubicBezTo>
                    <a:pt x="527" y="1377"/>
                    <a:pt x="527" y="1377"/>
                    <a:pt x="527" y="1377"/>
                  </a:cubicBezTo>
                  <a:cubicBezTo>
                    <a:pt x="527" y="1376"/>
                    <a:pt x="527" y="1376"/>
                    <a:pt x="527" y="1376"/>
                  </a:cubicBezTo>
                  <a:cubicBezTo>
                    <a:pt x="527" y="1375"/>
                    <a:pt x="527" y="1375"/>
                    <a:pt x="527" y="1373"/>
                  </a:cubicBezTo>
                  <a:cubicBezTo>
                    <a:pt x="527" y="1373"/>
                    <a:pt x="527" y="1373"/>
                    <a:pt x="527" y="1373"/>
                  </a:cubicBezTo>
                  <a:cubicBezTo>
                    <a:pt x="527" y="1372"/>
                    <a:pt x="527" y="1370"/>
                    <a:pt x="527" y="1369"/>
                  </a:cubicBezTo>
                  <a:cubicBezTo>
                    <a:pt x="527" y="1369"/>
                    <a:pt x="527" y="1369"/>
                    <a:pt x="527" y="1369"/>
                  </a:cubicBezTo>
                  <a:cubicBezTo>
                    <a:pt x="527" y="1368"/>
                    <a:pt x="527" y="1367"/>
                    <a:pt x="527" y="1367"/>
                  </a:cubicBezTo>
                  <a:cubicBezTo>
                    <a:pt x="527" y="1364"/>
                    <a:pt x="529" y="1358"/>
                    <a:pt x="534" y="1354"/>
                  </a:cubicBezTo>
                  <a:cubicBezTo>
                    <a:pt x="540" y="1351"/>
                    <a:pt x="555" y="1345"/>
                    <a:pt x="556" y="1338"/>
                  </a:cubicBezTo>
                  <a:cubicBezTo>
                    <a:pt x="558" y="1331"/>
                    <a:pt x="555" y="1312"/>
                    <a:pt x="554" y="1309"/>
                  </a:cubicBezTo>
                  <a:cubicBezTo>
                    <a:pt x="553" y="1306"/>
                    <a:pt x="553" y="1292"/>
                    <a:pt x="550" y="1292"/>
                  </a:cubicBezTo>
                  <a:cubicBezTo>
                    <a:pt x="548" y="1292"/>
                    <a:pt x="547" y="1289"/>
                    <a:pt x="550" y="1284"/>
                  </a:cubicBezTo>
                  <a:cubicBezTo>
                    <a:pt x="553" y="1278"/>
                    <a:pt x="575" y="1259"/>
                    <a:pt x="582" y="1254"/>
                  </a:cubicBezTo>
                  <a:cubicBezTo>
                    <a:pt x="589" y="1249"/>
                    <a:pt x="596" y="1247"/>
                    <a:pt x="599" y="1245"/>
                  </a:cubicBezTo>
                  <a:cubicBezTo>
                    <a:pt x="602" y="1243"/>
                    <a:pt x="612" y="1229"/>
                    <a:pt x="615" y="1228"/>
                  </a:cubicBezTo>
                  <a:cubicBezTo>
                    <a:pt x="617" y="1226"/>
                    <a:pt x="613" y="1219"/>
                    <a:pt x="611" y="1214"/>
                  </a:cubicBezTo>
                  <a:cubicBezTo>
                    <a:pt x="609" y="1209"/>
                    <a:pt x="608" y="1191"/>
                    <a:pt x="609" y="1187"/>
                  </a:cubicBezTo>
                  <a:cubicBezTo>
                    <a:pt x="609" y="1186"/>
                    <a:pt x="609" y="1185"/>
                    <a:pt x="609" y="1183"/>
                  </a:cubicBezTo>
                  <a:cubicBezTo>
                    <a:pt x="609" y="1183"/>
                    <a:pt x="609" y="1182"/>
                    <a:pt x="609" y="1182"/>
                  </a:cubicBezTo>
                  <a:cubicBezTo>
                    <a:pt x="609" y="1181"/>
                    <a:pt x="609" y="1180"/>
                    <a:pt x="609" y="1179"/>
                  </a:cubicBezTo>
                  <a:cubicBezTo>
                    <a:pt x="609" y="1179"/>
                    <a:pt x="609" y="1178"/>
                    <a:pt x="609" y="1178"/>
                  </a:cubicBezTo>
                  <a:cubicBezTo>
                    <a:pt x="609" y="1177"/>
                    <a:pt x="609" y="1176"/>
                    <a:pt x="609" y="1176"/>
                  </a:cubicBezTo>
                  <a:cubicBezTo>
                    <a:pt x="609" y="1175"/>
                    <a:pt x="609" y="1175"/>
                    <a:pt x="608" y="1174"/>
                  </a:cubicBezTo>
                  <a:cubicBezTo>
                    <a:pt x="608" y="1174"/>
                    <a:pt x="608" y="1173"/>
                    <a:pt x="608" y="1173"/>
                  </a:cubicBezTo>
                  <a:cubicBezTo>
                    <a:pt x="608" y="1172"/>
                    <a:pt x="608" y="1172"/>
                    <a:pt x="608" y="1171"/>
                  </a:cubicBezTo>
                  <a:cubicBezTo>
                    <a:pt x="606" y="1168"/>
                    <a:pt x="600" y="1161"/>
                    <a:pt x="598" y="1158"/>
                  </a:cubicBezTo>
                  <a:cubicBezTo>
                    <a:pt x="596" y="1155"/>
                    <a:pt x="597" y="1137"/>
                    <a:pt x="597" y="1133"/>
                  </a:cubicBezTo>
                  <a:cubicBezTo>
                    <a:pt x="597" y="1130"/>
                    <a:pt x="592" y="1123"/>
                    <a:pt x="592" y="1119"/>
                  </a:cubicBezTo>
                  <a:cubicBezTo>
                    <a:pt x="592" y="1116"/>
                    <a:pt x="592" y="1112"/>
                    <a:pt x="593" y="1111"/>
                  </a:cubicBezTo>
                  <a:cubicBezTo>
                    <a:pt x="593" y="1111"/>
                    <a:pt x="593" y="1111"/>
                    <a:pt x="593" y="1110"/>
                  </a:cubicBezTo>
                  <a:cubicBezTo>
                    <a:pt x="593" y="1110"/>
                    <a:pt x="593" y="1110"/>
                    <a:pt x="593" y="1110"/>
                  </a:cubicBezTo>
                  <a:cubicBezTo>
                    <a:pt x="594" y="1110"/>
                    <a:pt x="594" y="1110"/>
                    <a:pt x="594" y="1109"/>
                  </a:cubicBezTo>
                  <a:cubicBezTo>
                    <a:pt x="594" y="1109"/>
                    <a:pt x="594" y="1109"/>
                    <a:pt x="594" y="1109"/>
                  </a:cubicBezTo>
                  <a:cubicBezTo>
                    <a:pt x="595" y="1107"/>
                    <a:pt x="597" y="1104"/>
                    <a:pt x="598" y="1102"/>
                  </a:cubicBezTo>
                  <a:cubicBezTo>
                    <a:pt x="598" y="1102"/>
                    <a:pt x="598" y="1102"/>
                    <a:pt x="598" y="1102"/>
                  </a:cubicBezTo>
                  <a:cubicBezTo>
                    <a:pt x="599" y="1101"/>
                    <a:pt x="599" y="1100"/>
                    <a:pt x="600" y="1099"/>
                  </a:cubicBezTo>
                  <a:cubicBezTo>
                    <a:pt x="601" y="1094"/>
                    <a:pt x="609" y="1082"/>
                    <a:pt x="610" y="1080"/>
                  </a:cubicBezTo>
                  <a:cubicBezTo>
                    <a:pt x="610" y="1079"/>
                    <a:pt x="611" y="1079"/>
                    <a:pt x="612" y="1079"/>
                  </a:cubicBezTo>
                  <a:cubicBezTo>
                    <a:pt x="612" y="1079"/>
                    <a:pt x="612" y="1078"/>
                    <a:pt x="612" y="1078"/>
                  </a:cubicBezTo>
                  <a:cubicBezTo>
                    <a:pt x="613" y="1078"/>
                    <a:pt x="613" y="1078"/>
                    <a:pt x="614" y="1078"/>
                  </a:cubicBezTo>
                  <a:cubicBezTo>
                    <a:pt x="614" y="1078"/>
                    <a:pt x="614" y="1078"/>
                    <a:pt x="615" y="1078"/>
                  </a:cubicBezTo>
                  <a:cubicBezTo>
                    <a:pt x="616" y="1078"/>
                    <a:pt x="618" y="1078"/>
                    <a:pt x="619" y="1077"/>
                  </a:cubicBezTo>
                  <a:cubicBezTo>
                    <a:pt x="621" y="1076"/>
                    <a:pt x="634" y="1057"/>
                    <a:pt x="640" y="1049"/>
                  </a:cubicBezTo>
                  <a:cubicBezTo>
                    <a:pt x="645" y="1042"/>
                    <a:pt x="657" y="1034"/>
                    <a:pt x="662" y="1031"/>
                  </a:cubicBezTo>
                  <a:cubicBezTo>
                    <a:pt x="667" y="1029"/>
                    <a:pt x="665" y="1029"/>
                    <a:pt x="667" y="1027"/>
                  </a:cubicBezTo>
                  <a:cubicBezTo>
                    <a:pt x="668" y="1024"/>
                    <a:pt x="671" y="1022"/>
                    <a:pt x="675" y="1020"/>
                  </a:cubicBezTo>
                  <a:cubicBezTo>
                    <a:pt x="679" y="1017"/>
                    <a:pt x="692" y="993"/>
                    <a:pt x="695" y="987"/>
                  </a:cubicBezTo>
                  <a:cubicBezTo>
                    <a:pt x="697" y="981"/>
                    <a:pt x="706" y="966"/>
                    <a:pt x="708" y="962"/>
                  </a:cubicBezTo>
                  <a:cubicBezTo>
                    <a:pt x="711" y="958"/>
                    <a:pt x="712" y="942"/>
                    <a:pt x="711" y="937"/>
                  </a:cubicBezTo>
                  <a:cubicBezTo>
                    <a:pt x="711" y="931"/>
                    <a:pt x="711" y="930"/>
                    <a:pt x="708" y="932"/>
                  </a:cubicBezTo>
                  <a:cubicBezTo>
                    <a:pt x="706" y="934"/>
                    <a:pt x="697" y="937"/>
                    <a:pt x="693" y="939"/>
                  </a:cubicBezTo>
                  <a:cubicBezTo>
                    <a:pt x="690" y="941"/>
                    <a:pt x="681" y="939"/>
                    <a:pt x="676" y="941"/>
                  </a:cubicBezTo>
                  <a:cubicBezTo>
                    <a:pt x="671" y="942"/>
                    <a:pt x="671" y="943"/>
                    <a:pt x="667" y="945"/>
                  </a:cubicBezTo>
                  <a:cubicBezTo>
                    <a:pt x="664" y="947"/>
                    <a:pt x="665" y="943"/>
                    <a:pt x="660" y="943"/>
                  </a:cubicBezTo>
                  <a:cubicBezTo>
                    <a:pt x="656" y="943"/>
                    <a:pt x="646" y="948"/>
                    <a:pt x="644" y="949"/>
                  </a:cubicBezTo>
                  <a:cubicBezTo>
                    <a:pt x="641" y="949"/>
                    <a:pt x="635" y="940"/>
                    <a:pt x="634" y="937"/>
                  </a:cubicBezTo>
                  <a:cubicBezTo>
                    <a:pt x="634" y="936"/>
                    <a:pt x="633" y="935"/>
                    <a:pt x="633" y="935"/>
                  </a:cubicBezTo>
                  <a:cubicBezTo>
                    <a:pt x="633" y="935"/>
                    <a:pt x="633" y="935"/>
                    <a:pt x="633" y="935"/>
                  </a:cubicBezTo>
                  <a:cubicBezTo>
                    <a:pt x="632" y="935"/>
                    <a:pt x="632" y="934"/>
                    <a:pt x="632" y="934"/>
                  </a:cubicBezTo>
                  <a:cubicBezTo>
                    <a:pt x="631" y="934"/>
                    <a:pt x="631" y="934"/>
                    <a:pt x="631" y="933"/>
                  </a:cubicBezTo>
                  <a:cubicBezTo>
                    <a:pt x="631" y="933"/>
                    <a:pt x="631" y="933"/>
                    <a:pt x="631" y="933"/>
                  </a:cubicBezTo>
                  <a:cubicBezTo>
                    <a:pt x="631" y="933"/>
                    <a:pt x="631" y="933"/>
                    <a:pt x="631" y="933"/>
                  </a:cubicBezTo>
                  <a:cubicBezTo>
                    <a:pt x="631" y="932"/>
                    <a:pt x="631" y="931"/>
                    <a:pt x="630" y="929"/>
                  </a:cubicBezTo>
                  <a:cubicBezTo>
                    <a:pt x="630" y="928"/>
                    <a:pt x="630" y="927"/>
                    <a:pt x="629" y="926"/>
                  </a:cubicBezTo>
                  <a:cubicBezTo>
                    <a:pt x="629" y="925"/>
                    <a:pt x="628" y="923"/>
                    <a:pt x="627" y="922"/>
                  </a:cubicBezTo>
                  <a:cubicBezTo>
                    <a:pt x="627" y="922"/>
                    <a:pt x="627" y="922"/>
                    <a:pt x="627" y="921"/>
                  </a:cubicBezTo>
                  <a:cubicBezTo>
                    <a:pt x="626" y="921"/>
                    <a:pt x="626" y="920"/>
                    <a:pt x="626" y="920"/>
                  </a:cubicBezTo>
                  <a:cubicBezTo>
                    <a:pt x="625" y="919"/>
                    <a:pt x="625" y="919"/>
                    <a:pt x="624" y="918"/>
                  </a:cubicBezTo>
                  <a:cubicBezTo>
                    <a:pt x="620" y="915"/>
                    <a:pt x="617" y="914"/>
                    <a:pt x="614" y="911"/>
                  </a:cubicBezTo>
                  <a:cubicBezTo>
                    <a:pt x="611" y="909"/>
                    <a:pt x="610" y="904"/>
                    <a:pt x="607" y="904"/>
                  </a:cubicBezTo>
                  <a:cubicBezTo>
                    <a:pt x="605" y="903"/>
                    <a:pt x="596" y="896"/>
                    <a:pt x="593" y="895"/>
                  </a:cubicBezTo>
                  <a:cubicBezTo>
                    <a:pt x="590" y="894"/>
                    <a:pt x="587" y="882"/>
                    <a:pt x="585" y="877"/>
                  </a:cubicBezTo>
                  <a:cubicBezTo>
                    <a:pt x="585" y="876"/>
                    <a:pt x="584" y="875"/>
                    <a:pt x="583" y="874"/>
                  </a:cubicBezTo>
                  <a:cubicBezTo>
                    <a:pt x="583" y="874"/>
                    <a:pt x="583" y="874"/>
                    <a:pt x="583" y="874"/>
                  </a:cubicBezTo>
                  <a:cubicBezTo>
                    <a:pt x="582" y="872"/>
                    <a:pt x="581" y="870"/>
                    <a:pt x="579" y="868"/>
                  </a:cubicBezTo>
                  <a:cubicBezTo>
                    <a:pt x="579" y="868"/>
                    <a:pt x="579" y="868"/>
                    <a:pt x="579" y="868"/>
                  </a:cubicBezTo>
                  <a:cubicBezTo>
                    <a:pt x="578" y="867"/>
                    <a:pt x="578" y="867"/>
                    <a:pt x="577" y="866"/>
                  </a:cubicBezTo>
                  <a:cubicBezTo>
                    <a:pt x="577" y="866"/>
                    <a:pt x="577" y="866"/>
                    <a:pt x="577" y="866"/>
                  </a:cubicBezTo>
                  <a:cubicBezTo>
                    <a:pt x="576" y="865"/>
                    <a:pt x="576" y="865"/>
                    <a:pt x="575" y="864"/>
                  </a:cubicBezTo>
                  <a:cubicBezTo>
                    <a:pt x="575" y="864"/>
                    <a:pt x="575" y="864"/>
                    <a:pt x="575" y="864"/>
                  </a:cubicBezTo>
                  <a:cubicBezTo>
                    <a:pt x="574" y="864"/>
                    <a:pt x="574" y="863"/>
                    <a:pt x="574" y="863"/>
                  </a:cubicBezTo>
                  <a:cubicBezTo>
                    <a:pt x="571" y="862"/>
                    <a:pt x="565" y="852"/>
                    <a:pt x="564" y="846"/>
                  </a:cubicBezTo>
                  <a:cubicBezTo>
                    <a:pt x="563" y="840"/>
                    <a:pt x="562" y="834"/>
                    <a:pt x="562" y="830"/>
                  </a:cubicBezTo>
                  <a:cubicBezTo>
                    <a:pt x="561" y="826"/>
                    <a:pt x="562" y="824"/>
                    <a:pt x="557" y="823"/>
                  </a:cubicBezTo>
                  <a:cubicBezTo>
                    <a:pt x="552" y="821"/>
                    <a:pt x="548" y="815"/>
                    <a:pt x="547" y="814"/>
                  </a:cubicBezTo>
                  <a:cubicBezTo>
                    <a:pt x="546" y="812"/>
                    <a:pt x="549" y="809"/>
                    <a:pt x="548" y="807"/>
                  </a:cubicBezTo>
                  <a:cubicBezTo>
                    <a:pt x="547" y="805"/>
                    <a:pt x="534" y="779"/>
                    <a:pt x="530" y="774"/>
                  </a:cubicBezTo>
                  <a:cubicBezTo>
                    <a:pt x="526" y="768"/>
                    <a:pt x="528" y="768"/>
                    <a:pt x="528" y="766"/>
                  </a:cubicBezTo>
                  <a:cubicBezTo>
                    <a:pt x="528" y="764"/>
                    <a:pt x="523" y="760"/>
                    <a:pt x="521" y="758"/>
                  </a:cubicBezTo>
                  <a:cubicBezTo>
                    <a:pt x="520" y="755"/>
                    <a:pt x="530" y="764"/>
                    <a:pt x="533" y="766"/>
                  </a:cubicBezTo>
                  <a:cubicBezTo>
                    <a:pt x="534" y="766"/>
                    <a:pt x="534" y="766"/>
                    <a:pt x="534" y="766"/>
                  </a:cubicBezTo>
                  <a:cubicBezTo>
                    <a:pt x="534" y="766"/>
                    <a:pt x="534" y="766"/>
                    <a:pt x="534" y="766"/>
                  </a:cubicBezTo>
                  <a:cubicBezTo>
                    <a:pt x="535" y="766"/>
                    <a:pt x="535" y="766"/>
                    <a:pt x="536" y="765"/>
                  </a:cubicBezTo>
                  <a:cubicBezTo>
                    <a:pt x="537" y="765"/>
                    <a:pt x="538" y="764"/>
                    <a:pt x="540" y="764"/>
                  </a:cubicBezTo>
                  <a:cubicBezTo>
                    <a:pt x="540" y="764"/>
                    <a:pt x="540" y="764"/>
                    <a:pt x="540" y="764"/>
                  </a:cubicBezTo>
                  <a:cubicBezTo>
                    <a:pt x="544" y="764"/>
                    <a:pt x="550" y="776"/>
                    <a:pt x="553" y="781"/>
                  </a:cubicBezTo>
                  <a:cubicBezTo>
                    <a:pt x="556" y="786"/>
                    <a:pt x="562" y="791"/>
                    <a:pt x="564" y="793"/>
                  </a:cubicBezTo>
                  <a:cubicBezTo>
                    <a:pt x="566" y="794"/>
                    <a:pt x="563" y="795"/>
                    <a:pt x="563" y="798"/>
                  </a:cubicBezTo>
                  <a:cubicBezTo>
                    <a:pt x="563" y="801"/>
                    <a:pt x="567" y="802"/>
                    <a:pt x="570" y="804"/>
                  </a:cubicBezTo>
                  <a:cubicBezTo>
                    <a:pt x="573" y="805"/>
                    <a:pt x="584" y="822"/>
                    <a:pt x="585" y="824"/>
                  </a:cubicBezTo>
                  <a:cubicBezTo>
                    <a:pt x="586" y="826"/>
                    <a:pt x="584" y="826"/>
                    <a:pt x="583" y="828"/>
                  </a:cubicBezTo>
                  <a:cubicBezTo>
                    <a:pt x="583" y="830"/>
                    <a:pt x="588" y="841"/>
                    <a:pt x="590" y="845"/>
                  </a:cubicBezTo>
                  <a:cubicBezTo>
                    <a:pt x="592" y="848"/>
                    <a:pt x="597" y="849"/>
                    <a:pt x="600" y="851"/>
                  </a:cubicBezTo>
                  <a:cubicBezTo>
                    <a:pt x="602" y="854"/>
                    <a:pt x="606" y="858"/>
                    <a:pt x="609" y="863"/>
                  </a:cubicBezTo>
                  <a:cubicBezTo>
                    <a:pt x="612" y="868"/>
                    <a:pt x="617" y="876"/>
                    <a:pt x="620" y="882"/>
                  </a:cubicBezTo>
                  <a:cubicBezTo>
                    <a:pt x="620" y="882"/>
                    <a:pt x="621" y="883"/>
                    <a:pt x="621" y="884"/>
                  </a:cubicBezTo>
                  <a:cubicBezTo>
                    <a:pt x="621" y="884"/>
                    <a:pt x="621" y="884"/>
                    <a:pt x="621" y="884"/>
                  </a:cubicBezTo>
                  <a:cubicBezTo>
                    <a:pt x="621" y="885"/>
                    <a:pt x="621" y="885"/>
                    <a:pt x="621" y="885"/>
                  </a:cubicBezTo>
                  <a:cubicBezTo>
                    <a:pt x="621" y="885"/>
                    <a:pt x="621" y="885"/>
                    <a:pt x="621" y="886"/>
                  </a:cubicBezTo>
                  <a:cubicBezTo>
                    <a:pt x="621" y="886"/>
                    <a:pt x="621" y="886"/>
                    <a:pt x="621" y="887"/>
                  </a:cubicBezTo>
                  <a:cubicBezTo>
                    <a:pt x="621" y="887"/>
                    <a:pt x="621" y="888"/>
                    <a:pt x="621" y="889"/>
                  </a:cubicBezTo>
                  <a:cubicBezTo>
                    <a:pt x="621" y="889"/>
                    <a:pt x="621" y="889"/>
                    <a:pt x="621" y="889"/>
                  </a:cubicBezTo>
                  <a:cubicBezTo>
                    <a:pt x="621" y="889"/>
                    <a:pt x="621" y="890"/>
                    <a:pt x="621" y="891"/>
                  </a:cubicBezTo>
                  <a:cubicBezTo>
                    <a:pt x="621" y="895"/>
                    <a:pt x="629" y="911"/>
                    <a:pt x="629" y="915"/>
                  </a:cubicBezTo>
                  <a:cubicBezTo>
                    <a:pt x="629" y="919"/>
                    <a:pt x="633" y="923"/>
                    <a:pt x="636" y="923"/>
                  </a:cubicBezTo>
                  <a:cubicBezTo>
                    <a:pt x="638" y="923"/>
                    <a:pt x="647" y="920"/>
                    <a:pt x="649" y="918"/>
                  </a:cubicBezTo>
                  <a:cubicBezTo>
                    <a:pt x="651" y="917"/>
                    <a:pt x="661" y="916"/>
                    <a:pt x="668" y="916"/>
                  </a:cubicBezTo>
                  <a:cubicBezTo>
                    <a:pt x="674" y="916"/>
                    <a:pt x="691" y="907"/>
                    <a:pt x="696" y="903"/>
                  </a:cubicBezTo>
                  <a:cubicBezTo>
                    <a:pt x="701" y="900"/>
                    <a:pt x="717" y="896"/>
                    <a:pt x="719" y="895"/>
                  </a:cubicBezTo>
                  <a:cubicBezTo>
                    <a:pt x="720" y="894"/>
                    <a:pt x="721" y="888"/>
                    <a:pt x="723" y="886"/>
                  </a:cubicBezTo>
                  <a:cubicBezTo>
                    <a:pt x="724" y="886"/>
                    <a:pt x="724" y="885"/>
                    <a:pt x="724" y="885"/>
                  </a:cubicBezTo>
                  <a:cubicBezTo>
                    <a:pt x="725" y="885"/>
                    <a:pt x="725" y="885"/>
                    <a:pt x="725" y="885"/>
                  </a:cubicBezTo>
                  <a:cubicBezTo>
                    <a:pt x="726" y="885"/>
                    <a:pt x="726" y="884"/>
                    <a:pt x="726" y="884"/>
                  </a:cubicBezTo>
                  <a:cubicBezTo>
                    <a:pt x="727" y="884"/>
                    <a:pt x="727" y="884"/>
                    <a:pt x="727" y="884"/>
                  </a:cubicBezTo>
                  <a:cubicBezTo>
                    <a:pt x="728" y="884"/>
                    <a:pt x="728" y="883"/>
                    <a:pt x="729" y="883"/>
                  </a:cubicBezTo>
                  <a:cubicBezTo>
                    <a:pt x="729" y="883"/>
                    <a:pt x="729" y="883"/>
                    <a:pt x="730" y="883"/>
                  </a:cubicBezTo>
                  <a:cubicBezTo>
                    <a:pt x="730" y="883"/>
                    <a:pt x="731" y="882"/>
                    <a:pt x="732" y="882"/>
                  </a:cubicBezTo>
                  <a:cubicBezTo>
                    <a:pt x="732" y="882"/>
                    <a:pt x="732" y="882"/>
                    <a:pt x="732" y="882"/>
                  </a:cubicBezTo>
                  <a:cubicBezTo>
                    <a:pt x="733" y="881"/>
                    <a:pt x="734" y="881"/>
                    <a:pt x="735" y="881"/>
                  </a:cubicBezTo>
                  <a:cubicBezTo>
                    <a:pt x="735" y="881"/>
                    <a:pt x="735" y="881"/>
                    <a:pt x="736" y="881"/>
                  </a:cubicBezTo>
                  <a:cubicBezTo>
                    <a:pt x="736" y="880"/>
                    <a:pt x="737" y="880"/>
                    <a:pt x="738" y="880"/>
                  </a:cubicBezTo>
                  <a:cubicBezTo>
                    <a:pt x="738" y="880"/>
                    <a:pt x="738" y="880"/>
                    <a:pt x="738" y="880"/>
                  </a:cubicBezTo>
                  <a:cubicBezTo>
                    <a:pt x="739" y="880"/>
                    <a:pt x="740" y="879"/>
                    <a:pt x="740" y="879"/>
                  </a:cubicBezTo>
                  <a:cubicBezTo>
                    <a:pt x="740" y="879"/>
                    <a:pt x="740" y="879"/>
                    <a:pt x="741" y="879"/>
                  </a:cubicBezTo>
                  <a:cubicBezTo>
                    <a:pt x="741" y="879"/>
                    <a:pt x="742" y="879"/>
                    <a:pt x="742" y="879"/>
                  </a:cubicBezTo>
                  <a:cubicBezTo>
                    <a:pt x="746" y="879"/>
                    <a:pt x="753" y="878"/>
                    <a:pt x="753" y="875"/>
                  </a:cubicBezTo>
                  <a:cubicBezTo>
                    <a:pt x="754" y="872"/>
                    <a:pt x="755" y="870"/>
                    <a:pt x="758" y="870"/>
                  </a:cubicBezTo>
                  <a:cubicBezTo>
                    <a:pt x="762" y="869"/>
                    <a:pt x="763" y="865"/>
                    <a:pt x="764" y="864"/>
                  </a:cubicBezTo>
                  <a:cubicBezTo>
                    <a:pt x="765" y="862"/>
                    <a:pt x="769" y="860"/>
                    <a:pt x="773" y="860"/>
                  </a:cubicBezTo>
                  <a:cubicBezTo>
                    <a:pt x="777" y="859"/>
                    <a:pt x="775" y="856"/>
                    <a:pt x="774" y="853"/>
                  </a:cubicBezTo>
                  <a:cubicBezTo>
                    <a:pt x="774" y="850"/>
                    <a:pt x="775" y="848"/>
                    <a:pt x="776" y="843"/>
                  </a:cubicBezTo>
                  <a:cubicBezTo>
                    <a:pt x="777" y="838"/>
                    <a:pt x="777" y="844"/>
                    <a:pt x="779" y="844"/>
                  </a:cubicBezTo>
                  <a:cubicBezTo>
                    <a:pt x="781" y="845"/>
                    <a:pt x="784" y="838"/>
                    <a:pt x="786" y="837"/>
                  </a:cubicBezTo>
                  <a:cubicBezTo>
                    <a:pt x="788" y="835"/>
                    <a:pt x="790" y="830"/>
                    <a:pt x="791" y="826"/>
                  </a:cubicBezTo>
                  <a:cubicBezTo>
                    <a:pt x="793" y="823"/>
                    <a:pt x="793" y="821"/>
                    <a:pt x="790" y="821"/>
                  </a:cubicBezTo>
                  <a:cubicBezTo>
                    <a:pt x="786" y="820"/>
                    <a:pt x="785" y="817"/>
                    <a:pt x="782" y="813"/>
                  </a:cubicBezTo>
                  <a:cubicBezTo>
                    <a:pt x="779" y="809"/>
                    <a:pt x="773" y="810"/>
                    <a:pt x="768" y="809"/>
                  </a:cubicBezTo>
                  <a:cubicBezTo>
                    <a:pt x="767" y="809"/>
                    <a:pt x="767" y="809"/>
                    <a:pt x="766" y="809"/>
                  </a:cubicBezTo>
                  <a:cubicBezTo>
                    <a:pt x="766" y="809"/>
                    <a:pt x="766" y="808"/>
                    <a:pt x="766" y="808"/>
                  </a:cubicBezTo>
                  <a:cubicBezTo>
                    <a:pt x="765" y="808"/>
                    <a:pt x="765" y="808"/>
                    <a:pt x="765" y="807"/>
                  </a:cubicBezTo>
                  <a:cubicBezTo>
                    <a:pt x="764" y="807"/>
                    <a:pt x="764" y="807"/>
                    <a:pt x="764" y="807"/>
                  </a:cubicBezTo>
                  <a:cubicBezTo>
                    <a:pt x="764" y="806"/>
                    <a:pt x="763" y="806"/>
                    <a:pt x="763" y="805"/>
                  </a:cubicBezTo>
                  <a:cubicBezTo>
                    <a:pt x="763" y="805"/>
                    <a:pt x="763" y="805"/>
                    <a:pt x="763" y="805"/>
                  </a:cubicBezTo>
                  <a:cubicBezTo>
                    <a:pt x="762" y="805"/>
                    <a:pt x="762" y="804"/>
                    <a:pt x="761" y="803"/>
                  </a:cubicBezTo>
                  <a:cubicBezTo>
                    <a:pt x="761" y="803"/>
                    <a:pt x="761" y="803"/>
                    <a:pt x="761" y="803"/>
                  </a:cubicBezTo>
                  <a:cubicBezTo>
                    <a:pt x="760" y="802"/>
                    <a:pt x="760" y="802"/>
                    <a:pt x="760" y="801"/>
                  </a:cubicBezTo>
                  <a:cubicBezTo>
                    <a:pt x="760" y="801"/>
                    <a:pt x="760" y="801"/>
                    <a:pt x="760" y="800"/>
                  </a:cubicBezTo>
                  <a:cubicBezTo>
                    <a:pt x="758" y="798"/>
                    <a:pt x="757" y="796"/>
                    <a:pt x="757" y="794"/>
                  </a:cubicBezTo>
                  <a:cubicBezTo>
                    <a:pt x="755" y="789"/>
                    <a:pt x="759" y="786"/>
                    <a:pt x="758" y="786"/>
                  </a:cubicBezTo>
                  <a:cubicBezTo>
                    <a:pt x="756" y="786"/>
                    <a:pt x="741" y="801"/>
                    <a:pt x="739" y="804"/>
                  </a:cubicBezTo>
                  <a:cubicBezTo>
                    <a:pt x="737" y="807"/>
                    <a:pt x="727" y="805"/>
                    <a:pt x="723" y="805"/>
                  </a:cubicBezTo>
                  <a:cubicBezTo>
                    <a:pt x="718" y="806"/>
                    <a:pt x="717" y="806"/>
                    <a:pt x="714" y="805"/>
                  </a:cubicBezTo>
                  <a:cubicBezTo>
                    <a:pt x="713" y="805"/>
                    <a:pt x="712" y="805"/>
                    <a:pt x="711" y="804"/>
                  </a:cubicBezTo>
                  <a:cubicBezTo>
                    <a:pt x="711" y="804"/>
                    <a:pt x="711" y="804"/>
                    <a:pt x="711" y="804"/>
                  </a:cubicBezTo>
                  <a:cubicBezTo>
                    <a:pt x="710" y="804"/>
                    <a:pt x="710" y="803"/>
                    <a:pt x="709" y="803"/>
                  </a:cubicBezTo>
                  <a:cubicBezTo>
                    <a:pt x="709" y="803"/>
                    <a:pt x="709" y="803"/>
                    <a:pt x="709" y="802"/>
                  </a:cubicBezTo>
                  <a:cubicBezTo>
                    <a:pt x="708" y="802"/>
                    <a:pt x="708" y="802"/>
                    <a:pt x="708" y="802"/>
                  </a:cubicBezTo>
                  <a:cubicBezTo>
                    <a:pt x="708" y="801"/>
                    <a:pt x="708" y="801"/>
                    <a:pt x="707" y="801"/>
                  </a:cubicBezTo>
                  <a:cubicBezTo>
                    <a:pt x="707" y="800"/>
                    <a:pt x="707" y="800"/>
                    <a:pt x="707" y="800"/>
                  </a:cubicBezTo>
                  <a:cubicBezTo>
                    <a:pt x="706" y="798"/>
                    <a:pt x="713" y="795"/>
                    <a:pt x="712" y="793"/>
                  </a:cubicBezTo>
                  <a:cubicBezTo>
                    <a:pt x="712" y="792"/>
                    <a:pt x="708" y="785"/>
                    <a:pt x="707" y="784"/>
                  </a:cubicBezTo>
                  <a:cubicBezTo>
                    <a:pt x="705" y="784"/>
                    <a:pt x="704" y="789"/>
                    <a:pt x="702" y="790"/>
                  </a:cubicBezTo>
                  <a:cubicBezTo>
                    <a:pt x="702" y="790"/>
                    <a:pt x="702" y="790"/>
                    <a:pt x="701" y="790"/>
                  </a:cubicBezTo>
                  <a:cubicBezTo>
                    <a:pt x="701" y="790"/>
                    <a:pt x="701" y="790"/>
                    <a:pt x="701" y="790"/>
                  </a:cubicBezTo>
                  <a:cubicBezTo>
                    <a:pt x="700" y="790"/>
                    <a:pt x="700" y="790"/>
                    <a:pt x="700" y="790"/>
                  </a:cubicBezTo>
                  <a:cubicBezTo>
                    <a:pt x="700" y="790"/>
                    <a:pt x="700" y="790"/>
                    <a:pt x="699" y="789"/>
                  </a:cubicBezTo>
                  <a:cubicBezTo>
                    <a:pt x="699" y="789"/>
                    <a:pt x="699" y="789"/>
                    <a:pt x="698" y="788"/>
                  </a:cubicBezTo>
                  <a:cubicBezTo>
                    <a:pt x="698" y="788"/>
                    <a:pt x="697" y="788"/>
                    <a:pt x="697" y="788"/>
                  </a:cubicBezTo>
                  <a:cubicBezTo>
                    <a:pt x="696" y="787"/>
                    <a:pt x="694" y="780"/>
                    <a:pt x="694" y="778"/>
                  </a:cubicBezTo>
                  <a:cubicBezTo>
                    <a:pt x="694" y="776"/>
                    <a:pt x="690" y="772"/>
                    <a:pt x="687" y="770"/>
                  </a:cubicBezTo>
                  <a:cubicBezTo>
                    <a:pt x="685" y="768"/>
                    <a:pt x="681" y="765"/>
                    <a:pt x="679" y="762"/>
                  </a:cubicBezTo>
                  <a:cubicBezTo>
                    <a:pt x="679" y="761"/>
                    <a:pt x="679" y="760"/>
                    <a:pt x="678" y="760"/>
                  </a:cubicBezTo>
                  <a:cubicBezTo>
                    <a:pt x="678" y="760"/>
                    <a:pt x="678" y="760"/>
                    <a:pt x="678" y="760"/>
                  </a:cubicBezTo>
                  <a:cubicBezTo>
                    <a:pt x="677" y="758"/>
                    <a:pt x="676" y="757"/>
                    <a:pt x="675" y="756"/>
                  </a:cubicBezTo>
                  <a:cubicBezTo>
                    <a:pt x="674" y="755"/>
                    <a:pt x="673" y="753"/>
                    <a:pt x="672" y="752"/>
                  </a:cubicBezTo>
                  <a:cubicBezTo>
                    <a:pt x="672" y="752"/>
                    <a:pt x="671" y="751"/>
                    <a:pt x="671" y="751"/>
                  </a:cubicBezTo>
                  <a:cubicBezTo>
                    <a:pt x="671" y="751"/>
                    <a:pt x="671" y="751"/>
                    <a:pt x="671" y="751"/>
                  </a:cubicBezTo>
                  <a:cubicBezTo>
                    <a:pt x="671" y="750"/>
                    <a:pt x="671" y="750"/>
                    <a:pt x="671" y="749"/>
                  </a:cubicBezTo>
                  <a:cubicBezTo>
                    <a:pt x="671" y="749"/>
                    <a:pt x="671" y="749"/>
                    <a:pt x="671" y="749"/>
                  </a:cubicBezTo>
                  <a:cubicBezTo>
                    <a:pt x="671" y="749"/>
                    <a:pt x="671" y="749"/>
                    <a:pt x="672" y="749"/>
                  </a:cubicBezTo>
                  <a:cubicBezTo>
                    <a:pt x="672" y="748"/>
                    <a:pt x="672" y="748"/>
                    <a:pt x="672" y="748"/>
                  </a:cubicBezTo>
                  <a:cubicBezTo>
                    <a:pt x="672" y="748"/>
                    <a:pt x="672" y="748"/>
                    <a:pt x="672" y="748"/>
                  </a:cubicBezTo>
                  <a:cubicBezTo>
                    <a:pt x="672" y="748"/>
                    <a:pt x="672" y="748"/>
                    <a:pt x="672" y="748"/>
                  </a:cubicBezTo>
                  <a:cubicBezTo>
                    <a:pt x="673" y="747"/>
                    <a:pt x="673" y="747"/>
                    <a:pt x="673" y="746"/>
                  </a:cubicBezTo>
                  <a:cubicBezTo>
                    <a:pt x="673" y="745"/>
                    <a:pt x="677" y="745"/>
                    <a:pt x="680" y="745"/>
                  </a:cubicBezTo>
                  <a:cubicBezTo>
                    <a:pt x="680" y="745"/>
                    <a:pt x="680" y="745"/>
                    <a:pt x="681" y="745"/>
                  </a:cubicBezTo>
                  <a:cubicBezTo>
                    <a:pt x="681" y="745"/>
                    <a:pt x="681" y="744"/>
                    <a:pt x="681" y="744"/>
                  </a:cubicBezTo>
                  <a:cubicBezTo>
                    <a:pt x="681" y="744"/>
                    <a:pt x="681" y="744"/>
                    <a:pt x="681" y="744"/>
                  </a:cubicBezTo>
                  <a:cubicBezTo>
                    <a:pt x="682" y="744"/>
                    <a:pt x="682" y="744"/>
                    <a:pt x="682" y="744"/>
                  </a:cubicBezTo>
                  <a:cubicBezTo>
                    <a:pt x="682" y="744"/>
                    <a:pt x="682" y="744"/>
                    <a:pt x="682" y="744"/>
                  </a:cubicBezTo>
                  <a:cubicBezTo>
                    <a:pt x="682" y="744"/>
                    <a:pt x="682" y="744"/>
                    <a:pt x="682" y="744"/>
                  </a:cubicBezTo>
                  <a:cubicBezTo>
                    <a:pt x="682" y="743"/>
                    <a:pt x="682" y="743"/>
                    <a:pt x="682" y="743"/>
                  </a:cubicBezTo>
                  <a:cubicBezTo>
                    <a:pt x="682" y="741"/>
                    <a:pt x="685" y="743"/>
                    <a:pt x="687" y="745"/>
                  </a:cubicBezTo>
                  <a:cubicBezTo>
                    <a:pt x="688" y="746"/>
                    <a:pt x="691" y="747"/>
                    <a:pt x="693" y="747"/>
                  </a:cubicBezTo>
                  <a:cubicBezTo>
                    <a:pt x="695" y="747"/>
                    <a:pt x="699" y="754"/>
                    <a:pt x="701" y="759"/>
                  </a:cubicBezTo>
                  <a:cubicBezTo>
                    <a:pt x="704" y="764"/>
                    <a:pt x="706" y="765"/>
                    <a:pt x="712" y="766"/>
                  </a:cubicBezTo>
                  <a:cubicBezTo>
                    <a:pt x="717" y="766"/>
                    <a:pt x="717" y="770"/>
                    <a:pt x="720" y="773"/>
                  </a:cubicBezTo>
                  <a:cubicBezTo>
                    <a:pt x="723" y="775"/>
                    <a:pt x="730" y="777"/>
                    <a:pt x="733" y="778"/>
                  </a:cubicBezTo>
                  <a:cubicBezTo>
                    <a:pt x="736" y="778"/>
                    <a:pt x="740" y="780"/>
                    <a:pt x="743" y="780"/>
                  </a:cubicBezTo>
                  <a:cubicBezTo>
                    <a:pt x="746" y="780"/>
                    <a:pt x="754" y="774"/>
                    <a:pt x="755" y="773"/>
                  </a:cubicBezTo>
                  <a:cubicBezTo>
                    <a:pt x="756" y="772"/>
                    <a:pt x="760" y="777"/>
                    <a:pt x="761" y="781"/>
                  </a:cubicBezTo>
                  <a:cubicBezTo>
                    <a:pt x="763" y="785"/>
                    <a:pt x="763" y="788"/>
                    <a:pt x="769" y="789"/>
                  </a:cubicBezTo>
                  <a:cubicBezTo>
                    <a:pt x="776" y="791"/>
                    <a:pt x="797" y="792"/>
                    <a:pt x="801" y="793"/>
                  </a:cubicBezTo>
                  <a:cubicBezTo>
                    <a:pt x="801" y="794"/>
                    <a:pt x="801" y="794"/>
                    <a:pt x="802" y="794"/>
                  </a:cubicBezTo>
                  <a:cubicBezTo>
                    <a:pt x="802" y="794"/>
                    <a:pt x="802" y="794"/>
                    <a:pt x="802" y="794"/>
                  </a:cubicBezTo>
                  <a:cubicBezTo>
                    <a:pt x="805" y="795"/>
                    <a:pt x="810" y="795"/>
                    <a:pt x="815" y="795"/>
                  </a:cubicBezTo>
                  <a:cubicBezTo>
                    <a:pt x="815" y="795"/>
                    <a:pt x="815" y="795"/>
                    <a:pt x="815" y="795"/>
                  </a:cubicBezTo>
                  <a:cubicBezTo>
                    <a:pt x="817" y="795"/>
                    <a:pt x="818" y="795"/>
                    <a:pt x="820" y="795"/>
                  </a:cubicBezTo>
                  <a:cubicBezTo>
                    <a:pt x="826" y="794"/>
                    <a:pt x="828" y="794"/>
                    <a:pt x="830" y="793"/>
                  </a:cubicBezTo>
                  <a:cubicBezTo>
                    <a:pt x="833" y="793"/>
                    <a:pt x="833" y="795"/>
                    <a:pt x="838" y="795"/>
                  </a:cubicBezTo>
                  <a:cubicBezTo>
                    <a:pt x="843" y="796"/>
                    <a:pt x="856" y="792"/>
                    <a:pt x="859" y="793"/>
                  </a:cubicBezTo>
                  <a:cubicBezTo>
                    <a:pt x="862" y="793"/>
                    <a:pt x="864" y="800"/>
                    <a:pt x="866" y="801"/>
                  </a:cubicBezTo>
                  <a:cubicBezTo>
                    <a:pt x="868" y="803"/>
                    <a:pt x="866" y="807"/>
                    <a:pt x="871" y="809"/>
                  </a:cubicBezTo>
                  <a:cubicBezTo>
                    <a:pt x="872" y="809"/>
                    <a:pt x="873" y="809"/>
                    <a:pt x="874" y="810"/>
                  </a:cubicBezTo>
                  <a:cubicBezTo>
                    <a:pt x="874" y="810"/>
                    <a:pt x="875" y="810"/>
                    <a:pt x="875" y="810"/>
                  </a:cubicBezTo>
                  <a:cubicBezTo>
                    <a:pt x="875" y="810"/>
                    <a:pt x="876" y="810"/>
                    <a:pt x="876" y="810"/>
                  </a:cubicBezTo>
                  <a:cubicBezTo>
                    <a:pt x="877" y="810"/>
                    <a:pt x="877" y="810"/>
                    <a:pt x="877" y="810"/>
                  </a:cubicBezTo>
                  <a:cubicBezTo>
                    <a:pt x="878" y="810"/>
                    <a:pt x="878" y="810"/>
                    <a:pt x="878" y="810"/>
                  </a:cubicBezTo>
                  <a:cubicBezTo>
                    <a:pt x="879" y="809"/>
                    <a:pt x="880" y="809"/>
                    <a:pt x="880" y="809"/>
                  </a:cubicBezTo>
                  <a:cubicBezTo>
                    <a:pt x="883" y="809"/>
                    <a:pt x="882" y="810"/>
                    <a:pt x="883" y="815"/>
                  </a:cubicBezTo>
                  <a:cubicBezTo>
                    <a:pt x="884" y="820"/>
                    <a:pt x="896" y="820"/>
                    <a:pt x="899" y="821"/>
                  </a:cubicBezTo>
                  <a:cubicBezTo>
                    <a:pt x="902" y="822"/>
                    <a:pt x="899" y="824"/>
                    <a:pt x="895" y="825"/>
                  </a:cubicBezTo>
                  <a:cubicBezTo>
                    <a:pt x="891" y="826"/>
                    <a:pt x="886" y="822"/>
                    <a:pt x="886" y="824"/>
                  </a:cubicBezTo>
                  <a:cubicBezTo>
                    <a:pt x="886" y="825"/>
                    <a:pt x="903" y="844"/>
                    <a:pt x="906" y="845"/>
                  </a:cubicBezTo>
                  <a:cubicBezTo>
                    <a:pt x="909" y="845"/>
                    <a:pt x="916" y="842"/>
                    <a:pt x="918" y="840"/>
                  </a:cubicBezTo>
                  <a:cubicBezTo>
                    <a:pt x="920" y="838"/>
                    <a:pt x="919" y="827"/>
                    <a:pt x="920" y="828"/>
                  </a:cubicBezTo>
                  <a:cubicBezTo>
                    <a:pt x="922" y="828"/>
                    <a:pt x="924" y="836"/>
                    <a:pt x="924" y="837"/>
                  </a:cubicBezTo>
                  <a:cubicBezTo>
                    <a:pt x="925" y="839"/>
                    <a:pt x="928" y="852"/>
                    <a:pt x="927" y="855"/>
                  </a:cubicBezTo>
                  <a:cubicBezTo>
                    <a:pt x="927" y="857"/>
                    <a:pt x="931" y="866"/>
                    <a:pt x="934" y="873"/>
                  </a:cubicBezTo>
                  <a:cubicBezTo>
                    <a:pt x="936" y="880"/>
                    <a:pt x="945" y="900"/>
                    <a:pt x="947" y="905"/>
                  </a:cubicBezTo>
                  <a:cubicBezTo>
                    <a:pt x="951" y="910"/>
                    <a:pt x="955" y="913"/>
                    <a:pt x="955" y="918"/>
                  </a:cubicBezTo>
                  <a:cubicBezTo>
                    <a:pt x="954" y="922"/>
                    <a:pt x="963" y="934"/>
                    <a:pt x="964" y="937"/>
                  </a:cubicBezTo>
                  <a:cubicBezTo>
                    <a:pt x="966" y="939"/>
                    <a:pt x="978" y="962"/>
                    <a:pt x="981" y="965"/>
                  </a:cubicBezTo>
                  <a:cubicBezTo>
                    <a:pt x="984" y="969"/>
                    <a:pt x="988" y="972"/>
                    <a:pt x="990" y="973"/>
                  </a:cubicBezTo>
                  <a:cubicBezTo>
                    <a:pt x="992" y="974"/>
                    <a:pt x="997" y="969"/>
                    <a:pt x="997" y="966"/>
                  </a:cubicBezTo>
                  <a:cubicBezTo>
                    <a:pt x="997" y="963"/>
                    <a:pt x="1001" y="964"/>
                    <a:pt x="1003" y="963"/>
                  </a:cubicBezTo>
                  <a:cubicBezTo>
                    <a:pt x="1004" y="962"/>
                    <a:pt x="1006" y="957"/>
                    <a:pt x="1007" y="956"/>
                  </a:cubicBezTo>
                  <a:cubicBezTo>
                    <a:pt x="1008" y="954"/>
                    <a:pt x="1011" y="951"/>
                    <a:pt x="1013" y="947"/>
                  </a:cubicBezTo>
                  <a:cubicBezTo>
                    <a:pt x="1014" y="944"/>
                    <a:pt x="1011" y="939"/>
                    <a:pt x="1009" y="937"/>
                  </a:cubicBezTo>
                  <a:cubicBezTo>
                    <a:pt x="1008" y="934"/>
                    <a:pt x="1011" y="930"/>
                    <a:pt x="1012" y="928"/>
                  </a:cubicBezTo>
                  <a:cubicBezTo>
                    <a:pt x="1015" y="926"/>
                    <a:pt x="1016" y="915"/>
                    <a:pt x="1014" y="910"/>
                  </a:cubicBezTo>
                  <a:cubicBezTo>
                    <a:pt x="1013" y="905"/>
                    <a:pt x="1013" y="898"/>
                    <a:pt x="1014" y="895"/>
                  </a:cubicBezTo>
                  <a:cubicBezTo>
                    <a:pt x="1015" y="892"/>
                    <a:pt x="1019" y="893"/>
                    <a:pt x="1020" y="891"/>
                  </a:cubicBezTo>
                  <a:cubicBezTo>
                    <a:pt x="1022" y="889"/>
                    <a:pt x="1024" y="887"/>
                    <a:pt x="1025" y="887"/>
                  </a:cubicBezTo>
                  <a:cubicBezTo>
                    <a:pt x="1027" y="886"/>
                    <a:pt x="1027" y="879"/>
                    <a:pt x="1032" y="877"/>
                  </a:cubicBezTo>
                  <a:cubicBezTo>
                    <a:pt x="1038" y="875"/>
                    <a:pt x="1051" y="861"/>
                    <a:pt x="1057" y="856"/>
                  </a:cubicBezTo>
                  <a:cubicBezTo>
                    <a:pt x="1063" y="850"/>
                    <a:pt x="1068" y="851"/>
                    <a:pt x="1070" y="851"/>
                  </a:cubicBezTo>
                  <a:cubicBezTo>
                    <a:pt x="1073" y="851"/>
                    <a:pt x="1073" y="847"/>
                    <a:pt x="1072" y="843"/>
                  </a:cubicBezTo>
                  <a:cubicBezTo>
                    <a:pt x="1072" y="840"/>
                    <a:pt x="1071" y="836"/>
                    <a:pt x="1073" y="835"/>
                  </a:cubicBezTo>
                  <a:cubicBezTo>
                    <a:pt x="1075" y="834"/>
                    <a:pt x="1080" y="832"/>
                    <a:pt x="1082" y="832"/>
                  </a:cubicBezTo>
                  <a:cubicBezTo>
                    <a:pt x="1084" y="831"/>
                    <a:pt x="1088" y="833"/>
                    <a:pt x="1090" y="833"/>
                  </a:cubicBezTo>
                  <a:cubicBezTo>
                    <a:pt x="1090" y="833"/>
                    <a:pt x="1090" y="833"/>
                    <a:pt x="1090" y="833"/>
                  </a:cubicBezTo>
                  <a:cubicBezTo>
                    <a:pt x="1091" y="833"/>
                    <a:pt x="1091" y="833"/>
                    <a:pt x="1091" y="833"/>
                  </a:cubicBezTo>
                  <a:cubicBezTo>
                    <a:pt x="1091" y="833"/>
                    <a:pt x="1091" y="833"/>
                    <a:pt x="1092" y="833"/>
                  </a:cubicBezTo>
                  <a:cubicBezTo>
                    <a:pt x="1092" y="833"/>
                    <a:pt x="1093" y="832"/>
                    <a:pt x="1094" y="832"/>
                  </a:cubicBezTo>
                  <a:cubicBezTo>
                    <a:pt x="1094" y="832"/>
                    <a:pt x="1094" y="832"/>
                    <a:pt x="1094" y="832"/>
                  </a:cubicBezTo>
                  <a:cubicBezTo>
                    <a:pt x="1094" y="832"/>
                    <a:pt x="1094" y="832"/>
                    <a:pt x="1095" y="832"/>
                  </a:cubicBezTo>
                  <a:cubicBezTo>
                    <a:pt x="1095" y="832"/>
                    <a:pt x="1096" y="832"/>
                    <a:pt x="1096" y="831"/>
                  </a:cubicBezTo>
                  <a:cubicBezTo>
                    <a:pt x="1096" y="831"/>
                    <a:pt x="1096" y="831"/>
                    <a:pt x="1096" y="831"/>
                  </a:cubicBezTo>
                  <a:cubicBezTo>
                    <a:pt x="1097" y="831"/>
                    <a:pt x="1097" y="831"/>
                    <a:pt x="1098" y="831"/>
                  </a:cubicBezTo>
                  <a:cubicBezTo>
                    <a:pt x="1098" y="831"/>
                    <a:pt x="1098" y="831"/>
                    <a:pt x="1098" y="831"/>
                  </a:cubicBezTo>
                  <a:cubicBezTo>
                    <a:pt x="1098" y="830"/>
                    <a:pt x="1099" y="830"/>
                    <a:pt x="1099" y="830"/>
                  </a:cubicBezTo>
                  <a:cubicBezTo>
                    <a:pt x="1099" y="830"/>
                    <a:pt x="1099" y="830"/>
                    <a:pt x="1099" y="830"/>
                  </a:cubicBezTo>
                  <a:cubicBezTo>
                    <a:pt x="1100" y="830"/>
                    <a:pt x="1100" y="829"/>
                    <a:pt x="1100" y="829"/>
                  </a:cubicBezTo>
                  <a:cubicBezTo>
                    <a:pt x="1102" y="828"/>
                    <a:pt x="1103" y="830"/>
                    <a:pt x="1106" y="830"/>
                  </a:cubicBezTo>
                  <a:cubicBezTo>
                    <a:pt x="1110" y="831"/>
                    <a:pt x="1108" y="827"/>
                    <a:pt x="1108" y="826"/>
                  </a:cubicBezTo>
                  <a:cubicBezTo>
                    <a:pt x="1107" y="824"/>
                    <a:pt x="1110" y="823"/>
                    <a:pt x="1111" y="824"/>
                  </a:cubicBezTo>
                  <a:cubicBezTo>
                    <a:pt x="1113" y="826"/>
                    <a:pt x="1115" y="824"/>
                    <a:pt x="1115" y="821"/>
                  </a:cubicBezTo>
                  <a:cubicBezTo>
                    <a:pt x="1114" y="819"/>
                    <a:pt x="1118" y="826"/>
                    <a:pt x="1120" y="829"/>
                  </a:cubicBezTo>
                  <a:cubicBezTo>
                    <a:pt x="1121" y="831"/>
                    <a:pt x="1122" y="835"/>
                    <a:pt x="1124" y="839"/>
                  </a:cubicBezTo>
                  <a:cubicBezTo>
                    <a:pt x="1124" y="839"/>
                    <a:pt x="1124" y="839"/>
                    <a:pt x="1124" y="839"/>
                  </a:cubicBezTo>
                  <a:cubicBezTo>
                    <a:pt x="1124" y="839"/>
                    <a:pt x="1124" y="839"/>
                    <a:pt x="1124" y="839"/>
                  </a:cubicBezTo>
                  <a:cubicBezTo>
                    <a:pt x="1125" y="839"/>
                    <a:pt x="1126" y="840"/>
                    <a:pt x="1126" y="841"/>
                  </a:cubicBezTo>
                  <a:cubicBezTo>
                    <a:pt x="1126" y="841"/>
                    <a:pt x="1126" y="841"/>
                    <a:pt x="1126" y="841"/>
                  </a:cubicBezTo>
                  <a:cubicBezTo>
                    <a:pt x="1126" y="842"/>
                    <a:pt x="1127" y="843"/>
                    <a:pt x="1128" y="843"/>
                  </a:cubicBezTo>
                  <a:cubicBezTo>
                    <a:pt x="1128" y="844"/>
                    <a:pt x="1128" y="844"/>
                    <a:pt x="1128" y="844"/>
                  </a:cubicBezTo>
                  <a:cubicBezTo>
                    <a:pt x="1128" y="845"/>
                    <a:pt x="1129" y="845"/>
                    <a:pt x="1129" y="845"/>
                  </a:cubicBezTo>
                  <a:cubicBezTo>
                    <a:pt x="1130" y="846"/>
                    <a:pt x="1130" y="847"/>
                    <a:pt x="1131" y="847"/>
                  </a:cubicBezTo>
                  <a:cubicBezTo>
                    <a:pt x="1137" y="852"/>
                    <a:pt x="1141" y="855"/>
                    <a:pt x="1146" y="860"/>
                  </a:cubicBezTo>
                  <a:cubicBezTo>
                    <a:pt x="1151" y="864"/>
                    <a:pt x="1154" y="871"/>
                    <a:pt x="1155" y="874"/>
                  </a:cubicBezTo>
                  <a:cubicBezTo>
                    <a:pt x="1156" y="877"/>
                    <a:pt x="1153" y="885"/>
                    <a:pt x="1152" y="887"/>
                  </a:cubicBezTo>
                  <a:cubicBezTo>
                    <a:pt x="1151" y="889"/>
                    <a:pt x="1157" y="892"/>
                    <a:pt x="1160" y="894"/>
                  </a:cubicBezTo>
                  <a:cubicBezTo>
                    <a:pt x="1163" y="895"/>
                    <a:pt x="1167" y="892"/>
                    <a:pt x="1171" y="890"/>
                  </a:cubicBezTo>
                  <a:cubicBezTo>
                    <a:pt x="1175" y="888"/>
                    <a:pt x="1180" y="880"/>
                    <a:pt x="1181" y="882"/>
                  </a:cubicBezTo>
                  <a:cubicBezTo>
                    <a:pt x="1181" y="884"/>
                    <a:pt x="1182" y="884"/>
                    <a:pt x="1184" y="8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1" name="Freeform 17"/>
            <p:cNvSpPr/>
            <p:nvPr/>
          </p:nvSpPr>
          <p:spPr bwMode="auto">
            <a:xfrm>
              <a:off x="6420733" y="3825644"/>
              <a:ext cx="130550" cy="273403"/>
            </a:xfrm>
            <a:custGeom>
              <a:avLst/>
              <a:gdLst>
                <a:gd name="T0" fmla="*/ 60 w 81"/>
                <a:gd name="T1" fmla="*/ 0 h 169"/>
                <a:gd name="T2" fmla="*/ 59 w 81"/>
                <a:gd name="T3" fmla="*/ 10 h 169"/>
                <a:gd name="T4" fmla="*/ 56 w 81"/>
                <a:gd name="T5" fmla="*/ 16 h 169"/>
                <a:gd name="T6" fmla="*/ 51 w 81"/>
                <a:gd name="T7" fmla="*/ 22 h 169"/>
                <a:gd name="T8" fmla="*/ 45 w 81"/>
                <a:gd name="T9" fmla="*/ 25 h 169"/>
                <a:gd name="T10" fmla="*/ 46 w 81"/>
                <a:gd name="T11" fmla="*/ 31 h 169"/>
                <a:gd name="T12" fmla="*/ 40 w 81"/>
                <a:gd name="T13" fmla="*/ 37 h 169"/>
                <a:gd name="T14" fmla="*/ 33 w 81"/>
                <a:gd name="T15" fmla="*/ 42 h 169"/>
                <a:gd name="T16" fmla="*/ 26 w 81"/>
                <a:gd name="T17" fmla="*/ 42 h 169"/>
                <a:gd name="T18" fmla="*/ 19 w 81"/>
                <a:gd name="T19" fmla="*/ 46 h 169"/>
                <a:gd name="T20" fmla="*/ 14 w 81"/>
                <a:gd name="T21" fmla="*/ 49 h 169"/>
                <a:gd name="T22" fmla="*/ 7 w 81"/>
                <a:gd name="T23" fmla="*/ 62 h 169"/>
                <a:gd name="T24" fmla="*/ 15 w 81"/>
                <a:gd name="T25" fmla="*/ 93 h 169"/>
                <a:gd name="T26" fmla="*/ 6 w 81"/>
                <a:gd name="T27" fmla="*/ 107 h 169"/>
                <a:gd name="T28" fmla="*/ 0 w 81"/>
                <a:gd name="T29" fmla="*/ 123 h 169"/>
                <a:gd name="T30" fmla="*/ 3 w 81"/>
                <a:gd name="T31" fmla="*/ 129 h 169"/>
                <a:gd name="T32" fmla="*/ 5 w 81"/>
                <a:gd name="T33" fmla="*/ 133 h 169"/>
                <a:gd name="T34" fmla="*/ 7 w 81"/>
                <a:gd name="T35" fmla="*/ 154 h 169"/>
                <a:gd name="T36" fmla="*/ 15 w 81"/>
                <a:gd name="T37" fmla="*/ 161 h 169"/>
                <a:gd name="T38" fmla="*/ 22 w 81"/>
                <a:gd name="T39" fmla="*/ 168 h 169"/>
                <a:gd name="T40" fmla="*/ 40 w 81"/>
                <a:gd name="T41" fmla="*/ 160 h 169"/>
                <a:gd name="T42" fmla="*/ 46 w 81"/>
                <a:gd name="T43" fmla="*/ 154 h 169"/>
                <a:gd name="T44" fmla="*/ 55 w 81"/>
                <a:gd name="T45" fmla="*/ 126 h 169"/>
                <a:gd name="T46" fmla="*/ 64 w 81"/>
                <a:gd name="T47" fmla="*/ 82 h 169"/>
                <a:gd name="T48" fmla="*/ 71 w 81"/>
                <a:gd name="T49" fmla="*/ 53 h 169"/>
                <a:gd name="T50" fmla="*/ 71 w 81"/>
                <a:gd name="T51" fmla="*/ 41 h 169"/>
                <a:gd name="T52" fmla="*/ 77 w 81"/>
                <a:gd name="T53" fmla="*/ 43 h 169"/>
                <a:gd name="T54" fmla="*/ 74 w 81"/>
                <a:gd name="T55" fmla="*/ 13 h 169"/>
                <a:gd name="T56" fmla="*/ 60 w 81"/>
                <a:gd name="T5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9">
                  <a:moveTo>
                    <a:pt x="60" y="0"/>
                  </a:moveTo>
                  <a:cubicBezTo>
                    <a:pt x="56" y="0"/>
                    <a:pt x="58" y="8"/>
                    <a:pt x="59" y="10"/>
                  </a:cubicBezTo>
                  <a:cubicBezTo>
                    <a:pt x="59" y="12"/>
                    <a:pt x="57" y="16"/>
                    <a:pt x="56" y="16"/>
                  </a:cubicBezTo>
                  <a:cubicBezTo>
                    <a:pt x="54" y="17"/>
                    <a:pt x="50" y="20"/>
                    <a:pt x="51" y="22"/>
                  </a:cubicBezTo>
                  <a:cubicBezTo>
                    <a:pt x="52" y="24"/>
                    <a:pt x="50" y="23"/>
                    <a:pt x="45" y="25"/>
                  </a:cubicBezTo>
                  <a:cubicBezTo>
                    <a:pt x="41" y="28"/>
                    <a:pt x="44" y="30"/>
                    <a:pt x="46" y="31"/>
                  </a:cubicBezTo>
                  <a:cubicBezTo>
                    <a:pt x="48" y="33"/>
                    <a:pt x="44" y="34"/>
                    <a:pt x="40" y="37"/>
                  </a:cubicBezTo>
                  <a:cubicBezTo>
                    <a:pt x="36" y="39"/>
                    <a:pt x="36" y="40"/>
                    <a:pt x="33" y="42"/>
                  </a:cubicBezTo>
                  <a:cubicBezTo>
                    <a:pt x="31" y="45"/>
                    <a:pt x="30" y="44"/>
                    <a:pt x="26" y="42"/>
                  </a:cubicBezTo>
                  <a:cubicBezTo>
                    <a:pt x="23" y="41"/>
                    <a:pt x="23" y="43"/>
                    <a:pt x="19" y="46"/>
                  </a:cubicBezTo>
                  <a:cubicBezTo>
                    <a:pt x="16" y="48"/>
                    <a:pt x="14" y="47"/>
                    <a:pt x="14" y="49"/>
                  </a:cubicBezTo>
                  <a:cubicBezTo>
                    <a:pt x="15" y="51"/>
                    <a:pt x="8" y="57"/>
                    <a:pt x="7" y="62"/>
                  </a:cubicBezTo>
                  <a:cubicBezTo>
                    <a:pt x="6" y="67"/>
                    <a:pt x="13" y="88"/>
                    <a:pt x="15" y="93"/>
                  </a:cubicBezTo>
                  <a:cubicBezTo>
                    <a:pt x="17" y="98"/>
                    <a:pt x="11" y="101"/>
                    <a:pt x="6" y="107"/>
                  </a:cubicBezTo>
                  <a:cubicBezTo>
                    <a:pt x="2" y="113"/>
                    <a:pt x="0" y="118"/>
                    <a:pt x="0" y="123"/>
                  </a:cubicBezTo>
                  <a:cubicBezTo>
                    <a:pt x="0" y="127"/>
                    <a:pt x="0" y="127"/>
                    <a:pt x="3" y="129"/>
                  </a:cubicBezTo>
                  <a:cubicBezTo>
                    <a:pt x="6" y="133"/>
                    <a:pt x="2" y="131"/>
                    <a:pt x="5" y="133"/>
                  </a:cubicBezTo>
                  <a:cubicBezTo>
                    <a:pt x="7" y="135"/>
                    <a:pt x="6" y="149"/>
                    <a:pt x="7" y="154"/>
                  </a:cubicBezTo>
                  <a:cubicBezTo>
                    <a:pt x="8" y="160"/>
                    <a:pt x="12" y="161"/>
                    <a:pt x="15" y="161"/>
                  </a:cubicBezTo>
                  <a:cubicBezTo>
                    <a:pt x="18" y="161"/>
                    <a:pt x="19" y="167"/>
                    <a:pt x="22" y="168"/>
                  </a:cubicBezTo>
                  <a:cubicBezTo>
                    <a:pt x="26" y="169"/>
                    <a:pt x="37" y="162"/>
                    <a:pt x="40" y="160"/>
                  </a:cubicBezTo>
                  <a:cubicBezTo>
                    <a:pt x="42" y="159"/>
                    <a:pt x="44" y="156"/>
                    <a:pt x="46" y="154"/>
                  </a:cubicBezTo>
                  <a:cubicBezTo>
                    <a:pt x="48" y="151"/>
                    <a:pt x="52" y="133"/>
                    <a:pt x="55" y="126"/>
                  </a:cubicBezTo>
                  <a:cubicBezTo>
                    <a:pt x="58" y="118"/>
                    <a:pt x="62" y="89"/>
                    <a:pt x="64" y="82"/>
                  </a:cubicBezTo>
                  <a:cubicBezTo>
                    <a:pt x="65" y="74"/>
                    <a:pt x="70" y="56"/>
                    <a:pt x="71" y="53"/>
                  </a:cubicBezTo>
                  <a:cubicBezTo>
                    <a:pt x="72" y="51"/>
                    <a:pt x="70" y="43"/>
                    <a:pt x="71" y="41"/>
                  </a:cubicBezTo>
                  <a:cubicBezTo>
                    <a:pt x="72" y="38"/>
                    <a:pt x="73" y="44"/>
                    <a:pt x="77" y="43"/>
                  </a:cubicBezTo>
                  <a:cubicBezTo>
                    <a:pt x="81" y="43"/>
                    <a:pt x="74" y="17"/>
                    <a:pt x="74" y="13"/>
                  </a:cubicBezTo>
                  <a:cubicBezTo>
                    <a:pt x="73" y="10"/>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2" name="Freeform 18"/>
            <p:cNvSpPr/>
            <p:nvPr/>
          </p:nvSpPr>
          <p:spPr bwMode="auto">
            <a:xfrm>
              <a:off x="7016752" y="3445614"/>
              <a:ext cx="40327" cy="69718"/>
            </a:xfrm>
            <a:custGeom>
              <a:avLst/>
              <a:gdLst>
                <a:gd name="T0" fmla="*/ 10 w 25"/>
                <a:gd name="T1" fmla="*/ 5 h 43"/>
                <a:gd name="T2" fmla="*/ 5 w 25"/>
                <a:gd name="T3" fmla="*/ 7 h 43"/>
                <a:gd name="T4" fmla="*/ 2 w 25"/>
                <a:gd name="T5" fmla="*/ 11 h 43"/>
                <a:gd name="T6" fmla="*/ 2 w 25"/>
                <a:gd name="T7" fmla="*/ 17 h 43"/>
                <a:gd name="T8" fmla="*/ 12 w 25"/>
                <a:gd name="T9" fmla="*/ 40 h 43"/>
                <a:gd name="T10" fmla="*/ 21 w 25"/>
                <a:gd name="T11" fmla="*/ 35 h 43"/>
                <a:gd name="T12" fmla="*/ 24 w 25"/>
                <a:gd name="T13" fmla="*/ 24 h 43"/>
                <a:gd name="T14" fmla="*/ 10 w 25"/>
                <a:gd name="T15" fmla="*/ 5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3">
                  <a:moveTo>
                    <a:pt x="10" y="5"/>
                  </a:moveTo>
                  <a:cubicBezTo>
                    <a:pt x="4" y="0"/>
                    <a:pt x="8" y="5"/>
                    <a:pt x="5" y="7"/>
                  </a:cubicBezTo>
                  <a:cubicBezTo>
                    <a:pt x="3" y="9"/>
                    <a:pt x="0" y="7"/>
                    <a:pt x="2" y="11"/>
                  </a:cubicBezTo>
                  <a:cubicBezTo>
                    <a:pt x="4" y="14"/>
                    <a:pt x="4" y="11"/>
                    <a:pt x="2" y="17"/>
                  </a:cubicBezTo>
                  <a:cubicBezTo>
                    <a:pt x="0" y="24"/>
                    <a:pt x="5" y="43"/>
                    <a:pt x="12" y="40"/>
                  </a:cubicBezTo>
                  <a:cubicBezTo>
                    <a:pt x="16" y="39"/>
                    <a:pt x="18" y="36"/>
                    <a:pt x="21" y="35"/>
                  </a:cubicBezTo>
                  <a:cubicBezTo>
                    <a:pt x="24" y="35"/>
                    <a:pt x="25" y="28"/>
                    <a:pt x="24" y="24"/>
                  </a:cubicBezTo>
                  <a:cubicBezTo>
                    <a:pt x="24" y="19"/>
                    <a:pt x="16" y="9"/>
                    <a:pt x="1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3" name="Freeform 19"/>
            <p:cNvSpPr/>
            <p:nvPr/>
          </p:nvSpPr>
          <p:spPr bwMode="auto">
            <a:xfrm>
              <a:off x="7284686" y="3507130"/>
              <a:ext cx="211887" cy="218722"/>
            </a:xfrm>
            <a:custGeom>
              <a:avLst/>
              <a:gdLst>
                <a:gd name="T0" fmla="*/ 127 w 131"/>
                <a:gd name="T1" fmla="*/ 129 h 135"/>
                <a:gd name="T2" fmla="*/ 131 w 131"/>
                <a:gd name="T3" fmla="*/ 123 h 135"/>
                <a:gd name="T4" fmla="*/ 127 w 131"/>
                <a:gd name="T5" fmla="*/ 109 h 135"/>
                <a:gd name="T6" fmla="*/ 126 w 131"/>
                <a:gd name="T7" fmla="*/ 105 h 135"/>
                <a:gd name="T8" fmla="*/ 127 w 131"/>
                <a:gd name="T9" fmla="*/ 99 h 135"/>
                <a:gd name="T10" fmla="*/ 126 w 131"/>
                <a:gd name="T11" fmla="*/ 92 h 135"/>
                <a:gd name="T12" fmla="*/ 115 w 131"/>
                <a:gd name="T13" fmla="*/ 89 h 135"/>
                <a:gd name="T14" fmla="*/ 107 w 131"/>
                <a:gd name="T15" fmla="*/ 79 h 135"/>
                <a:gd name="T16" fmla="*/ 100 w 131"/>
                <a:gd name="T17" fmla="*/ 71 h 135"/>
                <a:gd name="T18" fmla="*/ 101 w 131"/>
                <a:gd name="T19" fmla="*/ 66 h 135"/>
                <a:gd name="T20" fmla="*/ 92 w 131"/>
                <a:gd name="T21" fmla="*/ 58 h 135"/>
                <a:gd name="T22" fmla="*/ 91 w 131"/>
                <a:gd name="T23" fmla="*/ 54 h 135"/>
                <a:gd name="T24" fmla="*/ 85 w 131"/>
                <a:gd name="T25" fmla="*/ 51 h 135"/>
                <a:gd name="T26" fmla="*/ 81 w 131"/>
                <a:gd name="T27" fmla="*/ 48 h 135"/>
                <a:gd name="T28" fmla="*/ 77 w 131"/>
                <a:gd name="T29" fmla="*/ 46 h 135"/>
                <a:gd name="T30" fmla="*/ 73 w 131"/>
                <a:gd name="T31" fmla="*/ 43 h 135"/>
                <a:gd name="T32" fmla="*/ 61 w 131"/>
                <a:gd name="T33" fmla="*/ 41 h 135"/>
                <a:gd name="T34" fmla="*/ 54 w 131"/>
                <a:gd name="T35" fmla="*/ 33 h 135"/>
                <a:gd name="T36" fmla="*/ 48 w 131"/>
                <a:gd name="T37" fmla="*/ 29 h 135"/>
                <a:gd name="T38" fmla="*/ 33 w 131"/>
                <a:gd name="T39" fmla="*/ 18 h 135"/>
                <a:gd name="T40" fmla="*/ 23 w 131"/>
                <a:gd name="T41" fmla="*/ 9 h 135"/>
                <a:gd name="T42" fmla="*/ 10 w 131"/>
                <a:gd name="T43" fmla="*/ 7 h 135"/>
                <a:gd name="T44" fmla="*/ 1 w 131"/>
                <a:gd name="T45" fmla="*/ 1 h 135"/>
                <a:gd name="T46" fmla="*/ 7 w 131"/>
                <a:gd name="T47" fmla="*/ 17 h 135"/>
                <a:gd name="T48" fmla="*/ 15 w 131"/>
                <a:gd name="T49" fmla="*/ 24 h 135"/>
                <a:gd name="T50" fmla="*/ 19 w 131"/>
                <a:gd name="T51" fmla="*/ 29 h 135"/>
                <a:gd name="T52" fmla="*/ 29 w 131"/>
                <a:gd name="T53" fmla="*/ 37 h 135"/>
                <a:gd name="T54" fmla="*/ 34 w 131"/>
                <a:gd name="T55" fmla="*/ 42 h 135"/>
                <a:gd name="T56" fmla="*/ 43 w 131"/>
                <a:gd name="T57" fmla="*/ 47 h 135"/>
                <a:gd name="T58" fmla="*/ 51 w 131"/>
                <a:gd name="T59" fmla="*/ 61 h 135"/>
                <a:gd name="T60" fmla="*/ 58 w 131"/>
                <a:gd name="T61" fmla="*/ 68 h 135"/>
                <a:gd name="T62" fmla="*/ 65 w 131"/>
                <a:gd name="T63" fmla="*/ 75 h 135"/>
                <a:gd name="T64" fmla="*/ 75 w 131"/>
                <a:gd name="T65" fmla="*/ 92 h 135"/>
                <a:gd name="T66" fmla="*/ 94 w 131"/>
                <a:gd name="T67" fmla="*/ 109 h 135"/>
                <a:gd name="T68" fmla="*/ 110 w 131"/>
                <a:gd name="T69" fmla="*/ 121 h 135"/>
                <a:gd name="T70" fmla="*/ 122 w 131"/>
                <a:gd name="T71" fmla="*/ 132 h 135"/>
                <a:gd name="T72" fmla="*/ 119 w 131"/>
                <a:gd name="T73" fmla="*/ 126 h 135"/>
                <a:gd name="T74" fmla="*/ 127 w 131"/>
                <a:gd name="T75" fmla="*/ 12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35">
                  <a:moveTo>
                    <a:pt x="127" y="129"/>
                  </a:moveTo>
                  <a:cubicBezTo>
                    <a:pt x="129" y="129"/>
                    <a:pt x="131" y="127"/>
                    <a:pt x="131" y="123"/>
                  </a:cubicBezTo>
                  <a:cubicBezTo>
                    <a:pt x="130" y="119"/>
                    <a:pt x="130" y="111"/>
                    <a:pt x="127" y="109"/>
                  </a:cubicBezTo>
                  <a:cubicBezTo>
                    <a:pt x="125" y="106"/>
                    <a:pt x="123" y="107"/>
                    <a:pt x="126" y="105"/>
                  </a:cubicBezTo>
                  <a:cubicBezTo>
                    <a:pt x="129" y="104"/>
                    <a:pt x="128" y="101"/>
                    <a:pt x="127" y="99"/>
                  </a:cubicBezTo>
                  <a:cubicBezTo>
                    <a:pt x="127" y="97"/>
                    <a:pt x="130" y="94"/>
                    <a:pt x="126" y="92"/>
                  </a:cubicBezTo>
                  <a:cubicBezTo>
                    <a:pt x="122" y="90"/>
                    <a:pt x="115" y="90"/>
                    <a:pt x="115" y="89"/>
                  </a:cubicBezTo>
                  <a:cubicBezTo>
                    <a:pt x="114" y="88"/>
                    <a:pt x="111" y="82"/>
                    <a:pt x="107" y="79"/>
                  </a:cubicBezTo>
                  <a:cubicBezTo>
                    <a:pt x="103" y="76"/>
                    <a:pt x="99" y="73"/>
                    <a:pt x="100" y="71"/>
                  </a:cubicBezTo>
                  <a:cubicBezTo>
                    <a:pt x="101" y="69"/>
                    <a:pt x="102" y="68"/>
                    <a:pt x="101" y="66"/>
                  </a:cubicBezTo>
                  <a:cubicBezTo>
                    <a:pt x="101" y="65"/>
                    <a:pt x="93" y="60"/>
                    <a:pt x="92" y="58"/>
                  </a:cubicBezTo>
                  <a:cubicBezTo>
                    <a:pt x="92" y="56"/>
                    <a:pt x="94" y="55"/>
                    <a:pt x="91" y="54"/>
                  </a:cubicBezTo>
                  <a:cubicBezTo>
                    <a:pt x="89" y="52"/>
                    <a:pt x="88" y="55"/>
                    <a:pt x="85" y="51"/>
                  </a:cubicBezTo>
                  <a:cubicBezTo>
                    <a:pt x="83" y="48"/>
                    <a:pt x="83" y="48"/>
                    <a:pt x="81" y="48"/>
                  </a:cubicBezTo>
                  <a:cubicBezTo>
                    <a:pt x="80" y="48"/>
                    <a:pt x="79" y="48"/>
                    <a:pt x="77" y="46"/>
                  </a:cubicBezTo>
                  <a:cubicBezTo>
                    <a:pt x="76" y="45"/>
                    <a:pt x="74" y="43"/>
                    <a:pt x="73" y="43"/>
                  </a:cubicBezTo>
                  <a:cubicBezTo>
                    <a:pt x="72" y="43"/>
                    <a:pt x="63" y="43"/>
                    <a:pt x="61" y="41"/>
                  </a:cubicBezTo>
                  <a:cubicBezTo>
                    <a:pt x="58" y="38"/>
                    <a:pt x="56" y="34"/>
                    <a:pt x="54" y="33"/>
                  </a:cubicBezTo>
                  <a:cubicBezTo>
                    <a:pt x="53" y="32"/>
                    <a:pt x="51" y="31"/>
                    <a:pt x="48" y="29"/>
                  </a:cubicBezTo>
                  <a:cubicBezTo>
                    <a:pt x="45" y="27"/>
                    <a:pt x="36" y="23"/>
                    <a:pt x="33" y="18"/>
                  </a:cubicBezTo>
                  <a:cubicBezTo>
                    <a:pt x="30" y="13"/>
                    <a:pt x="26" y="9"/>
                    <a:pt x="23" y="9"/>
                  </a:cubicBezTo>
                  <a:cubicBezTo>
                    <a:pt x="21" y="9"/>
                    <a:pt x="13" y="9"/>
                    <a:pt x="10" y="7"/>
                  </a:cubicBezTo>
                  <a:cubicBezTo>
                    <a:pt x="6" y="5"/>
                    <a:pt x="2" y="0"/>
                    <a:pt x="1" y="1"/>
                  </a:cubicBezTo>
                  <a:cubicBezTo>
                    <a:pt x="0" y="3"/>
                    <a:pt x="4" y="14"/>
                    <a:pt x="7" y="17"/>
                  </a:cubicBezTo>
                  <a:cubicBezTo>
                    <a:pt x="9" y="19"/>
                    <a:pt x="15" y="22"/>
                    <a:pt x="15" y="24"/>
                  </a:cubicBezTo>
                  <a:cubicBezTo>
                    <a:pt x="15" y="25"/>
                    <a:pt x="14" y="26"/>
                    <a:pt x="19" y="29"/>
                  </a:cubicBezTo>
                  <a:cubicBezTo>
                    <a:pt x="24" y="31"/>
                    <a:pt x="27" y="34"/>
                    <a:pt x="29" y="37"/>
                  </a:cubicBezTo>
                  <a:cubicBezTo>
                    <a:pt x="32" y="40"/>
                    <a:pt x="30" y="42"/>
                    <a:pt x="34" y="42"/>
                  </a:cubicBezTo>
                  <a:cubicBezTo>
                    <a:pt x="38" y="43"/>
                    <a:pt x="43" y="45"/>
                    <a:pt x="43" y="47"/>
                  </a:cubicBezTo>
                  <a:cubicBezTo>
                    <a:pt x="44" y="50"/>
                    <a:pt x="45" y="57"/>
                    <a:pt x="51" y="61"/>
                  </a:cubicBezTo>
                  <a:cubicBezTo>
                    <a:pt x="57" y="65"/>
                    <a:pt x="56" y="65"/>
                    <a:pt x="58" y="68"/>
                  </a:cubicBezTo>
                  <a:cubicBezTo>
                    <a:pt x="60" y="72"/>
                    <a:pt x="60" y="72"/>
                    <a:pt x="65" y="75"/>
                  </a:cubicBezTo>
                  <a:cubicBezTo>
                    <a:pt x="70" y="78"/>
                    <a:pt x="70" y="87"/>
                    <a:pt x="75" y="92"/>
                  </a:cubicBezTo>
                  <a:cubicBezTo>
                    <a:pt x="79" y="97"/>
                    <a:pt x="91" y="107"/>
                    <a:pt x="94" y="109"/>
                  </a:cubicBezTo>
                  <a:cubicBezTo>
                    <a:pt x="98" y="111"/>
                    <a:pt x="108" y="120"/>
                    <a:pt x="110" y="121"/>
                  </a:cubicBezTo>
                  <a:cubicBezTo>
                    <a:pt x="111" y="123"/>
                    <a:pt x="123" y="135"/>
                    <a:pt x="122" y="132"/>
                  </a:cubicBezTo>
                  <a:cubicBezTo>
                    <a:pt x="120" y="128"/>
                    <a:pt x="117" y="125"/>
                    <a:pt x="119" y="126"/>
                  </a:cubicBezTo>
                  <a:cubicBezTo>
                    <a:pt x="121" y="126"/>
                    <a:pt x="125" y="129"/>
                    <a:pt x="127"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4" name="Freeform 20"/>
            <p:cNvSpPr/>
            <p:nvPr/>
          </p:nvSpPr>
          <p:spPr bwMode="auto">
            <a:xfrm>
              <a:off x="7488372" y="3712865"/>
              <a:ext cx="169510" cy="53314"/>
            </a:xfrm>
            <a:custGeom>
              <a:avLst/>
              <a:gdLst>
                <a:gd name="T0" fmla="*/ 96 w 105"/>
                <a:gd name="T1" fmla="*/ 20 h 33"/>
                <a:gd name="T2" fmla="*/ 92 w 105"/>
                <a:gd name="T3" fmla="*/ 16 h 33"/>
                <a:gd name="T4" fmla="*/ 92 w 105"/>
                <a:gd name="T5" fmla="*/ 13 h 33"/>
                <a:gd name="T6" fmla="*/ 92 w 105"/>
                <a:gd name="T7" fmla="*/ 11 h 33"/>
                <a:gd name="T8" fmla="*/ 71 w 105"/>
                <a:gd name="T9" fmla="*/ 9 h 33"/>
                <a:gd name="T10" fmla="*/ 60 w 105"/>
                <a:gd name="T11" fmla="*/ 7 h 33"/>
                <a:gd name="T12" fmla="*/ 50 w 105"/>
                <a:gd name="T13" fmla="*/ 10 h 33"/>
                <a:gd name="T14" fmla="*/ 39 w 105"/>
                <a:gd name="T15" fmla="*/ 10 h 33"/>
                <a:gd name="T16" fmla="*/ 25 w 105"/>
                <a:gd name="T17" fmla="*/ 1 h 33"/>
                <a:gd name="T18" fmla="*/ 18 w 105"/>
                <a:gd name="T19" fmla="*/ 3 h 33"/>
                <a:gd name="T20" fmla="*/ 8 w 105"/>
                <a:gd name="T21" fmla="*/ 5 h 33"/>
                <a:gd name="T22" fmla="*/ 3 w 105"/>
                <a:gd name="T23" fmla="*/ 10 h 33"/>
                <a:gd name="T24" fmla="*/ 14 w 105"/>
                <a:gd name="T25" fmla="*/ 13 h 33"/>
                <a:gd name="T26" fmla="*/ 13 w 105"/>
                <a:gd name="T27" fmla="*/ 16 h 33"/>
                <a:gd name="T28" fmla="*/ 28 w 105"/>
                <a:gd name="T29" fmla="*/ 19 h 33"/>
                <a:gd name="T30" fmla="*/ 49 w 105"/>
                <a:gd name="T31" fmla="*/ 22 h 33"/>
                <a:gd name="T32" fmla="*/ 62 w 105"/>
                <a:gd name="T33" fmla="*/ 27 h 33"/>
                <a:gd name="T34" fmla="*/ 89 w 105"/>
                <a:gd name="T35" fmla="*/ 27 h 33"/>
                <a:gd name="T36" fmla="*/ 102 w 105"/>
                <a:gd name="T37" fmla="*/ 32 h 33"/>
                <a:gd name="T38" fmla="*/ 102 w 105"/>
                <a:gd name="T39" fmla="*/ 22 h 33"/>
                <a:gd name="T40" fmla="*/ 96 w 105"/>
                <a:gd name="T4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33">
                  <a:moveTo>
                    <a:pt x="96" y="20"/>
                  </a:moveTo>
                  <a:cubicBezTo>
                    <a:pt x="95" y="20"/>
                    <a:pt x="94" y="17"/>
                    <a:pt x="92" y="16"/>
                  </a:cubicBezTo>
                  <a:cubicBezTo>
                    <a:pt x="90" y="15"/>
                    <a:pt x="91" y="13"/>
                    <a:pt x="92" y="13"/>
                  </a:cubicBezTo>
                  <a:cubicBezTo>
                    <a:pt x="93" y="13"/>
                    <a:pt x="95" y="13"/>
                    <a:pt x="92" y="11"/>
                  </a:cubicBezTo>
                  <a:cubicBezTo>
                    <a:pt x="90" y="10"/>
                    <a:pt x="76" y="11"/>
                    <a:pt x="71" y="9"/>
                  </a:cubicBezTo>
                  <a:cubicBezTo>
                    <a:pt x="66" y="8"/>
                    <a:pt x="64" y="6"/>
                    <a:pt x="60" y="7"/>
                  </a:cubicBezTo>
                  <a:cubicBezTo>
                    <a:pt x="56" y="7"/>
                    <a:pt x="55" y="10"/>
                    <a:pt x="50" y="10"/>
                  </a:cubicBezTo>
                  <a:cubicBezTo>
                    <a:pt x="45" y="9"/>
                    <a:pt x="42" y="10"/>
                    <a:pt x="39" y="10"/>
                  </a:cubicBezTo>
                  <a:cubicBezTo>
                    <a:pt x="36" y="9"/>
                    <a:pt x="28" y="3"/>
                    <a:pt x="25" y="1"/>
                  </a:cubicBezTo>
                  <a:cubicBezTo>
                    <a:pt x="22" y="0"/>
                    <a:pt x="21" y="3"/>
                    <a:pt x="18" y="3"/>
                  </a:cubicBezTo>
                  <a:cubicBezTo>
                    <a:pt x="16" y="3"/>
                    <a:pt x="10" y="4"/>
                    <a:pt x="8" y="5"/>
                  </a:cubicBezTo>
                  <a:cubicBezTo>
                    <a:pt x="7" y="6"/>
                    <a:pt x="6" y="9"/>
                    <a:pt x="3" y="10"/>
                  </a:cubicBezTo>
                  <a:cubicBezTo>
                    <a:pt x="0" y="12"/>
                    <a:pt x="10" y="12"/>
                    <a:pt x="14" y="13"/>
                  </a:cubicBezTo>
                  <a:cubicBezTo>
                    <a:pt x="18" y="14"/>
                    <a:pt x="14" y="15"/>
                    <a:pt x="13" y="16"/>
                  </a:cubicBezTo>
                  <a:cubicBezTo>
                    <a:pt x="10" y="18"/>
                    <a:pt x="24" y="19"/>
                    <a:pt x="28" y="19"/>
                  </a:cubicBezTo>
                  <a:cubicBezTo>
                    <a:pt x="32" y="20"/>
                    <a:pt x="43" y="20"/>
                    <a:pt x="49" y="22"/>
                  </a:cubicBezTo>
                  <a:cubicBezTo>
                    <a:pt x="54" y="23"/>
                    <a:pt x="54" y="24"/>
                    <a:pt x="62" y="27"/>
                  </a:cubicBezTo>
                  <a:cubicBezTo>
                    <a:pt x="71" y="30"/>
                    <a:pt x="82" y="27"/>
                    <a:pt x="89" y="27"/>
                  </a:cubicBezTo>
                  <a:cubicBezTo>
                    <a:pt x="96" y="27"/>
                    <a:pt x="94" y="29"/>
                    <a:pt x="102" y="32"/>
                  </a:cubicBezTo>
                  <a:cubicBezTo>
                    <a:pt x="105" y="33"/>
                    <a:pt x="102" y="24"/>
                    <a:pt x="102" y="22"/>
                  </a:cubicBezTo>
                  <a:cubicBezTo>
                    <a:pt x="102" y="20"/>
                    <a:pt x="97" y="20"/>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5" name="Freeform 21"/>
            <p:cNvSpPr/>
            <p:nvPr/>
          </p:nvSpPr>
          <p:spPr bwMode="auto">
            <a:xfrm>
              <a:off x="7657881" y="3751142"/>
              <a:ext cx="16404" cy="8202"/>
            </a:xfrm>
            <a:custGeom>
              <a:avLst/>
              <a:gdLst>
                <a:gd name="T0" fmla="*/ 2 w 10"/>
                <a:gd name="T1" fmla="*/ 1 h 5"/>
                <a:gd name="T2" fmla="*/ 8 w 10"/>
                <a:gd name="T3" fmla="*/ 5 h 5"/>
                <a:gd name="T4" fmla="*/ 10 w 10"/>
                <a:gd name="T5" fmla="*/ 2 h 5"/>
                <a:gd name="T6" fmla="*/ 2 w 10"/>
                <a:gd name="T7" fmla="*/ 1 h 5"/>
              </a:gdLst>
              <a:ahLst/>
              <a:cxnLst>
                <a:cxn ang="0">
                  <a:pos x="T0" y="T1"/>
                </a:cxn>
                <a:cxn ang="0">
                  <a:pos x="T2" y="T3"/>
                </a:cxn>
                <a:cxn ang="0">
                  <a:pos x="T4" y="T5"/>
                </a:cxn>
                <a:cxn ang="0">
                  <a:pos x="T6" y="T7"/>
                </a:cxn>
              </a:cxnLst>
              <a:rect l="0" t="0" r="r" b="b"/>
              <a:pathLst>
                <a:path w="10" h="5">
                  <a:moveTo>
                    <a:pt x="2" y="1"/>
                  </a:moveTo>
                  <a:cubicBezTo>
                    <a:pt x="0" y="2"/>
                    <a:pt x="3" y="5"/>
                    <a:pt x="8" y="5"/>
                  </a:cubicBezTo>
                  <a:cubicBezTo>
                    <a:pt x="10" y="5"/>
                    <a:pt x="10" y="2"/>
                    <a:pt x="10" y="2"/>
                  </a:cubicBezTo>
                  <a:cubicBezTo>
                    <a:pt x="10" y="1"/>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6" name="Freeform 22"/>
            <p:cNvSpPr/>
            <p:nvPr/>
          </p:nvSpPr>
          <p:spPr bwMode="auto">
            <a:xfrm>
              <a:off x="7682488" y="3757977"/>
              <a:ext cx="12303" cy="9569"/>
            </a:xfrm>
            <a:custGeom>
              <a:avLst/>
              <a:gdLst>
                <a:gd name="T0" fmla="*/ 5 w 8"/>
                <a:gd name="T1" fmla="*/ 0 h 6"/>
                <a:gd name="T2" fmla="*/ 3 w 8"/>
                <a:gd name="T3" fmla="*/ 5 h 6"/>
                <a:gd name="T4" fmla="*/ 5 w 8"/>
                <a:gd name="T5" fmla="*/ 0 h 6"/>
              </a:gdLst>
              <a:ahLst/>
              <a:cxnLst>
                <a:cxn ang="0">
                  <a:pos x="T0" y="T1"/>
                </a:cxn>
                <a:cxn ang="0">
                  <a:pos x="T2" y="T3"/>
                </a:cxn>
                <a:cxn ang="0">
                  <a:pos x="T4" y="T5"/>
                </a:cxn>
              </a:cxnLst>
              <a:rect l="0" t="0" r="r" b="b"/>
              <a:pathLst>
                <a:path w="8" h="6">
                  <a:moveTo>
                    <a:pt x="5" y="0"/>
                  </a:moveTo>
                  <a:cubicBezTo>
                    <a:pt x="2" y="0"/>
                    <a:pt x="0" y="5"/>
                    <a:pt x="3" y="5"/>
                  </a:cubicBezTo>
                  <a:cubicBezTo>
                    <a:pt x="7" y="6"/>
                    <a:pt x="8"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7" name="Freeform 23"/>
            <p:cNvSpPr/>
            <p:nvPr/>
          </p:nvSpPr>
          <p:spPr bwMode="auto">
            <a:xfrm>
              <a:off x="7700259" y="3757977"/>
              <a:ext cx="19138" cy="8202"/>
            </a:xfrm>
            <a:custGeom>
              <a:avLst/>
              <a:gdLst>
                <a:gd name="T0" fmla="*/ 9 w 12"/>
                <a:gd name="T1" fmla="*/ 5 h 5"/>
                <a:gd name="T2" fmla="*/ 7 w 12"/>
                <a:gd name="T3" fmla="*/ 1 h 5"/>
                <a:gd name="T4" fmla="*/ 1 w 12"/>
                <a:gd name="T5" fmla="*/ 3 h 5"/>
                <a:gd name="T6" fmla="*/ 9 w 12"/>
                <a:gd name="T7" fmla="*/ 5 h 5"/>
              </a:gdLst>
              <a:ahLst/>
              <a:cxnLst>
                <a:cxn ang="0">
                  <a:pos x="T0" y="T1"/>
                </a:cxn>
                <a:cxn ang="0">
                  <a:pos x="T2" y="T3"/>
                </a:cxn>
                <a:cxn ang="0">
                  <a:pos x="T4" y="T5"/>
                </a:cxn>
                <a:cxn ang="0">
                  <a:pos x="T6" y="T7"/>
                </a:cxn>
              </a:cxnLst>
              <a:rect l="0" t="0" r="r" b="b"/>
              <a:pathLst>
                <a:path w="12" h="5">
                  <a:moveTo>
                    <a:pt x="9" y="5"/>
                  </a:moveTo>
                  <a:cubicBezTo>
                    <a:pt x="12" y="5"/>
                    <a:pt x="10" y="2"/>
                    <a:pt x="7" y="1"/>
                  </a:cubicBezTo>
                  <a:cubicBezTo>
                    <a:pt x="3" y="0"/>
                    <a:pt x="3" y="1"/>
                    <a:pt x="1" y="3"/>
                  </a:cubicBezTo>
                  <a:cubicBezTo>
                    <a:pt x="0" y="5"/>
                    <a:pt x="6"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8" name="Freeform 24"/>
            <p:cNvSpPr/>
            <p:nvPr/>
          </p:nvSpPr>
          <p:spPr bwMode="auto">
            <a:xfrm>
              <a:off x="7706410" y="3753192"/>
              <a:ext cx="32125" cy="12987"/>
            </a:xfrm>
            <a:custGeom>
              <a:avLst/>
              <a:gdLst>
                <a:gd name="T0" fmla="*/ 19 w 20"/>
                <a:gd name="T1" fmla="*/ 4 h 8"/>
                <a:gd name="T2" fmla="*/ 8 w 20"/>
                <a:gd name="T3" fmla="*/ 1 h 8"/>
                <a:gd name="T4" fmla="*/ 16 w 20"/>
                <a:gd name="T5" fmla="*/ 8 h 8"/>
                <a:gd name="T6" fmla="*/ 19 w 20"/>
                <a:gd name="T7" fmla="*/ 4 h 8"/>
              </a:gdLst>
              <a:ahLst/>
              <a:cxnLst>
                <a:cxn ang="0">
                  <a:pos x="T0" y="T1"/>
                </a:cxn>
                <a:cxn ang="0">
                  <a:pos x="T2" y="T3"/>
                </a:cxn>
                <a:cxn ang="0">
                  <a:pos x="T4" y="T5"/>
                </a:cxn>
                <a:cxn ang="0">
                  <a:pos x="T6" y="T7"/>
                </a:cxn>
              </a:cxnLst>
              <a:rect l="0" t="0" r="r" b="b"/>
              <a:pathLst>
                <a:path w="20" h="8">
                  <a:moveTo>
                    <a:pt x="19" y="4"/>
                  </a:moveTo>
                  <a:cubicBezTo>
                    <a:pt x="20" y="2"/>
                    <a:pt x="16" y="2"/>
                    <a:pt x="8" y="1"/>
                  </a:cubicBezTo>
                  <a:cubicBezTo>
                    <a:pt x="0" y="0"/>
                    <a:pt x="13" y="8"/>
                    <a:pt x="16" y="8"/>
                  </a:cubicBezTo>
                  <a:cubicBezTo>
                    <a:pt x="17" y="8"/>
                    <a:pt x="19" y="6"/>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59" name="Freeform 25"/>
            <p:cNvSpPr/>
            <p:nvPr/>
          </p:nvSpPr>
          <p:spPr bwMode="auto">
            <a:xfrm>
              <a:off x="7740586" y="3770963"/>
              <a:ext cx="38276" cy="23923"/>
            </a:xfrm>
            <a:custGeom>
              <a:avLst/>
              <a:gdLst>
                <a:gd name="T0" fmla="*/ 8 w 24"/>
                <a:gd name="T1" fmla="*/ 2 h 15"/>
                <a:gd name="T2" fmla="*/ 5 w 24"/>
                <a:gd name="T3" fmla="*/ 5 h 15"/>
                <a:gd name="T4" fmla="*/ 19 w 24"/>
                <a:gd name="T5" fmla="*/ 14 h 15"/>
                <a:gd name="T6" fmla="*/ 22 w 24"/>
                <a:gd name="T7" fmla="*/ 10 h 15"/>
                <a:gd name="T8" fmla="*/ 8 w 24"/>
                <a:gd name="T9" fmla="*/ 2 h 15"/>
              </a:gdLst>
              <a:ahLst/>
              <a:cxnLst>
                <a:cxn ang="0">
                  <a:pos x="T0" y="T1"/>
                </a:cxn>
                <a:cxn ang="0">
                  <a:pos x="T2" y="T3"/>
                </a:cxn>
                <a:cxn ang="0">
                  <a:pos x="T4" y="T5"/>
                </a:cxn>
                <a:cxn ang="0">
                  <a:pos x="T6" y="T7"/>
                </a:cxn>
                <a:cxn ang="0">
                  <a:pos x="T8" y="T9"/>
                </a:cxn>
              </a:cxnLst>
              <a:rect l="0" t="0" r="r" b="b"/>
              <a:pathLst>
                <a:path w="24" h="15">
                  <a:moveTo>
                    <a:pt x="8" y="2"/>
                  </a:moveTo>
                  <a:cubicBezTo>
                    <a:pt x="3" y="0"/>
                    <a:pt x="0" y="3"/>
                    <a:pt x="5" y="5"/>
                  </a:cubicBezTo>
                  <a:cubicBezTo>
                    <a:pt x="10" y="7"/>
                    <a:pt x="14" y="12"/>
                    <a:pt x="19" y="14"/>
                  </a:cubicBezTo>
                  <a:cubicBezTo>
                    <a:pt x="24" y="15"/>
                    <a:pt x="23" y="11"/>
                    <a:pt x="22" y="10"/>
                  </a:cubicBezTo>
                  <a:cubicBezTo>
                    <a:pt x="22" y="10"/>
                    <a:pt x="12" y="3"/>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0" name="Freeform 26"/>
            <p:cNvSpPr/>
            <p:nvPr/>
          </p:nvSpPr>
          <p:spPr bwMode="auto">
            <a:xfrm>
              <a:off x="7750155" y="3754559"/>
              <a:ext cx="61516" cy="12987"/>
            </a:xfrm>
            <a:custGeom>
              <a:avLst/>
              <a:gdLst>
                <a:gd name="T0" fmla="*/ 28 w 38"/>
                <a:gd name="T1" fmla="*/ 7 h 8"/>
                <a:gd name="T2" fmla="*/ 36 w 38"/>
                <a:gd name="T3" fmla="*/ 3 h 8"/>
                <a:gd name="T4" fmla="*/ 26 w 38"/>
                <a:gd name="T5" fmla="*/ 3 h 8"/>
                <a:gd name="T6" fmla="*/ 10 w 38"/>
                <a:gd name="T7" fmla="*/ 2 h 8"/>
                <a:gd name="T8" fmla="*/ 2 w 38"/>
                <a:gd name="T9" fmla="*/ 5 h 8"/>
                <a:gd name="T10" fmla="*/ 17 w 38"/>
                <a:gd name="T11" fmla="*/ 7 h 8"/>
                <a:gd name="T12" fmla="*/ 28 w 3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38" h="8">
                  <a:moveTo>
                    <a:pt x="28" y="7"/>
                  </a:moveTo>
                  <a:cubicBezTo>
                    <a:pt x="30" y="7"/>
                    <a:pt x="34" y="5"/>
                    <a:pt x="36" y="3"/>
                  </a:cubicBezTo>
                  <a:cubicBezTo>
                    <a:pt x="38" y="1"/>
                    <a:pt x="30" y="2"/>
                    <a:pt x="26" y="3"/>
                  </a:cubicBezTo>
                  <a:cubicBezTo>
                    <a:pt x="22" y="5"/>
                    <a:pt x="16" y="3"/>
                    <a:pt x="10" y="2"/>
                  </a:cubicBezTo>
                  <a:cubicBezTo>
                    <a:pt x="4" y="0"/>
                    <a:pt x="3" y="2"/>
                    <a:pt x="2" y="5"/>
                  </a:cubicBezTo>
                  <a:cubicBezTo>
                    <a:pt x="0" y="7"/>
                    <a:pt x="13" y="7"/>
                    <a:pt x="17" y="7"/>
                  </a:cubicBezTo>
                  <a:cubicBezTo>
                    <a:pt x="19" y="8"/>
                    <a:pt x="27" y="7"/>
                    <a:pt x="2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1" name="Freeform 27"/>
            <p:cNvSpPr/>
            <p:nvPr/>
          </p:nvSpPr>
          <p:spPr bwMode="auto">
            <a:xfrm>
              <a:off x="7821239" y="3759344"/>
              <a:ext cx="58098" cy="28024"/>
            </a:xfrm>
            <a:custGeom>
              <a:avLst/>
              <a:gdLst>
                <a:gd name="T0" fmla="*/ 9 w 36"/>
                <a:gd name="T1" fmla="*/ 17 h 17"/>
                <a:gd name="T2" fmla="*/ 11 w 36"/>
                <a:gd name="T3" fmla="*/ 17 h 17"/>
                <a:gd name="T4" fmla="*/ 12 w 36"/>
                <a:gd name="T5" fmla="*/ 16 h 17"/>
                <a:gd name="T6" fmla="*/ 14 w 36"/>
                <a:gd name="T7" fmla="*/ 15 h 17"/>
                <a:gd name="T8" fmla="*/ 14 w 36"/>
                <a:gd name="T9" fmla="*/ 15 h 17"/>
                <a:gd name="T10" fmla="*/ 16 w 36"/>
                <a:gd name="T11" fmla="*/ 14 h 17"/>
                <a:gd name="T12" fmla="*/ 17 w 36"/>
                <a:gd name="T13" fmla="*/ 13 h 17"/>
                <a:gd name="T14" fmla="*/ 18 w 36"/>
                <a:gd name="T15" fmla="*/ 11 h 17"/>
                <a:gd name="T16" fmla="*/ 18 w 36"/>
                <a:gd name="T17" fmla="*/ 11 h 17"/>
                <a:gd name="T18" fmla="*/ 19 w 36"/>
                <a:gd name="T19" fmla="*/ 10 h 17"/>
                <a:gd name="T20" fmla="*/ 21 w 36"/>
                <a:gd name="T21" fmla="*/ 9 h 17"/>
                <a:gd name="T22" fmla="*/ 22 w 36"/>
                <a:gd name="T23" fmla="*/ 8 h 17"/>
                <a:gd name="T24" fmla="*/ 23 w 36"/>
                <a:gd name="T25" fmla="*/ 7 h 17"/>
                <a:gd name="T26" fmla="*/ 24 w 36"/>
                <a:gd name="T27" fmla="*/ 6 h 17"/>
                <a:gd name="T28" fmla="*/ 24 w 36"/>
                <a:gd name="T29" fmla="*/ 6 h 17"/>
                <a:gd name="T30" fmla="*/ 31 w 36"/>
                <a:gd name="T31" fmla="*/ 2 h 17"/>
                <a:gd name="T32" fmla="*/ 15 w 36"/>
                <a:gd name="T33" fmla="*/ 4 h 17"/>
                <a:gd name="T34" fmla="*/ 13 w 36"/>
                <a:gd name="T35" fmla="*/ 5 h 17"/>
                <a:gd name="T36" fmla="*/ 12 w 36"/>
                <a:gd name="T37" fmla="*/ 6 h 17"/>
                <a:gd name="T38" fmla="*/ 11 w 36"/>
                <a:gd name="T39" fmla="*/ 7 h 17"/>
                <a:gd name="T40" fmla="*/ 8 w 36"/>
                <a:gd name="T41" fmla="*/ 8 h 17"/>
                <a:gd name="T42" fmla="*/ 7 w 36"/>
                <a:gd name="T43" fmla="*/ 9 h 17"/>
                <a:gd name="T44" fmla="*/ 4 w 36"/>
                <a:gd name="T45" fmla="*/ 12 h 17"/>
                <a:gd name="T46" fmla="*/ 9 w 36"/>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17">
                  <a:moveTo>
                    <a:pt x="9" y="17"/>
                  </a:moveTo>
                  <a:cubicBezTo>
                    <a:pt x="9" y="17"/>
                    <a:pt x="10" y="17"/>
                    <a:pt x="11" y="17"/>
                  </a:cubicBezTo>
                  <a:cubicBezTo>
                    <a:pt x="11" y="17"/>
                    <a:pt x="12" y="16"/>
                    <a:pt x="12" y="16"/>
                  </a:cubicBezTo>
                  <a:cubicBezTo>
                    <a:pt x="12" y="16"/>
                    <a:pt x="13" y="16"/>
                    <a:pt x="14" y="15"/>
                  </a:cubicBezTo>
                  <a:cubicBezTo>
                    <a:pt x="14" y="15"/>
                    <a:pt x="14" y="15"/>
                    <a:pt x="14" y="15"/>
                  </a:cubicBezTo>
                  <a:cubicBezTo>
                    <a:pt x="15" y="14"/>
                    <a:pt x="15" y="14"/>
                    <a:pt x="16" y="14"/>
                  </a:cubicBezTo>
                  <a:cubicBezTo>
                    <a:pt x="16" y="13"/>
                    <a:pt x="17" y="13"/>
                    <a:pt x="17" y="13"/>
                  </a:cubicBezTo>
                  <a:cubicBezTo>
                    <a:pt x="17" y="12"/>
                    <a:pt x="18" y="12"/>
                    <a:pt x="18" y="11"/>
                  </a:cubicBezTo>
                  <a:cubicBezTo>
                    <a:pt x="18" y="11"/>
                    <a:pt x="18" y="11"/>
                    <a:pt x="18" y="11"/>
                  </a:cubicBezTo>
                  <a:cubicBezTo>
                    <a:pt x="19" y="11"/>
                    <a:pt x="19" y="11"/>
                    <a:pt x="19" y="10"/>
                  </a:cubicBezTo>
                  <a:cubicBezTo>
                    <a:pt x="20" y="10"/>
                    <a:pt x="20" y="9"/>
                    <a:pt x="21" y="9"/>
                  </a:cubicBezTo>
                  <a:cubicBezTo>
                    <a:pt x="21" y="8"/>
                    <a:pt x="22" y="8"/>
                    <a:pt x="22" y="8"/>
                  </a:cubicBezTo>
                  <a:cubicBezTo>
                    <a:pt x="22" y="7"/>
                    <a:pt x="23" y="7"/>
                    <a:pt x="23" y="7"/>
                  </a:cubicBezTo>
                  <a:cubicBezTo>
                    <a:pt x="23" y="7"/>
                    <a:pt x="23" y="6"/>
                    <a:pt x="24" y="6"/>
                  </a:cubicBezTo>
                  <a:cubicBezTo>
                    <a:pt x="24" y="6"/>
                    <a:pt x="24" y="6"/>
                    <a:pt x="24" y="6"/>
                  </a:cubicBezTo>
                  <a:cubicBezTo>
                    <a:pt x="26" y="5"/>
                    <a:pt x="36" y="4"/>
                    <a:pt x="31" y="2"/>
                  </a:cubicBezTo>
                  <a:cubicBezTo>
                    <a:pt x="27" y="0"/>
                    <a:pt x="16" y="2"/>
                    <a:pt x="15" y="4"/>
                  </a:cubicBezTo>
                  <a:cubicBezTo>
                    <a:pt x="14" y="4"/>
                    <a:pt x="14" y="5"/>
                    <a:pt x="13" y="5"/>
                  </a:cubicBezTo>
                  <a:cubicBezTo>
                    <a:pt x="13" y="5"/>
                    <a:pt x="13" y="6"/>
                    <a:pt x="12" y="6"/>
                  </a:cubicBezTo>
                  <a:cubicBezTo>
                    <a:pt x="12" y="6"/>
                    <a:pt x="12" y="6"/>
                    <a:pt x="11" y="7"/>
                  </a:cubicBezTo>
                  <a:cubicBezTo>
                    <a:pt x="10" y="7"/>
                    <a:pt x="9" y="8"/>
                    <a:pt x="8" y="8"/>
                  </a:cubicBezTo>
                  <a:cubicBezTo>
                    <a:pt x="8" y="9"/>
                    <a:pt x="7" y="9"/>
                    <a:pt x="7" y="9"/>
                  </a:cubicBezTo>
                  <a:cubicBezTo>
                    <a:pt x="6" y="10"/>
                    <a:pt x="5" y="11"/>
                    <a:pt x="4" y="12"/>
                  </a:cubicBezTo>
                  <a:cubicBezTo>
                    <a:pt x="0" y="15"/>
                    <a:pt x="3" y="16"/>
                    <a:pt x="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2" name="Freeform 28"/>
            <p:cNvSpPr/>
            <p:nvPr/>
          </p:nvSpPr>
          <p:spPr bwMode="auto">
            <a:xfrm>
              <a:off x="7715979" y="3587784"/>
              <a:ext cx="95691" cy="116880"/>
            </a:xfrm>
            <a:custGeom>
              <a:avLst/>
              <a:gdLst>
                <a:gd name="T0" fmla="*/ 56 w 59"/>
                <a:gd name="T1" fmla="*/ 0 h 72"/>
                <a:gd name="T2" fmla="*/ 50 w 59"/>
                <a:gd name="T3" fmla="*/ 6 h 72"/>
                <a:gd name="T4" fmla="*/ 37 w 59"/>
                <a:gd name="T5" fmla="*/ 6 h 72"/>
                <a:gd name="T6" fmla="*/ 22 w 59"/>
                <a:gd name="T7" fmla="*/ 3 h 72"/>
                <a:gd name="T8" fmla="*/ 14 w 59"/>
                <a:gd name="T9" fmla="*/ 4 h 72"/>
                <a:gd name="T10" fmla="*/ 9 w 59"/>
                <a:gd name="T11" fmla="*/ 8 h 72"/>
                <a:gd name="T12" fmla="*/ 4 w 59"/>
                <a:gd name="T13" fmla="*/ 21 h 72"/>
                <a:gd name="T14" fmla="*/ 1 w 59"/>
                <a:gd name="T15" fmla="*/ 28 h 72"/>
                <a:gd name="T16" fmla="*/ 1 w 59"/>
                <a:gd name="T17" fmla="*/ 38 h 72"/>
                <a:gd name="T18" fmla="*/ 0 w 59"/>
                <a:gd name="T19" fmla="*/ 47 h 72"/>
                <a:gd name="T20" fmla="*/ 9 w 59"/>
                <a:gd name="T21" fmla="*/ 53 h 72"/>
                <a:gd name="T22" fmla="*/ 11 w 59"/>
                <a:gd name="T23" fmla="*/ 65 h 72"/>
                <a:gd name="T24" fmla="*/ 11 w 59"/>
                <a:gd name="T25" fmla="*/ 71 h 72"/>
                <a:gd name="T26" fmla="*/ 21 w 59"/>
                <a:gd name="T27" fmla="*/ 70 h 72"/>
                <a:gd name="T28" fmla="*/ 17 w 59"/>
                <a:gd name="T29" fmla="*/ 53 h 72"/>
                <a:gd name="T30" fmla="*/ 18 w 59"/>
                <a:gd name="T31" fmla="*/ 44 h 72"/>
                <a:gd name="T32" fmla="*/ 26 w 59"/>
                <a:gd name="T33" fmla="*/ 44 h 72"/>
                <a:gd name="T34" fmla="*/ 26 w 59"/>
                <a:gd name="T35" fmla="*/ 52 h 72"/>
                <a:gd name="T36" fmla="*/ 30 w 59"/>
                <a:gd name="T37" fmla="*/ 60 h 72"/>
                <a:gd name="T38" fmla="*/ 34 w 59"/>
                <a:gd name="T39" fmla="*/ 64 h 72"/>
                <a:gd name="T40" fmla="*/ 38 w 59"/>
                <a:gd name="T41" fmla="*/ 62 h 72"/>
                <a:gd name="T42" fmla="*/ 42 w 59"/>
                <a:gd name="T43" fmla="*/ 59 h 72"/>
                <a:gd name="T44" fmla="*/ 38 w 59"/>
                <a:gd name="T45" fmla="*/ 52 h 72"/>
                <a:gd name="T46" fmla="*/ 38 w 59"/>
                <a:gd name="T47" fmla="*/ 46 h 72"/>
                <a:gd name="T48" fmla="*/ 34 w 59"/>
                <a:gd name="T49" fmla="*/ 40 h 72"/>
                <a:gd name="T50" fmla="*/ 29 w 59"/>
                <a:gd name="T51" fmla="*/ 35 h 72"/>
                <a:gd name="T52" fmla="*/ 32 w 59"/>
                <a:gd name="T53" fmla="*/ 26 h 72"/>
                <a:gd name="T54" fmla="*/ 40 w 59"/>
                <a:gd name="T55" fmla="*/ 22 h 72"/>
                <a:gd name="T56" fmla="*/ 37 w 59"/>
                <a:gd name="T57" fmla="*/ 20 h 72"/>
                <a:gd name="T58" fmla="*/ 23 w 59"/>
                <a:gd name="T59" fmla="*/ 25 h 72"/>
                <a:gd name="T60" fmla="*/ 15 w 59"/>
                <a:gd name="T61" fmla="*/ 28 h 72"/>
                <a:gd name="T62" fmla="*/ 10 w 59"/>
                <a:gd name="T63" fmla="*/ 20 h 72"/>
                <a:gd name="T64" fmla="*/ 12 w 59"/>
                <a:gd name="T65" fmla="*/ 13 h 72"/>
                <a:gd name="T66" fmla="*/ 18 w 59"/>
                <a:gd name="T67" fmla="*/ 12 h 72"/>
                <a:gd name="T68" fmla="*/ 29 w 59"/>
                <a:gd name="T69" fmla="*/ 11 h 72"/>
                <a:gd name="T70" fmla="*/ 40 w 59"/>
                <a:gd name="T71" fmla="*/ 13 h 72"/>
                <a:gd name="T72" fmla="*/ 49 w 59"/>
                <a:gd name="T73" fmla="*/ 12 h 72"/>
                <a:gd name="T74" fmla="*/ 57 w 59"/>
                <a:gd name="T75" fmla="*/ 5 h 72"/>
                <a:gd name="T76" fmla="*/ 56 w 59"/>
                <a:gd name="T7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72">
                  <a:moveTo>
                    <a:pt x="56" y="0"/>
                  </a:moveTo>
                  <a:cubicBezTo>
                    <a:pt x="54" y="0"/>
                    <a:pt x="52" y="5"/>
                    <a:pt x="50" y="6"/>
                  </a:cubicBezTo>
                  <a:cubicBezTo>
                    <a:pt x="48" y="8"/>
                    <a:pt x="40" y="6"/>
                    <a:pt x="37" y="6"/>
                  </a:cubicBezTo>
                  <a:cubicBezTo>
                    <a:pt x="33" y="6"/>
                    <a:pt x="27" y="5"/>
                    <a:pt x="22" y="3"/>
                  </a:cubicBezTo>
                  <a:cubicBezTo>
                    <a:pt x="16" y="1"/>
                    <a:pt x="16" y="0"/>
                    <a:pt x="14" y="4"/>
                  </a:cubicBezTo>
                  <a:cubicBezTo>
                    <a:pt x="13" y="7"/>
                    <a:pt x="12" y="5"/>
                    <a:pt x="9" y="8"/>
                  </a:cubicBezTo>
                  <a:cubicBezTo>
                    <a:pt x="7" y="11"/>
                    <a:pt x="7" y="19"/>
                    <a:pt x="4" y="21"/>
                  </a:cubicBezTo>
                  <a:cubicBezTo>
                    <a:pt x="1" y="23"/>
                    <a:pt x="3" y="26"/>
                    <a:pt x="1" y="28"/>
                  </a:cubicBezTo>
                  <a:cubicBezTo>
                    <a:pt x="0" y="30"/>
                    <a:pt x="2" y="33"/>
                    <a:pt x="1" y="38"/>
                  </a:cubicBezTo>
                  <a:cubicBezTo>
                    <a:pt x="0" y="44"/>
                    <a:pt x="0" y="42"/>
                    <a:pt x="0" y="47"/>
                  </a:cubicBezTo>
                  <a:cubicBezTo>
                    <a:pt x="1" y="53"/>
                    <a:pt x="5" y="51"/>
                    <a:pt x="9" y="53"/>
                  </a:cubicBezTo>
                  <a:cubicBezTo>
                    <a:pt x="12" y="55"/>
                    <a:pt x="13" y="61"/>
                    <a:pt x="11" y="65"/>
                  </a:cubicBezTo>
                  <a:cubicBezTo>
                    <a:pt x="8" y="69"/>
                    <a:pt x="9" y="70"/>
                    <a:pt x="11" y="71"/>
                  </a:cubicBezTo>
                  <a:cubicBezTo>
                    <a:pt x="14" y="72"/>
                    <a:pt x="19" y="70"/>
                    <a:pt x="21" y="70"/>
                  </a:cubicBezTo>
                  <a:cubicBezTo>
                    <a:pt x="22" y="69"/>
                    <a:pt x="18" y="55"/>
                    <a:pt x="17" y="53"/>
                  </a:cubicBezTo>
                  <a:cubicBezTo>
                    <a:pt x="17" y="51"/>
                    <a:pt x="18" y="44"/>
                    <a:pt x="18" y="44"/>
                  </a:cubicBezTo>
                  <a:cubicBezTo>
                    <a:pt x="19" y="43"/>
                    <a:pt x="27" y="42"/>
                    <a:pt x="26" y="44"/>
                  </a:cubicBezTo>
                  <a:cubicBezTo>
                    <a:pt x="24" y="45"/>
                    <a:pt x="23" y="49"/>
                    <a:pt x="26" y="52"/>
                  </a:cubicBezTo>
                  <a:cubicBezTo>
                    <a:pt x="29" y="55"/>
                    <a:pt x="29" y="58"/>
                    <a:pt x="30" y="60"/>
                  </a:cubicBezTo>
                  <a:cubicBezTo>
                    <a:pt x="31" y="61"/>
                    <a:pt x="32" y="63"/>
                    <a:pt x="34" y="64"/>
                  </a:cubicBezTo>
                  <a:cubicBezTo>
                    <a:pt x="36" y="65"/>
                    <a:pt x="38" y="63"/>
                    <a:pt x="38" y="62"/>
                  </a:cubicBezTo>
                  <a:cubicBezTo>
                    <a:pt x="38" y="61"/>
                    <a:pt x="41" y="60"/>
                    <a:pt x="42" y="59"/>
                  </a:cubicBezTo>
                  <a:cubicBezTo>
                    <a:pt x="44" y="59"/>
                    <a:pt x="41" y="55"/>
                    <a:pt x="38" y="52"/>
                  </a:cubicBezTo>
                  <a:cubicBezTo>
                    <a:pt x="34" y="49"/>
                    <a:pt x="37" y="47"/>
                    <a:pt x="38" y="46"/>
                  </a:cubicBezTo>
                  <a:cubicBezTo>
                    <a:pt x="39" y="45"/>
                    <a:pt x="40" y="40"/>
                    <a:pt x="34" y="40"/>
                  </a:cubicBezTo>
                  <a:cubicBezTo>
                    <a:pt x="29" y="40"/>
                    <a:pt x="29" y="36"/>
                    <a:pt x="29" y="35"/>
                  </a:cubicBezTo>
                  <a:cubicBezTo>
                    <a:pt x="28" y="34"/>
                    <a:pt x="31" y="28"/>
                    <a:pt x="32" y="26"/>
                  </a:cubicBezTo>
                  <a:cubicBezTo>
                    <a:pt x="34" y="25"/>
                    <a:pt x="37" y="24"/>
                    <a:pt x="40" y="22"/>
                  </a:cubicBezTo>
                  <a:cubicBezTo>
                    <a:pt x="42" y="21"/>
                    <a:pt x="42" y="19"/>
                    <a:pt x="37" y="20"/>
                  </a:cubicBezTo>
                  <a:cubicBezTo>
                    <a:pt x="31" y="20"/>
                    <a:pt x="24" y="22"/>
                    <a:pt x="23" y="25"/>
                  </a:cubicBezTo>
                  <a:cubicBezTo>
                    <a:pt x="23" y="28"/>
                    <a:pt x="19" y="28"/>
                    <a:pt x="15" y="28"/>
                  </a:cubicBezTo>
                  <a:cubicBezTo>
                    <a:pt x="11" y="28"/>
                    <a:pt x="9" y="22"/>
                    <a:pt x="10" y="20"/>
                  </a:cubicBezTo>
                  <a:cubicBezTo>
                    <a:pt x="11" y="19"/>
                    <a:pt x="13" y="15"/>
                    <a:pt x="12" y="13"/>
                  </a:cubicBezTo>
                  <a:cubicBezTo>
                    <a:pt x="12" y="11"/>
                    <a:pt x="15" y="11"/>
                    <a:pt x="18" y="12"/>
                  </a:cubicBezTo>
                  <a:cubicBezTo>
                    <a:pt x="21" y="13"/>
                    <a:pt x="27" y="12"/>
                    <a:pt x="29" y="11"/>
                  </a:cubicBezTo>
                  <a:cubicBezTo>
                    <a:pt x="31" y="11"/>
                    <a:pt x="36" y="12"/>
                    <a:pt x="40" y="13"/>
                  </a:cubicBezTo>
                  <a:cubicBezTo>
                    <a:pt x="44" y="14"/>
                    <a:pt x="46" y="13"/>
                    <a:pt x="49" y="12"/>
                  </a:cubicBezTo>
                  <a:cubicBezTo>
                    <a:pt x="51" y="11"/>
                    <a:pt x="56" y="6"/>
                    <a:pt x="57" y="5"/>
                  </a:cubicBezTo>
                  <a:cubicBezTo>
                    <a:pt x="58" y="4"/>
                    <a:pt x="59"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3" name="Freeform 29"/>
            <p:cNvSpPr/>
            <p:nvPr/>
          </p:nvSpPr>
          <p:spPr bwMode="auto">
            <a:xfrm>
              <a:off x="7538267" y="3491409"/>
              <a:ext cx="171561" cy="188648"/>
            </a:xfrm>
            <a:custGeom>
              <a:avLst/>
              <a:gdLst>
                <a:gd name="T0" fmla="*/ 98 w 106"/>
                <a:gd name="T1" fmla="*/ 65 h 117"/>
                <a:gd name="T2" fmla="*/ 91 w 106"/>
                <a:gd name="T3" fmla="*/ 54 h 117"/>
                <a:gd name="T4" fmla="*/ 80 w 106"/>
                <a:gd name="T5" fmla="*/ 37 h 117"/>
                <a:gd name="T6" fmla="*/ 85 w 106"/>
                <a:gd name="T7" fmla="*/ 35 h 117"/>
                <a:gd name="T8" fmla="*/ 83 w 106"/>
                <a:gd name="T9" fmla="*/ 34 h 117"/>
                <a:gd name="T10" fmla="*/ 83 w 106"/>
                <a:gd name="T11" fmla="*/ 32 h 117"/>
                <a:gd name="T12" fmla="*/ 93 w 106"/>
                <a:gd name="T13" fmla="*/ 29 h 117"/>
                <a:gd name="T14" fmla="*/ 84 w 106"/>
                <a:gd name="T15" fmla="*/ 14 h 117"/>
                <a:gd name="T16" fmla="*/ 74 w 106"/>
                <a:gd name="T17" fmla="*/ 4 h 117"/>
                <a:gd name="T18" fmla="*/ 60 w 106"/>
                <a:gd name="T19" fmla="*/ 15 h 117"/>
                <a:gd name="T20" fmla="*/ 55 w 106"/>
                <a:gd name="T21" fmla="*/ 23 h 117"/>
                <a:gd name="T22" fmla="*/ 53 w 106"/>
                <a:gd name="T23" fmla="*/ 22 h 117"/>
                <a:gd name="T24" fmla="*/ 52 w 106"/>
                <a:gd name="T25" fmla="*/ 22 h 117"/>
                <a:gd name="T26" fmla="*/ 51 w 106"/>
                <a:gd name="T27" fmla="*/ 22 h 117"/>
                <a:gd name="T28" fmla="*/ 45 w 106"/>
                <a:gd name="T29" fmla="*/ 32 h 117"/>
                <a:gd name="T30" fmla="*/ 45 w 106"/>
                <a:gd name="T31" fmla="*/ 32 h 117"/>
                <a:gd name="T32" fmla="*/ 41 w 106"/>
                <a:gd name="T33" fmla="*/ 36 h 117"/>
                <a:gd name="T34" fmla="*/ 39 w 106"/>
                <a:gd name="T35" fmla="*/ 37 h 117"/>
                <a:gd name="T36" fmla="*/ 38 w 106"/>
                <a:gd name="T37" fmla="*/ 38 h 117"/>
                <a:gd name="T38" fmla="*/ 37 w 106"/>
                <a:gd name="T39" fmla="*/ 39 h 117"/>
                <a:gd name="T40" fmla="*/ 36 w 106"/>
                <a:gd name="T41" fmla="*/ 44 h 117"/>
                <a:gd name="T42" fmla="*/ 18 w 106"/>
                <a:gd name="T43" fmla="*/ 59 h 117"/>
                <a:gd name="T44" fmla="*/ 9 w 106"/>
                <a:gd name="T45" fmla="*/ 58 h 117"/>
                <a:gd name="T46" fmla="*/ 6 w 106"/>
                <a:gd name="T47" fmla="*/ 56 h 117"/>
                <a:gd name="T48" fmla="*/ 4 w 106"/>
                <a:gd name="T49" fmla="*/ 55 h 117"/>
                <a:gd name="T50" fmla="*/ 1 w 106"/>
                <a:gd name="T51" fmla="*/ 68 h 117"/>
                <a:gd name="T52" fmla="*/ 11 w 106"/>
                <a:gd name="T53" fmla="*/ 86 h 117"/>
                <a:gd name="T54" fmla="*/ 32 w 106"/>
                <a:gd name="T55" fmla="*/ 106 h 117"/>
                <a:gd name="T56" fmla="*/ 47 w 106"/>
                <a:gd name="T57" fmla="*/ 107 h 117"/>
                <a:gd name="T58" fmla="*/ 66 w 106"/>
                <a:gd name="T59" fmla="*/ 114 h 117"/>
                <a:gd name="T60" fmla="*/ 82 w 106"/>
                <a:gd name="T61" fmla="*/ 104 h 117"/>
                <a:gd name="T62" fmla="*/ 93 w 106"/>
                <a:gd name="T63" fmla="*/ 7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7">
                  <a:moveTo>
                    <a:pt x="93" y="74"/>
                  </a:moveTo>
                  <a:cubicBezTo>
                    <a:pt x="94" y="68"/>
                    <a:pt x="92" y="65"/>
                    <a:pt x="98" y="65"/>
                  </a:cubicBezTo>
                  <a:cubicBezTo>
                    <a:pt x="103" y="65"/>
                    <a:pt x="106" y="65"/>
                    <a:pt x="102" y="62"/>
                  </a:cubicBezTo>
                  <a:cubicBezTo>
                    <a:pt x="98" y="60"/>
                    <a:pt x="89" y="56"/>
                    <a:pt x="91" y="54"/>
                  </a:cubicBezTo>
                  <a:cubicBezTo>
                    <a:pt x="93" y="51"/>
                    <a:pt x="93" y="50"/>
                    <a:pt x="91" y="49"/>
                  </a:cubicBezTo>
                  <a:cubicBezTo>
                    <a:pt x="90" y="47"/>
                    <a:pt x="79" y="37"/>
                    <a:pt x="80" y="37"/>
                  </a:cubicBezTo>
                  <a:cubicBezTo>
                    <a:pt x="81" y="37"/>
                    <a:pt x="87" y="37"/>
                    <a:pt x="86" y="36"/>
                  </a:cubicBezTo>
                  <a:cubicBezTo>
                    <a:pt x="85" y="36"/>
                    <a:pt x="85" y="35"/>
                    <a:pt x="85" y="35"/>
                  </a:cubicBezTo>
                  <a:cubicBezTo>
                    <a:pt x="85" y="35"/>
                    <a:pt x="85" y="35"/>
                    <a:pt x="85" y="35"/>
                  </a:cubicBezTo>
                  <a:cubicBezTo>
                    <a:pt x="84" y="34"/>
                    <a:pt x="84" y="34"/>
                    <a:pt x="83" y="34"/>
                  </a:cubicBezTo>
                  <a:cubicBezTo>
                    <a:pt x="83" y="34"/>
                    <a:pt x="83" y="34"/>
                    <a:pt x="83" y="34"/>
                  </a:cubicBezTo>
                  <a:cubicBezTo>
                    <a:pt x="83" y="33"/>
                    <a:pt x="82" y="32"/>
                    <a:pt x="83" y="32"/>
                  </a:cubicBezTo>
                  <a:cubicBezTo>
                    <a:pt x="83" y="32"/>
                    <a:pt x="83" y="32"/>
                    <a:pt x="83" y="32"/>
                  </a:cubicBezTo>
                  <a:cubicBezTo>
                    <a:pt x="86" y="32"/>
                    <a:pt x="94" y="30"/>
                    <a:pt x="93" y="29"/>
                  </a:cubicBezTo>
                  <a:cubicBezTo>
                    <a:pt x="89" y="25"/>
                    <a:pt x="101" y="20"/>
                    <a:pt x="96" y="19"/>
                  </a:cubicBezTo>
                  <a:cubicBezTo>
                    <a:pt x="94" y="18"/>
                    <a:pt x="88" y="15"/>
                    <a:pt x="84" y="14"/>
                  </a:cubicBezTo>
                  <a:cubicBezTo>
                    <a:pt x="79" y="12"/>
                    <a:pt x="76" y="11"/>
                    <a:pt x="77" y="10"/>
                  </a:cubicBezTo>
                  <a:cubicBezTo>
                    <a:pt x="77" y="9"/>
                    <a:pt x="77" y="6"/>
                    <a:pt x="74" y="4"/>
                  </a:cubicBezTo>
                  <a:cubicBezTo>
                    <a:pt x="72" y="2"/>
                    <a:pt x="68" y="0"/>
                    <a:pt x="67" y="1"/>
                  </a:cubicBezTo>
                  <a:cubicBezTo>
                    <a:pt x="65" y="2"/>
                    <a:pt x="60" y="14"/>
                    <a:pt x="60" y="15"/>
                  </a:cubicBezTo>
                  <a:cubicBezTo>
                    <a:pt x="59" y="15"/>
                    <a:pt x="57" y="18"/>
                    <a:pt x="57" y="19"/>
                  </a:cubicBezTo>
                  <a:cubicBezTo>
                    <a:pt x="57" y="21"/>
                    <a:pt x="56" y="23"/>
                    <a:pt x="55" y="23"/>
                  </a:cubicBezTo>
                  <a:cubicBezTo>
                    <a:pt x="55" y="23"/>
                    <a:pt x="55" y="23"/>
                    <a:pt x="54" y="23"/>
                  </a:cubicBezTo>
                  <a:cubicBezTo>
                    <a:pt x="54" y="23"/>
                    <a:pt x="54" y="23"/>
                    <a:pt x="53" y="22"/>
                  </a:cubicBezTo>
                  <a:cubicBezTo>
                    <a:pt x="53" y="22"/>
                    <a:pt x="53" y="22"/>
                    <a:pt x="53" y="22"/>
                  </a:cubicBezTo>
                  <a:cubicBezTo>
                    <a:pt x="53" y="22"/>
                    <a:pt x="52" y="22"/>
                    <a:pt x="52" y="22"/>
                  </a:cubicBezTo>
                  <a:cubicBezTo>
                    <a:pt x="52" y="22"/>
                    <a:pt x="52" y="22"/>
                    <a:pt x="52" y="22"/>
                  </a:cubicBezTo>
                  <a:cubicBezTo>
                    <a:pt x="51" y="22"/>
                    <a:pt x="51" y="22"/>
                    <a:pt x="51" y="22"/>
                  </a:cubicBezTo>
                  <a:cubicBezTo>
                    <a:pt x="50" y="24"/>
                    <a:pt x="47" y="28"/>
                    <a:pt x="45" y="28"/>
                  </a:cubicBezTo>
                  <a:cubicBezTo>
                    <a:pt x="43" y="28"/>
                    <a:pt x="46" y="31"/>
                    <a:pt x="45" y="32"/>
                  </a:cubicBezTo>
                  <a:cubicBezTo>
                    <a:pt x="45" y="32"/>
                    <a:pt x="45" y="32"/>
                    <a:pt x="45" y="32"/>
                  </a:cubicBezTo>
                  <a:cubicBezTo>
                    <a:pt x="45" y="32"/>
                    <a:pt x="45" y="32"/>
                    <a:pt x="45" y="32"/>
                  </a:cubicBezTo>
                  <a:cubicBezTo>
                    <a:pt x="44" y="33"/>
                    <a:pt x="43" y="34"/>
                    <a:pt x="41" y="36"/>
                  </a:cubicBezTo>
                  <a:cubicBezTo>
                    <a:pt x="41" y="36"/>
                    <a:pt x="41" y="36"/>
                    <a:pt x="41" y="36"/>
                  </a:cubicBezTo>
                  <a:cubicBezTo>
                    <a:pt x="41" y="36"/>
                    <a:pt x="40" y="36"/>
                    <a:pt x="40" y="37"/>
                  </a:cubicBezTo>
                  <a:cubicBezTo>
                    <a:pt x="40" y="37"/>
                    <a:pt x="40" y="37"/>
                    <a:pt x="39" y="37"/>
                  </a:cubicBezTo>
                  <a:cubicBezTo>
                    <a:pt x="39" y="38"/>
                    <a:pt x="39" y="38"/>
                    <a:pt x="39" y="38"/>
                  </a:cubicBezTo>
                  <a:cubicBezTo>
                    <a:pt x="39" y="38"/>
                    <a:pt x="38" y="38"/>
                    <a:pt x="38" y="38"/>
                  </a:cubicBezTo>
                  <a:cubicBezTo>
                    <a:pt x="38" y="39"/>
                    <a:pt x="38" y="39"/>
                    <a:pt x="38" y="39"/>
                  </a:cubicBezTo>
                  <a:cubicBezTo>
                    <a:pt x="38" y="39"/>
                    <a:pt x="37" y="39"/>
                    <a:pt x="37" y="39"/>
                  </a:cubicBezTo>
                  <a:cubicBezTo>
                    <a:pt x="37" y="39"/>
                    <a:pt x="37" y="39"/>
                    <a:pt x="36" y="39"/>
                  </a:cubicBezTo>
                  <a:cubicBezTo>
                    <a:pt x="35" y="39"/>
                    <a:pt x="37" y="43"/>
                    <a:pt x="36" y="44"/>
                  </a:cubicBezTo>
                  <a:cubicBezTo>
                    <a:pt x="34" y="44"/>
                    <a:pt x="24" y="45"/>
                    <a:pt x="22" y="45"/>
                  </a:cubicBezTo>
                  <a:cubicBezTo>
                    <a:pt x="20" y="45"/>
                    <a:pt x="19" y="59"/>
                    <a:pt x="18" y="59"/>
                  </a:cubicBezTo>
                  <a:cubicBezTo>
                    <a:pt x="17" y="59"/>
                    <a:pt x="11" y="60"/>
                    <a:pt x="10" y="59"/>
                  </a:cubicBezTo>
                  <a:cubicBezTo>
                    <a:pt x="9" y="59"/>
                    <a:pt x="9" y="58"/>
                    <a:pt x="9" y="58"/>
                  </a:cubicBezTo>
                  <a:cubicBezTo>
                    <a:pt x="8" y="58"/>
                    <a:pt x="7" y="57"/>
                    <a:pt x="6" y="56"/>
                  </a:cubicBezTo>
                  <a:cubicBezTo>
                    <a:pt x="6" y="56"/>
                    <a:pt x="6" y="56"/>
                    <a:pt x="6" y="56"/>
                  </a:cubicBezTo>
                  <a:cubicBezTo>
                    <a:pt x="5" y="56"/>
                    <a:pt x="5" y="56"/>
                    <a:pt x="4" y="55"/>
                  </a:cubicBezTo>
                  <a:cubicBezTo>
                    <a:pt x="4" y="55"/>
                    <a:pt x="4" y="55"/>
                    <a:pt x="4" y="55"/>
                  </a:cubicBezTo>
                  <a:cubicBezTo>
                    <a:pt x="3" y="55"/>
                    <a:pt x="3" y="55"/>
                    <a:pt x="2" y="55"/>
                  </a:cubicBezTo>
                  <a:cubicBezTo>
                    <a:pt x="0" y="55"/>
                    <a:pt x="0" y="65"/>
                    <a:pt x="1" y="68"/>
                  </a:cubicBezTo>
                  <a:cubicBezTo>
                    <a:pt x="1" y="71"/>
                    <a:pt x="4" y="84"/>
                    <a:pt x="7" y="84"/>
                  </a:cubicBezTo>
                  <a:cubicBezTo>
                    <a:pt x="10" y="84"/>
                    <a:pt x="11" y="83"/>
                    <a:pt x="11" y="86"/>
                  </a:cubicBezTo>
                  <a:cubicBezTo>
                    <a:pt x="11" y="89"/>
                    <a:pt x="16" y="103"/>
                    <a:pt x="17" y="103"/>
                  </a:cubicBezTo>
                  <a:cubicBezTo>
                    <a:pt x="19" y="103"/>
                    <a:pt x="32" y="105"/>
                    <a:pt x="32" y="106"/>
                  </a:cubicBezTo>
                  <a:cubicBezTo>
                    <a:pt x="33" y="107"/>
                    <a:pt x="31" y="108"/>
                    <a:pt x="35" y="108"/>
                  </a:cubicBezTo>
                  <a:cubicBezTo>
                    <a:pt x="38" y="109"/>
                    <a:pt x="46" y="109"/>
                    <a:pt x="47" y="107"/>
                  </a:cubicBezTo>
                  <a:cubicBezTo>
                    <a:pt x="47" y="106"/>
                    <a:pt x="46" y="106"/>
                    <a:pt x="51" y="108"/>
                  </a:cubicBezTo>
                  <a:cubicBezTo>
                    <a:pt x="57" y="110"/>
                    <a:pt x="65" y="112"/>
                    <a:pt x="66" y="114"/>
                  </a:cubicBezTo>
                  <a:cubicBezTo>
                    <a:pt x="66" y="116"/>
                    <a:pt x="67" y="117"/>
                    <a:pt x="72" y="115"/>
                  </a:cubicBezTo>
                  <a:cubicBezTo>
                    <a:pt x="76" y="112"/>
                    <a:pt x="81" y="110"/>
                    <a:pt x="82" y="104"/>
                  </a:cubicBezTo>
                  <a:cubicBezTo>
                    <a:pt x="82" y="99"/>
                    <a:pt x="80" y="94"/>
                    <a:pt x="83" y="91"/>
                  </a:cubicBezTo>
                  <a:cubicBezTo>
                    <a:pt x="86" y="88"/>
                    <a:pt x="91" y="81"/>
                    <a:pt x="9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4" name="Freeform 30"/>
            <p:cNvSpPr/>
            <p:nvPr/>
          </p:nvSpPr>
          <p:spPr bwMode="auto">
            <a:xfrm>
              <a:off x="7474018" y="3267902"/>
              <a:ext cx="38276" cy="35542"/>
            </a:xfrm>
            <a:custGeom>
              <a:avLst/>
              <a:gdLst>
                <a:gd name="T0" fmla="*/ 12 w 24"/>
                <a:gd name="T1" fmla="*/ 2 h 22"/>
                <a:gd name="T2" fmla="*/ 3 w 24"/>
                <a:gd name="T3" fmla="*/ 8 h 22"/>
                <a:gd name="T4" fmla="*/ 4 w 24"/>
                <a:gd name="T5" fmla="*/ 20 h 22"/>
                <a:gd name="T6" fmla="*/ 19 w 24"/>
                <a:gd name="T7" fmla="*/ 16 h 22"/>
                <a:gd name="T8" fmla="*/ 21 w 24"/>
                <a:gd name="T9" fmla="*/ 10 h 22"/>
                <a:gd name="T10" fmla="*/ 20 w 24"/>
                <a:gd name="T11" fmla="*/ 3 h 22"/>
                <a:gd name="T12" fmla="*/ 12 w 24"/>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12" y="2"/>
                  </a:moveTo>
                  <a:cubicBezTo>
                    <a:pt x="8" y="3"/>
                    <a:pt x="5" y="6"/>
                    <a:pt x="3" y="8"/>
                  </a:cubicBezTo>
                  <a:cubicBezTo>
                    <a:pt x="0" y="10"/>
                    <a:pt x="1" y="19"/>
                    <a:pt x="4" y="20"/>
                  </a:cubicBezTo>
                  <a:cubicBezTo>
                    <a:pt x="12" y="22"/>
                    <a:pt x="18" y="17"/>
                    <a:pt x="19" y="16"/>
                  </a:cubicBezTo>
                  <a:cubicBezTo>
                    <a:pt x="20" y="15"/>
                    <a:pt x="20" y="11"/>
                    <a:pt x="21" y="10"/>
                  </a:cubicBezTo>
                  <a:cubicBezTo>
                    <a:pt x="22" y="9"/>
                    <a:pt x="24" y="5"/>
                    <a:pt x="20" y="3"/>
                  </a:cubicBezTo>
                  <a:cubicBezTo>
                    <a:pt x="17" y="0"/>
                    <a:pt x="16"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5" name="Freeform 31"/>
            <p:cNvSpPr/>
            <p:nvPr/>
          </p:nvSpPr>
          <p:spPr bwMode="auto">
            <a:xfrm>
              <a:off x="7648312" y="3177679"/>
              <a:ext cx="27340" cy="64250"/>
            </a:xfrm>
            <a:custGeom>
              <a:avLst/>
              <a:gdLst>
                <a:gd name="T0" fmla="*/ 12 w 17"/>
                <a:gd name="T1" fmla="*/ 3 h 40"/>
                <a:gd name="T2" fmla="*/ 2 w 17"/>
                <a:gd name="T3" fmla="*/ 11 h 40"/>
                <a:gd name="T4" fmla="*/ 0 w 17"/>
                <a:gd name="T5" fmla="*/ 24 h 40"/>
                <a:gd name="T6" fmla="*/ 8 w 17"/>
                <a:gd name="T7" fmla="*/ 37 h 40"/>
                <a:gd name="T8" fmla="*/ 11 w 17"/>
                <a:gd name="T9" fmla="*/ 35 h 40"/>
                <a:gd name="T10" fmla="*/ 14 w 17"/>
                <a:gd name="T11" fmla="*/ 21 h 40"/>
                <a:gd name="T12" fmla="*/ 15 w 17"/>
                <a:gd name="T13" fmla="*/ 10 h 40"/>
                <a:gd name="T14" fmla="*/ 12 w 17"/>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0">
                  <a:moveTo>
                    <a:pt x="12" y="3"/>
                  </a:moveTo>
                  <a:cubicBezTo>
                    <a:pt x="10" y="0"/>
                    <a:pt x="2" y="9"/>
                    <a:pt x="2" y="11"/>
                  </a:cubicBezTo>
                  <a:cubicBezTo>
                    <a:pt x="1" y="12"/>
                    <a:pt x="0" y="21"/>
                    <a:pt x="0" y="24"/>
                  </a:cubicBezTo>
                  <a:cubicBezTo>
                    <a:pt x="1" y="27"/>
                    <a:pt x="5" y="34"/>
                    <a:pt x="8" y="37"/>
                  </a:cubicBezTo>
                  <a:cubicBezTo>
                    <a:pt x="10" y="39"/>
                    <a:pt x="10" y="40"/>
                    <a:pt x="11" y="35"/>
                  </a:cubicBezTo>
                  <a:cubicBezTo>
                    <a:pt x="12" y="31"/>
                    <a:pt x="13" y="23"/>
                    <a:pt x="14" y="21"/>
                  </a:cubicBezTo>
                  <a:cubicBezTo>
                    <a:pt x="16" y="20"/>
                    <a:pt x="17" y="12"/>
                    <a:pt x="15" y="10"/>
                  </a:cubicBezTo>
                  <a:cubicBezTo>
                    <a:pt x="14" y="7"/>
                    <a:pt x="12" y="4"/>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6" name="Freeform 32"/>
            <p:cNvSpPr/>
            <p:nvPr/>
          </p:nvSpPr>
          <p:spPr bwMode="auto">
            <a:xfrm>
              <a:off x="7763142" y="3032092"/>
              <a:ext cx="41694" cy="53314"/>
            </a:xfrm>
            <a:custGeom>
              <a:avLst/>
              <a:gdLst>
                <a:gd name="T0" fmla="*/ 21 w 26"/>
                <a:gd name="T1" fmla="*/ 6 h 33"/>
                <a:gd name="T2" fmla="*/ 18 w 26"/>
                <a:gd name="T3" fmla="*/ 3 h 33"/>
                <a:gd name="T4" fmla="*/ 12 w 26"/>
                <a:gd name="T5" fmla="*/ 2 h 33"/>
                <a:gd name="T6" fmla="*/ 7 w 26"/>
                <a:gd name="T7" fmla="*/ 3 h 33"/>
                <a:gd name="T8" fmla="*/ 2 w 26"/>
                <a:gd name="T9" fmla="*/ 7 h 33"/>
                <a:gd name="T10" fmla="*/ 1 w 26"/>
                <a:gd name="T11" fmla="*/ 12 h 33"/>
                <a:gd name="T12" fmla="*/ 8 w 26"/>
                <a:gd name="T13" fmla="*/ 16 h 33"/>
                <a:gd name="T14" fmla="*/ 7 w 26"/>
                <a:gd name="T15" fmla="*/ 10 h 33"/>
                <a:gd name="T16" fmla="*/ 11 w 26"/>
                <a:gd name="T17" fmla="*/ 14 h 33"/>
                <a:gd name="T18" fmla="*/ 10 w 26"/>
                <a:gd name="T19" fmla="*/ 21 h 33"/>
                <a:gd name="T20" fmla="*/ 11 w 26"/>
                <a:gd name="T21" fmla="*/ 27 h 33"/>
                <a:gd name="T22" fmla="*/ 15 w 26"/>
                <a:gd name="T23" fmla="*/ 32 h 33"/>
                <a:gd name="T24" fmla="*/ 16 w 26"/>
                <a:gd name="T25" fmla="*/ 28 h 33"/>
                <a:gd name="T26" fmla="*/ 20 w 26"/>
                <a:gd name="T27" fmla="*/ 33 h 33"/>
                <a:gd name="T28" fmla="*/ 23 w 26"/>
                <a:gd name="T29" fmla="*/ 29 h 33"/>
                <a:gd name="T30" fmla="*/ 23 w 26"/>
                <a:gd name="T31" fmla="*/ 22 h 33"/>
                <a:gd name="T32" fmla="*/ 26 w 26"/>
                <a:gd name="T33" fmla="*/ 13 h 33"/>
                <a:gd name="T34" fmla="*/ 21 w 26"/>
                <a:gd name="T3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33">
                  <a:moveTo>
                    <a:pt x="21" y="6"/>
                  </a:moveTo>
                  <a:cubicBezTo>
                    <a:pt x="20" y="4"/>
                    <a:pt x="20" y="2"/>
                    <a:pt x="18" y="3"/>
                  </a:cubicBezTo>
                  <a:cubicBezTo>
                    <a:pt x="16" y="3"/>
                    <a:pt x="14" y="3"/>
                    <a:pt x="12" y="2"/>
                  </a:cubicBezTo>
                  <a:cubicBezTo>
                    <a:pt x="10" y="0"/>
                    <a:pt x="8" y="0"/>
                    <a:pt x="7" y="3"/>
                  </a:cubicBezTo>
                  <a:cubicBezTo>
                    <a:pt x="6" y="5"/>
                    <a:pt x="4" y="6"/>
                    <a:pt x="2" y="7"/>
                  </a:cubicBezTo>
                  <a:cubicBezTo>
                    <a:pt x="0" y="8"/>
                    <a:pt x="1" y="11"/>
                    <a:pt x="1" y="12"/>
                  </a:cubicBezTo>
                  <a:cubicBezTo>
                    <a:pt x="1" y="13"/>
                    <a:pt x="7" y="16"/>
                    <a:pt x="8" y="16"/>
                  </a:cubicBezTo>
                  <a:cubicBezTo>
                    <a:pt x="9" y="16"/>
                    <a:pt x="6" y="11"/>
                    <a:pt x="7" y="10"/>
                  </a:cubicBezTo>
                  <a:cubicBezTo>
                    <a:pt x="8" y="10"/>
                    <a:pt x="10" y="12"/>
                    <a:pt x="11" y="14"/>
                  </a:cubicBezTo>
                  <a:cubicBezTo>
                    <a:pt x="13" y="15"/>
                    <a:pt x="11" y="20"/>
                    <a:pt x="10" y="21"/>
                  </a:cubicBezTo>
                  <a:cubicBezTo>
                    <a:pt x="9" y="22"/>
                    <a:pt x="10" y="25"/>
                    <a:pt x="11" y="27"/>
                  </a:cubicBezTo>
                  <a:cubicBezTo>
                    <a:pt x="11" y="29"/>
                    <a:pt x="13" y="32"/>
                    <a:pt x="15" y="32"/>
                  </a:cubicBezTo>
                  <a:cubicBezTo>
                    <a:pt x="16" y="33"/>
                    <a:pt x="15" y="29"/>
                    <a:pt x="16" y="28"/>
                  </a:cubicBezTo>
                  <a:cubicBezTo>
                    <a:pt x="17" y="28"/>
                    <a:pt x="18" y="33"/>
                    <a:pt x="20" y="33"/>
                  </a:cubicBezTo>
                  <a:cubicBezTo>
                    <a:pt x="21" y="33"/>
                    <a:pt x="22" y="30"/>
                    <a:pt x="23" y="29"/>
                  </a:cubicBezTo>
                  <a:cubicBezTo>
                    <a:pt x="24" y="28"/>
                    <a:pt x="24" y="25"/>
                    <a:pt x="23" y="22"/>
                  </a:cubicBezTo>
                  <a:cubicBezTo>
                    <a:pt x="23" y="19"/>
                    <a:pt x="24" y="14"/>
                    <a:pt x="26" y="13"/>
                  </a:cubicBezTo>
                  <a:cubicBezTo>
                    <a:pt x="26" y="11"/>
                    <a:pt x="22" y="8"/>
                    <a:pt x="2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7" name="Freeform 33"/>
            <p:cNvSpPr/>
            <p:nvPr/>
          </p:nvSpPr>
          <p:spPr bwMode="auto">
            <a:xfrm>
              <a:off x="7804835" y="3025257"/>
              <a:ext cx="40327" cy="34175"/>
            </a:xfrm>
            <a:custGeom>
              <a:avLst/>
              <a:gdLst>
                <a:gd name="T0" fmla="*/ 9 w 25"/>
                <a:gd name="T1" fmla="*/ 20 h 21"/>
                <a:gd name="T2" fmla="*/ 13 w 25"/>
                <a:gd name="T3" fmla="*/ 11 h 21"/>
                <a:gd name="T4" fmla="*/ 21 w 25"/>
                <a:gd name="T5" fmla="*/ 11 h 21"/>
                <a:gd name="T6" fmla="*/ 23 w 25"/>
                <a:gd name="T7" fmla="*/ 3 h 21"/>
                <a:gd name="T8" fmla="*/ 16 w 25"/>
                <a:gd name="T9" fmla="*/ 0 h 21"/>
                <a:gd name="T10" fmla="*/ 11 w 25"/>
                <a:gd name="T11" fmla="*/ 6 h 21"/>
                <a:gd name="T12" fmla="*/ 5 w 25"/>
                <a:gd name="T13" fmla="*/ 5 h 21"/>
                <a:gd name="T14" fmla="*/ 1 w 25"/>
                <a:gd name="T15" fmla="*/ 11 h 21"/>
                <a:gd name="T16" fmla="*/ 4 w 25"/>
                <a:gd name="T17" fmla="*/ 13 h 21"/>
                <a:gd name="T18" fmla="*/ 9 w 2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9" y="20"/>
                  </a:moveTo>
                  <a:cubicBezTo>
                    <a:pt x="12" y="21"/>
                    <a:pt x="12" y="12"/>
                    <a:pt x="13" y="11"/>
                  </a:cubicBezTo>
                  <a:cubicBezTo>
                    <a:pt x="14" y="9"/>
                    <a:pt x="19" y="11"/>
                    <a:pt x="21" y="11"/>
                  </a:cubicBezTo>
                  <a:cubicBezTo>
                    <a:pt x="22" y="11"/>
                    <a:pt x="25" y="4"/>
                    <a:pt x="23" y="3"/>
                  </a:cubicBezTo>
                  <a:cubicBezTo>
                    <a:pt x="22" y="2"/>
                    <a:pt x="18" y="0"/>
                    <a:pt x="16" y="0"/>
                  </a:cubicBezTo>
                  <a:cubicBezTo>
                    <a:pt x="14" y="1"/>
                    <a:pt x="14" y="5"/>
                    <a:pt x="11" y="6"/>
                  </a:cubicBezTo>
                  <a:cubicBezTo>
                    <a:pt x="8" y="6"/>
                    <a:pt x="7" y="4"/>
                    <a:pt x="5" y="5"/>
                  </a:cubicBezTo>
                  <a:cubicBezTo>
                    <a:pt x="4" y="7"/>
                    <a:pt x="1" y="10"/>
                    <a:pt x="1" y="11"/>
                  </a:cubicBezTo>
                  <a:cubicBezTo>
                    <a:pt x="0" y="12"/>
                    <a:pt x="2" y="12"/>
                    <a:pt x="4" y="13"/>
                  </a:cubicBezTo>
                  <a:cubicBezTo>
                    <a:pt x="5" y="13"/>
                    <a:pt x="5" y="18"/>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8" name="Freeform 34"/>
            <p:cNvSpPr/>
            <p:nvPr/>
          </p:nvSpPr>
          <p:spPr bwMode="auto">
            <a:xfrm>
              <a:off x="7778862" y="2896074"/>
              <a:ext cx="157207" cy="145587"/>
            </a:xfrm>
            <a:custGeom>
              <a:avLst/>
              <a:gdLst>
                <a:gd name="T0" fmla="*/ 88 w 97"/>
                <a:gd name="T1" fmla="*/ 65 h 90"/>
                <a:gd name="T2" fmla="*/ 87 w 97"/>
                <a:gd name="T3" fmla="*/ 72 h 90"/>
                <a:gd name="T4" fmla="*/ 93 w 97"/>
                <a:gd name="T5" fmla="*/ 68 h 90"/>
                <a:gd name="T6" fmla="*/ 93 w 97"/>
                <a:gd name="T7" fmla="*/ 57 h 90"/>
                <a:gd name="T8" fmla="*/ 90 w 97"/>
                <a:gd name="T9" fmla="*/ 38 h 90"/>
                <a:gd name="T10" fmla="*/ 94 w 97"/>
                <a:gd name="T11" fmla="*/ 35 h 90"/>
                <a:gd name="T12" fmla="*/ 95 w 97"/>
                <a:gd name="T13" fmla="*/ 23 h 90"/>
                <a:gd name="T14" fmla="*/ 84 w 97"/>
                <a:gd name="T15" fmla="*/ 2 h 90"/>
                <a:gd name="T16" fmla="*/ 79 w 97"/>
                <a:gd name="T17" fmla="*/ 3 h 90"/>
                <a:gd name="T18" fmla="*/ 83 w 97"/>
                <a:gd name="T19" fmla="*/ 6 h 90"/>
                <a:gd name="T20" fmla="*/ 77 w 97"/>
                <a:gd name="T21" fmla="*/ 4 h 90"/>
                <a:gd name="T22" fmla="*/ 74 w 97"/>
                <a:gd name="T23" fmla="*/ 5 h 90"/>
                <a:gd name="T24" fmla="*/ 75 w 97"/>
                <a:gd name="T25" fmla="*/ 13 h 90"/>
                <a:gd name="T26" fmla="*/ 77 w 97"/>
                <a:gd name="T27" fmla="*/ 19 h 90"/>
                <a:gd name="T28" fmla="*/ 74 w 97"/>
                <a:gd name="T29" fmla="*/ 38 h 90"/>
                <a:gd name="T30" fmla="*/ 60 w 97"/>
                <a:gd name="T31" fmla="*/ 51 h 90"/>
                <a:gd name="T32" fmla="*/ 54 w 97"/>
                <a:gd name="T33" fmla="*/ 49 h 90"/>
                <a:gd name="T34" fmla="*/ 50 w 97"/>
                <a:gd name="T35" fmla="*/ 48 h 90"/>
                <a:gd name="T36" fmla="*/ 47 w 97"/>
                <a:gd name="T37" fmla="*/ 60 h 90"/>
                <a:gd name="T38" fmla="*/ 45 w 97"/>
                <a:gd name="T39" fmla="*/ 67 h 90"/>
                <a:gd name="T40" fmla="*/ 35 w 97"/>
                <a:gd name="T41" fmla="*/ 64 h 90"/>
                <a:gd name="T42" fmla="*/ 17 w 97"/>
                <a:gd name="T43" fmla="*/ 67 h 90"/>
                <a:gd name="T44" fmla="*/ 6 w 97"/>
                <a:gd name="T45" fmla="*/ 78 h 90"/>
                <a:gd name="T46" fmla="*/ 8 w 97"/>
                <a:gd name="T47" fmla="*/ 83 h 90"/>
                <a:gd name="T48" fmla="*/ 17 w 97"/>
                <a:gd name="T49" fmla="*/ 82 h 90"/>
                <a:gd name="T50" fmla="*/ 26 w 97"/>
                <a:gd name="T51" fmla="*/ 79 h 90"/>
                <a:gd name="T52" fmla="*/ 37 w 97"/>
                <a:gd name="T53" fmla="*/ 76 h 90"/>
                <a:gd name="T54" fmla="*/ 43 w 97"/>
                <a:gd name="T55" fmla="*/ 82 h 90"/>
                <a:gd name="T56" fmla="*/ 51 w 97"/>
                <a:gd name="T57" fmla="*/ 90 h 90"/>
                <a:gd name="T58" fmla="*/ 60 w 97"/>
                <a:gd name="T59" fmla="*/ 81 h 90"/>
                <a:gd name="T60" fmla="*/ 64 w 97"/>
                <a:gd name="T61" fmla="*/ 78 h 90"/>
                <a:gd name="T62" fmla="*/ 75 w 97"/>
                <a:gd name="T63" fmla="*/ 75 h 90"/>
                <a:gd name="T64" fmla="*/ 81 w 97"/>
                <a:gd name="T65" fmla="*/ 76 h 90"/>
                <a:gd name="T66" fmla="*/ 84 w 97"/>
                <a:gd name="T67" fmla="*/ 6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90">
                  <a:moveTo>
                    <a:pt x="84" y="68"/>
                  </a:moveTo>
                  <a:cubicBezTo>
                    <a:pt x="86" y="68"/>
                    <a:pt x="87" y="65"/>
                    <a:pt x="88" y="65"/>
                  </a:cubicBezTo>
                  <a:cubicBezTo>
                    <a:pt x="88" y="64"/>
                    <a:pt x="89" y="66"/>
                    <a:pt x="88" y="67"/>
                  </a:cubicBezTo>
                  <a:cubicBezTo>
                    <a:pt x="88" y="68"/>
                    <a:pt x="86" y="70"/>
                    <a:pt x="87" y="72"/>
                  </a:cubicBezTo>
                  <a:cubicBezTo>
                    <a:pt x="87" y="74"/>
                    <a:pt x="91" y="74"/>
                    <a:pt x="92" y="74"/>
                  </a:cubicBezTo>
                  <a:cubicBezTo>
                    <a:pt x="94" y="74"/>
                    <a:pt x="92" y="71"/>
                    <a:pt x="93" y="68"/>
                  </a:cubicBezTo>
                  <a:cubicBezTo>
                    <a:pt x="94" y="66"/>
                    <a:pt x="97" y="66"/>
                    <a:pt x="95" y="64"/>
                  </a:cubicBezTo>
                  <a:cubicBezTo>
                    <a:pt x="92" y="62"/>
                    <a:pt x="93" y="58"/>
                    <a:pt x="93" y="57"/>
                  </a:cubicBezTo>
                  <a:cubicBezTo>
                    <a:pt x="93" y="56"/>
                    <a:pt x="93" y="50"/>
                    <a:pt x="93" y="48"/>
                  </a:cubicBezTo>
                  <a:cubicBezTo>
                    <a:pt x="94" y="47"/>
                    <a:pt x="91" y="40"/>
                    <a:pt x="90" y="38"/>
                  </a:cubicBezTo>
                  <a:cubicBezTo>
                    <a:pt x="90" y="36"/>
                    <a:pt x="90" y="34"/>
                    <a:pt x="91" y="34"/>
                  </a:cubicBezTo>
                  <a:cubicBezTo>
                    <a:pt x="92" y="34"/>
                    <a:pt x="93" y="35"/>
                    <a:pt x="94" y="35"/>
                  </a:cubicBezTo>
                  <a:cubicBezTo>
                    <a:pt x="95" y="34"/>
                    <a:pt x="94" y="30"/>
                    <a:pt x="94" y="29"/>
                  </a:cubicBezTo>
                  <a:cubicBezTo>
                    <a:pt x="94" y="28"/>
                    <a:pt x="95" y="25"/>
                    <a:pt x="95" y="23"/>
                  </a:cubicBezTo>
                  <a:cubicBezTo>
                    <a:pt x="95" y="22"/>
                    <a:pt x="91" y="11"/>
                    <a:pt x="89" y="11"/>
                  </a:cubicBezTo>
                  <a:cubicBezTo>
                    <a:pt x="88" y="10"/>
                    <a:pt x="85" y="4"/>
                    <a:pt x="84" y="2"/>
                  </a:cubicBezTo>
                  <a:cubicBezTo>
                    <a:pt x="84" y="1"/>
                    <a:pt x="82" y="0"/>
                    <a:pt x="80" y="0"/>
                  </a:cubicBezTo>
                  <a:cubicBezTo>
                    <a:pt x="78" y="0"/>
                    <a:pt x="79" y="2"/>
                    <a:pt x="79" y="3"/>
                  </a:cubicBezTo>
                  <a:cubicBezTo>
                    <a:pt x="79" y="3"/>
                    <a:pt x="81" y="3"/>
                    <a:pt x="82" y="3"/>
                  </a:cubicBezTo>
                  <a:cubicBezTo>
                    <a:pt x="82" y="3"/>
                    <a:pt x="83" y="5"/>
                    <a:pt x="83" y="6"/>
                  </a:cubicBezTo>
                  <a:cubicBezTo>
                    <a:pt x="83" y="7"/>
                    <a:pt x="81" y="7"/>
                    <a:pt x="80" y="7"/>
                  </a:cubicBezTo>
                  <a:cubicBezTo>
                    <a:pt x="78" y="7"/>
                    <a:pt x="78" y="6"/>
                    <a:pt x="77" y="4"/>
                  </a:cubicBezTo>
                  <a:cubicBezTo>
                    <a:pt x="76" y="3"/>
                    <a:pt x="76" y="2"/>
                    <a:pt x="75" y="2"/>
                  </a:cubicBezTo>
                  <a:cubicBezTo>
                    <a:pt x="73" y="2"/>
                    <a:pt x="74" y="3"/>
                    <a:pt x="74" y="5"/>
                  </a:cubicBezTo>
                  <a:cubicBezTo>
                    <a:pt x="74" y="7"/>
                    <a:pt x="74" y="7"/>
                    <a:pt x="73" y="8"/>
                  </a:cubicBezTo>
                  <a:cubicBezTo>
                    <a:pt x="72" y="9"/>
                    <a:pt x="74" y="11"/>
                    <a:pt x="75" y="13"/>
                  </a:cubicBezTo>
                  <a:cubicBezTo>
                    <a:pt x="76" y="15"/>
                    <a:pt x="76" y="15"/>
                    <a:pt x="74" y="16"/>
                  </a:cubicBezTo>
                  <a:cubicBezTo>
                    <a:pt x="73" y="18"/>
                    <a:pt x="75" y="18"/>
                    <a:pt x="77" y="19"/>
                  </a:cubicBezTo>
                  <a:cubicBezTo>
                    <a:pt x="79" y="21"/>
                    <a:pt x="77" y="26"/>
                    <a:pt x="77" y="28"/>
                  </a:cubicBezTo>
                  <a:cubicBezTo>
                    <a:pt x="77" y="31"/>
                    <a:pt x="76" y="35"/>
                    <a:pt x="74" y="38"/>
                  </a:cubicBezTo>
                  <a:cubicBezTo>
                    <a:pt x="72" y="41"/>
                    <a:pt x="69" y="45"/>
                    <a:pt x="67" y="46"/>
                  </a:cubicBezTo>
                  <a:cubicBezTo>
                    <a:pt x="64" y="47"/>
                    <a:pt x="61" y="50"/>
                    <a:pt x="60" y="51"/>
                  </a:cubicBezTo>
                  <a:cubicBezTo>
                    <a:pt x="59" y="52"/>
                    <a:pt x="58" y="53"/>
                    <a:pt x="56" y="53"/>
                  </a:cubicBezTo>
                  <a:cubicBezTo>
                    <a:pt x="54" y="54"/>
                    <a:pt x="53" y="51"/>
                    <a:pt x="54" y="49"/>
                  </a:cubicBezTo>
                  <a:cubicBezTo>
                    <a:pt x="54" y="47"/>
                    <a:pt x="55" y="45"/>
                    <a:pt x="54" y="45"/>
                  </a:cubicBezTo>
                  <a:cubicBezTo>
                    <a:pt x="53" y="46"/>
                    <a:pt x="50" y="47"/>
                    <a:pt x="50" y="48"/>
                  </a:cubicBezTo>
                  <a:cubicBezTo>
                    <a:pt x="50" y="49"/>
                    <a:pt x="51" y="52"/>
                    <a:pt x="51" y="54"/>
                  </a:cubicBezTo>
                  <a:cubicBezTo>
                    <a:pt x="51" y="56"/>
                    <a:pt x="48" y="58"/>
                    <a:pt x="47" y="60"/>
                  </a:cubicBezTo>
                  <a:cubicBezTo>
                    <a:pt x="46" y="62"/>
                    <a:pt x="49" y="63"/>
                    <a:pt x="49" y="65"/>
                  </a:cubicBezTo>
                  <a:cubicBezTo>
                    <a:pt x="48" y="67"/>
                    <a:pt x="46" y="67"/>
                    <a:pt x="45" y="67"/>
                  </a:cubicBezTo>
                  <a:cubicBezTo>
                    <a:pt x="44" y="67"/>
                    <a:pt x="43" y="66"/>
                    <a:pt x="42" y="65"/>
                  </a:cubicBezTo>
                  <a:cubicBezTo>
                    <a:pt x="40" y="64"/>
                    <a:pt x="40" y="64"/>
                    <a:pt x="35" y="64"/>
                  </a:cubicBezTo>
                  <a:cubicBezTo>
                    <a:pt x="31" y="64"/>
                    <a:pt x="32" y="65"/>
                    <a:pt x="30" y="66"/>
                  </a:cubicBezTo>
                  <a:cubicBezTo>
                    <a:pt x="28" y="67"/>
                    <a:pt x="20" y="67"/>
                    <a:pt x="17" y="67"/>
                  </a:cubicBezTo>
                  <a:cubicBezTo>
                    <a:pt x="15" y="68"/>
                    <a:pt x="13" y="72"/>
                    <a:pt x="11" y="73"/>
                  </a:cubicBezTo>
                  <a:cubicBezTo>
                    <a:pt x="8" y="75"/>
                    <a:pt x="8" y="77"/>
                    <a:pt x="6" y="78"/>
                  </a:cubicBezTo>
                  <a:cubicBezTo>
                    <a:pt x="5" y="80"/>
                    <a:pt x="2" y="79"/>
                    <a:pt x="1" y="82"/>
                  </a:cubicBezTo>
                  <a:cubicBezTo>
                    <a:pt x="0" y="85"/>
                    <a:pt x="4" y="83"/>
                    <a:pt x="8" y="83"/>
                  </a:cubicBezTo>
                  <a:cubicBezTo>
                    <a:pt x="11" y="83"/>
                    <a:pt x="12" y="83"/>
                    <a:pt x="12" y="82"/>
                  </a:cubicBezTo>
                  <a:cubicBezTo>
                    <a:pt x="13" y="82"/>
                    <a:pt x="16" y="81"/>
                    <a:pt x="17" y="82"/>
                  </a:cubicBezTo>
                  <a:cubicBezTo>
                    <a:pt x="18" y="83"/>
                    <a:pt x="21" y="82"/>
                    <a:pt x="22" y="82"/>
                  </a:cubicBezTo>
                  <a:cubicBezTo>
                    <a:pt x="23" y="82"/>
                    <a:pt x="24" y="78"/>
                    <a:pt x="26" y="79"/>
                  </a:cubicBezTo>
                  <a:cubicBezTo>
                    <a:pt x="28" y="80"/>
                    <a:pt x="30" y="78"/>
                    <a:pt x="31" y="77"/>
                  </a:cubicBezTo>
                  <a:cubicBezTo>
                    <a:pt x="32" y="77"/>
                    <a:pt x="36" y="76"/>
                    <a:pt x="37" y="76"/>
                  </a:cubicBezTo>
                  <a:cubicBezTo>
                    <a:pt x="39" y="76"/>
                    <a:pt x="41" y="76"/>
                    <a:pt x="44" y="77"/>
                  </a:cubicBezTo>
                  <a:cubicBezTo>
                    <a:pt x="46" y="79"/>
                    <a:pt x="44" y="81"/>
                    <a:pt x="43" y="82"/>
                  </a:cubicBezTo>
                  <a:cubicBezTo>
                    <a:pt x="42" y="82"/>
                    <a:pt x="43" y="85"/>
                    <a:pt x="45" y="87"/>
                  </a:cubicBezTo>
                  <a:cubicBezTo>
                    <a:pt x="47" y="89"/>
                    <a:pt x="48" y="90"/>
                    <a:pt x="51" y="90"/>
                  </a:cubicBezTo>
                  <a:cubicBezTo>
                    <a:pt x="54" y="90"/>
                    <a:pt x="55" y="84"/>
                    <a:pt x="57" y="83"/>
                  </a:cubicBezTo>
                  <a:cubicBezTo>
                    <a:pt x="58" y="81"/>
                    <a:pt x="59" y="82"/>
                    <a:pt x="60" y="81"/>
                  </a:cubicBezTo>
                  <a:cubicBezTo>
                    <a:pt x="60" y="81"/>
                    <a:pt x="60" y="77"/>
                    <a:pt x="61" y="76"/>
                  </a:cubicBezTo>
                  <a:cubicBezTo>
                    <a:pt x="61" y="76"/>
                    <a:pt x="63" y="78"/>
                    <a:pt x="64" y="78"/>
                  </a:cubicBezTo>
                  <a:cubicBezTo>
                    <a:pt x="65" y="78"/>
                    <a:pt x="68" y="78"/>
                    <a:pt x="69" y="78"/>
                  </a:cubicBezTo>
                  <a:cubicBezTo>
                    <a:pt x="71" y="78"/>
                    <a:pt x="75" y="76"/>
                    <a:pt x="75" y="75"/>
                  </a:cubicBezTo>
                  <a:cubicBezTo>
                    <a:pt x="76" y="75"/>
                    <a:pt x="77" y="73"/>
                    <a:pt x="78" y="73"/>
                  </a:cubicBezTo>
                  <a:cubicBezTo>
                    <a:pt x="78" y="72"/>
                    <a:pt x="79" y="76"/>
                    <a:pt x="81" y="76"/>
                  </a:cubicBezTo>
                  <a:cubicBezTo>
                    <a:pt x="82" y="76"/>
                    <a:pt x="82" y="70"/>
                    <a:pt x="82" y="69"/>
                  </a:cubicBezTo>
                  <a:cubicBezTo>
                    <a:pt x="82" y="67"/>
                    <a:pt x="83" y="68"/>
                    <a:pt x="84"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69" name="Freeform 35"/>
            <p:cNvSpPr/>
            <p:nvPr/>
          </p:nvSpPr>
          <p:spPr bwMode="auto">
            <a:xfrm>
              <a:off x="7885489" y="2818154"/>
              <a:ext cx="86122" cy="79287"/>
            </a:xfrm>
            <a:custGeom>
              <a:avLst/>
              <a:gdLst>
                <a:gd name="T0" fmla="*/ 46 w 53"/>
                <a:gd name="T1" fmla="*/ 20 h 49"/>
                <a:gd name="T2" fmla="*/ 45 w 53"/>
                <a:gd name="T3" fmla="*/ 15 h 49"/>
                <a:gd name="T4" fmla="*/ 39 w 53"/>
                <a:gd name="T5" fmla="*/ 17 h 49"/>
                <a:gd name="T6" fmla="*/ 37 w 53"/>
                <a:gd name="T7" fmla="*/ 14 h 49"/>
                <a:gd name="T8" fmla="*/ 32 w 53"/>
                <a:gd name="T9" fmla="*/ 15 h 49"/>
                <a:gd name="T10" fmla="*/ 22 w 53"/>
                <a:gd name="T11" fmla="*/ 9 h 49"/>
                <a:gd name="T12" fmla="*/ 13 w 53"/>
                <a:gd name="T13" fmla="*/ 1 h 49"/>
                <a:gd name="T14" fmla="*/ 10 w 53"/>
                <a:gd name="T15" fmla="*/ 2 h 49"/>
                <a:gd name="T16" fmla="*/ 11 w 53"/>
                <a:gd name="T17" fmla="*/ 6 h 49"/>
                <a:gd name="T18" fmla="*/ 13 w 53"/>
                <a:gd name="T19" fmla="*/ 17 h 49"/>
                <a:gd name="T20" fmla="*/ 13 w 53"/>
                <a:gd name="T21" fmla="*/ 24 h 49"/>
                <a:gd name="T22" fmla="*/ 11 w 53"/>
                <a:gd name="T23" fmla="*/ 29 h 49"/>
                <a:gd name="T24" fmla="*/ 5 w 53"/>
                <a:gd name="T25" fmla="*/ 28 h 49"/>
                <a:gd name="T26" fmla="*/ 3 w 53"/>
                <a:gd name="T27" fmla="*/ 32 h 49"/>
                <a:gd name="T28" fmla="*/ 0 w 53"/>
                <a:gd name="T29" fmla="*/ 36 h 49"/>
                <a:gd name="T30" fmla="*/ 3 w 53"/>
                <a:gd name="T31" fmla="*/ 41 h 49"/>
                <a:gd name="T32" fmla="*/ 3 w 53"/>
                <a:gd name="T33" fmla="*/ 44 h 49"/>
                <a:gd name="T34" fmla="*/ 5 w 53"/>
                <a:gd name="T35" fmla="*/ 48 h 49"/>
                <a:gd name="T36" fmla="*/ 9 w 53"/>
                <a:gd name="T37" fmla="*/ 45 h 49"/>
                <a:gd name="T38" fmla="*/ 13 w 53"/>
                <a:gd name="T39" fmla="*/ 43 h 49"/>
                <a:gd name="T40" fmla="*/ 11 w 53"/>
                <a:gd name="T41" fmla="*/ 40 h 49"/>
                <a:gd name="T42" fmla="*/ 6 w 53"/>
                <a:gd name="T43" fmla="*/ 39 h 49"/>
                <a:gd name="T44" fmla="*/ 6 w 53"/>
                <a:gd name="T45" fmla="*/ 34 h 49"/>
                <a:gd name="T46" fmla="*/ 11 w 53"/>
                <a:gd name="T47" fmla="*/ 38 h 49"/>
                <a:gd name="T48" fmla="*/ 16 w 53"/>
                <a:gd name="T49" fmla="*/ 34 h 49"/>
                <a:gd name="T50" fmla="*/ 22 w 53"/>
                <a:gd name="T51" fmla="*/ 36 h 49"/>
                <a:gd name="T52" fmla="*/ 33 w 53"/>
                <a:gd name="T53" fmla="*/ 42 h 49"/>
                <a:gd name="T54" fmla="*/ 35 w 53"/>
                <a:gd name="T55" fmla="*/ 36 h 49"/>
                <a:gd name="T56" fmla="*/ 41 w 53"/>
                <a:gd name="T57" fmla="*/ 29 h 49"/>
                <a:gd name="T58" fmla="*/ 53 w 53"/>
                <a:gd name="T59" fmla="*/ 25 h 49"/>
                <a:gd name="T60" fmla="*/ 49 w 53"/>
                <a:gd name="T61" fmla="*/ 24 h 49"/>
                <a:gd name="T62" fmla="*/ 46 w 53"/>
                <a:gd name="T6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9">
                  <a:moveTo>
                    <a:pt x="46" y="20"/>
                  </a:moveTo>
                  <a:cubicBezTo>
                    <a:pt x="46" y="19"/>
                    <a:pt x="45" y="16"/>
                    <a:pt x="45" y="15"/>
                  </a:cubicBezTo>
                  <a:cubicBezTo>
                    <a:pt x="45" y="14"/>
                    <a:pt x="41" y="17"/>
                    <a:pt x="39" y="17"/>
                  </a:cubicBezTo>
                  <a:cubicBezTo>
                    <a:pt x="37" y="17"/>
                    <a:pt x="37" y="15"/>
                    <a:pt x="37" y="14"/>
                  </a:cubicBezTo>
                  <a:cubicBezTo>
                    <a:pt x="36" y="13"/>
                    <a:pt x="34" y="14"/>
                    <a:pt x="32" y="15"/>
                  </a:cubicBezTo>
                  <a:cubicBezTo>
                    <a:pt x="30" y="15"/>
                    <a:pt x="25" y="11"/>
                    <a:pt x="22" y="9"/>
                  </a:cubicBezTo>
                  <a:cubicBezTo>
                    <a:pt x="19" y="7"/>
                    <a:pt x="14" y="2"/>
                    <a:pt x="13" y="1"/>
                  </a:cubicBezTo>
                  <a:cubicBezTo>
                    <a:pt x="12" y="0"/>
                    <a:pt x="11" y="1"/>
                    <a:pt x="10" y="2"/>
                  </a:cubicBezTo>
                  <a:cubicBezTo>
                    <a:pt x="9" y="3"/>
                    <a:pt x="9" y="5"/>
                    <a:pt x="11" y="6"/>
                  </a:cubicBezTo>
                  <a:cubicBezTo>
                    <a:pt x="12" y="7"/>
                    <a:pt x="14" y="16"/>
                    <a:pt x="13" y="17"/>
                  </a:cubicBezTo>
                  <a:cubicBezTo>
                    <a:pt x="12" y="18"/>
                    <a:pt x="12" y="22"/>
                    <a:pt x="13" y="24"/>
                  </a:cubicBezTo>
                  <a:cubicBezTo>
                    <a:pt x="14" y="25"/>
                    <a:pt x="12" y="29"/>
                    <a:pt x="11" y="29"/>
                  </a:cubicBezTo>
                  <a:cubicBezTo>
                    <a:pt x="10" y="30"/>
                    <a:pt x="7" y="28"/>
                    <a:pt x="5" y="28"/>
                  </a:cubicBezTo>
                  <a:cubicBezTo>
                    <a:pt x="3" y="27"/>
                    <a:pt x="5" y="30"/>
                    <a:pt x="3" y="32"/>
                  </a:cubicBezTo>
                  <a:cubicBezTo>
                    <a:pt x="3" y="33"/>
                    <a:pt x="0" y="34"/>
                    <a:pt x="0" y="36"/>
                  </a:cubicBezTo>
                  <a:cubicBezTo>
                    <a:pt x="0" y="37"/>
                    <a:pt x="2" y="40"/>
                    <a:pt x="3" y="41"/>
                  </a:cubicBezTo>
                  <a:cubicBezTo>
                    <a:pt x="5" y="43"/>
                    <a:pt x="3" y="43"/>
                    <a:pt x="3" y="44"/>
                  </a:cubicBezTo>
                  <a:cubicBezTo>
                    <a:pt x="2" y="45"/>
                    <a:pt x="4" y="47"/>
                    <a:pt x="5" y="48"/>
                  </a:cubicBezTo>
                  <a:cubicBezTo>
                    <a:pt x="7" y="49"/>
                    <a:pt x="8" y="46"/>
                    <a:pt x="9" y="45"/>
                  </a:cubicBezTo>
                  <a:cubicBezTo>
                    <a:pt x="10" y="45"/>
                    <a:pt x="12" y="43"/>
                    <a:pt x="13" y="43"/>
                  </a:cubicBezTo>
                  <a:cubicBezTo>
                    <a:pt x="15" y="43"/>
                    <a:pt x="13" y="40"/>
                    <a:pt x="11" y="40"/>
                  </a:cubicBezTo>
                  <a:cubicBezTo>
                    <a:pt x="8" y="40"/>
                    <a:pt x="8" y="39"/>
                    <a:pt x="6" y="39"/>
                  </a:cubicBezTo>
                  <a:cubicBezTo>
                    <a:pt x="4" y="38"/>
                    <a:pt x="5" y="35"/>
                    <a:pt x="6" y="34"/>
                  </a:cubicBezTo>
                  <a:cubicBezTo>
                    <a:pt x="7" y="34"/>
                    <a:pt x="10" y="37"/>
                    <a:pt x="11" y="38"/>
                  </a:cubicBezTo>
                  <a:cubicBezTo>
                    <a:pt x="11" y="39"/>
                    <a:pt x="15" y="35"/>
                    <a:pt x="16" y="34"/>
                  </a:cubicBezTo>
                  <a:cubicBezTo>
                    <a:pt x="16" y="34"/>
                    <a:pt x="20" y="36"/>
                    <a:pt x="22" y="36"/>
                  </a:cubicBezTo>
                  <a:cubicBezTo>
                    <a:pt x="24" y="36"/>
                    <a:pt x="31" y="40"/>
                    <a:pt x="33" y="42"/>
                  </a:cubicBezTo>
                  <a:cubicBezTo>
                    <a:pt x="35" y="43"/>
                    <a:pt x="34" y="39"/>
                    <a:pt x="35" y="36"/>
                  </a:cubicBezTo>
                  <a:cubicBezTo>
                    <a:pt x="35" y="33"/>
                    <a:pt x="38" y="30"/>
                    <a:pt x="41" y="29"/>
                  </a:cubicBezTo>
                  <a:cubicBezTo>
                    <a:pt x="44" y="27"/>
                    <a:pt x="52" y="26"/>
                    <a:pt x="53" y="25"/>
                  </a:cubicBezTo>
                  <a:cubicBezTo>
                    <a:pt x="53" y="24"/>
                    <a:pt x="51" y="24"/>
                    <a:pt x="49" y="24"/>
                  </a:cubicBezTo>
                  <a:cubicBezTo>
                    <a:pt x="48" y="24"/>
                    <a:pt x="47" y="21"/>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0" name="Freeform 36"/>
            <p:cNvSpPr/>
            <p:nvPr/>
          </p:nvSpPr>
          <p:spPr bwMode="auto">
            <a:xfrm>
              <a:off x="7845162" y="2627456"/>
              <a:ext cx="84072" cy="179763"/>
            </a:xfrm>
            <a:custGeom>
              <a:avLst/>
              <a:gdLst>
                <a:gd name="T0" fmla="*/ 6 w 52"/>
                <a:gd name="T1" fmla="*/ 20 h 111"/>
                <a:gd name="T2" fmla="*/ 11 w 52"/>
                <a:gd name="T3" fmla="*/ 29 h 111"/>
                <a:gd name="T4" fmla="*/ 17 w 52"/>
                <a:gd name="T5" fmla="*/ 42 h 111"/>
                <a:gd name="T6" fmla="*/ 19 w 52"/>
                <a:gd name="T7" fmla="*/ 51 h 111"/>
                <a:gd name="T8" fmla="*/ 21 w 52"/>
                <a:gd name="T9" fmla="*/ 59 h 111"/>
                <a:gd name="T10" fmla="*/ 21 w 52"/>
                <a:gd name="T11" fmla="*/ 60 h 111"/>
                <a:gd name="T12" fmla="*/ 22 w 52"/>
                <a:gd name="T13" fmla="*/ 69 h 111"/>
                <a:gd name="T14" fmla="*/ 28 w 52"/>
                <a:gd name="T15" fmla="*/ 86 h 111"/>
                <a:gd name="T16" fmla="*/ 33 w 52"/>
                <a:gd name="T17" fmla="*/ 109 h 111"/>
                <a:gd name="T18" fmla="*/ 37 w 52"/>
                <a:gd name="T19" fmla="*/ 103 h 111"/>
                <a:gd name="T20" fmla="*/ 47 w 52"/>
                <a:gd name="T21" fmla="*/ 108 h 111"/>
                <a:gd name="T22" fmla="*/ 42 w 52"/>
                <a:gd name="T23" fmla="*/ 98 h 111"/>
                <a:gd name="T24" fmla="*/ 35 w 52"/>
                <a:gd name="T25" fmla="*/ 88 h 111"/>
                <a:gd name="T26" fmla="*/ 35 w 52"/>
                <a:gd name="T27" fmla="*/ 79 h 111"/>
                <a:gd name="T28" fmla="*/ 36 w 52"/>
                <a:gd name="T29" fmla="*/ 71 h 111"/>
                <a:gd name="T30" fmla="*/ 50 w 52"/>
                <a:gd name="T31" fmla="*/ 76 h 111"/>
                <a:gd name="T32" fmla="*/ 46 w 52"/>
                <a:gd name="T33" fmla="*/ 70 h 111"/>
                <a:gd name="T34" fmla="*/ 45 w 52"/>
                <a:gd name="T35" fmla="*/ 68 h 111"/>
                <a:gd name="T36" fmla="*/ 44 w 52"/>
                <a:gd name="T37" fmla="*/ 68 h 111"/>
                <a:gd name="T38" fmla="*/ 43 w 52"/>
                <a:gd name="T39" fmla="*/ 65 h 111"/>
                <a:gd name="T40" fmla="*/ 43 w 52"/>
                <a:gd name="T41" fmla="*/ 65 h 111"/>
                <a:gd name="T42" fmla="*/ 42 w 52"/>
                <a:gd name="T43" fmla="*/ 63 h 111"/>
                <a:gd name="T44" fmla="*/ 42 w 52"/>
                <a:gd name="T45" fmla="*/ 62 h 111"/>
                <a:gd name="T46" fmla="*/ 41 w 52"/>
                <a:gd name="T47" fmla="*/ 59 h 111"/>
                <a:gd name="T48" fmla="*/ 40 w 52"/>
                <a:gd name="T49" fmla="*/ 56 h 111"/>
                <a:gd name="T50" fmla="*/ 33 w 52"/>
                <a:gd name="T51" fmla="*/ 47 h 111"/>
                <a:gd name="T52" fmla="*/ 24 w 52"/>
                <a:gd name="T53" fmla="*/ 30 h 111"/>
                <a:gd name="T54" fmla="*/ 20 w 52"/>
                <a:gd name="T55" fmla="*/ 23 h 111"/>
                <a:gd name="T56" fmla="*/ 13 w 52"/>
                <a:gd name="T57" fmla="*/ 8 h 111"/>
                <a:gd name="T58" fmla="*/ 12 w 52"/>
                <a:gd name="T59" fmla="*/ 2 h 111"/>
                <a:gd name="T60" fmla="*/ 2 w 52"/>
                <a:gd name="T61" fmla="*/ 1 h 111"/>
                <a:gd name="T62" fmla="*/ 9 w 52"/>
                <a:gd name="T63" fmla="*/ 7 h 111"/>
                <a:gd name="T64" fmla="*/ 4 w 52"/>
                <a:gd name="T65" fmla="*/ 11 h 111"/>
                <a:gd name="T66" fmla="*/ 6 w 52"/>
                <a:gd name="T67" fmla="*/ 2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1">
                  <a:moveTo>
                    <a:pt x="6" y="20"/>
                  </a:moveTo>
                  <a:cubicBezTo>
                    <a:pt x="6" y="23"/>
                    <a:pt x="9" y="25"/>
                    <a:pt x="11" y="29"/>
                  </a:cubicBezTo>
                  <a:cubicBezTo>
                    <a:pt x="13" y="32"/>
                    <a:pt x="15" y="41"/>
                    <a:pt x="17" y="42"/>
                  </a:cubicBezTo>
                  <a:cubicBezTo>
                    <a:pt x="18" y="43"/>
                    <a:pt x="20" y="49"/>
                    <a:pt x="19" y="51"/>
                  </a:cubicBezTo>
                  <a:cubicBezTo>
                    <a:pt x="19" y="52"/>
                    <a:pt x="20" y="55"/>
                    <a:pt x="21" y="59"/>
                  </a:cubicBezTo>
                  <a:cubicBezTo>
                    <a:pt x="21" y="59"/>
                    <a:pt x="21" y="59"/>
                    <a:pt x="21" y="60"/>
                  </a:cubicBezTo>
                  <a:cubicBezTo>
                    <a:pt x="21" y="64"/>
                    <a:pt x="22" y="67"/>
                    <a:pt x="22" y="69"/>
                  </a:cubicBezTo>
                  <a:cubicBezTo>
                    <a:pt x="22" y="72"/>
                    <a:pt x="28" y="84"/>
                    <a:pt x="28" y="86"/>
                  </a:cubicBezTo>
                  <a:cubicBezTo>
                    <a:pt x="29" y="88"/>
                    <a:pt x="30" y="108"/>
                    <a:pt x="33" y="109"/>
                  </a:cubicBezTo>
                  <a:cubicBezTo>
                    <a:pt x="37" y="111"/>
                    <a:pt x="36" y="104"/>
                    <a:pt x="37" y="103"/>
                  </a:cubicBezTo>
                  <a:cubicBezTo>
                    <a:pt x="38" y="103"/>
                    <a:pt x="43" y="107"/>
                    <a:pt x="47" y="108"/>
                  </a:cubicBezTo>
                  <a:cubicBezTo>
                    <a:pt x="52" y="110"/>
                    <a:pt x="43" y="99"/>
                    <a:pt x="42" y="98"/>
                  </a:cubicBezTo>
                  <a:cubicBezTo>
                    <a:pt x="42" y="96"/>
                    <a:pt x="37" y="91"/>
                    <a:pt x="35" y="88"/>
                  </a:cubicBezTo>
                  <a:cubicBezTo>
                    <a:pt x="33" y="85"/>
                    <a:pt x="34" y="81"/>
                    <a:pt x="35" y="79"/>
                  </a:cubicBezTo>
                  <a:cubicBezTo>
                    <a:pt x="36" y="77"/>
                    <a:pt x="35" y="71"/>
                    <a:pt x="36" y="71"/>
                  </a:cubicBezTo>
                  <a:cubicBezTo>
                    <a:pt x="38" y="70"/>
                    <a:pt x="48" y="76"/>
                    <a:pt x="50" y="76"/>
                  </a:cubicBezTo>
                  <a:cubicBezTo>
                    <a:pt x="51" y="77"/>
                    <a:pt x="48" y="73"/>
                    <a:pt x="46" y="70"/>
                  </a:cubicBezTo>
                  <a:cubicBezTo>
                    <a:pt x="45" y="70"/>
                    <a:pt x="45" y="69"/>
                    <a:pt x="45" y="68"/>
                  </a:cubicBezTo>
                  <a:cubicBezTo>
                    <a:pt x="45" y="68"/>
                    <a:pt x="44" y="68"/>
                    <a:pt x="44" y="68"/>
                  </a:cubicBezTo>
                  <a:cubicBezTo>
                    <a:pt x="44" y="67"/>
                    <a:pt x="44" y="66"/>
                    <a:pt x="43" y="65"/>
                  </a:cubicBezTo>
                  <a:cubicBezTo>
                    <a:pt x="43" y="65"/>
                    <a:pt x="43" y="65"/>
                    <a:pt x="43" y="65"/>
                  </a:cubicBezTo>
                  <a:cubicBezTo>
                    <a:pt x="43" y="65"/>
                    <a:pt x="43" y="64"/>
                    <a:pt x="42" y="63"/>
                  </a:cubicBezTo>
                  <a:cubicBezTo>
                    <a:pt x="42" y="63"/>
                    <a:pt x="42" y="62"/>
                    <a:pt x="42" y="62"/>
                  </a:cubicBezTo>
                  <a:cubicBezTo>
                    <a:pt x="42" y="61"/>
                    <a:pt x="41" y="60"/>
                    <a:pt x="41" y="59"/>
                  </a:cubicBezTo>
                  <a:cubicBezTo>
                    <a:pt x="41" y="58"/>
                    <a:pt x="41" y="57"/>
                    <a:pt x="40" y="56"/>
                  </a:cubicBezTo>
                  <a:cubicBezTo>
                    <a:pt x="40" y="52"/>
                    <a:pt x="36" y="51"/>
                    <a:pt x="33" y="47"/>
                  </a:cubicBezTo>
                  <a:cubicBezTo>
                    <a:pt x="30" y="44"/>
                    <a:pt x="27" y="33"/>
                    <a:pt x="24" y="30"/>
                  </a:cubicBezTo>
                  <a:cubicBezTo>
                    <a:pt x="22" y="27"/>
                    <a:pt x="20" y="27"/>
                    <a:pt x="20" y="23"/>
                  </a:cubicBezTo>
                  <a:cubicBezTo>
                    <a:pt x="19" y="19"/>
                    <a:pt x="15" y="11"/>
                    <a:pt x="13" y="8"/>
                  </a:cubicBezTo>
                  <a:cubicBezTo>
                    <a:pt x="12" y="6"/>
                    <a:pt x="13" y="5"/>
                    <a:pt x="12" y="2"/>
                  </a:cubicBezTo>
                  <a:cubicBezTo>
                    <a:pt x="11" y="0"/>
                    <a:pt x="5" y="0"/>
                    <a:pt x="2" y="1"/>
                  </a:cubicBezTo>
                  <a:cubicBezTo>
                    <a:pt x="0" y="1"/>
                    <a:pt x="7" y="5"/>
                    <a:pt x="9" y="7"/>
                  </a:cubicBezTo>
                  <a:cubicBezTo>
                    <a:pt x="10" y="10"/>
                    <a:pt x="7" y="9"/>
                    <a:pt x="4" y="11"/>
                  </a:cubicBezTo>
                  <a:cubicBezTo>
                    <a:pt x="1" y="13"/>
                    <a:pt x="5" y="17"/>
                    <a:pt x="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1" name="Freeform 37"/>
            <p:cNvSpPr/>
            <p:nvPr/>
          </p:nvSpPr>
          <p:spPr bwMode="auto">
            <a:xfrm>
              <a:off x="7662666" y="3293875"/>
              <a:ext cx="88856" cy="101843"/>
            </a:xfrm>
            <a:custGeom>
              <a:avLst/>
              <a:gdLst>
                <a:gd name="T0" fmla="*/ 11 w 55"/>
                <a:gd name="T1" fmla="*/ 0 h 63"/>
                <a:gd name="T2" fmla="*/ 5 w 55"/>
                <a:gd name="T3" fmla="*/ 7 h 63"/>
                <a:gd name="T4" fmla="*/ 8 w 55"/>
                <a:gd name="T5" fmla="*/ 27 h 63"/>
                <a:gd name="T6" fmla="*/ 2 w 55"/>
                <a:gd name="T7" fmla="*/ 26 h 63"/>
                <a:gd name="T8" fmla="*/ 2 w 55"/>
                <a:gd name="T9" fmla="*/ 33 h 63"/>
                <a:gd name="T10" fmla="*/ 6 w 55"/>
                <a:gd name="T11" fmla="*/ 39 h 63"/>
                <a:gd name="T12" fmla="*/ 13 w 55"/>
                <a:gd name="T13" fmla="*/ 43 h 63"/>
                <a:gd name="T14" fmla="*/ 14 w 55"/>
                <a:gd name="T15" fmla="*/ 47 h 63"/>
                <a:gd name="T16" fmla="*/ 21 w 55"/>
                <a:gd name="T17" fmla="*/ 51 h 63"/>
                <a:gd name="T18" fmla="*/ 28 w 55"/>
                <a:gd name="T19" fmla="*/ 49 h 63"/>
                <a:gd name="T20" fmla="*/ 28 w 55"/>
                <a:gd name="T21" fmla="*/ 52 h 63"/>
                <a:gd name="T22" fmla="*/ 33 w 55"/>
                <a:gd name="T23" fmla="*/ 53 h 63"/>
                <a:gd name="T24" fmla="*/ 38 w 55"/>
                <a:gd name="T25" fmla="*/ 56 h 63"/>
                <a:gd name="T26" fmla="*/ 40 w 55"/>
                <a:gd name="T27" fmla="*/ 51 h 63"/>
                <a:gd name="T28" fmla="*/ 43 w 55"/>
                <a:gd name="T29" fmla="*/ 55 h 63"/>
                <a:gd name="T30" fmla="*/ 43 w 55"/>
                <a:gd name="T31" fmla="*/ 59 h 63"/>
                <a:gd name="T32" fmla="*/ 53 w 55"/>
                <a:gd name="T33" fmla="*/ 63 h 63"/>
                <a:gd name="T34" fmla="*/ 55 w 55"/>
                <a:gd name="T35" fmla="*/ 59 h 63"/>
                <a:gd name="T36" fmla="*/ 49 w 55"/>
                <a:gd name="T37" fmla="*/ 54 h 63"/>
                <a:gd name="T38" fmla="*/ 50 w 55"/>
                <a:gd name="T39" fmla="*/ 50 h 63"/>
                <a:gd name="T40" fmla="*/ 44 w 55"/>
                <a:gd name="T41" fmla="*/ 49 h 63"/>
                <a:gd name="T42" fmla="*/ 39 w 55"/>
                <a:gd name="T43" fmla="*/ 46 h 63"/>
                <a:gd name="T44" fmla="*/ 29 w 55"/>
                <a:gd name="T45" fmla="*/ 45 h 63"/>
                <a:gd name="T46" fmla="*/ 26 w 55"/>
                <a:gd name="T47" fmla="*/ 39 h 63"/>
                <a:gd name="T48" fmla="*/ 31 w 55"/>
                <a:gd name="T49" fmla="*/ 42 h 63"/>
                <a:gd name="T50" fmla="*/ 27 w 55"/>
                <a:gd name="T51" fmla="*/ 36 h 63"/>
                <a:gd name="T52" fmla="*/ 23 w 55"/>
                <a:gd name="T53" fmla="*/ 31 h 63"/>
                <a:gd name="T54" fmla="*/ 27 w 55"/>
                <a:gd name="T55" fmla="*/ 26 h 63"/>
                <a:gd name="T56" fmla="*/ 25 w 55"/>
                <a:gd name="T57" fmla="*/ 14 h 63"/>
                <a:gd name="T58" fmla="*/ 22 w 55"/>
                <a:gd name="T59" fmla="*/ 7 h 63"/>
                <a:gd name="T60" fmla="*/ 19 w 55"/>
                <a:gd name="T61" fmla="*/ 4 h 63"/>
                <a:gd name="T62" fmla="*/ 11 w 55"/>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63">
                  <a:moveTo>
                    <a:pt x="11" y="0"/>
                  </a:moveTo>
                  <a:cubicBezTo>
                    <a:pt x="7" y="1"/>
                    <a:pt x="4" y="4"/>
                    <a:pt x="5" y="7"/>
                  </a:cubicBezTo>
                  <a:cubicBezTo>
                    <a:pt x="6" y="11"/>
                    <a:pt x="10" y="25"/>
                    <a:pt x="8" y="27"/>
                  </a:cubicBezTo>
                  <a:cubicBezTo>
                    <a:pt x="6" y="29"/>
                    <a:pt x="4" y="26"/>
                    <a:pt x="2" y="26"/>
                  </a:cubicBezTo>
                  <a:cubicBezTo>
                    <a:pt x="0" y="26"/>
                    <a:pt x="3" y="32"/>
                    <a:pt x="2" y="33"/>
                  </a:cubicBezTo>
                  <a:cubicBezTo>
                    <a:pt x="2" y="34"/>
                    <a:pt x="3" y="37"/>
                    <a:pt x="6" y="39"/>
                  </a:cubicBezTo>
                  <a:cubicBezTo>
                    <a:pt x="9" y="41"/>
                    <a:pt x="16" y="42"/>
                    <a:pt x="13" y="43"/>
                  </a:cubicBezTo>
                  <a:cubicBezTo>
                    <a:pt x="10" y="45"/>
                    <a:pt x="12" y="46"/>
                    <a:pt x="14" y="47"/>
                  </a:cubicBezTo>
                  <a:cubicBezTo>
                    <a:pt x="16" y="49"/>
                    <a:pt x="18" y="50"/>
                    <a:pt x="21" y="51"/>
                  </a:cubicBezTo>
                  <a:cubicBezTo>
                    <a:pt x="24" y="52"/>
                    <a:pt x="26" y="50"/>
                    <a:pt x="28" y="49"/>
                  </a:cubicBezTo>
                  <a:cubicBezTo>
                    <a:pt x="29" y="47"/>
                    <a:pt x="28" y="50"/>
                    <a:pt x="28" y="52"/>
                  </a:cubicBezTo>
                  <a:cubicBezTo>
                    <a:pt x="28" y="54"/>
                    <a:pt x="31" y="54"/>
                    <a:pt x="33" y="53"/>
                  </a:cubicBezTo>
                  <a:cubicBezTo>
                    <a:pt x="36" y="53"/>
                    <a:pt x="37" y="55"/>
                    <a:pt x="38" y="56"/>
                  </a:cubicBezTo>
                  <a:cubicBezTo>
                    <a:pt x="40" y="57"/>
                    <a:pt x="39" y="53"/>
                    <a:pt x="40" y="51"/>
                  </a:cubicBezTo>
                  <a:cubicBezTo>
                    <a:pt x="40" y="50"/>
                    <a:pt x="42" y="53"/>
                    <a:pt x="43" y="55"/>
                  </a:cubicBezTo>
                  <a:cubicBezTo>
                    <a:pt x="44" y="57"/>
                    <a:pt x="42" y="57"/>
                    <a:pt x="43" y="59"/>
                  </a:cubicBezTo>
                  <a:cubicBezTo>
                    <a:pt x="44" y="61"/>
                    <a:pt x="51" y="63"/>
                    <a:pt x="53" y="63"/>
                  </a:cubicBezTo>
                  <a:cubicBezTo>
                    <a:pt x="55" y="63"/>
                    <a:pt x="54" y="60"/>
                    <a:pt x="55" y="59"/>
                  </a:cubicBezTo>
                  <a:cubicBezTo>
                    <a:pt x="55" y="58"/>
                    <a:pt x="50" y="56"/>
                    <a:pt x="49" y="54"/>
                  </a:cubicBezTo>
                  <a:cubicBezTo>
                    <a:pt x="48" y="53"/>
                    <a:pt x="50" y="52"/>
                    <a:pt x="50" y="50"/>
                  </a:cubicBezTo>
                  <a:cubicBezTo>
                    <a:pt x="49" y="49"/>
                    <a:pt x="46" y="49"/>
                    <a:pt x="44" y="49"/>
                  </a:cubicBezTo>
                  <a:cubicBezTo>
                    <a:pt x="43" y="49"/>
                    <a:pt x="41" y="47"/>
                    <a:pt x="39" y="46"/>
                  </a:cubicBezTo>
                  <a:cubicBezTo>
                    <a:pt x="38" y="45"/>
                    <a:pt x="32" y="46"/>
                    <a:pt x="29" y="45"/>
                  </a:cubicBezTo>
                  <a:cubicBezTo>
                    <a:pt x="26" y="45"/>
                    <a:pt x="26" y="41"/>
                    <a:pt x="26" y="39"/>
                  </a:cubicBezTo>
                  <a:cubicBezTo>
                    <a:pt x="25" y="37"/>
                    <a:pt x="28" y="41"/>
                    <a:pt x="31" y="42"/>
                  </a:cubicBezTo>
                  <a:cubicBezTo>
                    <a:pt x="34" y="43"/>
                    <a:pt x="30" y="37"/>
                    <a:pt x="27" y="36"/>
                  </a:cubicBezTo>
                  <a:cubicBezTo>
                    <a:pt x="25" y="35"/>
                    <a:pt x="23" y="32"/>
                    <a:pt x="23" y="31"/>
                  </a:cubicBezTo>
                  <a:cubicBezTo>
                    <a:pt x="22" y="29"/>
                    <a:pt x="27" y="28"/>
                    <a:pt x="27" y="26"/>
                  </a:cubicBezTo>
                  <a:cubicBezTo>
                    <a:pt x="27" y="24"/>
                    <a:pt x="29" y="18"/>
                    <a:pt x="25" y="14"/>
                  </a:cubicBezTo>
                  <a:cubicBezTo>
                    <a:pt x="20" y="11"/>
                    <a:pt x="21" y="9"/>
                    <a:pt x="22" y="7"/>
                  </a:cubicBezTo>
                  <a:cubicBezTo>
                    <a:pt x="23" y="5"/>
                    <a:pt x="23" y="4"/>
                    <a:pt x="19" y="4"/>
                  </a:cubicBezTo>
                  <a:cubicBezTo>
                    <a:pt x="15" y="4"/>
                    <a:pt x="15"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2" name="Freeform 38"/>
            <p:cNvSpPr/>
            <p:nvPr/>
          </p:nvSpPr>
          <p:spPr bwMode="auto">
            <a:xfrm>
              <a:off x="7754939" y="3395718"/>
              <a:ext cx="27340" cy="40327"/>
            </a:xfrm>
            <a:custGeom>
              <a:avLst/>
              <a:gdLst>
                <a:gd name="T0" fmla="*/ 2 w 17"/>
                <a:gd name="T1" fmla="*/ 3 h 25"/>
                <a:gd name="T2" fmla="*/ 3 w 17"/>
                <a:gd name="T3" fmla="*/ 5 h 25"/>
                <a:gd name="T4" fmla="*/ 9 w 17"/>
                <a:gd name="T5" fmla="*/ 12 h 25"/>
                <a:gd name="T6" fmla="*/ 9 w 17"/>
                <a:gd name="T7" fmla="*/ 16 h 25"/>
                <a:gd name="T8" fmla="*/ 7 w 17"/>
                <a:gd name="T9" fmla="*/ 18 h 25"/>
                <a:gd name="T10" fmla="*/ 12 w 17"/>
                <a:gd name="T11" fmla="*/ 25 h 25"/>
                <a:gd name="T12" fmla="*/ 13 w 17"/>
                <a:gd name="T13" fmla="*/ 18 h 25"/>
                <a:gd name="T14" fmla="*/ 16 w 17"/>
                <a:gd name="T15" fmla="*/ 14 h 25"/>
                <a:gd name="T16" fmla="*/ 13 w 17"/>
                <a:gd name="T17" fmla="*/ 5 h 25"/>
                <a:gd name="T18" fmla="*/ 8 w 17"/>
                <a:gd name="T19" fmla="*/ 1 h 25"/>
                <a:gd name="T20" fmla="*/ 2 w 17"/>
                <a:gd name="T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5">
                  <a:moveTo>
                    <a:pt x="2" y="3"/>
                  </a:moveTo>
                  <a:cubicBezTo>
                    <a:pt x="1" y="3"/>
                    <a:pt x="0" y="2"/>
                    <a:pt x="3" y="5"/>
                  </a:cubicBezTo>
                  <a:cubicBezTo>
                    <a:pt x="6" y="8"/>
                    <a:pt x="9" y="10"/>
                    <a:pt x="9" y="12"/>
                  </a:cubicBezTo>
                  <a:cubicBezTo>
                    <a:pt x="10" y="13"/>
                    <a:pt x="10" y="16"/>
                    <a:pt x="9" y="16"/>
                  </a:cubicBezTo>
                  <a:cubicBezTo>
                    <a:pt x="8" y="16"/>
                    <a:pt x="6" y="16"/>
                    <a:pt x="7" y="18"/>
                  </a:cubicBezTo>
                  <a:cubicBezTo>
                    <a:pt x="8" y="21"/>
                    <a:pt x="10" y="25"/>
                    <a:pt x="12" y="25"/>
                  </a:cubicBezTo>
                  <a:cubicBezTo>
                    <a:pt x="13" y="24"/>
                    <a:pt x="12" y="19"/>
                    <a:pt x="13" y="18"/>
                  </a:cubicBezTo>
                  <a:cubicBezTo>
                    <a:pt x="15" y="17"/>
                    <a:pt x="17" y="17"/>
                    <a:pt x="16" y="14"/>
                  </a:cubicBezTo>
                  <a:cubicBezTo>
                    <a:pt x="15" y="11"/>
                    <a:pt x="15" y="7"/>
                    <a:pt x="13" y="5"/>
                  </a:cubicBezTo>
                  <a:cubicBezTo>
                    <a:pt x="12" y="4"/>
                    <a:pt x="10" y="1"/>
                    <a:pt x="8" y="1"/>
                  </a:cubicBezTo>
                  <a:cubicBezTo>
                    <a:pt x="4" y="0"/>
                    <a:pt x="4"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3" name="Freeform 39"/>
            <p:cNvSpPr/>
            <p:nvPr/>
          </p:nvSpPr>
          <p:spPr bwMode="auto">
            <a:xfrm>
              <a:off x="7733750" y="3442880"/>
              <a:ext cx="82705" cy="66300"/>
            </a:xfrm>
            <a:custGeom>
              <a:avLst/>
              <a:gdLst>
                <a:gd name="T0" fmla="*/ 46 w 51"/>
                <a:gd name="T1" fmla="*/ 20 h 41"/>
                <a:gd name="T2" fmla="*/ 35 w 51"/>
                <a:gd name="T3" fmla="*/ 1 h 41"/>
                <a:gd name="T4" fmla="*/ 32 w 51"/>
                <a:gd name="T5" fmla="*/ 11 h 41"/>
                <a:gd name="T6" fmla="*/ 27 w 51"/>
                <a:gd name="T7" fmla="*/ 13 h 41"/>
                <a:gd name="T8" fmla="*/ 20 w 51"/>
                <a:gd name="T9" fmla="*/ 19 h 41"/>
                <a:gd name="T10" fmla="*/ 15 w 51"/>
                <a:gd name="T11" fmla="*/ 15 h 41"/>
                <a:gd name="T12" fmla="*/ 11 w 51"/>
                <a:gd name="T13" fmla="*/ 17 h 41"/>
                <a:gd name="T14" fmla="*/ 7 w 51"/>
                <a:gd name="T15" fmla="*/ 19 h 41"/>
                <a:gd name="T16" fmla="*/ 1 w 51"/>
                <a:gd name="T17" fmla="*/ 23 h 41"/>
                <a:gd name="T18" fmla="*/ 2 w 51"/>
                <a:gd name="T19" fmla="*/ 28 h 41"/>
                <a:gd name="T20" fmla="*/ 6 w 51"/>
                <a:gd name="T21" fmla="*/ 23 h 41"/>
                <a:gd name="T22" fmla="*/ 11 w 51"/>
                <a:gd name="T23" fmla="*/ 26 h 41"/>
                <a:gd name="T24" fmla="*/ 20 w 51"/>
                <a:gd name="T25" fmla="*/ 23 h 41"/>
                <a:gd name="T26" fmla="*/ 24 w 51"/>
                <a:gd name="T27" fmla="*/ 28 h 41"/>
                <a:gd name="T28" fmla="*/ 27 w 51"/>
                <a:gd name="T29" fmla="*/ 38 h 41"/>
                <a:gd name="T30" fmla="*/ 35 w 51"/>
                <a:gd name="T31" fmla="*/ 41 h 41"/>
                <a:gd name="T32" fmla="*/ 41 w 51"/>
                <a:gd name="T33" fmla="*/ 36 h 41"/>
                <a:gd name="T34" fmla="*/ 39 w 51"/>
                <a:gd name="T35" fmla="*/ 31 h 41"/>
                <a:gd name="T36" fmla="*/ 43 w 51"/>
                <a:gd name="T37" fmla="*/ 31 h 41"/>
                <a:gd name="T38" fmla="*/ 49 w 51"/>
                <a:gd name="T39" fmla="*/ 31 h 41"/>
                <a:gd name="T40" fmla="*/ 46 w 51"/>
                <a:gd name="T4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41">
                  <a:moveTo>
                    <a:pt x="46" y="20"/>
                  </a:moveTo>
                  <a:cubicBezTo>
                    <a:pt x="45" y="14"/>
                    <a:pt x="37" y="2"/>
                    <a:pt x="35" y="1"/>
                  </a:cubicBezTo>
                  <a:cubicBezTo>
                    <a:pt x="32" y="0"/>
                    <a:pt x="33" y="10"/>
                    <a:pt x="32" y="11"/>
                  </a:cubicBezTo>
                  <a:cubicBezTo>
                    <a:pt x="32" y="11"/>
                    <a:pt x="27" y="10"/>
                    <a:pt x="27" y="13"/>
                  </a:cubicBezTo>
                  <a:cubicBezTo>
                    <a:pt x="26" y="15"/>
                    <a:pt x="21" y="20"/>
                    <a:pt x="20" y="19"/>
                  </a:cubicBezTo>
                  <a:cubicBezTo>
                    <a:pt x="19" y="18"/>
                    <a:pt x="16" y="15"/>
                    <a:pt x="15" y="15"/>
                  </a:cubicBezTo>
                  <a:cubicBezTo>
                    <a:pt x="14" y="15"/>
                    <a:pt x="10" y="16"/>
                    <a:pt x="11" y="17"/>
                  </a:cubicBezTo>
                  <a:cubicBezTo>
                    <a:pt x="11" y="19"/>
                    <a:pt x="9" y="18"/>
                    <a:pt x="7" y="19"/>
                  </a:cubicBezTo>
                  <a:cubicBezTo>
                    <a:pt x="5" y="20"/>
                    <a:pt x="1" y="21"/>
                    <a:pt x="1" y="23"/>
                  </a:cubicBezTo>
                  <a:cubicBezTo>
                    <a:pt x="2" y="26"/>
                    <a:pt x="0" y="30"/>
                    <a:pt x="2" y="28"/>
                  </a:cubicBezTo>
                  <a:cubicBezTo>
                    <a:pt x="4" y="25"/>
                    <a:pt x="5" y="22"/>
                    <a:pt x="6" y="23"/>
                  </a:cubicBezTo>
                  <a:cubicBezTo>
                    <a:pt x="8" y="25"/>
                    <a:pt x="8" y="27"/>
                    <a:pt x="11" y="26"/>
                  </a:cubicBezTo>
                  <a:cubicBezTo>
                    <a:pt x="14" y="25"/>
                    <a:pt x="18" y="22"/>
                    <a:pt x="20" y="23"/>
                  </a:cubicBezTo>
                  <a:cubicBezTo>
                    <a:pt x="22" y="25"/>
                    <a:pt x="25" y="26"/>
                    <a:pt x="24" y="28"/>
                  </a:cubicBezTo>
                  <a:cubicBezTo>
                    <a:pt x="23" y="30"/>
                    <a:pt x="22" y="34"/>
                    <a:pt x="27" y="38"/>
                  </a:cubicBezTo>
                  <a:cubicBezTo>
                    <a:pt x="31" y="41"/>
                    <a:pt x="33" y="41"/>
                    <a:pt x="35" y="41"/>
                  </a:cubicBezTo>
                  <a:cubicBezTo>
                    <a:pt x="38" y="40"/>
                    <a:pt x="42" y="38"/>
                    <a:pt x="41" y="36"/>
                  </a:cubicBezTo>
                  <a:cubicBezTo>
                    <a:pt x="39" y="35"/>
                    <a:pt x="38" y="32"/>
                    <a:pt x="39" y="31"/>
                  </a:cubicBezTo>
                  <a:cubicBezTo>
                    <a:pt x="39" y="30"/>
                    <a:pt x="41" y="28"/>
                    <a:pt x="43" y="31"/>
                  </a:cubicBezTo>
                  <a:cubicBezTo>
                    <a:pt x="45" y="33"/>
                    <a:pt x="48" y="34"/>
                    <a:pt x="49" y="31"/>
                  </a:cubicBezTo>
                  <a:cubicBezTo>
                    <a:pt x="51" y="29"/>
                    <a:pt x="48" y="26"/>
                    <a:pt x="4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4" name="Freeform 40"/>
            <p:cNvSpPr/>
            <p:nvPr/>
          </p:nvSpPr>
          <p:spPr bwMode="auto">
            <a:xfrm>
              <a:off x="7715979" y="3410072"/>
              <a:ext cx="29391" cy="27340"/>
            </a:xfrm>
            <a:custGeom>
              <a:avLst/>
              <a:gdLst>
                <a:gd name="T0" fmla="*/ 11 w 18"/>
                <a:gd name="T1" fmla="*/ 11 h 17"/>
                <a:gd name="T2" fmla="*/ 16 w 18"/>
                <a:gd name="T3" fmla="*/ 7 h 17"/>
                <a:gd name="T4" fmla="*/ 12 w 18"/>
                <a:gd name="T5" fmla="*/ 2 h 17"/>
                <a:gd name="T6" fmla="*/ 4 w 18"/>
                <a:gd name="T7" fmla="*/ 0 h 17"/>
                <a:gd name="T8" fmla="*/ 7 w 18"/>
                <a:gd name="T9" fmla="*/ 7 h 17"/>
                <a:gd name="T10" fmla="*/ 5 w 18"/>
                <a:gd name="T11" fmla="*/ 13 h 17"/>
                <a:gd name="T12" fmla="*/ 11 w 18"/>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1" y="11"/>
                  </a:moveTo>
                  <a:cubicBezTo>
                    <a:pt x="14" y="10"/>
                    <a:pt x="14" y="8"/>
                    <a:pt x="16" y="7"/>
                  </a:cubicBezTo>
                  <a:cubicBezTo>
                    <a:pt x="18" y="6"/>
                    <a:pt x="15" y="2"/>
                    <a:pt x="12" y="2"/>
                  </a:cubicBezTo>
                  <a:cubicBezTo>
                    <a:pt x="8" y="2"/>
                    <a:pt x="7" y="0"/>
                    <a:pt x="4" y="0"/>
                  </a:cubicBezTo>
                  <a:cubicBezTo>
                    <a:pt x="0" y="1"/>
                    <a:pt x="4" y="4"/>
                    <a:pt x="7" y="7"/>
                  </a:cubicBezTo>
                  <a:cubicBezTo>
                    <a:pt x="9" y="10"/>
                    <a:pt x="4" y="10"/>
                    <a:pt x="5" y="13"/>
                  </a:cubicBezTo>
                  <a:cubicBezTo>
                    <a:pt x="5" y="17"/>
                    <a:pt x="8" y="13"/>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5" name="Freeform 41"/>
            <p:cNvSpPr/>
            <p:nvPr/>
          </p:nvSpPr>
          <p:spPr bwMode="auto">
            <a:xfrm>
              <a:off x="7732383" y="3426476"/>
              <a:ext cx="22556" cy="36909"/>
            </a:xfrm>
            <a:custGeom>
              <a:avLst/>
              <a:gdLst>
                <a:gd name="T0" fmla="*/ 10 w 14"/>
                <a:gd name="T1" fmla="*/ 0 h 23"/>
                <a:gd name="T2" fmla="*/ 5 w 14"/>
                <a:gd name="T3" fmla="*/ 6 h 23"/>
                <a:gd name="T4" fmla="*/ 3 w 14"/>
                <a:gd name="T5" fmla="*/ 13 h 23"/>
                <a:gd name="T6" fmla="*/ 11 w 14"/>
                <a:gd name="T7" fmla="*/ 20 h 23"/>
                <a:gd name="T8" fmla="*/ 10 w 14"/>
                <a:gd name="T9" fmla="*/ 10 h 23"/>
                <a:gd name="T10" fmla="*/ 10 w 14"/>
                <a:gd name="T11" fmla="*/ 0 h 23"/>
              </a:gdLst>
              <a:ahLst/>
              <a:cxnLst>
                <a:cxn ang="0">
                  <a:pos x="T0" y="T1"/>
                </a:cxn>
                <a:cxn ang="0">
                  <a:pos x="T2" y="T3"/>
                </a:cxn>
                <a:cxn ang="0">
                  <a:pos x="T4" y="T5"/>
                </a:cxn>
                <a:cxn ang="0">
                  <a:pos x="T6" y="T7"/>
                </a:cxn>
                <a:cxn ang="0">
                  <a:pos x="T8" y="T9"/>
                </a:cxn>
                <a:cxn ang="0">
                  <a:pos x="T10" y="T11"/>
                </a:cxn>
              </a:cxnLst>
              <a:rect l="0" t="0" r="r" b="b"/>
              <a:pathLst>
                <a:path w="14" h="23">
                  <a:moveTo>
                    <a:pt x="10" y="0"/>
                  </a:moveTo>
                  <a:cubicBezTo>
                    <a:pt x="9" y="0"/>
                    <a:pt x="5" y="3"/>
                    <a:pt x="5" y="6"/>
                  </a:cubicBezTo>
                  <a:cubicBezTo>
                    <a:pt x="4" y="9"/>
                    <a:pt x="0" y="10"/>
                    <a:pt x="3" y="13"/>
                  </a:cubicBezTo>
                  <a:cubicBezTo>
                    <a:pt x="5" y="17"/>
                    <a:pt x="11" y="23"/>
                    <a:pt x="11" y="20"/>
                  </a:cubicBezTo>
                  <a:cubicBezTo>
                    <a:pt x="11" y="17"/>
                    <a:pt x="10" y="13"/>
                    <a:pt x="10" y="10"/>
                  </a:cubicBezTo>
                  <a:cubicBezTo>
                    <a:pt x="10" y="7"/>
                    <a:pt x="14" y="1"/>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6" name="Freeform 42"/>
            <p:cNvSpPr/>
            <p:nvPr/>
          </p:nvSpPr>
          <p:spPr bwMode="auto">
            <a:xfrm>
              <a:off x="7753572" y="3436045"/>
              <a:ext cx="27340" cy="12987"/>
            </a:xfrm>
            <a:custGeom>
              <a:avLst/>
              <a:gdLst>
                <a:gd name="T0" fmla="*/ 2 w 17"/>
                <a:gd name="T1" fmla="*/ 8 h 8"/>
                <a:gd name="T2" fmla="*/ 7 w 17"/>
                <a:gd name="T3" fmla="*/ 2 h 8"/>
                <a:gd name="T4" fmla="*/ 2 w 17"/>
                <a:gd name="T5" fmla="*/ 8 h 8"/>
              </a:gdLst>
              <a:ahLst/>
              <a:cxnLst>
                <a:cxn ang="0">
                  <a:pos x="T0" y="T1"/>
                </a:cxn>
                <a:cxn ang="0">
                  <a:pos x="T2" y="T3"/>
                </a:cxn>
                <a:cxn ang="0">
                  <a:pos x="T4" y="T5"/>
                </a:cxn>
              </a:cxnLst>
              <a:rect l="0" t="0" r="r" b="b"/>
              <a:pathLst>
                <a:path w="17" h="8">
                  <a:moveTo>
                    <a:pt x="2" y="8"/>
                  </a:moveTo>
                  <a:cubicBezTo>
                    <a:pt x="4" y="8"/>
                    <a:pt x="17" y="6"/>
                    <a:pt x="7" y="2"/>
                  </a:cubicBezTo>
                  <a:cubicBezTo>
                    <a:pt x="3" y="0"/>
                    <a:pt x="0"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7" name="Freeform 43"/>
            <p:cNvSpPr/>
            <p:nvPr/>
          </p:nvSpPr>
          <p:spPr bwMode="auto">
            <a:xfrm>
              <a:off x="7683855" y="3381364"/>
              <a:ext cx="23923" cy="20505"/>
            </a:xfrm>
            <a:custGeom>
              <a:avLst/>
              <a:gdLst>
                <a:gd name="T0" fmla="*/ 11 w 15"/>
                <a:gd name="T1" fmla="*/ 2 h 13"/>
                <a:gd name="T2" fmla="*/ 2 w 15"/>
                <a:gd name="T3" fmla="*/ 2 h 13"/>
                <a:gd name="T4" fmla="*/ 5 w 15"/>
                <a:gd name="T5" fmla="*/ 6 h 13"/>
                <a:gd name="T6" fmla="*/ 12 w 15"/>
                <a:gd name="T7" fmla="*/ 13 h 13"/>
                <a:gd name="T8" fmla="*/ 15 w 15"/>
                <a:gd name="T9" fmla="*/ 8 h 13"/>
                <a:gd name="T10" fmla="*/ 11 w 15"/>
                <a:gd name="T11" fmla="*/ 2 h 13"/>
              </a:gdLst>
              <a:ahLst/>
              <a:cxnLst>
                <a:cxn ang="0">
                  <a:pos x="T0" y="T1"/>
                </a:cxn>
                <a:cxn ang="0">
                  <a:pos x="T2" y="T3"/>
                </a:cxn>
                <a:cxn ang="0">
                  <a:pos x="T4" y="T5"/>
                </a:cxn>
                <a:cxn ang="0">
                  <a:pos x="T6" y="T7"/>
                </a:cxn>
                <a:cxn ang="0">
                  <a:pos x="T8" y="T9"/>
                </a:cxn>
                <a:cxn ang="0">
                  <a:pos x="T10" y="T11"/>
                </a:cxn>
              </a:cxnLst>
              <a:rect l="0" t="0" r="r" b="b"/>
              <a:pathLst>
                <a:path w="15" h="13">
                  <a:moveTo>
                    <a:pt x="11" y="2"/>
                  </a:moveTo>
                  <a:cubicBezTo>
                    <a:pt x="8" y="1"/>
                    <a:pt x="0" y="0"/>
                    <a:pt x="2" y="2"/>
                  </a:cubicBezTo>
                  <a:cubicBezTo>
                    <a:pt x="3" y="3"/>
                    <a:pt x="2" y="6"/>
                    <a:pt x="5" y="6"/>
                  </a:cubicBezTo>
                  <a:cubicBezTo>
                    <a:pt x="8" y="6"/>
                    <a:pt x="7" y="13"/>
                    <a:pt x="12" y="13"/>
                  </a:cubicBezTo>
                  <a:cubicBezTo>
                    <a:pt x="15" y="13"/>
                    <a:pt x="15" y="10"/>
                    <a:pt x="15" y="8"/>
                  </a:cubicBezTo>
                  <a:cubicBezTo>
                    <a:pt x="15" y="6"/>
                    <a:pt x="14" y="3"/>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8" name="Freeform 44"/>
            <p:cNvSpPr/>
            <p:nvPr/>
          </p:nvSpPr>
          <p:spPr bwMode="auto">
            <a:xfrm>
              <a:off x="7646945" y="3419641"/>
              <a:ext cx="38276" cy="45795"/>
            </a:xfrm>
            <a:custGeom>
              <a:avLst/>
              <a:gdLst>
                <a:gd name="T0" fmla="*/ 10 w 24"/>
                <a:gd name="T1" fmla="*/ 17 h 28"/>
                <a:gd name="T2" fmla="*/ 2 w 24"/>
                <a:gd name="T3" fmla="*/ 28 h 28"/>
                <a:gd name="T4" fmla="*/ 14 w 24"/>
                <a:gd name="T5" fmla="*/ 19 h 28"/>
                <a:gd name="T6" fmla="*/ 24 w 24"/>
                <a:gd name="T7" fmla="*/ 11 h 28"/>
                <a:gd name="T8" fmla="*/ 20 w 24"/>
                <a:gd name="T9" fmla="*/ 3 h 28"/>
                <a:gd name="T10" fmla="*/ 18 w 24"/>
                <a:gd name="T11" fmla="*/ 9 h 28"/>
                <a:gd name="T12" fmla="*/ 10 w 24"/>
                <a:gd name="T13" fmla="*/ 17 h 28"/>
              </a:gdLst>
              <a:ahLst/>
              <a:cxnLst>
                <a:cxn ang="0">
                  <a:pos x="T0" y="T1"/>
                </a:cxn>
                <a:cxn ang="0">
                  <a:pos x="T2" y="T3"/>
                </a:cxn>
                <a:cxn ang="0">
                  <a:pos x="T4" y="T5"/>
                </a:cxn>
                <a:cxn ang="0">
                  <a:pos x="T6" y="T7"/>
                </a:cxn>
                <a:cxn ang="0">
                  <a:pos x="T8" y="T9"/>
                </a:cxn>
                <a:cxn ang="0">
                  <a:pos x="T10" y="T11"/>
                </a:cxn>
                <a:cxn ang="0">
                  <a:pos x="T12" y="T13"/>
                </a:cxn>
              </a:cxnLst>
              <a:rect l="0" t="0" r="r" b="b"/>
              <a:pathLst>
                <a:path w="24" h="28">
                  <a:moveTo>
                    <a:pt x="10" y="17"/>
                  </a:moveTo>
                  <a:cubicBezTo>
                    <a:pt x="9" y="18"/>
                    <a:pt x="0" y="28"/>
                    <a:pt x="2" y="28"/>
                  </a:cubicBezTo>
                  <a:cubicBezTo>
                    <a:pt x="5" y="28"/>
                    <a:pt x="11" y="20"/>
                    <a:pt x="14" y="19"/>
                  </a:cubicBezTo>
                  <a:cubicBezTo>
                    <a:pt x="16" y="18"/>
                    <a:pt x="23" y="13"/>
                    <a:pt x="24" y="11"/>
                  </a:cubicBezTo>
                  <a:cubicBezTo>
                    <a:pt x="24" y="9"/>
                    <a:pt x="22" y="0"/>
                    <a:pt x="20" y="3"/>
                  </a:cubicBezTo>
                  <a:cubicBezTo>
                    <a:pt x="18" y="4"/>
                    <a:pt x="21" y="8"/>
                    <a:pt x="18" y="9"/>
                  </a:cubicBezTo>
                  <a:cubicBezTo>
                    <a:pt x="16" y="10"/>
                    <a:pt x="11"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79" name="Freeform 45"/>
            <p:cNvSpPr/>
            <p:nvPr/>
          </p:nvSpPr>
          <p:spPr bwMode="auto">
            <a:xfrm>
              <a:off x="7911462" y="3613757"/>
              <a:ext cx="405320" cy="185914"/>
            </a:xfrm>
            <a:custGeom>
              <a:avLst/>
              <a:gdLst>
                <a:gd name="T0" fmla="*/ 188 w 251"/>
                <a:gd name="T1" fmla="*/ 84 h 115"/>
                <a:gd name="T2" fmla="*/ 206 w 251"/>
                <a:gd name="T3" fmla="*/ 103 h 115"/>
                <a:gd name="T4" fmla="*/ 235 w 251"/>
                <a:gd name="T5" fmla="*/ 112 h 115"/>
                <a:gd name="T6" fmla="*/ 247 w 251"/>
                <a:gd name="T7" fmla="*/ 112 h 115"/>
                <a:gd name="T8" fmla="*/ 220 w 251"/>
                <a:gd name="T9" fmla="*/ 94 h 115"/>
                <a:gd name="T10" fmla="*/ 195 w 251"/>
                <a:gd name="T11" fmla="*/ 69 h 115"/>
                <a:gd name="T12" fmla="*/ 192 w 251"/>
                <a:gd name="T13" fmla="*/ 59 h 115"/>
                <a:gd name="T14" fmla="*/ 172 w 251"/>
                <a:gd name="T15" fmla="*/ 47 h 115"/>
                <a:gd name="T16" fmla="*/ 153 w 251"/>
                <a:gd name="T17" fmla="*/ 36 h 115"/>
                <a:gd name="T18" fmla="*/ 120 w 251"/>
                <a:gd name="T19" fmla="*/ 25 h 115"/>
                <a:gd name="T20" fmla="*/ 118 w 251"/>
                <a:gd name="T21" fmla="*/ 24 h 115"/>
                <a:gd name="T22" fmla="*/ 113 w 251"/>
                <a:gd name="T23" fmla="*/ 22 h 115"/>
                <a:gd name="T24" fmla="*/ 112 w 251"/>
                <a:gd name="T25" fmla="*/ 21 h 115"/>
                <a:gd name="T26" fmla="*/ 111 w 251"/>
                <a:gd name="T27" fmla="*/ 20 h 115"/>
                <a:gd name="T28" fmla="*/ 105 w 251"/>
                <a:gd name="T29" fmla="*/ 21 h 115"/>
                <a:gd name="T30" fmla="*/ 78 w 251"/>
                <a:gd name="T31" fmla="*/ 11 h 115"/>
                <a:gd name="T32" fmla="*/ 66 w 251"/>
                <a:gd name="T33" fmla="*/ 17 h 115"/>
                <a:gd name="T34" fmla="*/ 65 w 251"/>
                <a:gd name="T35" fmla="*/ 22 h 115"/>
                <a:gd name="T36" fmla="*/ 57 w 251"/>
                <a:gd name="T37" fmla="*/ 31 h 115"/>
                <a:gd name="T38" fmla="*/ 44 w 251"/>
                <a:gd name="T39" fmla="*/ 21 h 115"/>
                <a:gd name="T40" fmla="*/ 33 w 251"/>
                <a:gd name="T41" fmla="*/ 5 h 115"/>
                <a:gd name="T42" fmla="*/ 10 w 251"/>
                <a:gd name="T43" fmla="*/ 4 h 115"/>
                <a:gd name="T44" fmla="*/ 4 w 251"/>
                <a:gd name="T45" fmla="*/ 6 h 115"/>
                <a:gd name="T46" fmla="*/ 20 w 251"/>
                <a:gd name="T47" fmla="*/ 16 h 115"/>
                <a:gd name="T48" fmla="*/ 31 w 251"/>
                <a:gd name="T49" fmla="*/ 25 h 115"/>
                <a:gd name="T50" fmla="*/ 35 w 251"/>
                <a:gd name="T51" fmla="*/ 35 h 115"/>
                <a:gd name="T52" fmla="*/ 41 w 251"/>
                <a:gd name="T53" fmla="*/ 36 h 115"/>
                <a:gd name="T54" fmla="*/ 49 w 251"/>
                <a:gd name="T55" fmla="*/ 39 h 115"/>
                <a:gd name="T56" fmla="*/ 85 w 251"/>
                <a:gd name="T57" fmla="*/ 53 h 115"/>
                <a:gd name="T58" fmla="*/ 113 w 251"/>
                <a:gd name="T59" fmla="*/ 79 h 115"/>
                <a:gd name="T60" fmla="*/ 99 w 251"/>
                <a:gd name="T61" fmla="*/ 89 h 115"/>
                <a:gd name="T62" fmla="*/ 115 w 251"/>
                <a:gd name="T63" fmla="*/ 87 h 115"/>
                <a:gd name="T64" fmla="*/ 126 w 251"/>
                <a:gd name="T65" fmla="*/ 88 h 115"/>
                <a:gd name="T66" fmla="*/ 128 w 251"/>
                <a:gd name="T67" fmla="*/ 90 h 115"/>
                <a:gd name="T68" fmla="*/ 130 w 251"/>
                <a:gd name="T69" fmla="*/ 92 h 115"/>
                <a:gd name="T70" fmla="*/ 132 w 251"/>
                <a:gd name="T71" fmla="*/ 94 h 115"/>
                <a:gd name="T72" fmla="*/ 135 w 251"/>
                <a:gd name="T73" fmla="*/ 96 h 115"/>
                <a:gd name="T74" fmla="*/ 136 w 251"/>
                <a:gd name="T75" fmla="*/ 97 h 115"/>
                <a:gd name="T76" fmla="*/ 138 w 251"/>
                <a:gd name="T77" fmla="*/ 98 h 115"/>
                <a:gd name="T78" fmla="*/ 140 w 251"/>
                <a:gd name="T79" fmla="*/ 98 h 115"/>
                <a:gd name="T80" fmla="*/ 154 w 251"/>
                <a:gd name="T81" fmla="*/ 98 h 115"/>
                <a:gd name="T82" fmla="*/ 155 w 251"/>
                <a:gd name="T83" fmla="*/ 87 h 115"/>
                <a:gd name="T84" fmla="*/ 165 w 251"/>
                <a:gd name="T85" fmla="*/ 81 h 115"/>
                <a:gd name="T86" fmla="*/ 179 w 251"/>
                <a:gd name="T87"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1" h="115">
                  <a:moveTo>
                    <a:pt x="179" y="82"/>
                  </a:moveTo>
                  <a:cubicBezTo>
                    <a:pt x="184" y="84"/>
                    <a:pt x="186" y="84"/>
                    <a:pt x="188" y="84"/>
                  </a:cubicBezTo>
                  <a:cubicBezTo>
                    <a:pt x="189" y="84"/>
                    <a:pt x="195" y="92"/>
                    <a:pt x="195" y="92"/>
                  </a:cubicBezTo>
                  <a:cubicBezTo>
                    <a:pt x="195" y="92"/>
                    <a:pt x="203" y="101"/>
                    <a:pt x="206" y="103"/>
                  </a:cubicBezTo>
                  <a:cubicBezTo>
                    <a:pt x="208" y="105"/>
                    <a:pt x="213" y="106"/>
                    <a:pt x="217" y="106"/>
                  </a:cubicBezTo>
                  <a:cubicBezTo>
                    <a:pt x="222" y="106"/>
                    <a:pt x="232" y="110"/>
                    <a:pt x="235" y="112"/>
                  </a:cubicBezTo>
                  <a:cubicBezTo>
                    <a:pt x="238" y="113"/>
                    <a:pt x="238" y="115"/>
                    <a:pt x="242" y="115"/>
                  </a:cubicBezTo>
                  <a:cubicBezTo>
                    <a:pt x="247" y="115"/>
                    <a:pt x="251" y="115"/>
                    <a:pt x="247" y="112"/>
                  </a:cubicBezTo>
                  <a:cubicBezTo>
                    <a:pt x="243" y="110"/>
                    <a:pt x="242" y="109"/>
                    <a:pt x="236" y="105"/>
                  </a:cubicBezTo>
                  <a:cubicBezTo>
                    <a:pt x="230" y="100"/>
                    <a:pt x="224" y="96"/>
                    <a:pt x="220" y="94"/>
                  </a:cubicBezTo>
                  <a:cubicBezTo>
                    <a:pt x="217" y="93"/>
                    <a:pt x="215" y="90"/>
                    <a:pt x="210" y="85"/>
                  </a:cubicBezTo>
                  <a:cubicBezTo>
                    <a:pt x="205" y="79"/>
                    <a:pt x="191" y="69"/>
                    <a:pt x="195" y="69"/>
                  </a:cubicBezTo>
                  <a:cubicBezTo>
                    <a:pt x="199" y="69"/>
                    <a:pt x="207" y="70"/>
                    <a:pt x="205" y="68"/>
                  </a:cubicBezTo>
                  <a:cubicBezTo>
                    <a:pt x="203" y="66"/>
                    <a:pt x="197" y="60"/>
                    <a:pt x="192" y="59"/>
                  </a:cubicBezTo>
                  <a:cubicBezTo>
                    <a:pt x="187" y="57"/>
                    <a:pt x="178" y="57"/>
                    <a:pt x="177" y="54"/>
                  </a:cubicBezTo>
                  <a:cubicBezTo>
                    <a:pt x="176" y="51"/>
                    <a:pt x="178" y="51"/>
                    <a:pt x="172" y="47"/>
                  </a:cubicBezTo>
                  <a:cubicBezTo>
                    <a:pt x="166" y="44"/>
                    <a:pt x="163" y="41"/>
                    <a:pt x="161" y="39"/>
                  </a:cubicBezTo>
                  <a:cubicBezTo>
                    <a:pt x="158" y="36"/>
                    <a:pt x="160" y="37"/>
                    <a:pt x="153" y="36"/>
                  </a:cubicBezTo>
                  <a:cubicBezTo>
                    <a:pt x="147" y="34"/>
                    <a:pt x="145" y="31"/>
                    <a:pt x="139" y="30"/>
                  </a:cubicBezTo>
                  <a:cubicBezTo>
                    <a:pt x="134" y="29"/>
                    <a:pt x="124" y="28"/>
                    <a:pt x="120" y="25"/>
                  </a:cubicBezTo>
                  <a:cubicBezTo>
                    <a:pt x="119" y="25"/>
                    <a:pt x="119" y="24"/>
                    <a:pt x="118" y="24"/>
                  </a:cubicBezTo>
                  <a:cubicBezTo>
                    <a:pt x="118" y="24"/>
                    <a:pt x="118" y="24"/>
                    <a:pt x="118" y="24"/>
                  </a:cubicBezTo>
                  <a:cubicBezTo>
                    <a:pt x="116" y="23"/>
                    <a:pt x="115" y="22"/>
                    <a:pt x="113" y="22"/>
                  </a:cubicBezTo>
                  <a:cubicBezTo>
                    <a:pt x="113" y="22"/>
                    <a:pt x="113" y="22"/>
                    <a:pt x="113" y="22"/>
                  </a:cubicBezTo>
                  <a:cubicBezTo>
                    <a:pt x="113" y="22"/>
                    <a:pt x="112" y="22"/>
                    <a:pt x="112" y="22"/>
                  </a:cubicBezTo>
                  <a:cubicBezTo>
                    <a:pt x="112" y="21"/>
                    <a:pt x="112" y="21"/>
                    <a:pt x="112" y="21"/>
                  </a:cubicBezTo>
                  <a:cubicBezTo>
                    <a:pt x="112" y="21"/>
                    <a:pt x="111" y="21"/>
                    <a:pt x="111" y="21"/>
                  </a:cubicBezTo>
                  <a:cubicBezTo>
                    <a:pt x="111" y="21"/>
                    <a:pt x="111" y="21"/>
                    <a:pt x="111" y="20"/>
                  </a:cubicBezTo>
                  <a:cubicBezTo>
                    <a:pt x="112" y="19"/>
                    <a:pt x="109" y="15"/>
                    <a:pt x="108" y="16"/>
                  </a:cubicBezTo>
                  <a:cubicBezTo>
                    <a:pt x="107" y="18"/>
                    <a:pt x="107" y="21"/>
                    <a:pt x="105" y="21"/>
                  </a:cubicBezTo>
                  <a:cubicBezTo>
                    <a:pt x="102" y="21"/>
                    <a:pt x="98" y="18"/>
                    <a:pt x="94" y="18"/>
                  </a:cubicBezTo>
                  <a:cubicBezTo>
                    <a:pt x="90" y="17"/>
                    <a:pt x="79" y="11"/>
                    <a:pt x="78" y="11"/>
                  </a:cubicBezTo>
                  <a:cubicBezTo>
                    <a:pt x="77" y="11"/>
                    <a:pt x="74" y="18"/>
                    <a:pt x="73" y="18"/>
                  </a:cubicBezTo>
                  <a:cubicBezTo>
                    <a:pt x="72" y="18"/>
                    <a:pt x="69" y="17"/>
                    <a:pt x="66" y="17"/>
                  </a:cubicBezTo>
                  <a:cubicBezTo>
                    <a:pt x="62" y="17"/>
                    <a:pt x="58" y="17"/>
                    <a:pt x="59" y="18"/>
                  </a:cubicBezTo>
                  <a:cubicBezTo>
                    <a:pt x="61" y="19"/>
                    <a:pt x="66" y="20"/>
                    <a:pt x="65" y="22"/>
                  </a:cubicBezTo>
                  <a:cubicBezTo>
                    <a:pt x="64" y="23"/>
                    <a:pt x="66" y="27"/>
                    <a:pt x="64" y="28"/>
                  </a:cubicBezTo>
                  <a:cubicBezTo>
                    <a:pt x="63" y="28"/>
                    <a:pt x="61" y="33"/>
                    <a:pt x="57" y="31"/>
                  </a:cubicBezTo>
                  <a:cubicBezTo>
                    <a:pt x="53" y="30"/>
                    <a:pt x="56" y="27"/>
                    <a:pt x="55" y="26"/>
                  </a:cubicBezTo>
                  <a:cubicBezTo>
                    <a:pt x="54" y="26"/>
                    <a:pt x="46" y="21"/>
                    <a:pt x="44" y="21"/>
                  </a:cubicBezTo>
                  <a:cubicBezTo>
                    <a:pt x="39" y="20"/>
                    <a:pt x="45" y="18"/>
                    <a:pt x="42" y="13"/>
                  </a:cubicBezTo>
                  <a:cubicBezTo>
                    <a:pt x="39" y="9"/>
                    <a:pt x="34" y="5"/>
                    <a:pt x="33" y="5"/>
                  </a:cubicBezTo>
                  <a:cubicBezTo>
                    <a:pt x="32" y="5"/>
                    <a:pt x="19" y="3"/>
                    <a:pt x="17" y="3"/>
                  </a:cubicBezTo>
                  <a:cubicBezTo>
                    <a:pt x="15" y="2"/>
                    <a:pt x="11" y="5"/>
                    <a:pt x="10" y="4"/>
                  </a:cubicBezTo>
                  <a:cubicBezTo>
                    <a:pt x="8" y="3"/>
                    <a:pt x="0" y="0"/>
                    <a:pt x="1" y="2"/>
                  </a:cubicBezTo>
                  <a:cubicBezTo>
                    <a:pt x="1" y="3"/>
                    <a:pt x="1" y="6"/>
                    <a:pt x="4" y="6"/>
                  </a:cubicBezTo>
                  <a:cubicBezTo>
                    <a:pt x="7" y="7"/>
                    <a:pt x="6" y="4"/>
                    <a:pt x="9" y="7"/>
                  </a:cubicBezTo>
                  <a:cubicBezTo>
                    <a:pt x="12" y="10"/>
                    <a:pt x="11" y="13"/>
                    <a:pt x="20" y="16"/>
                  </a:cubicBezTo>
                  <a:cubicBezTo>
                    <a:pt x="28" y="20"/>
                    <a:pt x="36" y="19"/>
                    <a:pt x="35" y="20"/>
                  </a:cubicBezTo>
                  <a:cubicBezTo>
                    <a:pt x="35" y="20"/>
                    <a:pt x="33" y="25"/>
                    <a:pt x="31" y="25"/>
                  </a:cubicBezTo>
                  <a:cubicBezTo>
                    <a:pt x="28" y="25"/>
                    <a:pt x="21" y="26"/>
                    <a:pt x="25" y="28"/>
                  </a:cubicBezTo>
                  <a:cubicBezTo>
                    <a:pt x="29" y="30"/>
                    <a:pt x="37" y="34"/>
                    <a:pt x="35" y="35"/>
                  </a:cubicBezTo>
                  <a:cubicBezTo>
                    <a:pt x="33" y="35"/>
                    <a:pt x="30" y="38"/>
                    <a:pt x="34" y="40"/>
                  </a:cubicBezTo>
                  <a:cubicBezTo>
                    <a:pt x="38" y="43"/>
                    <a:pt x="41" y="39"/>
                    <a:pt x="41" y="36"/>
                  </a:cubicBezTo>
                  <a:cubicBezTo>
                    <a:pt x="40" y="34"/>
                    <a:pt x="38" y="29"/>
                    <a:pt x="41" y="32"/>
                  </a:cubicBezTo>
                  <a:cubicBezTo>
                    <a:pt x="45" y="35"/>
                    <a:pt x="43" y="36"/>
                    <a:pt x="49" y="39"/>
                  </a:cubicBezTo>
                  <a:cubicBezTo>
                    <a:pt x="55" y="41"/>
                    <a:pt x="67" y="44"/>
                    <a:pt x="71" y="47"/>
                  </a:cubicBezTo>
                  <a:cubicBezTo>
                    <a:pt x="76" y="49"/>
                    <a:pt x="83" y="53"/>
                    <a:pt x="85" y="53"/>
                  </a:cubicBezTo>
                  <a:cubicBezTo>
                    <a:pt x="88" y="53"/>
                    <a:pt x="94" y="56"/>
                    <a:pt x="99" y="62"/>
                  </a:cubicBezTo>
                  <a:cubicBezTo>
                    <a:pt x="103" y="67"/>
                    <a:pt x="115" y="79"/>
                    <a:pt x="113" y="79"/>
                  </a:cubicBezTo>
                  <a:cubicBezTo>
                    <a:pt x="110" y="79"/>
                    <a:pt x="104" y="77"/>
                    <a:pt x="103" y="79"/>
                  </a:cubicBezTo>
                  <a:cubicBezTo>
                    <a:pt x="102" y="81"/>
                    <a:pt x="97" y="89"/>
                    <a:pt x="99" y="89"/>
                  </a:cubicBezTo>
                  <a:cubicBezTo>
                    <a:pt x="102" y="89"/>
                    <a:pt x="110" y="83"/>
                    <a:pt x="110" y="84"/>
                  </a:cubicBezTo>
                  <a:cubicBezTo>
                    <a:pt x="111" y="86"/>
                    <a:pt x="113" y="89"/>
                    <a:pt x="115" y="87"/>
                  </a:cubicBezTo>
                  <a:cubicBezTo>
                    <a:pt x="117" y="86"/>
                    <a:pt x="119" y="83"/>
                    <a:pt x="121" y="84"/>
                  </a:cubicBezTo>
                  <a:cubicBezTo>
                    <a:pt x="122" y="84"/>
                    <a:pt x="124" y="84"/>
                    <a:pt x="126" y="88"/>
                  </a:cubicBezTo>
                  <a:cubicBezTo>
                    <a:pt x="126" y="88"/>
                    <a:pt x="127" y="89"/>
                    <a:pt x="127" y="89"/>
                  </a:cubicBezTo>
                  <a:cubicBezTo>
                    <a:pt x="127" y="90"/>
                    <a:pt x="128" y="90"/>
                    <a:pt x="128" y="90"/>
                  </a:cubicBezTo>
                  <a:cubicBezTo>
                    <a:pt x="128" y="90"/>
                    <a:pt x="129" y="91"/>
                    <a:pt x="129" y="91"/>
                  </a:cubicBezTo>
                  <a:cubicBezTo>
                    <a:pt x="129" y="92"/>
                    <a:pt x="130" y="92"/>
                    <a:pt x="130" y="92"/>
                  </a:cubicBezTo>
                  <a:cubicBezTo>
                    <a:pt x="130" y="93"/>
                    <a:pt x="131" y="93"/>
                    <a:pt x="131" y="94"/>
                  </a:cubicBezTo>
                  <a:cubicBezTo>
                    <a:pt x="132" y="94"/>
                    <a:pt x="132" y="94"/>
                    <a:pt x="132" y="94"/>
                  </a:cubicBezTo>
                  <a:cubicBezTo>
                    <a:pt x="133" y="95"/>
                    <a:pt x="133" y="95"/>
                    <a:pt x="134" y="96"/>
                  </a:cubicBezTo>
                  <a:cubicBezTo>
                    <a:pt x="134" y="96"/>
                    <a:pt x="134" y="96"/>
                    <a:pt x="135" y="96"/>
                  </a:cubicBezTo>
                  <a:cubicBezTo>
                    <a:pt x="135" y="96"/>
                    <a:pt x="135" y="96"/>
                    <a:pt x="135" y="96"/>
                  </a:cubicBezTo>
                  <a:cubicBezTo>
                    <a:pt x="135" y="96"/>
                    <a:pt x="135" y="97"/>
                    <a:pt x="136" y="97"/>
                  </a:cubicBezTo>
                  <a:cubicBezTo>
                    <a:pt x="136" y="97"/>
                    <a:pt x="136" y="97"/>
                    <a:pt x="137" y="97"/>
                  </a:cubicBezTo>
                  <a:cubicBezTo>
                    <a:pt x="137" y="98"/>
                    <a:pt x="137" y="98"/>
                    <a:pt x="138" y="98"/>
                  </a:cubicBezTo>
                  <a:cubicBezTo>
                    <a:pt x="138" y="98"/>
                    <a:pt x="138" y="98"/>
                    <a:pt x="139" y="98"/>
                  </a:cubicBezTo>
                  <a:cubicBezTo>
                    <a:pt x="139" y="98"/>
                    <a:pt x="139" y="98"/>
                    <a:pt x="140" y="98"/>
                  </a:cubicBezTo>
                  <a:cubicBezTo>
                    <a:pt x="140" y="99"/>
                    <a:pt x="141" y="99"/>
                    <a:pt x="141" y="99"/>
                  </a:cubicBezTo>
                  <a:cubicBezTo>
                    <a:pt x="144" y="98"/>
                    <a:pt x="151" y="98"/>
                    <a:pt x="154" y="98"/>
                  </a:cubicBezTo>
                  <a:cubicBezTo>
                    <a:pt x="158" y="98"/>
                    <a:pt x="164" y="96"/>
                    <a:pt x="160" y="94"/>
                  </a:cubicBezTo>
                  <a:cubicBezTo>
                    <a:pt x="157" y="91"/>
                    <a:pt x="152" y="87"/>
                    <a:pt x="155" y="87"/>
                  </a:cubicBezTo>
                  <a:cubicBezTo>
                    <a:pt x="158" y="86"/>
                    <a:pt x="163" y="86"/>
                    <a:pt x="162" y="85"/>
                  </a:cubicBezTo>
                  <a:cubicBezTo>
                    <a:pt x="161" y="84"/>
                    <a:pt x="163" y="82"/>
                    <a:pt x="165" y="81"/>
                  </a:cubicBezTo>
                  <a:cubicBezTo>
                    <a:pt x="167" y="81"/>
                    <a:pt x="174" y="84"/>
                    <a:pt x="175" y="83"/>
                  </a:cubicBezTo>
                  <a:cubicBezTo>
                    <a:pt x="176" y="82"/>
                    <a:pt x="173" y="80"/>
                    <a:pt x="17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0" name="Freeform 46"/>
            <p:cNvSpPr/>
            <p:nvPr/>
          </p:nvSpPr>
          <p:spPr bwMode="auto">
            <a:xfrm>
              <a:off x="8252533" y="3695094"/>
              <a:ext cx="59465" cy="22556"/>
            </a:xfrm>
            <a:custGeom>
              <a:avLst/>
              <a:gdLst>
                <a:gd name="T0" fmla="*/ 26 w 37"/>
                <a:gd name="T1" fmla="*/ 1 h 14"/>
                <a:gd name="T2" fmla="*/ 18 w 37"/>
                <a:gd name="T3" fmla="*/ 7 h 14"/>
                <a:gd name="T4" fmla="*/ 14 w 37"/>
                <a:gd name="T5" fmla="*/ 5 h 14"/>
                <a:gd name="T6" fmla="*/ 1 w 37"/>
                <a:gd name="T7" fmla="*/ 10 h 14"/>
                <a:gd name="T8" fmla="*/ 25 w 37"/>
                <a:gd name="T9" fmla="*/ 12 h 14"/>
                <a:gd name="T10" fmla="*/ 35 w 37"/>
                <a:gd name="T11" fmla="*/ 3 h 14"/>
                <a:gd name="T12" fmla="*/ 26 w 37"/>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26" y="1"/>
                  </a:moveTo>
                  <a:cubicBezTo>
                    <a:pt x="26" y="2"/>
                    <a:pt x="20" y="7"/>
                    <a:pt x="18" y="7"/>
                  </a:cubicBezTo>
                  <a:cubicBezTo>
                    <a:pt x="16" y="7"/>
                    <a:pt x="15" y="4"/>
                    <a:pt x="14" y="5"/>
                  </a:cubicBezTo>
                  <a:cubicBezTo>
                    <a:pt x="12" y="6"/>
                    <a:pt x="0" y="8"/>
                    <a:pt x="1" y="10"/>
                  </a:cubicBezTo>
                  <a:cubicBezTo>
                    <a:pt x="3" y="11"/>
                    <a:pt x="22" y="14"/>
                    <a:pt x="25" y="12"/>
                  </a:cubicBezTo>
                  <a:cubicBezTo>
                    <a:pt x="27" y="11"/>
                    <a:pt x="37" y="6"/>
                    <a:pt x="35" y="3"/>
                  </a:cubicBezTo>
                  <a:cubicBezTo>
                    <a:pt x="33" y="0"/>
                    <a:pt x="27"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1" name="Freeform 47"/>
            <p:cNvSpPr/>
            <p:nvPr/>
          </p:nvSpPr>
          <p:spPr bwMode="auto">
            <a:xfrm>
              <a:off x="8357109" y="3708081"/>
              <a:ext cx="41010" cy="23923"/>
            </a:xfrm>
            <a:custGeom>
              <a:avLst/>
              <a:gdLst>
                <a:gd name="T0" fmla="*/ 12 w 25"/>
                <a:gd name="T1" fmla="*/ 13 h 15"/>
                <a:gd name="T2" fmla="*/ 5 w 25"/>
                <a:gd name="T3" fmla="*/ 2 h 15"/>
                <a:gd name="T4" fmla="*/ 12 w 25"/>
                <a:gd name="T5" fmla="*/ 13 h 15"/>
              </a:gdLst>
              <a:ahLst/>
              <a:cxnLst>
                <a:cxn ang="0">
                  <a:pos x="T0" y="T1"/>
                </a:cxn>
                <a:cxn ang="0">
                  <a:pos x="T2" y="T3"/>
                </a:cxn>
                <a:cxn ang="0">
                  <a:pos x="T4" y="T5"/>
                </a:cxn>
              </a:cxnLst>
              <a:rect l="0" t="0" r="r" b="b"/>
              <a:pathLst>
                <a:path w="25" h="15">
                  <a:moveTo>
                    <a:pt x="12" y="13"/>
                  </a:moveTo>
                  <a:cubicBezTo>
                    <a:pt x="25" y="15"/>
                    <a:pt x="9" y="3"/>
                    <a:pt x="5" y="2"/>
                  </a:cubicBezTo>
                  <a:cubicBezTo>
                    <a:pt x="0" y="0"/>
                    <a:pt x="9" y="13"/>
                    <a:pt x="1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2" name="Freeform 48"/>
            <p:cNvSpPr/>
            <p:nvPr/>
          </p:nvSpPr>
          <p:spPr bwMode="auto">
            <a:xfrm>
              <a:off x="8601121" y="3980800"/>
              <a:ext cx="71085" cy="41010"/>
            </a:xfrm>
            <a:custGeom>
              <a:avLst/>
              <a:gdLst>
                <a:gd name="T0" fmla="*/ 27 w 44"/>
                <a:gd name="T1" fmla="*/ 16 h 25"/>
                <a:gd name="T2" fmla="*/ 3 w 44"/>
                <a:gd name="T3" fmla="*/ 1 h 25"/>
                <a:gd name="T4" fmla="*/ 20 w 44"/>
                <a:gd name="T5" fmla="*/ 17 h 25"/>
                <a:gd name="T6" fmla="*/ 40 w 44"/>
                <a:gd name="T7" fmla="*/ 25 h 25"/>
                <a:gd name="T8" fmla="*/ 27 w 44"/>
                <a:gd name="T9" fmla="*/ 16 h 25"/>
              </a:gdLst>
              <a:ahLst/>
              <a:cxnLst>
                <a:cxn ang="0">
                  <a:pos x="T0" y="T1"/>
                </a:cxn>
                <a:cxn ang="0">
                  <a:pos x="T2" y="T3"/>
                </a:cxn>
                <a:cxn ang="0">
                  <a:pos x="T4" y="T5"/>
                </a:cxn>
                <a:cxn ang="0">
                  <a:pos x="T6" y="T7"/>
                </a:cxn>
                <a:cxn ang="0">
                  <a:pos x="T8" y="T9"/>
                </a:cxn>
              </a:cxnLst>
              <a:rect l="0" t="0" r="r" b="b"/>
              <a:pathLst>
                <a:path w="44" h="25">
                  <a:moveTo>
                    <a:pt x="27" y="16"/>
                  </a:moveTo>
                  <a:cubicBezTo>
                    <a:pt x="23" y="13"/>
                    <a:pt x="6" y="3"/>
                    <a:pt x="3" y="1"/>
                  </a:cubicBezTo>
                  <a:cubicBezTo>
                    <a:pt x="0" y="0"/>
                    <a:pt x="14" y="13"/>
                    <a:pt x="20" y="17"/>
                  </a:cubicBezTo>
                  <a:cubicBezTo>
                    <a:pt x="26" y="21"/>
                    <a:pt x="37" y="25"/>
                    <a:pt x="40" y="25"/>
                  </a:cubicBezTo>
                  <a:cubicBezTo>
                    <a:pt x="44" y="25"/>
                    <a:pt x="31" y="18"/>
                    <a:pt x="2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3" name="Freeform 49"/>
            <p:cNvSpPr/>
            <p:nvPr/>
          </p:nvSpPr>
          <p:spPr bwMode="auto">
            <a:xfrm>
              <a:off x="8809591" y="3921335"/>
              <a:ext cx="25973" cy="21189"/>
            </a:xfrm>
            <a:custGeom>
              <a:avLst/>
              <a:gdLst>
                <a:gd name="T0" fmla="*/ 11 w 16"/>
                <a:gd name="T1" fmla="*/ 5 h 13"/>
                <a:gd name="T2" fmla="*/ 5 w 16"/>
                <a:gd name="T3" fmla="*/ 2 h 13"/>
                <a:gd name="T4" fmla="*/ 0 w 16"/>
                <a:gd name="T5" fmla="*/ 8 h 13"/>
                <a:gd name="T6" fmla="*/ 12 w 16"/>
                <a:gd name="T7" fmla="*/ 13 h 13"/>
                <a:gd name="T8" fmla="*/ 11 w 16"/>
                <a:gd name="T9" fmla="*/ 5 h 13"/>
              </a:gdLst>
              <a:ahLst/>
              <a:cxnLst>
                <a:cxn ang="0">
                  <a:pos x="T0" y="T1"/>
                </a:cxn>
                <a:cxn ang="0">
                  <a:pos x="T2" y="T3"/>
                </a:cxn>
                <a:cxn ang="0">
                  <a:pos x="T4" y="T5"/>
                </a:cxn>
                <a:cxn ang="0">
                  <a:pos x="T6" y="T7"/>
                </a:cxn>
                <a:cxn ang="0">
                  <a:pos x="T8" y="T9"/>
                </a:cxn>
              </a:cxnLst>
              <a:rect l="0" t="0" r="r" b="b"/>
              <a:pathLst>
                <a:path w="16" h="13">
                  <a:moveTo>
                    <a:pt x="11" y="5"/>
                  </a:moveTo>
                  <a:cubicBezTo>
                    <a:pt x="8" y="2"/>
                    <a:pt x="4" y="0"/>
                    <a:pt x="5" y="2"/>
                  </a:cubicBezTo>
                  <a:cubicBezTo>
                    <a:pt x="5" y="4"/>
                    <a:pt x="1" y="4"/>
                    <a:pt x="0" y="8"/>
                  </a:cubicBezTo>
                  <a:cubicBezTo>
                    <a:pt x="0" y="12"/>
                    <a:pt x="8" y="13"/>
                    <a:pt x="12" y="13"/>
                  </a:cubicBezTo>
                  <a:cubicBezTo>
                    <a:pt x="16" y="13"/>
                    <a:pt x="15" y="8"/>
                    <a:pt x="1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4" name="Freeform 50"/>
            <p:cNvSpPr/>
            <p:nvPr/>
          </p:nvSpPr>
          <p:spPr bwMode="auto">
            <a:xfrm>
              <a:off x="8817793" y="3896729"/>
              <a:ext cx="21189" cy="21189"/>
            </a:xfrm>
            <a:custGeom>
              <a:avLst/>
              <a:gdLst>
                <a:gd name="T0" fmla="*/ 3 w 13"/>
                <a:gd name="T1" fmla="*/ 10 h 13"/>
                <a:gd name="T2" fmla="*/ 11 w 13"/>
                <a:gd name="T3" fmla="*/ 3 h 13"/>
                <a:gd name="T4" fmla="*/ 4 w 13"/>
                <a:gd name="T5" fmla="*/ 6 h 13"/>
                <a:gd name="T6" fmla="*/ 3 w 13"/>
                <a:gd name="T7" fmla="*/ 10 h 13"/>
              </a:gdLst>
              <a:ahLst/>
              <a:cxnLst>
                <a:cxn ang="0">
                  <a:pos x="T0" y="T1"/>
                </a:cxn>
                <a:cxn ang="0">
                  <a:pos x="T2" y="T3"/>
                </a:cxn>
                <a:cxn ang="0">
                  <a:pos x="T4" y="T5"/>
                </a:cxn>
                <a:cxn ang="0">
                  <a:pos x="T6" y="T7"/>
                </a:cxn>
              </a:cxnLst>
              <a:rect l="0" t="0" r="r" b="b"/>
              <a:pathLst>
                <a:path w="13" h="13">
                  <a:moveTo>
                    <a:pt x="3" y="10"/>
                  </a:moveTo>
                  <a:cubicBezTo>
                    <a:pt x="9" y="13"/>
                    <a:pt x="13" y="5"/>
                    <a:pt x="11" y="3"/>
                  </a:cubicBezTo>
                  <a:cubicBezTo>
                    <a:pt x="10" y="0"/>
                    <a:pt x="7" y="5"/>
                    <a:pt x="4" y="6"/>
                  </a:cubicBezTo>
                  <a:cubicBezTo>
                    <a:pt x="0" y="7"/>
                    <a:pt x="0" y="8"/>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5" name="Freeform 51"/>
            <p:cNvSpPr/>
            <p:nvPr/>
          </p:nvSpPr>
          <p:spPr bwMode="auto">
            <a:xfrm>
              <a:off x="8611374" y="3872806"/>
              <a:ext cx="23923" cy="22556"/>
            </a:xfrm>
            <a:custGeom>
              <a:avLst/>
              <a:gdLst>
                <a:gd name="T0" fmla="*/ 14 w 15"/>
                <a:gd name="T1" fmla="*/ 8 h 14"/>
                <a:gd name="T2" fmla="*/ 5 w 15"/>
                <a:gd name="T3" fmla="*/ 1 h 14"/>
                <a:gd name="T4" fmla="*/ 11 w 15"/>
                <a:gd name="T5" fmla="*/ 12 h 14"/>
                <a:gd name="T6" fmla="*/ 14 w 15"/>
                <a:gd name="T7" fmla="*/ 8 h 14"/>
              </a:gdLst>
              <a:ahLst/>
              <a:cxnLst>
                <a:cxn ang="0">
                  <a:pos x="T0" y="T1"/>
                </a:cxn>
                <a:cxn ang="0">
                  <a:pos x="T2" y="T3"/>
                </a:cxn>
                <a:cxn ang="0">
                  <a:pos x="T4" y="T5"/>
                </a:cxn>
                <a:cxn ang="0">
                  <a:pos x="T6" y="T7"/>
                </a:cxn>
              </a:cxnLst>
              <a:rect l="0" t="0" r="r" b="b"/>
              <a:pathLst>
                <a:path w="15" h="14">
                  <a:moveTo>
                    <a:pt x="14" y="8"/>
                  </a:moveTo>
                  <a:cubicBezTo>
                    <a:pt x="13" y="6"/>
                    <a:pt x="10" y="2"/>
                    <a:pt x="5" y="1"/>
                  </a:cubicBezTo>
                  <a:cubicBezTo>
                    <a:pt x="0" y="0"/>
                    <a:pt x="9" y="11"/>
                    <a:pt x="11" y="12"/>
                  </a:cubicBezTo>
                  <a:cubicBezTo>
                    <a:pt x="13" y="14"/>
                    <a:pt x="15" y="9"/>
                    <a:pt x="1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6" name="Freeform 52"/>
            <p:cNvSpPr/>
            <p:nvPr/>
          </p:nvSpPr>
          <p:spPr bwMode="auto">
            <a:xfrm>
              <a:off x="8297644" y="3682108"/>
              <a:ext cx="17771" cy="15721"/>
            </a:xfrm>
            <a:custGeom>
              <a:avLst/>
              <a:gdLst>
                <a:gd name="T0" fmla="*/ 9 w 11"/>
                <a:gd name="T1" fmla="*/ 2 h 10"/>
                <a:gd name="T2" fmla="*/ 2 w 11"/>
                <a:gd name="T3" fmla="*/ 1 h 10"/>
                <a:gd name="T4" fmla="*/ 7 w 11"/>
                <a:gd name="T5" fmla="*/ 7 h 10"/>
                <a:gd name="T6" fmla="*/ 9 w 11"/>
                <a:gd name="T7" fmla="*/ 2 h 10"/>
              </a:gdLst>
              <a:ahLst/>
              <a:cxnLst>
                <a:cxn ang="0">
                  <a:pos x="T0" y="T1"/>
                </a:cxn>
                <a:cxn ang="0">
                  <a:pos x="T2" y="T3"/>
                </a:cxn>
                <a:cxn ang="0">
                  <a:pos x="T4" y="T5"/>
                </a:cxn>
                <a:cxn ang="0">
                  <a:pos x="T6" y="T7"/>
                </a:cxn>
              </a:cxnLst>
              <a:rect l="0" t="0" r="r" b="b"/>
              <a:pathLst>
                <a:path w="11" h="10">
                  <a:moveTo>
                    <a:pt x="9" y="2"/>
                  </a:moveTo>
                  <a:cubicBezTo>
                    <a:pt x="8" y="0"/>
                    <a:pt x="3" y="0"/>
                    <a:pt x="2" y="1"/>
                  </a:cubicBezTo>
                  <a:cubicBezTo>
                    <a:pt x="0" y="1"/>
                    <a:pt x="4" y="5"/>
                    <a:pt x="7" y="7"/>
                  </a:cubicBezTo>
                  <a:cubicBezTo>
                    <a:pt x="11" y="10"/>
                    <a:pt x="10"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7" name="Freeform 53"/>
            <p:cNvSpPr/>
            <p:nvPr/>
          </p:nvSpPr>
          <p:spPr bwMode="auto">
            <a:xfrm>
              <a:off x="7693424" y="3801721"/>
              <a:ext cx="777148" cy="607638"/>
            </a:xfrm>
            <a:custGeom>
              <a:avLst/>
              <a:gdLst>
                <a:gd name="T0" fmla="*/ 460 w 481"/>
                <a:gd name="T1" fmla="*/ 186 h 376"/>
                <a:gd name="T2" fmla="*/ 424 w 481"/>
                <a:gd name="T3" fmla="*/ 147 h 376"/>
                <a:gd name="T4" fmla="*/ 408 w 481"/>
                <a:gd name="T5" fmla="*/ 135 h 376"/>
                <a:gd name="T6" fmla="*/ 376 w 481"/>
                <a:gd name="T7" fmla="*/ 104 h 376"/>
                <a:gd name="T8" fmla="*/ 350 w 481"/>
                <a:gd name="T9" fmla="*/ 73 h 376"/>
                <a:gd name="T10" fmla="*/ 324 w 481"/>
                <a:gd name="T11" fmla="*/ 39 h 376"/>
                <a:gd name="T12" fmla="*/ 303 w 481"/>
                <a:gd name="T13" fmla="*/ 12 h 376"/>
                <a:gd name="T14" fmla="*/ 290 w 481"/>
                <a:gd name="T15" fmla="*/ 13 h 376"/>
                <a:gd name="T16" fmla="*/ 297 w 481"/>
                <a:gd name="T17" fmla="*/ 55 h 376"/>
                <a:gd name="T18" fmla="*/ 282 w 481"/>
                <a:gd name="T19" fmla="*/ 78 h 376"/>
                <a:gd name="T20" fmla="*/ 255 w 481"/>
                <a:gd name="T21" fmla="*/ 62 h 376"/>
                <a:gd name="T22" fmla="*/ 227 w 481"/>
                <a:gd name="T23" fmla="*/ 45 h 376"/>
                <a:gd name="T24" fmla="*/ 230 w 481"/>
                <a:gd name="T25" fmla="*/ 27 h 376"/>
                <a:gd name="T26" fmla="*/ 227 w 481"/>
                <a:gd name="T27" fmla="*/ 13 h 376"/>
                <a:gd name="T28" fmla="*/ 215 w 481"/>
                <a:gd name="T29" fmla="*/ 15 h 376"/>
                <a:gd name="T30" fmla="*/ 186 w 481"/>
                <a:gd name="T31" fmla="*/ 7 h 376"/>
                <a:gd name="T32" fmla="*/ 167 w 481"/>
                <a:gd name="T33" fmla="*/ 16 h 376"/>
                <a:gd name="T34" fmla="*/ 158 w 481"/>
                <a:gd name="T35" fmla="*/ 33 h 376"/>
                <a:gd name="T36" fmla="*/ 163 w 481"/>
                <a:gd name="T37" fmla="*/ 50 h 376"/>
                <a:gd name="T38" fmla="*/ 144 w 481"/>
                <a:gd name="T39" fmla="*/ 48 h 376"/>
                <a:gd name="T40" fmla="*/ 122 w 481"/>
                <a:gd name="T41" fmla="*/ 38 h 376"/>
                <a:gd name="T42" fmla="*/ 113 w 481"/>
                <a:gd name="T43" fmla="*/ 48 h 376"/>
                <a:gd name="T44" fmla="*/ 105 w 481"/>
                <a:gd name="T45" fmla="*/ 60 h 376"/>
                <a:gd name="T46" fmla="*/ 99 w 481"/>
                <a:gd name="T47" fmla="*/ 70 h 376"/>
                <a:gd name="T48" fmla="*/ 82 w 481"/>
                <a:gd name="T49" fmla="*/ 78 h 376"/>
                <a:gd name="T50" fmla="*/ 74 w 481"/>
                <a:gd name="T51" fmla="*/ 104 h 376"/>
                <a:gd name="T52" fmla="*/ 21 w 481"/>
                <a:gd name="T53" fmla="*/ 123 h 376"/>
                <a:gd name="T54" fmla="*/ 6 w 481"/>
                <a:gd name="T55" fmla="*/ 136 h 376"/>
                <a:gd name="T56" fmla="*/ 3 w 481"/>
                <a:gd name="T57" fmla="*/ 165 h 376"/>
                <a:gd name="T58" fmla="*/ 10 w 481"/>
                <a:gd name="T59" fmla="*/ 179 h 376"/>
                <a:gd name="T60" fmla="*/ 8 w 481"/>
                <a:gd name="T61" fmla="*/ 190 h 376"/>
                <a:gd name="T62" fmla="*/ 19 w 481"/>
                <a:gd name="T63" fmla="*/ 213 h 376"/>
                <a:gd name="T64" fmla="*/ 46 w 481"/>
                <a:gd name="T65" fmla="*/ 265 h 376"/>
                <a:gd name="T66" fmla="*/ 45 w 481"/>
                <a:gd name="T67" fmla="*/ 290 h 376"/>
                <a:gd name="T68" fmla="*/ 59 w 481"/>
                <a:gd name="T69" fmla="*/ 312 h 376"/>
                <a:gd name="T70" fmla="*/ 100 w 481"/>
                <a:gd name="T71" fmla="*/ 297 h 376"/>
                <a:gd name="T72" fmla="*/ 134 w 481"/>
                <a:gd name="T73" fmla="*/ 295 h 376"/>
                <a:gd name="T74" fmla="*/ 175 w 481"/>
                <a:gd name="T75" fmla="*/ 281 h 376"/>
                <a:gd name="T76" fmla="*/ 232 w 481"/>
                <a:gd name="T77" fmla="*/ 269 h 376"/>
                <a:gd name="T78" fmla="*/ 263 w 481"/>
                <a:gd name="T79" fmla="*/ 285 h 376"/>
                <a:gd name="T80" fmla="*/ 283 w 481"/>
                <a:gd name="T81" fmla="*/ 311 h 376"/>
                <a:gd name="T82" fmla="*/ 295 w 481"/>
                <a:gd name="T83" fmla="*/ 294 h 376"/>
                <a:gd name="T84" fmla="*/ 305 w 481"/>
                <a:gd name="T85" fmla="*/ 294 h 376"/>
                <a:gd name="T86" fmla="*/ 306 w 481"/>
                <a:gd name="T87" fmla="*/ 317 h 376"/>
                <a:gd name="T88" fmla="*/ 320 w 481"/>
                <a:gd name="T89" fmla="*/ 317 h 376"/>
                <a:gd name="T90" fmla="*/ 328 w 481"/>
                <a:gd name="T91" fmla="*/ 325 h 376"/>
                <a:gd name="T92" fmla="*/ 360 w 481"/>
                <a:gd name="T93" fmla="*/ 364 h 376"/>
                <a:gd name="T94" fmla="*/ 391 w 481"/>
                <a:gd name="T95" fmla="*/ 374 h 376"/>
                <a:gd name="T96" fmla="*/ 414 w 481"/>
                <a:gd name="T97" fmla="*/ 368 h 376"/>
                <a:gd name="T98" fmla="*/ 442 w 481"/>
                <a:gd name="T99" fmla="*/ 363 h 376"/>
                <a:gd name="T100" fmla="*/ 462 w 481"/>
                <a:gd name="T101" fmla="*/ 334 h 376"/>
                <a:gd name="T102" fmla="*/ 470 w 481"/>
                <a:gd name="T103" fmla="*/ 288 h 376"/>
                <a:gd name="T104" fmla="*/ 476 w 481"/>
                <a:gd name="T105" fmla="*/ 21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1" h="376">
                  <a:moveTo>
                    <a:pt x="476" y="217"/>
                  </a:moveTo>
                  <a:cubicBezTo>
                    <a:pt x="472" y="212"/>
                    <a:pt x="471" y="210"/>
                    <a:pt x="469" y="204"/>
                  </a:cubicBezTo>
                  <a:cubicBezTo>
                    <a:pt x="468" y="199"/>
                    <a:pt x="462" y="188"/>
                    <a:pt x="460" y="186"/>
                  </a:cubicBezTo>
                  <a:cubicBezTo>
                    <a:pt x="458" y="183"/>
                    <a:pt x="450" y="170"/>
                    <a:pt x="447" y="167"/>
                  </a:cubicBezTo>
                  <a:cubicBezTo>
                    <a:pt x="443" y="164"/>
                    <a:pt x="437" y="159"/>
                    <a:pt x="433" y="156"/>
                  </a:cubicBezTo>
                  <a:cubicBezTo>
                    <a:pt x="430" y="154"/>
                    <a:pt x="427" y="154"/>
                    <a:pt x="424" y="147"/>
                  </a:cubicBezTo>
                  <a:cubicBezTo>
                    <a:pt x="422" y="140"/>
                    <a:pt x="419" y="140"/>
                    <a:pt x="417" y="140"/>
                  </a:cubicBezTo>
                  <a:cubicBezTo>
                    <a:pt x="417" y="139"/>
                    <a:pt x="414" y="136"/>
                    <a:pt x="414" y="138"/>
                  </a:cubicBezTo>
                  <a:cubicBezTo>
                    <a:pt x="413" y="140"/>
                    <a:pt x="411" y="140"/>
                    <a:pt x="408" y="135"/>
                  </a:cubicBezTo>
                  <a:cubicBezTo>
                    <a:pt x="404" y="130"/>
                    <a:pt x="402" y="125"/>
                    <a:pt x="400" y="122"/>
                  </a:cubicBezTo>
                  <a:cubicBezTo>
                    <a:pt x="398" y="120"/>
                    <a:pt x="392" y="114"/>
                    <a:pt x="389" y="112"/>
                  </a:cubicBezTo>
                  <a:cubicBezTo>
                    <a:pt x="386" y="109"/>
                    <a:pt x="378" y="107"/>
                    <a:pt x="376" y="104"/>
                  </a:cubicBezTo>
                  <a:cubicBezTo>
                    <a:pt x="373" y="101"/>
                    <a:pt x="369" y="100"/>
                    <a:pt x="366" y="97"/>
                  </a:cubicBezTo>
                  <a:cubicBezTo>
                    <a:pt x="363" y="94"/>
                    <a:pt x="358" y="91"/>
                    <a:pt x="357" y="87"/>
                  </a:cubicBezTo>
                  <a:cubicBezTo>
                    <a:pt x="357" y="84"/>
                    <a:pt x="354" y="79"/>
                    <a:pt x="350" y="73"/>
                  </a:cubicBezTo>
                  <a:cubicBezTo>
                    <a:pt x="346" y="67"/>
                    <a:pt x="339" y="58"/>
                    <a:pt x="338" y="55"/>
                  </a:cubicBezTo>
                  <a:cubicBezTo>
                    <a:pt x="337" y="51"/>
                    <a:pt x="332" y="45"/>
                    <a:pt x="330" y="42"/>
                  </a:cubicBezTo>
                  <a:cubicBezTo>
                    <a:pt x="327" y="40"/>
                    <a:pt x="325" y="39"/>
                    <a:pt x="324" y="39"/>
                  </a:cubicBezTo>
                  <a:cubicBezTo>
                    <a:pt x="322" y="39"/>
                    <a:pt x="320" y="42"/>
                    <a:pt x="318" y="40"/>
                  </a:cubicBezTo>
                  <a:cubicBezTo>
                    <a:pt x="317" y="37"/>
                    <a:pt x="313" y="27"/>
                    <a:pt x="309" y="20"/>
                  </a:cubicBezTo>
                  <a:cubicBezTo>
                    <a:pt x="304" y="14"/>
                    <a:pt x="301" y="14"/>
                    <a:pt x="303" y="12"/>
                  </a:cubicBezTo>
                  <a:cubicBezTo>
                    <a:pt x="306" y="11"/>
                    <a:pt x="300" y="10"/>
                    <a:pt x="299" y="8"/>
                  </a:cubicBezTo>
                  <a:cubicBezTo>
                    <a:pt x="298" y="6"/>
                    <a:pt x="295" y="0"/>
                    <a:pt x="292" y="0"/>
                  </a:cubicBezTo>
                  <a:cubicBezTo>
                    <a:pt x="290" y="0"/>
                    <a:pt x="291" y="12"/>
                    <a:pt x="290" y="13"/>
                  </a:cubicBezTo>
                  <a:cubicBezTo>
                    <a:pt x="288" y="15"/>
                    <a:pt x="291" y="22"/>
                    <a:pt x="291" y="24"/>
                  </a:cubicBezTo>
                  <a:cubicBezTo>
                    <a:pt x="290" y="25"/>
                    <a:pt x="291" y="28"/>
                    <a:pt x="292" y="32"/>
                  </a:cubicBezTo>
                  <a:cubicBezTo>
                    <a:pt x="293" y="36"/>
                    <a:pt x="298" y="52"/>
                    <a:pt x="297" y="55"/>
                  </a:cubicBezTo>
                  <a:cubicBezTo>
                    <a:pt x="296" y="58"/>
                    <a:pt x="295" y="80"/>
                    <a:pt x="293" y="79"/>
                  </a:cubicBezTo>
                  <a:cubicBezTo>
                    <a:pt x="291" y="79"/>
                    <a:pt x="288" y="77"/>
                    <a:pt x="286" y="77"/>
                  </a:cubicBezTo>
                  <a:cubicBezTo>
                    <a:pt x="283" y="78"/>
                    <a:pt x="286" y="80"/>
                    <a:pt x="282" y="78"/>
                  </a:cubicBezTo>
                  <a:cubicBezTo>
                    <a:pt x="278" y="77"/>
                    <a:pt x="278" y="75"/>
                    <a:pt x="274" y="72"/>
                  </a:cubicBezTo>
                  <a:cubicBezTo>
                    <a:pt x="271" y="70"/>
                    <a:pt x="264" y="70"/>
                    <a:pt x="261" y="68"/>
                  </a:cubicBezTo>
                  <a:cubicBezTo>
                    <a:pt x="258" y="66"/>
                    <a:pt x="260" y="64"/>
                    <a:pt x="255" y="62"/>
                  </a:cubicBezTo>
                  <a:cubicBezTo>
                    <a:pt x="249" y="59"/>
                    <a:pt x="248" y="55"/>
                    <a:pt x="245" y="55"/>
                  </a:cubicBezTo>
                  <a:cubicBezTo>
                    <a:pt x="241" y="54"/>
                    <a:pt x="241" y="56"/>
                    <a:pt x="238" y="54"/>
                  </a:cubicBezTo>
                  <a:cubicBezTo>
                    <a:pt x="235" y="52"/>
                    <a:pt x="228" y="48"/>
                    <a:pt x="227" y="45"/>
                  </a:cubicBezTo>
                  <a:cubicBezTo>
                    <a:pt x="227" y="43"/>
                    <a:pt x="229" y="37"/>
                    <a:pt x="230" y="37"/>
                  </a:cubicBezTo>
                  <a:cubicBezTo>
                    <a:pt x="230" y="37"/>
                    <a:pt x="231" y="33"/>
                    <a:pt x="230" y="32"/>
                  </a:cubicBezTo>
                  <a:cubicBezTo>
                    <a:pt x="229" y="30"/>
                    <a:pt x="227" y="28"/>
                    <a:pt x="230" y="27"/>
                  </a:cubicBezTo>
                  <a:cubicBezTo>
                    <a:pt x="233" y="26"/>
                    <a:pt x="236" y="28"/>
                    <a:pt x="235" y="25"/>
                  </a:cubicBezTo>
                  <a:cubicBezTo>
                    <a:pt x="233" y="22"/>
                    <a:pt x="237" y="17"/>
                    <a:pt x="233" y="14"/>
                  </a:cubicBezTo>
                  <a:cubicBezTo>
                    <a:pt x="229" y="11"/>
                    <a:pt x="227" y="11"/>
                    <a:pt x="227" y="13"/>
                  </a:cubicBezTo>
                  <a:cubicBezTo>
                    <a:pt x="227" y="14"/>
                    <a:pt x="228" y="17"/>
                    <a:pt x="226" y="16"/>
                  </a:cubicBezTo>
                  <a:cubicBezTo>
                    <a:pt x="223" y="14"/>
                    <a:pt x="222" y="12"/>
                    <a:pt x="220" y="12"/>
                  </a:cubicBezTo>
                  <a:cubicBezTo>
                    <a:pt x="219" y="13"/>
                    <a:pt x="219" y="17"/>
                    <a:pt x="215" y="15"/>
                  </a:cubicBezTo>
                  <a:cubicBezTo>
                    <a:pt x="211" y="14"/>
                    <a:pt x="206" y="10"/>
                    <a:pt x="202" y="10"/>
                  </a:cubicBezTo>
                  <a:cubicBezTo>
                    <a:pt x="199" y="10"/>
                    <a:pt x="195" y="10"/>
                    <a:pt x="193" y="8"/>
                  </a:cubicBezTo>
                  <a:cubicBezTo>
                    <a:pt x="190" y="7"/>
                    <a:pt x="187" y="6"/>
                    <a:pt x="186" y="7"/>
                  </a:cubicBezTo>
                  <a:cubicBezTo>
                    <a:pt x="185" y="8"/>
                    <a:pt x="188" y="11"/>
                    <a:pt x="185" y="13"/>
                  </a:cubicBezTo>
                  <a:cubicBezTo>
                    <a:pt x="183" y="16"/>
                    <a:pt x="175" y="18"/>
                    <a:pt x="173" y="16"/>
                  </a:cubicBezTo>
                  <a:cubicBezTo>
                    <a:pt x="171" y="15"/>
                    <a:pt x="170" y="14"/>
                    <a:pt x="167" y="16"/>
                  </a:cubicBezTo>
                  <a:cubicBezTo>
                    <a:pt x="165" y="17"/>
                    <a:pt x="163" y="22"/>
                    <a:pt x="162" y="23"/>
                  </a:cubicBezTo>
                  <a:cubicBezTo>
                    <a:pt x="160" y="23"/>
                    <a:pt x="164" y="27"/>
                    <a:pt x="163" y="28"/>
                  </a:cubicBezTo>
                  <a:cubicBezTo>
                    <a:pt x="161" y="29"/>
                    <a:pt x="159" y="31"/>
                    <a:pt x="158" y="33"/>
                  </a:cubicBezTo>
                  <a:cubicBezTo>
                    <a:pt x="158" y="34"/>
                    <a:pt x="156" y="42"/>
                    <a:pt x="158" y="42"/>
                  </a:cubicBezTo>
                  <a:cubicBezTo>
                    <a:pt x="160" y="43"/>
                    <a:pt x="164" y="43"/>
                    <a:pt x="163" y="45"/>
                  </a:cubicBezTo>
                  <a:cubicBezTo>
                    <a:pt x="162" y="47"/>
                    <a:pt x="166" y="51"/>
                    <a:pt x="163" y="50"/>
                  </a:cubicBezTo>
                  <a:cubicBezTo>
                    <a:pt x="161" y="49"/>
                    <a:pt x="158" y="47"/>
                    <a:pt x="156" y="47"/>
                  </a:cubicBezTo>
                  <a:cubicBezTo>
                    <a:pt x="155" y="47"/>
                    <a:pt x="149" y="46"/>
                    <a:pt x="147" y="46"/>
                  </a:cubicBezTo>
                  <a:cubicBezTo>
                    <a:pt x="146" y="47"/>
                    <a:pt x="146" y="52"/>
                    <a:pt x="144" y="48"/>
                  </a:cubicBezTo>
                  <a:cubicBezTo>
                    <a:pt x="142" y="44"/>
                    <a:pt x="143" y="44"/>
                    <a:pt x="140" y="43"/>
                  </a:cubicBezTo>
                  <a:cubicBezTo>
                    <a:pt x="137" y="41"/>
                    <a:pt x="134" y="36"/>
                    <a:pt x="132" y="36"/>
                  </a:cubicBezTo>
                  <a:cubicBezTo>
                    <a:pt x="130" y="36"/>
                    <a:pt x="124" y="39"/>
                    <a:pt x="122" y="38"/>
                  </a:cubicBezTo>
                  <a:cubicBezTo>
                    <a:pt x="120" y="38"/>
                    <a:pt x="119" y="35"/>
                    <a:pt x="118" y="38"/>
                  </a:cubicBezTo>
                  <a:cubicBezTo>
                    <a:pt x="117" y="41"/>
                    <a:pt x="117" y="43"/>
                    <a:pt x="115" y="43"/>
                  </a:cubicBezTo>
                  <a:cubicBezTo>
                    <a:pt x="113" y="42"/>
                    <a:pt x="114" y="47"/>
                    <a:pt x="113" y="48"/>
                  </a:cubicBezTo>
                  <a:cubicBezTo>
                    <a:pt x="112" y="50"/>
                    <a:pt x="115" y="55"/>
                    <a:pt x="112" y="54"/>
                  </a:cubicBezTo>
                  <a:cubicBezTo>
                    <a:pt x="109" y="54"/>
                    <a:pt x="107" y="51"/>
                    <a:pt x="106" y="52"/>
                  </a:cubicBezTo>
                  <a:cubicBezTo>
                    <a:pt x="105" y="54"/>
                    <a:pt x="105" y="58"/>
                    <a:pt x="105" y="60"/>
                  </a:cubicBezTo>
                  <a:cubicBezTo>
                    <a:pt x="105" y="62"/>
                    <a:pt x="105" y="65"/>
                    <a:pt x="104" y="65"/>
                  </a:cubicBezTo>
                  <a:cubicBezTo>
                    <a:pt x="103" y="65"/>
                    <a:pt x="99" y="62"/>
                    <a:pt x="98" y="64"/>
                  </a:cubicBezTo>
                  <a:cubicBezTo>
                    <a:pt x="98" y="66"/>
                    <a:pt x="98" y="68"/>
                    <a:pt x="99" y="70"/>
                  </a:cubicBezTo>
                  <a:cubicBezTo>
                    <a:pt x="100" y="72"/>
                    <a:pt x="101" y="80"/>
                    <a:pt x="98" y="77"/>
                  </a:cubicBezTo>
                  <a:cubicBezTo>
                    <a:pt x="96" y="74"/>
                    <a:pt x="93" y="68"/>
                    <a:pt x="90" y="68"/>
                  </a:cubicBezTo>
                  <a:cubicBezTo>
                    <a:pt x="88" y="69"/>
                    <a:pt x="83" y="75"/>
                    <a:pt x="82" y="78"/>
                  </a:cubicBezTo>
                  <a:cubicBezTo>
                    <a:pt x="82" y="82"/>
                    <a:pt x="86" y="87"/>
                    <a:pt x="84" y="89"/>
                  </a:cubicBezTo>
                  <a:cubicBezTo>
                    <a:pt x="82" y="92"/>
                    <a:pt x="82" y="97"/>
                    <a:pt x="81" y="99"/>
                  </a:cubicBezTo>
                  <a:cubicBezTo>
                    <a:pt x="80" y="100"/>
                    <a:pt x="77" y="102"/>
                    <a:pt x="74" y="104"/>
                  </a:cubicBezTo>
                  <a:cubicBezTo>
                    <a:pt x="71" y="107"/>
                    <a:pt x="57" y="111"/>
                    <a:pt x="53" y="113"/>
                  </a:cubicBezTo>
                  <a:cubicBezTo>
                    <a:pt x="50" y="115"/>
                    <a:pt x="45" y="118"/>
                    <a:pt x="40" y="118"/>
                  </a:cubicBezTo>
                  <a:cubicBezTo>
                    <a:pt x="35" y="119"/>
                    <a:pt x="23" y="120"/>
                    <a:pt x="21" y="123"/>
                  </a:cubicBezTo>
                  <a:cubicBezTo>
                    <a:pt x="18" y="125"/>
                    <a:pt x="15" y="131"/>
                    <a:pt x="14" y="131"/>
                  </a:cubicBezTo>
                  <a:cubicBezTo>
                    <a:pt x="12" y="131"/>
                    <a:pt x="9" y="141"/>
                    <a:pt x="8" y="139"/>
                  </a:cubicBezTo>
                  <a:cubicBezTo>
                    <a:pt x="6" y="138"/>
                    <a:pt x="8" y="134"/>
                    <a:pt x="6" y="136"/>
                  </a:cubicBezTo>
                  <a:cubicBezTo>
                    <a:pt x="3" y="139"/>
                    <a:pt x="0" y="142"/>
                    <a:pt x="2" y="147"/>
                  </a:cubicBezTo>
                  <a:cubicBezTo>
                    <a:pt x="3" y="152"/>
                    <a:pt x="4" y="154"/>
                    <a:pt x="3" y="156"/>
                  </a:cubicBezTo>
                  <a:cubicBezTo>
                    <a:pt x="2" y="158"/>
                    <a:pt x="1" y="166"/>
                    <a:pt x="3" y="165"/>
                  </a:cubicBezTo>
                  <a:cubicBezTo>
                    <a:pt x="5" y="164"/>
                    <a:pt x="7" y="160"/>
                    <a:pt x="7" y="161"/>
                  </a:cubicBezTo>
                  <a:cubicBezTo>
                    <a:pt x="7" y="162"/>
                    <a:pt x="4" y="165"/>
                    <a:pt x="6" y="170"/>
                  </a:cubicBezTo>
                  <a:cubicBezTo>
                    <a:pt x="7" y="174"/>
                    <a:pt x="7" y="176"/>
                    <a:pt x="10" y="179"/>
                  </a:cubicBezTo>
                  <a:cubicBezTo>
                    <a:pt x="12" y="182"/>
                    <a:pt x="17" y="190"/>
                    <a:pt x="14" y="188"/>
                  </a:cubicBezTo>
                  <a:cubicBezTo>
                    <a:pt x="11" y="186"/>
                    <a:pt x="7" y="183"/>
                    <a:pt x="8" y="185"/>
                  </a:cubicBezTo>
                  <a:cubicBezTo>
                    <a:pt x="8" y="186"/>
                    <a:pt x="10" y="191"/>
                    <a:pt x="8" y="190"/>
                  </a:cubicBezTo>
                  <a:cubicBezTo>
                    <a:pt x="6" y="189"/>
                    <a:pt x="3" y="185"/>
                    <a:pt x="5" y="189"/>
                  </a:cubicBezTo>
                  <a:cubicBezTo>
                    <a:pt x="6" y="193"/>
                    <a:pt x="7" y="198"/>
                    <a:pt x="10" y="200"/>
                  </a:cubicBezTo>
                  <a:cubicBezTo>
                    <a:pt x="13" y="203"/>
                    <a:pt x="18" y="209"/>
                    <a:pt x="19" y="213"/>
                  </a:cubicBezTo>
                  <a:cubicBezTo>
                    <a:pt x="21" y="218"/>
                    <a:pt x="27" y="226"/>
                    <a:pt x="29" y="228"/>
                  </a:cubicBezTo>
                  <a:cubicBezTo>
                    <a:pt x="31" y="230"/>
                    <a:pt x="35" y="239"/>
                    <a:pt x="36" y="242"/>
                  </a:cubicBezTo>
                  <a:cubicBezTo>
                    <a:pt x="36" y="246"/>
                    <a:pt x="42" y="259"/>
                    <a:pt x="46" y="265"/>
                  </a:cubicBezTo>
                  <a:cubicBezTo>
                    <a:pt x="50" y="272"/>
                    <a:pt x="53" y="281"/>
                    <a:pt x="51" y="280"/>
                  </a:cubicBezTo>
                  <a:cubicBezTo>
                    <a:pt x="50" y="279"/>
                    <a:pt x="47" y="273"/>
                    <a:pt x="46" y="278"/>
                  </a:cubicBezTo>
                  <a:cubicBezTo>
                    <a:pt x="46" y="283"/>
                    <a:pt x="47" y="288"/>
                    <a:pt x="45" y="290"/>
                  </a:cubicBezTo>
                  <a:cubicBezTo>
                    <a:pt x="42" y="292"/>
                    <a:pt x="41" y="293"/>
                    <a:pt x="41" y="296"/>
                  </a:cubicBezTo>
                  <a:cubicBezTo>
                    <a:pt x="42" y="298"/>
                    <a:pt x="43" y="302"/>
                    <a:pt x="47" y="303"/>
                  </a:cubicBezTo>
                  <a:cubicBezTo>
                    <a:pt x="51" y="304"/>
                    <a:pt x="54" y="309"/>
                    <a:pt x="59" y="312"/>
                  </a:cubicBezTo>
                  <a:cubicBezTo>
                    <a:pt x="64" y="315"/>
                    <a:pt x="73" y="316"/>
                    <a:pt x="76" y="315"/>
                  </a:cubicBezTo>
                  <a:cubicBezTo>
                    <a:pt x="79" y="313"/>
                    <a:pt x="86" y="307"/>
                    <a:pt x="90" y="306"/>
                  </a:cubicBezTo>
                  <a:cubicBezTo>
                    <a:pt x="94" y="304"/>
                    <a:pt x="97" y="298"/>
                    <a:pt x="100" y="297"/>
                  </a:cubicBezTo>
                  <a:cubicBezTo>
                    <a:pt x="104" y="296"/>
                    <a:pt x="115" y="295"/>
                    <a:pt x="119" y="296"/>
                  </a:cubicBezTo>
                  <a:cubicBezTo>
                    <a:pt x="123" y="298"/>
                    <a:pt x="127" y="300"/>
                    <a:pt x="129" y="298"/>
                  </a:cubicBezTo>
                  <a:cubicBezTo>
                    <a:pt x="131" y="296"/>
                    <a:pt x="131" y="293"/>
                    <a:pt x="134" y="295"/>
                  </a:cubicBezTo>
                  <a:cubicBezTo>
                    <a:pt x="137" y="298"/>
                    <a:pt x="138" y="300"/>
                    <a:pt x="141" y="297"/>
                  </a:cubicBezTo>
                  <a:cubicBezTo>
                    <a:pt x="143" y="294"/>
                    <a:pt x="143" y="283"/>
                    <a:pt x="148" y="282"/>
                  </a:cubicBezTo>
                  <a:cubicBezTo>
                    <a:pt x="153" y="281"/>
                    <a:pt x="166" y="281"/>
                    <a:pt x="175" y="281"/>
                  </a:cubicBezTo>
                  <a:cubicBezTo>
                    <a:pt x="185" y="282"/>
                    <a:pt x="187" y="282"/>
                    <a:pt x="193" y="279"/>
                  </a:cubicBezTo>
                  <a:cubicBezTo>
                    <a:pt x="199" y="274"/>
                    <a:pt x="212" y="271"/>
                    <a:pt x="217" y="270"/>
                  </a:cubicBezTo>
                  <a:cubicBezTo>
                    <a:pt x="223" y="269"/>
                    <a:pt x="227" y="266"/>
                    <a:pt x="232" y="269"/>
                  </a:cubicBezTo>
                  <a:cubicBezTo>
                    <a:pt x="236" y="271"/>
                    <a:pt x="239" y="275"/>
                    <a:pt x="247" y="276"/>
                  </a:cubicBezTo>
                  <a:cubicBezTo>
                    <a:pt x="255" y="277"/>
                    <a:pt x="262" y="278"/>
                    <a:pt x="263" y="279"/>
                  </a:cubicBezTo>
                  <a:cubicBezTo>
                    <a:pt x="264" y="281"/>
                    <a:pt x="261" y="282"/>
                    <a:pt x="263" y="285"/>
                  </a:cubicBezTo>
                  <a:cubicBezTo>
                    <a:pt x="265" y="288"/>
                    <a:pt x="268" y="285"/>
                    <a:pt x="269" y="290"/>
                  </a:cubicBezTo>
                  <a:cubicBezTo>
                    <a:pt x="271" y="294"/>
                    <a:pt x="277" y="300"/>
                    <a:pt x="278" y="302"/>
                  </a:cubicBezTo>
                  <a:cubicBezTo>
                    <a:pt x="279" y="304"/>
                    <a:pt x="281" y="309"/>
                    <a:pt x="283" y="311"/>
                  </a:cubicBezTo>
                  <a:cubicBezTo>
                    <a:pt x="285" y="312"/>
                    <a:pt x="291" y="316"/>
                    <a:pt x="290" y="313"/>
                  </a:cubicBezTo>
                  <a:cubicBezTo>
                    <a:pt x="290" y="310"/>
                    <a:pt x="287" y="310"/>
                    <a:pt x="290" y="307"/>
                  </a:cubicBezTo>
                  <a:cubicBezTo>
                    <a:pt x="292" y="304"/>
                    <a:pt x="290" y="294"/>
                    <a:pt x="295" y="294"/>
                  </a:cubicBezTo>
                  <a:cubicBezTo>
                    <a:pt x="300" y="294"/>
                    <a:pt x="300" y="292"/>
                    <a:pt x="300" y="290"/>
                  </a:cubicBezTo>
                  <a:cubicBezTo>
                    <a:pt x="300" y="287"/>
                    <a:pt x="303" y="283"/>
                    <a:pt x="304" y="284"/>
                  </a:cubicBezTo>
                  <a:cubicBezTo>
                    <a:pt x="305" y="285"/>
                    <a:pt x="307" y="291"/>
                    <a:pt x="305" y="294"/>
                  </a:cubicBezTo>
                  <a:cubicBezTo>
                    <a:pt x="304" y="297"/>
                    <a:pt x="306" y="310"/>
                    <a:pt x="305" y="311"/>
                  </a:cubicBezTo>
                  <a:cubicBezTo>
                    <a:pt x="304" y="312"/>
                    <a:pt x="302" y="313"/>
                    <a:pt x="302" y="316"/>
                  </a:cubicBezTo>
                  <a:cubicBezTo>
                    <a:pt x="301" y="318"/>
                    <a:pt x="304" y="319"/>
                    <a:pt x="306" y="317"/>
                  </a:cubicBezTo>
                  <a:cubicBezTo>
                    <a:pt x="307" y="316"/>
                    <a:pt x="310" y="314"/>
                    <a:pt x="311" y="311"/>
                  </a:cubicBezTo>
                  <a:cubicBezTo>
                    <a:pt x="311" y="308"/>
                    <a:pt x="313" y="303"/>
                    <a:pt x="314" y="305"/>
                  </a:cubicBezTo>
                  <a:cubicBezTo>
                    <a:pt x="315" y="307"/>
                    <a:pt x="318" y="314"/>
                    <a:pt x="320" y="317"/>
                  </a:cubicBezTo>
                  <a:cubicBezTo>
                    <a:pt x="322" y="320"/>
                    <a:pt x="316" y="324"/>
                    <a:pt x="317" y="324"/>
                  </a:cubicBezTo>
                  <a:cubicBezTo>
                    <a:pt x="319" y="325"/>
                    <a:pt x="322" y="326"/>
                    <a:pt x="324" y="325"/>
                  </a:cubicBezTo>
                  <a:cubicBezTo>
                    <a:pt x="326" y="323"/>
                    <a:pt x="323" y="319"/>
                    <a:pt x="328" y="325"/>
                  </a:cubicBezTo>
                  <a:cubicBezTo>
                    <a:pt x="333" y="331"/>
                    <a:pt x="341" y="337"/>
                    <a:pt x="341" y="342"/>
                  </a:cubicBezTo>
                  <a:cubicBezTo>
                    <a:pt x="342" y="347"/>
                    <a:pt x="345" y="351"/>
                    <a:pt x="349" y="356"/>
                  </a:cubicBezTo>
                  <a:cubicBezTo>
                    <a:pt x="354" y="360"/>
                    <a:pt x="352" y="362"/>
                    <a:pt x="360" y="364"/>
                  </a:cubicBezTo>
                  <a:cubicBezTo>
                    <a:pt x="368" y="366"/>
                    <a:pt x="366" y="373"/>
                    <a:pt x="370" y="370"/>
                  </a:cubicBezTo>
                  <a:cubicBezTo>
                    <a:pt x="374" y="368"/>
                    <a:pt x="371" y="364"/>
                    <a:pt x="375" y="367"/>
                  </a:cubicBezTo>
                  <a:cubicBezTo>
                    <a:pt x="379" y="369"/>
                    <a:pt x="389" y="375"/>
                    <a:pt x="391" y="374"/>
                  </a:cubicBezTo>
                  <a:cubicBezTo>
                    <a:pt x="394" y="373"/>
                    <a:pt x="400" y="369"/>
                    <a:pt x="403" y="369"/>
                  </a:cubicBezTo>
                  <a:cubicBezTo>
                    <a:pt x="405" y="369"/>
                    <a:pt x="405" y="361"/>
                    <a:pt x="406" y="361"/>
                  </a:cubicBezTo>
                  <a:cubicBezTo>
                    <a:pt x="407" y="361"/>
                    <a:pt x="409" y="362"/>
                    <a:pt x="414" y="368"/>
                  </a:cubicBezTo>
                  <a:cubicBezTo>
                    <a:pt x="420" y="373"/>
                    <a:pt x="420" y="376"/>
                    <a:pt x="425" y="374"/>
                  </a:cubicBezTo>
                  <a:cubicBezTo>
                    <a:pt x="430" y="373"/>
                    <a:pt x="435" y="376"/>
                    <a:pt x="437" y="372"/>
                  </a:cubicBezTo>
                  <a:cubicBezTo>
                    <a:pt x="439" y="369"/>
                    <a:pt x="437" y="364"/>
                    <a:pt x="442" y="363"/>
                  </a:cubicBezTo>
                  <a:cubicBezTo>
                    <a:pt x="448" y="362"/>
                    <a:pt x="452" y="361"/>
                    <a:pt x="456" y="359"/>
                  </a:cubicBezTo>
                  <a:cubicBezTo>
                    <a:pt x="460" y="356"/>
                    <a:pt x="467" y="359"/>
                    <a:pt x="466" y="355"/>
                  </a:cubicBezTo>
                  <a:cubicBezTo>
                    <a:pt x="465" y="350"/>
                    <a:pt x="461" y="335"/>
                    <a:pt x="462" y="334"/>
                  </a:cubicBezTo>
                  <a:cubicBezTo>
                    <a:pt x="464" y="333"/>
                    <a:pt x="462" y="322"/>
                    <a:pt x="463" y="318"/>
                  </a:cubicBezTo>
                  <a:cubicBezTo>
                    <a:pt x="463" y="313"/>
                    <a:pt x="460" y="307"/>
                    <a:pt x="463" y="304"/>
                  </a:cubicBezTo>
                  <a:cubicBezTo>
                    <a:pt x="465" y="301"/>
                    <a:pt x="467" y="291"/>
                    <a:pt x="470" y="288"/>
                  </a:cubicBezTo>
                  <a:cubicBezTo>
                    <a:pt x="473" y="286"/>
                    <a:pt x="476" y="285"/>
                    <a:pt x="479" y="281"/>
                  </a:cubicBezTo>
                  <a:cubicBezTo>
                    <a:pt x="481" y="277"/>
                    <a:pt x="481" y="249"/>
                    <a:pt x="480" y="241"/>
                  </a:cubicBezTo>
                  <a:cubicBezTo>
                    <a:pt x="479" y="234"/>
                    <a:pt x="479" y="222"/>
                    <a:pt x="476" y="2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8" name="Freeform 54"/>
            <p:cNvSpPr/>
            <p:nvPr/>
          </p:nvSpPr>
          <p:spPr bwMode="auto">
            <a:xfrm>
              <a:off x="8368729" y="4459939"/>
              <a:ext cx="84072" cy="87489"/>
            </a:xfrm>
            <a:custGeom>
              <a:avLst/>
              <a:gdLst>
                <a:gd name="T0" fmla="*/ 44 w 52"/>
                <a:gd name="T1" fmla="*/ 5 h 54"/>
                <a:gd name="T2" fmla="*/ 28 w 52"/>
                <a:gd name="T3" fmla="*/ 7 h 54"/>
                <a:gd name="T4" fmla="*/ 10 w 52"/>
                <a:gd name="T5" fmla="*/ 3 h 54"/>
                <a:gd name="T6" fmla="*/ 1 w 52"/>
                <a:gd name="T7" fmla="*/ 3 h 54"/>
                <a:gd name="T8" fmla="*/ 14 w 52"/>
                <a:gd name="T9" fmla="*/ 25 h 54"/>
                <a:gd name="T10" fmla="*/ 19 w 52"/>
                <a:gd name="T11" fmla="*/ 37 h 54"/>
                <a:gd name="T12" fmla="*/ 38 w 52"/>
                <a:gd name="T13" fmla="*/ 54 h 54"/>
                <a:gd name="T14" fmla="*/ 44 w 52"/>
                <a:gd name="T15" fmla="*/ 42 h 54"/>
                <a:gd name="T16" fmla="*/ 50 w 52"/>
                <a:gd name="T17" fmla="*/ 47 h 54"/>
                <a:gd name="T18" fmla="*/ 49 w 52"/>
                <a:gd name="T19" fmla="*/ 41 h 54"/>
                <a:gd name="T20" fmla="*/ 51 w 52"/>
                <a:gd name="T21" fmla="*/ 30 h 54"/>
                <a:gd name="T22" fmla="*/ 46 w 52"/>
                <a:gd name="T23" fmla="*/ 12 h 54"/>
                <a:gd name="T24" fmla="*/ 44 w 52"/>
                <a:gd name="T2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4">
                  <a:moveTo>
                    <a:pt x="44" y="5"/>
                  </a:moveTo>
                  <a:cubicBezTo>
                    <a:pt x="41" y="2"/>
                    <a:pt x="31" y="6"/>
                    <a:pt x="28" y="7"/>
                  </a:cubicBezTo>
                  <a:cubicBezTo>
                    <a:pt x="24" y="8"/>
                    <a:pt x="16" y="5"/>
                    <a:pt x="10" y="3"/>
                  </a:cubicBezTo>
                  <a:cubicBezTo>
                    <a:pt x="3" y="0"/>
                    <a:pt x="0" y="1"/>
                    <a:pt x="1" y="3"/>
                  </a:cubicBezTo>
                  <a:cubicBezTo>
                    <a:pt x="2" y="5"/>
                    <a:pt x="11" y="22"/>
                    <a:pt x="14" y="25"/>
                  </a:cubicBezTo>
                  <a:cubicBezTo>
                    <a:pt x="17" y="29"/>
                    <a:pt x="18" y="30"/>
                    <a:pt x="19" y="37"/>
                  </a:cubicBezTo>
                  <a:cubicBezTo>
                    <a:pt x="21" y="45"/>
                    <a:pt x="33" y="54"/>
                    <a:pt x="38" y="54"/>
                  </a:cubicBezTo>
                  <a:cubicBezTo>
                    <a:pt x="43" y="54"/>
                    <a:pt x="43" y="45"/>
                    <a:pt x="44" y="42"/>
                  </a:cubicBezTo>
                  <a:cubicBezTo>
                    <a:pt x="44" y="40"/>
                    <a:pt x="47" y="45"/>
                    <a:pt x="50" y="47"/>
                  </a:cubicBezTo>
                  <a:cubicBezTo>
                    <a:pt x="52" y="49"/>
                    <a:pt x="49" y="42"/>
                    <a:pt x="49" y="41"/>
                  </a:cubicBezTo>
                  <a:cubicBezTo>
                    <a:pt x="48" y="39"/>
                    <a:pt x="50" y="32"/>
                    <a:pt x="51" y="30"/>
                  </a:cubicBezTo>
                  <a:cubicBezTo>
                    <a:pt x="52" y="27"/>
                    <a:pt x="49" y="16"/>
                    <a:pt x="46" y="12"/>
                  </a:cubicBezTo>
                  <a:cubicBezTo>
                    <a:pt x="44" y="8"/>
                    <a:pt x="47" y="8"/>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89" name="Freeform 55"/>
            <p:cNvSpPr/>
            <p:nvPr/>
          </p:nvSpPr>
          <p:spPr bwMode="auto">
            <a:xfrm>
              <a:off x="8821211" y="4453104"/>
              <a:ext cx="104577" cy="191382"/>
            </a:xfrm>
            <a:custGeom>
              <a:avLst/>
              <a:gdLst>
                <a:gd name="T0" fmla="*/ 62 w 65"/>
                <a:gd name="T1" fmla="*/ 33 h 118"/>
                <a:gd name="T2" fmla="*/ 58 w 65"/>
                <a:gd name="T3" fmla="*/ 16 h 118"/>
                <a:gd name="T4" fmla="*/ 54 w 65"/>
                <a:gd name="T5" fmla="*/ 9 h 118"/>
                <a:gd name="T6" fmla="*/ 49 w 65"/>
                <a:gd name="T7" fmla="*/ 13 h 118"/>
                <a:gd name="T8" fmla="*/ 45 w 65"/>
                <a:gd name="T9" fmla="*/ 7 h 118"/>
                <a:gd name="T10" fmla="*/ 40 w 65"/>
                <a:gd name="T11" fmla="*/ 3 h 118"/>
                <a:gd name="T12" fmla="*/ 32 w 65"/>
                <a:gd name="T13" fmla="*/ 6 h 118"/>
                <a:gd name="T14" fmla="*/ 31 w 65"/>
                <a:gd name="T15" fmla="*/ 22 h 118"/>
                <a:gd name="T16" fmla="*/ 30 w 65"/>
                <a:gd name="T17" fmla="*/ 35 h 118"/>
                <a:gd name="T18" fmla="*/ 21 w 65"/>
                <a:gd name="T19" fmla="*/ 55 h 118"/>
                <a:gd name="T20" fmla="*/ 10 w 65"/>
                <a:gd name="T21" fmla="*/ 67 h 118"/>
                <a:gd name="T22" fmla="*/ 8 w 65"/>
                <a:gd name="T23" fmla="*/ 81 h 118"/>
                <a:gd name="T24" fmla="*/ 3 w 65"/>
                <a:gd name="T25" fmla="*/ 90 h 118"/>
                <a:gd name="T26" fmla="*/ 0 w 65"/>
                <a:gd name="T27" fmla="*/ 100 h 118"/>
                <a:gd name="T28" fmla="*/ 16 w 65"/>
                <a:gd name="T29" fmla="*/ 107 h 118"/>
                <a:gd name="T30" fmla="*/ 22 w 65"/>
                <a:gd name="T31" fmla="*/ 114 h 118"/>
                <a:gd name="T32" fmla="*/ 35 w 65"/>
                <a:gd name="T33" fmla="*/ 115 h 118"/>
                <a:gd name="T34" fmla="*/ 43 w 65"/>
                <a:gd name="T35" fmla="*/ 104 h 118"/>
                <a:gd name="T36" fmla="*/ 46 w 65"/>
                <a:gd name="T37" fmla="*/ 91 h 118"/>
                <a:gd name="T38" fmla="*/ 43 w 65"/>
                <a:gd name="T39" fmla="*/ 75 h 118"/>
                <a:gd name="T40" fmla="*/ 56 w 65"/>
                <a:gd name="T41" fmla="*/ 62 h 118"/>
                <a:gd name="T42" fmla="*/ 63 w 65"/>
                <a:gd name="T43" fmla="*/ 62 h 118"/>
                <a:gd name="T44" fmla="*/ 59 w 65"/>
                <a:gd name="T45" fmla="*/ 50 h 118"/>
                <a:gd name="T46" fmla="*/ 62 w 65"/>
                <a:gd name="T47" fmla="*/ 3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18">
                  <a:moveTo>
                    <a:pt x="62" y="33"/>
                  </a:moveTo>
                  <a:cubicBezTo>
                    <a:pt x="64" y="29"/>
                    <a:pt x="60" y="22"/>
                    <a:pt x="58" y="16"/>
                  </a:cubicBezTo>
                  <a:cubicBezTo>
                    <a:pt x="56" y="9"/>
                    <a:pt x="56" y="10"/>
                    <a:pt x="54" y="9"/>
                  </a:cubicBezTo>
                  <a:cubicBezTo>
                    <a:pt x="52" y="7"/>
                    <a:pt x="50" y="11"/>
                    <a:pt x="49" y="13"/>
                  </a:cubicBezTo>
                  <a:cubicBezTo>
                    <a:pt x="48" y="15"/>
                    <a:pt x="47" y="10"/>
                    <a:pt x="45" y="7"/>
                  </a:cubicBezTo>
                  <a:cubicBezTo>
                    <a:pt x="43" y="5"/>
                    <a:pt x="42" y="7"/>
                    <a:pt x="40" y="3"/>
                  </a:cubicBezTo>
                  <a:cubicBezTo>
                    <a:pt x="38" y="0"/>
                    <a:pt x="33" y="1"/>
                    <a:pt x="32" y="6"/>
                  </a:cubicBezTo>
                  <a:cubicBezTo>
                    <a:pt x="31" y="11"/>
                    <a:pt x="32" y="20"/>
                    <a:pt x="31" y="22"/>
                  </a:cubicBezTo>
                  <a:cubicBezTo>
                    <a:pt x="29" y="24"/>
                    <a:pt x="29" y="29"/>
                    <a:pt x="30" y="35"/>
                  </a:cubicBezTo>
                  <a:cubicBezTo>
                    <a:pt x="32" y="41"/>
                    <a:pt x="22" y="50"/>
                    <a:pt x="21" y="55"/>
                  </a:cubicBezTo>
                  <a:cubicBezTo>
                    <a:pt x="19" y="61"/>
                    <a:pt x="14" y="66"/>
                    <a:pt x="10" y="67"/>
                  </a:cubicBezTo>
                  <a:cubicBezTo>
                    <a:pt x="6" y="68"/>
                    <a:pt x="10" y="78"/>
                    <a:pt x="8" y="81"/>
                  </a:cubicBezTo>
                  <a:cubicBezTo>
                    <a:pt x="5" y="85"/>
                    <a:pt x="4" y="87"/>
                    <a:pt x="3" y="90"/>
                  </a:cubicBezTo>
                  <a:cubicBezTo>
                    <a:pt x="2" y="92"/>
                    <a:pt x="0" y="96"/>
                    <a:pt x="0" y="100"/>
                  </a:cubicBezTo>
                  <a:cubicBezTo>
                    <a:pt x="1" y="104"/>
                    <a:pt x="14" y="108"/>
                    <a:pt x="16" y="107"/>
                  </a:cubicBezTo>
                  <a:cubicBezTo>
                    <a:pt x="19" y="107"/>
                    <a:pt x="19" y="109"/>
                    <a:pt x="22" y="114"/>
                  </a:cubicBezTo>
                  <a:cubicBezTo>
                    <a:pt x="25" y="118"/>
                    <a:pt x="33" y="116"/>
                    <a:pt x="35" y="115"/>
                  </a:cubicBezTo>
                  <a:cubicBezTo>
                    <a:pt x="38" y="114"/>
                    <a:pt x="41" y="107"/>
                    <a:pt x="43" y="104"/>
                  </a:cubicBezTo>
                  <a:cubicBezTo>
                    <a:pt x="45" y="101"/>
                    <a:pt x="46" y="95"/>
                    <a:pt x="46" y="91"/>
                  </a:cubicBezTo>
                  <a:cubicBezTo>
                    <a:pt x="47" y="88"/>
                    <a:pt x="43" y="78"/>
                    <a:pt x="43" y="75"/>
                  </a:cubicBezTo>
                  <a:cubicBezTo>
                    <a:pt x="43" y="73"/>
                    <a:pt x="54" y="64"/>
                    <a:pt x="56" y="62"/>
                  </a:cubicBezTo>
                  <a:cubicBezTo>
                    <a:pt x="57" y="59"/>
                    <a:pt x="62" y="63"/>
                    <a:pt x="63" y="62"/>
                  </a:cubicBezTo>
                  <a:cubicBezTo>
                    <a:pt x="65" y="61"/>
                    <a:pt x="59" y="55"/>
                    <a:pt x="59" y="50"/>
                  </a:cubicBezTo>
                  <a:cubicBezTo>
                    <a:pt x="59" y="45"/>
                    <a:pt x="61" y="37"/>
                    <a:pt x="6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0" name="Freeform 56"/>
            <p:cNvSpPr/>
            <p:nvPr/>
          </p:nvSpPr>
          <p:spPr bwMode="auto">
            <a:xfrm>
              <a:off x="8821211" y="4287012"/>
              <a:ext cx="146954" cy="195483"/>
            </a:xfrm>
            <a:custGeom>
              <a:avLst/>
              <a:gdLst>
                <a:gd name="T0" fmla="*/ 89 w 91"/>
                <a:gd name="T1" fmla="*/ 75 h 121"/>
                <a:gd name="T2" fmla="*/ 90 w 91"/>
                <a:gd name="T3" fmla="*/ 59 h 121"/>
                <a:gd name="T4" fmla="*/ 82 w 91"/>
                <a:gd name="T5" fmla="*/ 56 h 121"/>
                <a:gd name="T6" fmla="*/ 72 w 91"/>
                <a:gd name="T7" fmla="*/ 58 h 121"/>
                <a:gd name="T8" fmla="*/ 57 w 91"/>
                <a:gd name="T9" fmla="*/ 48 h 121"/>
                <a:gd name="T10" fmla="*/ 46 w 91"/>
                <a:gd name="T11" fmla="*/ 30 h 121"/>
                <a:gd name="T12" fmla="*/ 49 w 91"/>
                <a:gd name="T13" fmla="*/ 40 h 121"/>
                <a:gd name="T14" fmla="*/ 50 w 91"/>
                <a:gd name="T15" fmla="*/ 47 h 121"/>
                <a:gd name="T16" fmla="*/ 40 w 91"/>
                <a:gd name="T17" fmla="*/ 39 h 121"/>
                <a:gd name="T18" fmla="*/ 35 w 91"/>
                <a:gd name="T19" fmla="*/ 26 h 121"/>
                <a:gd name="T20" fmla="*/ 21 w 91"/>
                <a:gd name="T21" fmla="*/ 14 h 121"/>
                <a:gd name="T22" fmla="*/ 4 w 91"/>
                <a:gd name="T23" fmla="*/ 2 h 121"/>
                <a:gd name="T24" fmla="*/ 18 w 91"/>
                <a:gd name="T25" fmla="*/ 21 h 121"/>
                <a:gd name="T26" fmla="*/ 36 w 91"/>
                <a:gd name="T27" fmla="*/ 41 h 121"/>
                <a:gd name="T28" fmla="*/ 41 w 91"/>
                <a:gd name="T29" fmla="*/ 47 h 121"/>
                <a:gd name="T30" fmla="*/ 46 w 91"/>
                <a:gd name="T31" fmla="*/ 54 h 121"/>
                <a:gd name="T32" fmla="*/ 47 w 91"/>
                <a:gd name="T33" fmla="*/ 68 h 121"/>
                <a:gd name="T34" fmla="*/ 43 w 91"/>
                <a:gd name="T35" fmla="*/ 83 h 121"/>
                <a:gd name="T36" fmla="*/ 64 w 91"/>
                <a:gd name="T37" fmla="*/ 97 h 121"/>
                <a:gd name="T38" fmla="*/ 65 w 91"/>
                <a:gd name="T39" fmla="*/ 117 h 121"/>
                <a:gd name="T40" fmla="*/ 78 w 91"/>
                <a:gd name="T41" fmla="*/ 120 h 121"/>
                <a:gd name="T42" fmla="*/ 80 w 91"/>
                <a:gd name="T43" fmla="*/ 109 h 121"/>
                <a:gd name="T44" fmla="*/ 87 w 91"/>
                <a:gd name="T45" fmla="*/ 92 h 121"/>
                <a:gd name="T46" fmla="*/ 85 w 91"/>
                <a:gd name="T47" fmla="*/ 82 h 121"/>
                <a:gd name="T48" fmla="*/ 89 w 91"/>
                <a:gd name="T4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21">
                  <a:moveTo>
                    <a:pt x="89" y="75"/>
                  </a:moveTo>
                  <a:cubicBezTo>
                    <a:pt x="90" y="72"/>
                    <a:pt x="91" y="63"/>
                    <a:pt x="90" y="59"/>
                  </a:cubicBezTo>
                  <a:cubicBezTo>
                    <a:pt x="90" y="56"/>
                    <a:pt x="85" y="53"/>
                    <a:pt x="82" y="56"/>
                  </a:cubicBezTo>
                  <a:cubicBezTo>
                    <a:pt x="78" y="59"/>
                    <a:pt x="79" y="61"/>
                    <a:pt x="72" y="58"/>
                  </a:cubicBezTo>
                  <a:cubicBezTo>
                    <a:pt x="65" y="56"/>
                    <a:pt x="59" y="50"/>
                    <a:pt x="57" y="48"/>
                  </a:cubicBezTo>
                  <a:cubicBezTo>
                    <a:pt x="55" y="45"/>
                    <a:pt x="48" y="32"/>
                    <a:pt x="46" y="30"/>
                  </a:cubicBezTo>
                  <a:cubicBezTo>
                    <a:pt x="44" y="28"/>
                    <a:pt x="46" y="36"/>
                    <a:pt x="49" y="40"/>
                  </a:cubicBezTo>
                  <a:cubicBezTo>
                    <a:pt x="53" y="44"/>
                    <a:pt x="51" y="46"/>
                    <a:pt x="50" y="47"/>
                  </a:cubicBezTo>
                  <a:cubicBezTo>
                    <a:pt x="49" y="49"/>
                    <a:pt x="44" y="44"/>
                    <a:pt x="40" y="39"/>
                  </a:cubicBezTo>
                  <a:cubicBezTo>
                    <a:pt x="36" y="34"/>
                    <a:pt x="36" y="30"/>
                    <a:pt x="35" y="26"/>
                  </a:cubicBezTo>
                  <a:cubicBezTo>
                    <a:pt x="34" y="23"/>
                    <a:pt x="26" y="15"/>
                    <a:pt x="21" y="14"/>
                  </a:cubicBezTo>
                  <a:cubicBezTo>
                    <a:pt x="17" y="12"/>
                    <a:pt x="8" y="4"/>
                    <a:pt x="4" y="2"/>
                  </a:cubicBezTo>
                  <a:cubicBezTo>
                    <a:pt x="0" y="0"/>
                    <a:pt x="13" y="17"/>
                    <a:pt x="18" y="21"/>
                  </a:cubicBezTo>
                  <a:cubicBezTo>
                    <a:pt x="22" y="25"/>
                    <a:pt x="32" y="39"/>
                    <a:pt x="36" y="41"/>
                  </a:cubicBezTo>
                  <a:cubicBezTo>
                    <a:pt x="40" y="43"/>
                    <a:pt x="42" y="44"/>
                    <a:pt x="41" y="47"/>
                  </a:cubicBezTo>
                  <a:cubicBezTo>
                    <a:pt x="40" y="49"/>
                    <a:pt x="40" y="50"/>
                    <a:pt x="46" y="54"/>
                  </a:cubicBezTo>
                  <a:cubicBezTo>
                    <a:pt x="52" y="58"/>
                    <a:pt x="45" y="61"/>
                    <a:pt x="47" y="68"/>
                  </a:cubicBezTo>
                  <a:cubicBezTo>
                    <a:pt x="50" y="74"/>
                    <a:pt x="44" y="80"/>
                    <a:pt x="43" y="83"/>
                  </a:cubicBezTo>
                  <a:cubicBezTo>
                    <a:pt x="42" y="86"/>
                    <a:pt x="59" y="93"/>
                    <a:pt x="64" y="97"/>
                  </a:cubicBezTo>
                  <a:cubicBezTo>
                    <a:pt x="70" y="102"/>
                    <a:pt x="64" y="115"/>
                    <a:pt x="65" y="117"/>
                  </a:cubicBezTo>
                  <a:cubicBezTo>
                    <a:pt x="69" y="120"/>
                    <a:pt x="75" y="121"/>
                    <a:pt x="78" y="120"/>
                  </a:cubicBezTo>
                  <a:cubicBezTo>
                    <a:pt x="81" y="120"/>
                    <a:pt x="81" y="113"/>
                    <a:pt x="80" y="109"/>
                  </a:cubicBezTo>
                  <a:cubicBezTo>
                    <a:pt x="79" y="105"/>
                    <a:pt x="85" y="96"/>
                    <a:pt x="87" y="92"/>
                  </a:cubicBezTo>
                  <a:cubicBezTo>
                    <a:pt x="88" y="88"/>
                    <a:pt x="83" y="84"/>
                    <a:pt x="85" y="82"/>
                  </a:cubicBezTo>
                  <a:cubicBezTo>
                    <a:pt x="87" y="80"/>
                    <a:pt x="89" y="78"/>
                    <a:pt x="89"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1" name="Freeform 57"/>
            <p:cNvSpPr/>
            <p:nvPr/>
          </p:nvSpPr>
          <p:spPr bwMode="auto">
            <a:xfrm>
              <a:off x="3273866" y="2137381"/>
              <a:ext cx="1757297" cy="2738130"/>
            </a:xfrm>
            <a:custGeom>
              <a:avLst/>
              <a:gdLst>
                <a:gd name="T0" fmla="*/ 930 w 1088"/>
                <a:gd name="T1" fmla="*/ 867 h 1693"/>
                <a:gd name="T2" fmla="*/ 896 w 1088"/>
                <a:gd name="T3" fmla="*/ 845 h 1693"/>
                <a:gd name="T4" fmla="*/ 839 w 1088"/>
                <a:gd name="T5" fmla="*/ 802 h 1693"/>
                <a:gd name="T6" fmla="*/ 695 w 1088"/>
                <a:gd name="T7" fmla="*/ 795 h 1693"/>
                <a:gd name="T8" fmla="*/ 606 w 1088"/>
                <a:gd name="T9" fmla="*/ 800 h 1693"/>
                <a:gd name="T10" fmla="*/ 617 w 1088"/>
                <a:gd name="T11" fmla="*/ 749 h 1693"/>
                <a:gd name="T12" fmla="*/ 564 w 1088"/>
                <a:gd name="T13" fmla="*/ 741 h 1693"/>
                <a:gd name="T14" fmla="*/ 592 w 1088"/>
                <a:gd name="T15" fmla="*/ 685 h 1693"/>
                <a:gd name="T16" fmla="*/ 495 w 1088"/>
                <a:gd name="T17" fmla="*/ 658 h 1693"/>
                <a:gd name="T18" fmla="*/ 541 w 1088"/>
                <a:gd name="T19" fmla="*/ 603 h 1693"/>
                <a:gd name="T20" fmla="*/ 667 w 1088"/>
                <a:gd name="T21" fmla="*/ 639 h 1693"/>
                <a:gd name="T22" fmla="*/ 754 w 1088"/>
                <a:gd name="T23" fmla="*/ 514 h 1693"/>
                <a:gd name="T24" fmla="*/ 860 w 1088"/>
                <a:gd name="T25" fmla="*/ 424 h 1693"/>
                <a:gd name="T26" fmla="*/ 880 w 1088"/>
                <a:gd name="T27" fmla="*/ 434 h 1693"/>
                <a:gd name="T28" fmla="*/ 861 w 1088"/>
                <a:gd name="T29" fmla="*/ 377 h 1693"/>
                <a:gd name="T30" fmla="*/ 975 w 1088"/>
                <a:gd name="T31" fmla="*/ 312 h 1693"/>
                <a:gd name="T32" fmla="*/ 929 w 1088"/>
                <a:gd name="T33" fmla="*/ 244 h 1693"/>
                <a:gd name="T34" fmla="*/ 878 w 1088"/>
                <a:gd name="T35" fmla="*/ 223 h 1693"/>
                <a:gd name="T36" fmla="*/ 801 w 1088"/>
                <a:gd name="T37" fmla="*/ 208 h 1693"/>
                <a:gd name="T38" fmla="*/ 768 w 1088"/>
                <a:gd name="T39" fmla="*/ 336 h 1693"/>
                <a:gd name="T40" fmla="*/ 656 w 1088"/>
                <a:gd name="T41" fmla="*/ 267 h 1693"/>
                <a:gd name="T42" fmla="*/ 700 w 1088"/>
                <a:gd name="T43" fmla="*/ 170 h 1693"/>
                <a:gd name="T44" fmla="*/ 751 w 1088"/>
                <a:gd name="T45" fmla="*/ 109 h 1693"/>
                <a:gd name="T46" fmla="*/ 804 w 1088"/>
                <a:gd name="T47" fmla="*/ 70 h 1693"/>
                <a:gd name="T48" fmla="*/ 776 w 1088"/>
                <a:gd name="T49" fmla="*/ 66 h 1693"/>
                <a:gd name="T50" fmla="*/ 730 w 1088"/>
                <a:gd name="T51" fmla="*/ 55 h 1693"/>
                <a:gd name="T52" fmla="*/ 689 w 1088"/>
                <a:gd name="T53" fmla="*/ 41 h 1693"/>
                <a:gd name="T54" fmla="*/ 672 w 1088"/>
                <a:gd name="T55" fmla="*/ 78 h 1693"/>
                <a:gd name="T56" fmla="*/ 572 w 1088"/>
                <a:gd name="T57" fmla="*/ 74 h 1693"/>
                <a:gd name="T58" fmla="*/ 536 w 1088"/>
                <a:gd name="T59" fmla="*/ 85 h 1693"/>
                <a:gd name="T60" fmla="*/ 448 w 1088"/>
                <a:gd name="T61" fmla="*/ 46 h 1693"/>
                <a:gd name="T62" fmla="*/ 386 w 1088"/>
                <a:gd name="T63" fmla="*/ 43 h 1693"/>
                <a:gd name="T64" fmla="*/ 303 w 1088"/>
                <a:gd name="T65" fmla="*/ 48 h 1693"/>
                <a:gd name="T66" fmla="*/ 184 w 1088"/>
                <a:gd name="T67" fmla="*/ 18 h 1693"/>
                <a:gd name="T68" fmla="*/ 75 w 1088"/>
                <a:gd name="T69" fmla="*/ 98 h 1693"/>
                <a:gd name="T70" fmla="*/ 52 w 1088"/>
                <a:gd name="T71" fmla="*/ 113 h 1693"/>
                <a:gd name="T72" fmla="*/ 61 w 1088"/>
                <a:gd name="T73" fmla="*/ 165 h 1693"/>
                <a:gd name="T74" fmla="*/ 34 w 1088"/>
                <a:gd name="T75" fmla="*/ 223 h 1693"/>
                <a:gd name="T76" fmla="*/ 36 w 1088"/>
                <a:gd name="T77" fmla="*/ 272 h 1693"/>
                <a:gd name="T78" fmla="*/ 117 w 1088"/>
                <a:gd name="T79" fmla="*/ 223 h 1693"/>
                <a:gd name="T80" fmla="*/ 171 w 1088"/>
                <a:gd name="T81" fmla="*/ 215 h 1693"/>
                <a:gd name="T82" fmla="*/ 263 w 1088"/>
                <a:gd name="T83" fmla="*/ 241 h 1693"/>
                <a:gd name="T84" fmla="*/ 304 w 1088"/>
                <a:gd name="T85" fmla="*/ 293 h 1693"/>
                <a:gd name="T86" fmla="*/ 326 w 1088"/>
                <a:gd name="T87" fmla="*/ 352 h 1693"/>
                <a:gd name="T88" fmla="*/ 319 w 1088"/>
                <a:gd name="T89" fmla="*/ 385 h 1693"/>
                <a:gd name="T90" fmla="*/ 330 w 1088"/>
                <a:gd name="T91" fmla="*/ 561 h 1693"/>
                <a:gd name="T92" fmla="*/ 366 w 1088"/>
                <a:gd name="T93" fmla="*/ 663 h 1693"/>
                <a:gd name="T94" fmla="*/ 378 w 1088"/>
                <a:gd name="T95" fmla="*/ 619 h 1693"/>
                <a:gd name="T96" fmla="*/ 526 w 1088"/>
                <a:gd name="T97" fmla="*/ 758 h 1693"/>
                <a:gd name="T98" fmla="*/ 568 w 1088"/>
                <a:gd name="T99" fmla="*/ 769 h 1693"/>
                <a:gd name="T100" fmla="*/ 582 w 1088"/>
                <a:gd name="T101" fmla="*/ 804 h 1693"/>
                <a:gd name="T102" fmla="*/ 659 w 1088"/>
                <a:gd name="T103" fmla="*/ 836 h 1693"/>
                <a:gd name="T104" fmla="*/ 599 w 1088"/>
                <a:gd name="T105" fmla="*/ 935 h 1693"/>
                <a:gd name="T106" fmla="*/ 627 w 1088"/>
                <a:gd name="T107" fmla="*/ 1082 h 1693"/>
                <a:gd name="T108" fmla="*/ 613 w 1088"/>
                <a:gd name="T109" fmla="*/ 1291 h 1693"/>
                <a:gd name="T110" fmla="*/ 550 w 1088"/>
                <a:gd name="T111" fmla="*/ 1501 h 1693"/>
                <a:gd name="T112" fmla="*/ 503 w 1088"/>
                <a:gd name="T113" fmla="*/ 1623 h 1693"/>
                <a:gd name="T114" fmla="*/ 557 w 1088"/>
                <a:gd name="T115" fmla="*/ 1666 h 1693"/>
                <a:gd name="T116" fmla="*/ 592 w 1088"/>
                <a:gd name="T117" fmla="*/ 1602 h 1693"/>
                <a:gd name="T118" fmla="*/ 712 w 1088"/>
                <a:gd name="T119" fmla="*/ 1403 h 1693"/>
                <a:gd name="T120" fmla="*/ 826 w 1088"/>
                <a:gd name="T121" fmla="*/ 1315 h 1693"/>
                <a:gd name="T122" fmla="*/ 934 w 1088"/>
                <a:gd name="T123" fmla="*/ 1177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8" h="1693">
                  <a:moveTo>
                    <a:pt x="1084" y="961"/>
                  </a:moveTo>
                  <a:cubicBezTo>
                    <a:pt x="1081" y="960"/>
                    <a:pt x="1076" y="956"/>
                    <a:pt x="1070" y="956"/>
                  </a:cubicBezTo>
                  <a:cubicBezTo>
                    <a:pt x="1063" y="955"/>
                    <a:pt x="1056" y="955"/>
                    <a:pt x="1052" y="951"/>
                  </a:cubicBezTo>
                  <a:cubicBezTo>
                    <a:pt x="1049" y="948"/>
                    <a:pt x="1045" y="940"/>
                    <a:pt x="1036" y="939"/>
                  </a:cubicBezTo>
                  <a:cubicBezTo>
                    <a:pt x="1028" y="939"/>
                    <a:pt x="1017" y="939"/>
                    <a:pt x="1013" y="938"/>
                  </a:cubicBezTo>
                  <a:cubicBezTo>
                    <a:pt x="1009" y="937"/>
                    <a:pt x="1007" y="934"/>
                    <a:pt x="1001" y="933"/>
                  </a:cubicBezTo>
                  <a:cubicBezTo>
                    <a:pt x="995" y="933"/>
                    <a:pt x="991" y="935"/>
                    <a:pt x="990" y="933"/>
                  </a:cubicBezTo>
                  <a:cubicBezTo>
                    <a:pt x="989" y="931"/>
                    <a:pt x="987" y="927"/>
                    <a:pt x="984" y="926"/>
                  </a:cubicBezTo>
                  <a:cubicBezTo>
                    <a:pt x="980" y="925"/>
                    <a:pt x="970" y="919"/>
                    <a:pt x="967" y="917"/>
                  </a:cubicBezTo>
                  <a:cubicBezTo>
                    <a:pt x="965" y="916"/>
                    <a:pt x="961" y="912"/>
                    <a:pt x="957" y="914"/>
                  </a:cubicBezTo>
                  <a:cubicBezTo>
                    <a:pt x="954" y="917"/>
                    <a:pt x="947" y="928"/>
                    <a:pt x="944" y="928"/>
                  </a:cubicBezTo>
                  <a:cubicBezTo>
                    <a:pt x="942" y="928"/>
                    <a:pt x="952" y="917"/>
                    <a:pt x="952" y="916"/>
                  </a:cubicBezTo>
                  <a:cubicBezTo>
                    <a:pt x="952" y="916"/>
                    <a:pt x="953" y="910"/>
                    <a:pt x="948" y="910"/>
                  </a:cubicBezTo>
                  <a:cubicBezTo>
                    <a:pt x="944" y="910"/>
                    <a:pt x="939" y="912"/>
                    <a:pt x="938" y="911"/>
                  </a:cubicBezTo>
                  <a:cubicBezTo>
                    <a:pt x="936" y="909"/>
                    <a:pt x="936" y="904"/>
                    <a:pt x="933" y="906"/>
                  </a:cubicBezTo>
                  <a:cubicBezTo>
                    <a:pt x="930" y="909"/>
                    <a:pt x="926" y="914"/>
                    <a:pt x="925" y="911"/>
                  </a:cubicBezTo>
                  <a:cubicBezTo>
                    <a:pt x="925" y="909"/>
                    <a:pt x="932" y="906"/>
                    <a:pt x="934" y="904"/>
                  </a:cubicBezTo>
                  <a:cubicBezTo>
                    <a:pt x="936" y="902"/>
                    <a:pt x="939" y="896"/>
                    <a:pt x="939" y="894"/>
                  </a:cubicBezTo>
                  <a:cubicBezTo>
                    <a:pt x="938" y="891"/>
                    <a:pt x="937" y="890"/>
                    <a:pt x="935" y="886"/>
                  </a:cubicBezTo>
                  <a:cubicBezTo>
                    <a:pt x="933" y="883"/>
                    <a:pt x="931" y="871"/>
                    <a:pt x="930" y="867"/>
                  </a:cubicBezTo>
                  <a:cubicBezTo>
                    <a:pt x="929" y="866"/>
                    <a:pt x="929" y="866"/>
                    <a:pt x="928" y="865"/>
                  </a:cubicBezTo>
                  <a:cubicBezTo>
                    <a:pt x="928" y="865"/>
                    <a:pt x="928" y="864"/>
                    <a:pt x="928" y="864"/>
                  </a:cubicBezTo>
                  <a:cubicBezTo>
                    <a:pt x="928" y="864"/>
                    <a:pt x="928" y="864"/>
                    <a:pt x="928" y="864"/>
                  </a:cubicBezTo>
                  <a:cubicBezTo>
                    <a:pt x="927" y="863"/>
                    <a:pt x="926" y="863"/>
                    <a:pt x="926" y="862"/>
                  </a:cubicBezTo>
                  <a:cubicBezTo>
                    <a:pt x="925" y="862"/>
                    <a:pt x="925" y="861"/>
                    <a:pt x="924" y="861"/>
                  </a:cubicBezTo>
                  <a:cubicBezTo>
                    <a:pt x="924" y="861"/>
                    <a:pt x="924" y="860"/>
                    <a:pt x="923" y="860"/>
                  </a:cubicBezTo>
                  <a:cubicBezTo>
                    <a:pt x="922" y="859"/>
                    <a:pt x="921" y="859"/>
                    <a:pt x="921" y="858"/>
                  </a:cubicBezTo>
                  <a:cubicBezTo>
                    <a:pt x="920" y="858"/>
                    <a:pt x="920" y="857"/>
                    <a:pt x="919" y="857"/>
                  </a:cubicBezTo>
                  <a:cubicBezTo>
                    <a:pt x="919" y="857"/>
                    <a:pt x="919" y="857"/>
                    <a:pt x="919" y="857"/>
                  </a:cubicBezTo>
                  <a:cubicBezTo>
                    <a:pt x="918" y="856"/>
                    <a:pt x="918" y="856"/>
                    <a:pt x="917" y="856"/>
                  </a:cubicBezTo>
                  <a:cubicBezTo>
                    <a:pt x="917" y="855"/>
                    <a:pt x="916" y="855"/>
                    <a:pt x="916" y="855"/>
                  </a:cubicBezTo>
                  <a:cubicBezTo>
                    <a:pt x="915" y="855"/>
                    <a:pt x="915" y="854"/>
                    <a:pt x="914" y="853"/>
                  </a:cubicBezTo>
                  <a:cubicBezTo>
                    <a:pt x="914" y="853"/>
                    <a:pt x="913" y="853"/>
                    <a:pt x="913" y="853"/>
                  </a:cubicBezTo>
                  <a:cubicBezTo>
                    <a:pt x="912" y="853"/>
                    <a:pt x="911" y="852"/>
                    <a:pt x="910" y="851"/>
                  </a:cubicBezTo>
                  <a:cubicBezTo>
                    <a:pt x="910" y="851"/>
                    <a:pt x="909" y="851"/>
                    <a:pt x="909" y="851"/>
                  </a:cubicBezTo>
                  <a:cubicBezTo>
                    <a:pt x="908" y="850"/>
                    <a:pt x="907" y="850"/>
                    <a:pt x="906" y="849"/>
                  </a:cubicBezTo>
                  <a:cubicBezTo>
                    <a:pt x="906" y="849"/>
                    <a:pt x="906" y="849"/>
                    <a:pt x="905" y="849"/>
                  </a:cubicBezTo>
                  <a:cubicBezTo>
                    <a:pt x="904" y="848"/>
                    <a:pt x="903" y="848"/>
                    <a:pt x="903" y="847"/>
                  </a:cubicBezTo>
                  <a:cubicBezTo>
                    <a:pt x="901" y="847"/>
                    <a:pt x="900" y="846"/>
                    <a:pt x="898" y="846"/>
                  </a:cubicBezTo>
                  <a:cubicBezTo>
                    <a:pt x="897" y="845"/>
                    <a:pt x="897" y="845"/>
                    <a:pt x="896" y="845"/>
                  </a:cubicBezTo>
                  <a:cubicBezTo>
                    <a:pt x="890" y="845"/>
                    <a:pt x="883" y="847"/>
                    <a:pt x="877" y="846"/>
                  </a:cubicBezTo>
                  <a:cubicBezTo>
                    <a:pt x="877" y="846"/>
                    <a:pt x="876" y="845"/>
                    <a:pt x="875" y="845"/>
                  </a:cubicBezTo>
                  <a:cubicBezTo>
                    <a:pt x="875" y="845"/>
                    <a:pt x="874" y="845"/>
                    <a:pt x="874" y="844"/>
                  </a:cubicBezTo>
                  <a:cubicBezTo>
                    <a:pt x="874" y="844"/>
                    <a:pt x="873" y="844"/>
                    <a:pt x="873" y="844"/>
                  </a:cubicBezTo>
                  <a:cubicBezTo>
                    <a:pt x="872" y="843"/>
                    <a:pt x="871" y="842"/>
                    <a:pt x="870" y="841"/>
                  </a:cubicBezTo>
                  <a:cubicBezTo>
                    <a:pt x="870" y="841"/>
                    <a:pt x="870" y="841"/>
                    <a:pt x="869" y="841"/>
                  </a:cubicBezTo>
                  <a:cubicBezTo>
                    <a:pt x="868" y="840"/>
                    <a:pt x="867" y="839"/>
                    <a:pt x="867" y="839"/>
                  </a:cubicBezTo>
                  <a:cubicBezTo>
                    <a:pt x="866" y="838"/>
                    <a:pt x="865" y="837"/>
                    <a:pt x="864" y="837"/>
                  </a:cubicBezTo>
                  <a:cubicBezTo>
                    <a:pt x="864" y="837"/>
                    <a:pt x="864" y="836"/>
                    <a:pt x="864" y="836"/>
                  </a:cubicBezTo>
                  <a:cubicBezTo>
                    <a:pt x="863" y="836"/>
                    <a:pt x="862" y="836"/>
                    <a:pt x="861" y="835"/>
                  </a:cubicBezTo>
                  <a:cubicBezTo>
                    <a:pt x="858" y="835"/>
                    <a:pt x="860" y="834"/>
                    <a:pt x="857" y="830"/>
                  </a:cubicBezTo>
                  <a:cubicBezTo>
                    <a:pt x="853" y="826"/>
                    <a:pt x="853" y="822"/>
                    <a:pt x="848" y="821"/>
                  </a:cubicBezTo>
                  <a:cubicBezTo>
                    <a:pt x="847" y="821"/>
                    <a:pt x="847" y="821"/>
                    <a:pt x="846" y="820"/>
                  </a:cubicBezTo>
                  <a:cubicBezTo>
                    <a:pt x="845" y="820"/>
                    <a:pt x="845" y="820"/>
                    <a:pt x="844" y="820"/>
                  </a:cubicBezTo>
                  <a:cubicBezTo>
                    <a:pt x="844" y="820"/>
                    <a:pt x="844" y="820"/>
                    <a:pt x="844" y="820"/>
                  </a:cubicBezTo>
                  <a:cubicBezTo>
                    <a:pt x="843" y="819"/>
                    <a:pt x="842" y="819"/>
                    <a:pt x="842" y="819"/>
                  </a:cubicBezTo>
                  <a:cubicBezTo>
                    <a:pt x="842" y="819"/>
                    <a:pt x="841" y="819"/>
                    <a:pt x="841" y="819"/>
                  </a:cubicBezTo>
                  <a:cubicBezTo>
                    <a:pt x="841" y="818"/>
                    <a:pt x="840" y="818"/>
                    <a:pt x="839" y="818"/>
                  </a:cubicBezTo>
                  <a:cubicBezTo>
                    <a:pt x="836" y="818"/>
                    <a:pt x="839" y="817"/>
                    <a:pt x="838" y="813"/>
                  </a:cubicBezTo>
                  <a:cubicBezTo>
                    <a:pt x="837" y="810"/>
                    <a:pt x="836" y="804"/>
                    <a:pt x="839" y="802"/>
                  </a:cubicBezTo>
                  <a:cubicBezTo>
                    <a:pt x="842" y="800"/>
                    <a:pt x="842" y="796"/>
                    <a:pt x="839" y="798"/>
                  </a:cubicBezTo>
                  <a:cubicBezTo>
                    <a:pt x="835" y="801"/>
                    <a:pt x="832" y="805"/>
                    <a:pt x="827" y="803"/>
                  </a:cubicBezTo>
                  <a:cubicBezTo>
                    <a:pt x="822" y="801"/>
                    <a:pt x="824" y="799"/>
                    <a:pt x="817" y="798"/>
                  </a:cubicBezTo>
                  <a:cubicBezTo>
                    <a:pt x="811" y="798"/>
                    <a:pt x="805" y="803"/>
                    <a:pt x="797" y="802"/>
                  </a:cubicBezTo>
                  <a:cubicBezTo>
                    <a:pt x="790" y="802"/>
                    <a:pt x="784" y="796"/>
                    <a:pt x="780" y="796"/>
                  </a:cubicBezTo>
                  <a:cubicBezTo>
                    <a:pt x="777" y="796"/>
                    <a:pt x="769" y="802"/>
                    <a:pt x="767" y="799"/>
                  </a:cubicBezTo>
                  <a:cubicBezTo>
                    <a:pt x="765" y="797"/>
                    <a:pt x="769" y="795"/>
                    <a:pt x="766" y="793"/>
                  </a:cubicBezTo>
                  <a:cubicBezTo>
                    <a:pt x="764" y="790"/>
                    <a:pt x="756" y="788"/>
                    <a:pt x="751" y="790"/>
                  </a:cubicBezTo>
                  <a:cubicBezTo>
                    <a:pt x="748" y="791"/>
                    <a:pt x="740" y="794"/>
                    <a:pt x="736" y="794"/>
                  </a:cubicBezTo>
                  <a:cubicBezTo>
                    <a:pt x="733" y="794"/>
                    <a:pt x="727" y="798"/>
                    <a:pt x="728" y="795"/>
                  </a:cubicBezTo>
                  <a:cubicBezTo>
                    <a:pt x="728" y="794"/>
                    <a:pt x="728" y="793"/>
                    <a:pt x="728" y="793"/>
                  </a:cubicBezTo>
                  <a:cubicBezTo>
                    <a:pt x="728" y="792"/>
                    <a:pt x="729" y="792"/>
                    <a:pt x="729" y="792"/>
                  </a:cubicBezTo>
                  <a:cubicBezTo>
                    <a:pt x="729" y="791"/>
                    <a:pt x="730" y="791"/>
                    <a:pt x="730" y="790"/>
                  </a:cubicBezTo>
                  <a:cubicBezTo>
                    <a:pt x="730" y="790"/>
                    <a:pt x="731" y="790"/>
                    <a:pt x="731" y="790"/>
                  </a:cubicBezTo>
                  <a:cubicBezTo>
                    <a:pt x="732" y="789"/>
                    <a:pt x="733" y="789"/>
                    <a:pt x="734" y="788"/>
                  </a:cubicBezTo>
                  <a:cubicBezTo>
                    <a:pt x="738" y="786"/>
                    <a:pt x="741" y="783"/>
                    <a:pt x="738" y="781"/>
                  </a:cubicBezTo>
                  <a:cubicBezTo>
                    <a:pt x="734" y="778"/>
                    <a:pt x="732" y="778"/>
                    <a:pt x="728" y="781"/>
                  </a:cubicBezTo>
                  <a:cubicBezTo>
                    <a:pt x="723" y="784"/>
                    <a:pt x="714" y="791"/>
                    <a:pt x="712" y="790"/>
                  </a:cubicBezTo>
                  <a:cubicBezTo>
                    <a:pt x="710" y="790"/>
                    <a:pt x="708" y="787"/>
                    <a:pt x="705" y="789"/>
                  </a:cubicBezTo>
                  <a:cubicBezTo>
                    <a:pt x="702" y="791"/>
                    <a:pt x="698" y="795"/>
                    <a:pt x="695" y="795"/>
                  </a:cubicBezTo>
                  <a:cubicBezTo>
                    <a:pt x="692" y="796"/>
                    <a:pt x="689" y="797"/>
                    <a:pt x="690" y="798"/>
                  </a:cubicBezTo>
                  <a:cubicBezTo>
                    <a:pt x="690" y="800"/>
                    <a:pt x="686" y="802"/>
                    <a:pt x="686" y="804"/>
                  </a:cubicBezTo>
                  <a:cubicBezTo>
                    <a:pt x="685" y="807"/>
                    <a:pt x="686" y="809"/>
                    <a:pt x="684" y="809"/>
                  </a:cubicBezTo>
                  <a:cubicBezTo>
                    <a:pt x="682" y="809"/>
                    <a:pt x="676" y="816"/>
                    <a:pt x="674" y="817"/>
                  </a:cubicBezTo>
                  <a:cubicBezTo>
                    <a:pt x="673" y="817"/>
                    <a:pt x="669" y="819"/>
                    <a:pt x="668" y="817"/>
                  </a:cubicBezTo>
                  <a:cubicBezTo>
                    <a:pt x="667" y="817"/>
                    <a:pt x="667" y="817"/>
                    <a:pt x="667" y="817"/>
                  </a:cubicBezTo>
                  <a:cubicBezTo>
                    <a:pt x="667" y="816"/>
                    <a:pt x="666" y="816"/>
                    <a:pt x="666" y="815"/>
                  </a:cubicBezTo>
                  <a:cubicBezTo>
                    <a:pt x="665" y="815"/>
                    <a:pt x="665" y="815"/>
                    <a:pt x="665" y="815"/>
                  </a:cubicBezTo>
                  <a:cubicBezTo>
                    <a:pt x="665" y="814"/>
                    <a:pt x="664" y="814"/>
                    <a:pt x="664" y="813"/>
                  </a:cubicBezTo>
                  <a:cubicBezTo>
                    <a:pt x="664" y="813"/>
                    <a:pt x="663" y="813"/>
                    <a:pt x="663" y="813"/>
                  </a:cubicBezTo>
                  <a:cubicBezTo>
                    <a:pt x="662" y="812"/>
                    <a:pt x="661" y="812"/>
                    <a:pt x="660" y="811"/>
                  </a:cubicBezTo>
                  <a:cubicBezTo>
                    <a:pt x="655" y="810"/>
                    <a:pt x="648" y="808"/>
                    <a:pt x="645" y="809"/>
                  </a:cubicBezTo>
                  <a:cubicBezTo>
                    <a:pt x="642" y="810"/>
                    <a:pt x="639" y="812"/>
                    <a:pt x="635" y="813"/>
                  </a:cubicBezTo>
                  <a:cubicBezTo>
                    <a:pt x="632" y="814"/>
                    <a:pt x="625" y="815"/>
                    <a:pt x="622" y="813"/>
                  </a:cubicBezTo>
                  <a:cubicBezTo>
                    <a:pt x="620" y="811"/>
                    <a:pt x="618" y="816"/>
                    <a:pt x="615" y="812"/>
                  </a:cubicBezTo>
                  <a:cubicBezTo>
                    <a:pt x="613" y="808"/>
                    <a:pt x="616" y="810"/>
                    <a:pt x="612" y="805"/>
                  </a:cubicBezTo>
                  <a:cubicBezTo>
                    <a:pt x="611" y="804"/>
                    <a:pt x="611" y="804"/>
                    <a:pt x="611" y="804"/>
                  </a:cubicBezTo>
                  <a:cubicBezTo>
                    <a:pt x="611" y="804"/>
                    <a:pt x="611" y="804"/>
                    <a:pt x="611" y="804"/>
                  </a:cubicBezTo>
                  <a:cubicBezTo>
                    <a:pt x="609" y="802"/>
                    <a:pt x="607" y="801"/>
                    <a:pt x="606" y="800"/>
                  </a:cubicBezTo>
                  <a:cubicBezTo>
                    <a:pt x="606" y="800"/>
                    <a:pt x="606" y="800"/>
                    <a:pt x="606" y="800"/>
                  </a:cubicBezTo>
                  <a:cubicBezTo>
                    <a:pt x="606" y="799"/>
                    <a:pt x="605" y="799"/>
                    <a:pt x="605" y="799"/>
                  </a:cubicBezTo>
                  <a:cubicBezTo>
                    <a:pt x="605" y="799"/>
                    <a:pt x="605" y="799"/>
                    <a:pt x="605" y="799"/>
                  </a:cubicBezTo>
                  <a:cubicBezTo>
                    <a:pt x="605" y="798"/>
                    <a:pt x="605" y="798"/>
                    <a:pt x="605" y="798"/>
                  </a:cubicBezTo>
                  <a:cubicBezTo>
                    <a:pt x="605" y="798"/>
                    <a:pt x="605" y="798"/>
                    <a:pt x="604" y="797"/>
                  </a:cubicBezTo>
                  <a:cubicBezTo>
                    <a:pt x="604" y="797"/>
                    <a:pt x="604" y="796"/>
                    <a:pt x="604" y="796"/>
                  </a:cubicBezTo>
                  <a:cubicBezTo>
                    <a:pt x="604" y="795"/>
                    <a:pt x="604" y="794"/>
                    <a:pt x="604" y="793"/>
                  </a:cubicBezTo>
                  <a:cubicBezTo>
                    <a:pt x="604" y="793"/>
                    <a:pt x="604" y="792"/>
                    <a:pt x="604" y="792"/>
                  </a:cubicBezTo>
                  <a:cubicBezTo>
                    <a:pt x="603" y="791"/>
                    <a:pt x="603" y="791"/>
                    <a:pt x="603" y="790"/>
                  </a:cubicBezTo>
                  <a:cubicBezTo>
                    <a:pt x="603" y="790"/>
                    <a:pt x="603" y="789"/>
                    <a:pt x="603" y="789"/>
                  </a:cubicBezTo>
                  <a:cubicBezTo>
                    <a:pt x="603" y="788"/>
                    <a:pt x="603" y="788"/>
                    <a:pt x="604" y="788"/>
                  </a:cubicBezTo>
                  <a:cubicBezTo>
                    <a:pt x="604" y="787"/>
                    <a:pt x="604" y="787"/>
                    <a:pt x="604" y="787"/>
                  </a:cubicBezTo>
                  <a:cubicBezTo>
                    <a:pt x="604" y="786"/>
                    <a:pt x="604" y="786"/>
                    <a:pt x="605" y="786"/>
                  </a:cubicBezTo>
                  <a:cubicBezTo>
                    <a:pt x="607" y="784"/>
                    <a:pt x="606" y="782"/>
                    <a:pt x="608" y="780"/>
                  </a:cubicBezTo>
                  <a:cubicBezTo>
                    <a:pt x="610" y="778"/>
                    <a:pt x="611" y="769"/>
                    <a:pt x="614" y="766"/>
                  </a:cubicBezTo>
                  <a:cubicBezTo>
                    <a:pt x="618" y="762"/>
                    <a:pt x="618" y="759"/>
                    <a:pt x="617" y="756"/>
                  </a:cubicBezTo>
                  <a:cubicBezTo>
                    <a:pt x="617" y="756"/>
                    <a:pt x="617" y="755"/>
                    <a:pt x="617" y="754"/>
                  </a:cubicBezTo>
                  <a:cubicBezTo>
                    <a:pt x="617" y="754"/>
                    <a:pt x="617" y="754"/>
                    <a:pt x="617" y="754"/>
                  </a:cubicBezTo>
                  <a:cubicBezTo>
                    <a:pt x="617" y="753"/>
                    <a:pt x="617" y="752"/>
                    <a:pt x="617" y="752"/>
                  </a:cubicBezTo>
                  <a:cubicBezTo>
                    <a:pt x="617" y="751"/>
                    <a:pt x="617" y="750"/>
                    <a:pt x="617" y="749"/>
                  </a:cubicBezTo>
                  <a:cubicBezTo>
                    <a:pt x="617" y="749"/>
                    <a:pt x="617" y="749"/>
                    <a:pt x="617" y="749"/>
                  </a:cubicBezTo>
                  <a:cubicBezTo>
                    <a:pt x="617" y="748"/>
                    <a:pt x="617" y="747"/>
                    <a:pt x="617" y="747"/>
                  </a:cubicBezTo>
                  <a:cubicBezTo>
                    <a:pt x="617" y="747"/>
                    <a:pt x="617" y="747"/>
                    <a:pt x="617" y="746"/>
                  </a:cubicBezTo>
                  <a:cubicBezTo>
                    <a:pt x="617" y="746"/>
                    <a:pt x="617" y="746"/>
                    <a:pt x="617" y="745"/>
                  </a:cubicBezTo>
                  <a:cubicBezTo>
                    <a:pt x="616" y="745"/>
                    <a:pt x="616" y="745"/>
                    <a:pt x="616" y="745"/>
                  </a:cubicBezTo>
                  <a:cubicBezTo>
                    <a:pt x="616" y="745"/>
                    <a:pt x="616" y="745"/>
                    <a:pt x="615" y="745"/>
                  </a:cubicBezTo>
                  <a:cubicBezTo>
                    <a:pt x="611" y="745"/>
                    <a:pt x="608" y="744"/>
                    <a:pt x="606" y="744"/>
                  </a:cubicBezTo>
                  <a:cubicBezTo>
                    <a:pt x="604" y="744"/>
                    <a:pt x="600" y="742"/>
                    <a:pt x="598" y="743"/>
                  </a:cubicBezTo>
                  <a:cubicBezTo>
                    <a:pt x="596" y="743"/>
                    <a:pt x="593" y="743"/>
                    <a:pt x="589" y="743"/>
                  </a:cubicBezTo>
                  <a:cubicBezTo>
                    <a:pt x="585" y="743"/>
                    <a:pt x="576" y="744"/>
                    <a:pt x="575" y="744"/>
                  </a:cubicBezTo>
                  <a:cubicBezTo>
                    <a:pt x="574" y="744"/>
                    <a:pt x="573" y="744"/>
                    <a:pt x="572" y="744"/>
                  </a:cubicBezTo>
                  <a:cubicBezTo>
                    <a:pt x="572" y="744"/>
                    <a:pt x="571" y="744"/>
                    <a:pt x="571" y="744"/>
                  </a:cubicBezTo>
                  <a:cubicBezTo>
                    <a:pt x="571" y="744"/>
                    <a:pt x="570" y="744"/>
                    <a:pt x="570" y="744"/>
                  </a:cubicBezTo>
                  <a:cubicBezTo>
                    <a:pt x="569" y="744"/>
                    <a:pt x="569" y="744"/>
                    <a:pt x="569" y="744"/>
                  </a:cubicBezTo>
                  <a:cubicBezTo>
                    <a:pt x="568" y="744"/>
                    <a:pt x="568" y="744"/>
                    <a:pt x="568" y="744"/>
                  </a:cubicBezTo>
                  <a:cubicBezTo>
                    <a:pt x="567" y="744"/>
                    <a:pt x="567" y="744"/>
                    <a:pt x="566" y="744"/>
                  </a:cubicBezTo>
                  <a:cubicBezTo>
                    <a:pt x="566" y="743"/>
                    <a:pt x="566" y="743"/>
                    <a:pt x="566" y="743"/>
                  </a:cubicBezTo>
                  <a:cubicBezTo>
                    <a:pt x="566" y="743"/>
                    <a:pt x="566" y="743"/>
                    <a:pt x="566" y="743"/>
                  </a:cubicBezTo>
                  <a:cubicBezTo>
                    <a:pt x="565" y="743"/>
                    <a:pt x="564" y="742"/>
                    <a:pt x="564" y="742"/>
                  </a:cubicBezTo>
                  <a:cubicBezTo>
                    <a:pt x="564" y="742"/>
                    <a:pt x="564" y="742"/>
                    <a:pt x="564" y="742"/>
                  </a:cubicBezTo>
                  <a:cubicBezTo>
                    <a:pt x="564" y="742"/>
                    <a:pt x="564" y="741"/>
                    <a:pt x="564" y="741"/>
                  </a:cubicBezTo>
                  <a:cubicBezTo>
                    <a:pt x="564" y="741"/>
                    <a:pt x="564" y="741"/>
                    <a:pt x="564" y="741"/>
                  </a:cubicBezTo>
                  <a:cubicBezTo>
                    <a:pt x="564" y="741"/>
                    <a:pt x="564" y="741"/>
                    <a:pt x="564" y="741"/>
                  </a:cubicBezTo>
                  <a:cubicBezTo>
                    <a:pt x="564" y="741"/>
                    <a:pt x="564" y="741"/>
                    <a:pt x="564" y="741"/>
                  </a:cubicBezTo>
                  <a:cubicBezTo>
                    <a:pt x="564" y="741"/>
                    <a:pt x="564" y="740"/>
                    <a:pt x="565" y="740"/>
                  </a:cubicBezTo>
                  <a:cubicBezTo>
                    <a:pt x="565" y="740"/>
                    <a:pt x="565" y="740"/>
                    <a:pt x="566" y="739"/>
                  </a:cubicBezTo>
                  <a:cubicBezTo>
                    <a:pt x="570" y="737"/>
                    <a:pt x="571" y="736"/>
                    <a:pt x="573" y="731"/>
                  </a:cubicBezTo>
                  <a:cubicBezTo>
                    <a:pt x="575" y="726"/>
                    <a:pt x="577" y="720"/>
                    <a:pt x="577" y="717"/>
                  </a:cubicBezTo>
                  <a:cubicBezTo>
                    <a:pt x="577" y="717"/>
                    <a:pt x="577" y="717"/>
                    <a:pt x="577" y="716"/>
                  </a:cubicBezTo>
                  <a:cubicBezTo>
                    <a:pt x="577" y="716"/>
                    <a:pt x="577" y="715"/>
                    <a:pt x="577" y="715"/>
                  </a:cubicBezTo>
                  <a:cubicBezTo>
                    <a:pt x="577" y="715"/>
                    <a:pt x="577" y="715"/>
                    <a:pt x="577" y="715"/>
                  </a:cubicBezTo>
                  <a:cubicBezTo>
                    <a:pt x="577" y="714"/>
                    <a:pt x="577" y="714"/>
                    <a:pt x="577" y="713"/>
                  </a:cubicBezTo>
                  <a:cubicBezTo>
                    <a:pt x="577" y="713"/>
                    <a:pt x="577" y="713"/>
                    <a:pt x="577" y="713"/>
                  </a:cubicBezTo>
                  <a:cubicBezTo>
                    <a:pt x="577" y="713"/>
                    <a:pt x="577" y="713"/>
                    <a:pt x="578" y="713"/>
                  </a:cubicBezTo>
                  <a:cubicBezTo>
                    <a:pt x="578" y="713"/>
                    <a:pt x="578" y="713"/>
                    <a:pt x="578" y="713"/>
                  </a:cubicBezTo>
                  <a:cubicBezTo>
                    <a:pt x="578" y="713"/>
                    <a:pt x="578" y="713"/>
                    <a:pt x="579" y="714"/>
                  </a:cubicBezTo>
                  <a:cubicBezTo>
                    <a:pt x="581" y="716"/>
                    <a:pt x="581" y="715"/>
                    <a:pt x="584" y="714"/>
                  </a:cubicBezTo>
                  <a:cubicBezTo>
                    <a:pt x="586" y="712"/>
                    <a:pt x="588" y="699"/>
                    <a:pt x="591" y="697"/>
                  </a:cubicBezTo>
                  <a:cubicBezTo>
                    <a:pt x="594" y="695"/>
                    <a:pt x="597" y="691"/>
                    <a:pt x="598" y="690"/>
                  </a:cubicBezTo>
                  <a:cubicBezTo>
                    <a:pt x="599" y="688"/>
                    <a:pt x="599" y="684"/>
                    <a:pt x="598" y="684"/>
                  </a:cubicBezTo>
                  <a:cubicBezTo>
                    <a:pt x="596" y="684"/>
                    <a:pt x="593" y="686"/>
                    <a:pt x="592" y="685"/>
                  </a:cubicBezTo>
                  <a:cubicBezTo>
                    <a:pt x="590" y="685"/>
                    <a:pt x="590" y="682"/>
                    <a:pt x="588" y="683"/>
                  </a:cubicBezTo>
                  <a:cubicBezTo>
                    <a:pt x="586" y="683"/>
                    <a:pt x="583" y="685"/>
                    <a:pt x="581" y="684"/>
                  </a:cubicBezTo>
                  <a:cubicBezTo>
                    <a:pt x="580" y="683"/>
                    <a:pt x="577" y="683"/>
                    <a:pt x="574" y="684"/>
                  </a:cubicBezTo>
                  <a:cubicBezTo>
                    <a:pt x="571" y="685"/>
                    <a:pt x="565" y="690"/>
                    <a:pt x="564" y="690"/>
                  </a:cubicBezTo>
                  <a:cubicBezTo>
                    <a:pt x="562" y="691"/>
                    <a:pt x="558" y="697"/>
                    <a:pt x="557" y="698"/>
                  </a:cubicBezTo>
                  <a:cubicBezTo>
                    <a:pt x="557" y="700"/>
                    <a:pt x="556" y="702"/>
                    <a:pt x="555" y="703"/>
                  </a:cubicBezTo>
                  <a:cubicBezTo>
                    <a:pt x="553" y="703"/>
                    <a:pt x="557" y="705"/>
                    <a:pt x="555" y="706"/>
                  </a:cubicBezTo>
                  <a:cubicBezTo>
                    <a:pt x="552" y="706"/>
                    <a:pt x="549" y="715"/>
                    <a:pt x="543" y="713"/>
                  </a:cubicBezTo>
                  <a:cubicBezTo>
                    <a:pt x="537" y="712"/>
                    <a:pt x="535" y="711"/>
                    <a:pt x="533" y="713"/>
                  </a:cubicBezTo>
                  <a:cubicBezTo>
                    <a:pt x="530" y="715"/>
                    <a:pt x="531" y="716"/>
                    <a:pt x="527" y="715"/>
                  </a:cubicBezTo>
                  <a:cubicBezTo>
                    <a:pt x="524" y="715"/>
                    <a:pt x="522" y="714"/>
                    <a:pt x="521" y="714"/>
                  </a:cubicBezTo>
                  <a:cubicBezTo>
                    <a:pt x="520" y="715"/>
                    <a:pt x="516" y="719"/>
                    <a:pt x="515" y="717"/>
                  </a:cubicBezTo>
                  <a:cubicBezTo>
                    <a:pt x="513" y="715"/>
                    <a:pt x="513" y="715"/>
                    <a:pt x="511" y="714"/>
                  </a:cubicBezTo>
                  <a:cubicBezTo>
                    <a:pt x="510" y="713"/>
                    <a:pt x="499" y="712"/>
                    <a:pt x="499" y="710"/>
                  </a:cubicBezTo>
                  <a:cubicBezTo>
                    <a:pt x="500" y="708"/>
                    <a:pt x="501" y="708"/>
                    <a:pt x="499" y="706"/>
                  </a:cubicBezTo>
                  <a:cubicBezTo>
                    <a:pt x="498" y="704"/>
                    <a:pt x="499" y="703"/>
                    <a:pt x="499" y="700"/>
                  </a:cubicBezTo>
                  <a:cubicBezTo>
                    <a:pt x="499" y="697"/>
                    <a:pt x="492" y="695"/>
                    <a:pt x="492" y="690"/>
                  </a:cubicBezTo>
                  <a:cubicBezTo>
                    <a:pt x="493" y="686"/>
                    <a:pt x="495" y="685"/>
                    <a:pt x="493" y="681"/>
                  </a:cubicBezTo>
                  <a:cubicBezTo>
                    <a:pt x="492" y="677"/>
                    <a:pt x="490" y="674"/>
                    <a:pt x="492" y="671"/>
                  </a:cubicBezTo>
                  <a:cubicBezTo>
                    <a:pt x="494" y="668"/>
                    <a:pt x="492" y="662"/>
                    <a:pt x="495" y="658"/>
                  </a:cubicBezTo>
                  <a:cubicBezTo>
                    <a:pt x="498" y="655"/>
                    <a:pt x="501" y="649"/>
                    <a:pt x="504" y="646"/>
                  </a:cubicBezTo>
                  <a:cubicBezTo>
                    <a:pt x="505" y="646"/>
                    <a:pt x="505" y="645"/>
                    <a:pt x="505" y="645"/>
                  </a:cubicBezTo>
                  <a:cubicBezTo>
                    <a:pt x="505" y="645"/>
                    <a:pt x="506" y="644"/>
                    <a:pt x="506" y="644"/>
                  </a:cubicBezTo>
                  <a:cubicBezTo>
                    <a:pt x="506" y="644"/>
                    <a:pt x="506" y="643"/>
                    <a:pt x="506" y="643"/>
                  </a:cubicBezTo>
                  <a:cubicBezTo>
                    <a:pt x="507" y="642"/>
                    <a:pt x="507" y="642"/>
                    <a:pt x="507" y="642"/>
                  </a:cubicBezTo>
                  <a:cubicBezTo>
                    <a:pt x="507" y="641"/>
                    <a:pt x="507" y="641"/>
                    <a:pt x="508" y="640"/>
                  </a:cubicBezTo>
                  <a:cubicBezTo>
                    <a:pt x="508" y="640"/>
                    <a:pt x="508" y="640"/>
                    <a:pt x="508" y="640"/>
                  </a:cubicBezTo>
                  <a:cubicBezTo>
                    <a:pt x="508" y="639"/>
                    <a:pt x="508" y="638"/>
                    <a:pt x="509" y="638"/>
                  </a:cubicBezTo>
                  <a:cubicBezTo>
                    <a:pt x="509" y="638"/>
                    <a:pt x="509" y="637"/>
                    <a:pt x="509" y="637"/>
                  </a:cubicBezTo>
                  <a:cubicBezTo>
                    <a:pt x="509" y="637"/>
                    <a:pt x="509" y="637"/>
                    <a:pt x="509" y="637"/>
                  </a:cubicBezTo>
                  <a:cubicBezTo>
                    <a:pt x="509" y="636"/>
                    <a:pt x="509" y="636"/>
                    <a:pt x="509" y="635"/>
                  </a:cubicBezTo>
                  <a:cubicBezTo>
                    <a:pt x="509" y="635"/>
                    <a:pt x="510" y="635"/>
                    <a:pt x="510" y="634"/>
                  </a:cubicBezTo>
                  <a:cubicBezTo>
                    <a:pt x="510" y="634"/>
                    <a:pt x="510" y="633"/>
                    <a:pt x="510" y="633"/>
                  </a:cubicBezTo>
                  <a:cubicBezTo>
                    <a:pt x="510" y="633"/>
                    <a:pt x="510" y="632"/>
                    <a:pt x="510" y="632"/>
                  </a:cubicBezTo>
                  <a:cubicBezTo>
                    <a:pt x="510" y="631"/>
                    <a:pt x="510" y="631"/>
                    <a:pt x="510" y="631"/>
                  </a:cubicBezTo>
                  <a:cubicBezTo>
                    <a:pt x="510" y="630"/>
                    <a:pt x="510" y="630"/>
                    <a:pt x="510" y="629"/>
                  </a:cubicBezTo>
                  <a:cubicBezTo>
                    <a:pt x="510" y="625"/>
                    <a:pt x="514" y="621"/>
                    <a:pt x="514" y="620"/>
                  </a:cubicBezTo>
                  <a:cubicBezTo>
                    <a:pt x="514" y="618"/>
                    <a:pt x="512" y="618"/>
                    <a:pt x="517" y="616"/>
                  </a:cubicBezTo>
                  <a:cubicBezTo>
                    <a:pt x="522" y="615"/>
                    <a:pt x="522" y="611"/>
                    <a:pt x="526" y="610"/>
                  </a:cubicBezTo>
                  <a:cubicBezTo>
                    <a:pt x="530" y="608"/>
                    <a:pt x="538" y="605"/>
                    <a:pt x="541" y="603"/>
                  </a:cubicBezTo>
                  <a:cubicBezTo>
                    <a:pt x="543" y="600"/>
                    <a:pt x="540" y="597"/>
                    <a:pt x="545" y="599"/>
                  </a:cubicBezTo>
                  <a:cubicBezTo>
                    <a:pt x="549" y="601"/>
                    <a:pt x="550" y="601"/>
                    <a:pt x="553" y="600"/>
                  </a:cubicBezTo>
                  <a:cubicBezTo>
                    <a:pt x="557" y="599"/>
                    <a:pt x="564" y="600"/>
                    <a:pt x="566" y="599"/>
                  </a:cubicBezTo>
                  <a:cubicBezTo>
                    <a:pt x="569" y="599"/>
                    <a:pt x="573" y="598"/>
                    <a:pt x="573" y="598"/>
                  </a:cubicBezTo>
                  <a:cubicBezTo>
                    <a:pt x="574" y="599"/>
                    <a:pt x="578" y="600"/>
                    <a:pt x="579" y="602"/>
                  </a:cubicBezTo>
                  <a:cubicBezTo>
                    <a:pt x="579" y="603"/>
                    <a:pt x="581" y="606"/>
                    <a:pt x="584" y="604"/>
                  </a:cubicBezTo>
                  <a:cubicBezTo>
                    <a:pt x="587" y="601"/>
                    <a:pt x="588" y="601"/>
                    <a:pt x="594" y="598"/>
                  </a:cubicBezTo>
                  <a:cubicBezTo>
                    <a:pt x="601" y="596"/>
                    <a:pt x="603" y="593"/>
                    <a:pt x="607" y="593"/>
                  </a:cubicBezTo>
                  <a:cubicBezTo>
                    <a:pt x="611" y="593"/>
                    <a:pt x="613" y="592"/>
                    <a:pt x="615" y="591"/>
                  </a:cubicBezTo>
                  <a:cubicBezTo>
                    <a:pt x="617" y="591"/>
                    <a:pt x="613" y="594"/>
                    <a:pt x="618" y="593"/>
                  </a:cubicBezTo>
                  <a:cubicBezTo>
                    <a:pt x="623" y="591"/>
                    <a:pt x="622" y="590"/>
                    <a:pt x="626" y="592"/>
                  </a:cubicBezTo>
                  <a:cubicBezTo>
                    <a:pt x="630" y="594"/>
                    <a:pt x="631" y="592"/>
                    <a:pt x="633" y="592"/>
                  </a:cubicBezTo>
                  <a:cubicBezTo>
                    <a:pt x="635" y="593"/>
                    <a:pt x="638" y="597"/>
                    <a:pt x="641" y="597"/>
                  </a:cubicBezTo>
                  <a:cubicBezTo>
                    <a:pt x="645" y="597"/>
                    <a:pt x="647" y="597"/>
                    <a:pt x="649" y="595"/>
                  </a:cubicBezTo>
                  <a:cubicBezTo>
                    <a:pt x="651" y="594"/>
                    <a:pt x="652" y="591"/>
                    <a:pt x="654" y="594"/>
                  </a:cubicBezTo>
                  <a:cubicBezTo>
                    <a:pt x="657" y="598"/>
                    <a:pt x="658" y="602"/>
                    <a:pt x="660" y="604"/>
                  </a:cubicBezTo>
                  <a:cubicBezTo>
                    <a:pt x="662" y="606"/>
                    <a:pt x="661" y="617"/>
                    <a:pt x="660" y="619"/>
                  </a:cubicBezTo>
                  <a:cubicBezTo>
                    <a:pt x="659" y="621"/>
                    <a:pt x="661" y="631"/>
                    <a:pt x="662" y="630"/>
                  </a:cubicBezTo>
                  <a:cubicBezTo>
                    <a:pt x="663" y="629"/>
                    <a:pt x="663" y="626"/>
                    <a:pt x="664" y="629"/>
                  </a:cubicBezTo>
                  <a:cubicBezTo>
                    <a:pt x="665" y="631"/>
                    <a:pt x="664" y="636"/>
                    <a:pt x="667" y="639"/>
                  </a:cubicBezTo>
                  <a:cubicBezTo>
                    <a:pt x="669" y="642"/>
                    <a:pt x="670" y="643"/>
                    <a:pt x="671" y="645"/>
                  </a:cubicBezTo>
                  <a:cubicBezTo>
                    <a:pt x="671" y="647"/>
                    <a:pt x="673" y="652"/>
                    <a:pt x="676" y="650"/>
                  </a:cubicBezTo>
                  <a:cubicBezTo>
                    <a:pt x="678" y="647"/>
                    <a:pt x="680" y="636"/>
                    <a:pt x="681" y="631"/>
                  </a:cubicBezTo>
                  <a:cubicBezTo>
                    <a:pt x="683" y="627"/>
                    <a:pt x="683" y="612"/>
                    <a:pt x="680" y="607"/>
                  </a:cubicBezTo>
                  <a:cubicBezTo>
                    <a:pt x="678" y="602"/>
                    <a:pt x="674" y="595"/>
                    <a:pt x="679" y="588"/>
                  </a:cubicBezTo>
                  <a:cubicBezTo>
                    <a:pt x="683" y="580"/>
                    <a:pt x="685" y="576"/>
                    <a:pt x="687" y="573"/>
                  </a:cubicBezTo>
                  <a:cubicBezTo>
                    <a:pt x="690" y="570"/>
                    <a:pt x="696" y="569"/>
                    <a:pt x="698" y="568"/>
                  </a:cubicBezTo>
                  <a:cubicBezTo>
                    <a:pt x="700" y="567"/>
                    <a:pt x="702" y="566"/>
                    <a:pt x="705" y="564"/>
                  </a:cubicBezTo>
                  <a:cubicBezTo>
                    <a:pt x="709" y="563"/>
                    <a:pt x="713" y="555"/>
                    <a:pt x="714" y="554"/>
                  </a:cubicBezTo>
                  <a:cubicBezTo>
                    <a:pt x="715" y="554"/>
                    <a:pt x="720" y="555"/>
                    <a:pt x="723" y="554"/>
                  </a:cubicBezTo>
                  <a:cubicBezTo>
                    <a:pt x="726" y="553"/>
                    <a:pt x="731" y="546"/>
                    <a:pt x="734" y="544"/>
                  </a:cubicBezTo>
                  <a:cubicBezTo>
                    <a:pt x="736" y="542"/>
                    <a:pt x="741" y="544"/>
                    <a:pt x="741" y="542"/>
                  </a:cubicBezTo>
                  <a:cubicBezTo>
                    <a:pt x="741" y="540"/>
                    <a:pt x="742" y="536"/>
                    <a:pt x="744" y="536"/>
                  </a:cubicBezTo>
                  <a:cubicBezTo>
                    <a:pt x="746" y="536"/>
                    <a:pt x="749" y="534"/>
                    <a:pt x="749" y="533"/>
                  </a:cubicBezTo>
                  <a:cubicBezTo>
                    <a:pt x="749" y="532"/>
                    <a:pt x="752" y="524"/>
                    <a:pt x="751" y="522"/>
                  </a:cubicBezTo>
                  <a:cubicBezTo>
                    <a:pt x="749" y="520"/>
                    <a:pt x="747" y="516"/>
                    <a:pt x="747" y="515"/>
                  </a:cubicBezTo>
                  <a:cubicBezTo>
                    <a:pt x="748" y="514"/>
                    <a:pt x="750" y="511"/>
                    <a:pt x="750" y="509"/>
                  </a:cubicBezTo>
                  <a:cubicBezTo>
                    <a:pt x="750" y="507"/>
                    <a:pt x="753" y="504"/>
                    <a:pt x="753" y="505"/>
                  </a:cubicBezTo>
                  <a:cubicBezTo>
                    <a:pt x="753" y="505"/>
                    <a:pt x="756" y="508"/>
                    <a:pt x="755" y="510"/>
                  </a:cubicBezTo>
                  <a:cubicBezTo>
                    <a:pt x="753" y="511"/>
                    <a:pt x="752" y="516"/>
                    <a:pt x="754" y="514"/>
                  </a:cubicBezTo>
                  <a:cubicBezTo>
                    <a:pt x="756" y="511"/>
                    <a:pt x="759" y="511"/>
                    <a:pt x="760" y="509"/>
                  </a:cubicBezTo>
                  <a:cubicBezTo>
                    <a:pt x="760" y="507"/>
                    <a:pt x="763" y="501"/>
                    <a:pt x="766" y="499"/>
                  </a:cubicBezTo>
                  <a:cubicBezTo>
                    <a:pt x="769" y="497"/>
                    <a:pt x="763" y="494"/>
                    <a:pt x="765" y="493"/>
                  </a:cubicBezTo>
                  <a:cubicBezTo>
                    <a:pt x="767" y="492"/>
                    <a:pt x="768" y="493"/>
                    <a:pt x="771" y="491"/>
                  </a:cubicBezTo>
                  <a:cubicBezTo>
                    <a:pt x="774" y="489"/>
                    <a:pt x="780" y="482"/>
                    <a:pt x="780" y="480"/>
                  </a:cubicBezTo>
                  <a:cubicBezTo>
                    <a:pt x="780" y="478"/>
                    <a:pt x="779" y="477"/>
                    <a:pt x="783" y="475"/>
                  </a:cubicBezTo>
                  <a:cubicBezTo>
                    <a:pt x="787" y="474"/>
                    <a:pt x="790" y="474"/>
                    <a:pt x="790" y="473"/>
                  </a:cubicBezTo>
                  <a:cubicBezTo>
                    <a:pt x="791" y="473"/>
                    <a:pt x="793" y="470"/>
                    <a:pt x="794" y="470"/>
                  </a:cubicBezTo>
                  <a:cubicBezTo>
                    <a:pt x="795" y="470"/>
                    <a:pt x="797" y="473"/>
                    <a:pt x="801" y="472"/>
                  </a:cubicBezTo>
                  <a:cubicBezTo>
                    <a:pt x="804" y="471"/>
                    <a:pt x="811" y="465"/>
                    <a:pt x="815" y="465"/>
                  </a:cubicBezTo>
                  <a:cubicBezTo>
                    <a:pt x="819" y="465"/>
                    <a:pt x="822" y="465"/>
                    <a:pt x="822" y="463"/>
                  </a:cubicBezTo>
                  <a:cubicBezTo>
                    <a:pt x="821" y="461"/>
                    <a:pt x="818" y="461"/>
                    <a:pt x="817" y="460"/>
                  </a:cubicBezTo>
                  <a:cubicBezTo>
                    <a:pt x="815" y="458"/>
                    <a:pt x="819" y="453"/>
                    <a:pt x="818" y="451"/>
                  </a:cubicBezTo>
                  <a:cubicBezTo>
                    <a:pt x="818" y="449"/>
                    <a:pt x="822" y="443"/>
                    <a:pt x="826" y="441"/>
                  </a:cubicBezTo>
                  <a:cubicBezTo>
                    <a:pt x="829" y="439"/>
                    <a:pt x="836" y="436"/>
                    <a:pt x="839" y="434"/>
                  </a:cubicBezTo>
                  <a:cubicBezTo>
                    <a:pt x="842" y="432"/>
                    <a:pt x="843" y="432"/>
                    <a:pt x="846" y="432"/>
                  </a:cubicBezTo>
                  <a:cubicBezTo>
                    <a:pt x="848" y="432"/>
                    <a:pt x="860" y="426"/>
                    <a:pt x="860" y="425"/>
                  </a:cubicBezTo>
                  <a:cubicBezTo>
                    <a:pt x="860" y="425"/>
                    <a:pt x="860" y="424"/>
                    <a:pt x="860" y="424"/>
                  </a:cubicBezTo>
                  <a:cubicBezTo>
                    <a:pt x="860" y="424"/>
                    <a:pt x="860" y="424"/>
                    <a:pt x="860" y="424"/>
                  </a:cubicBezTo>
                  <a:cubicBezTo>
                    <a:pt x="860" y="424"/>
                    <a:pt x="860" y="424"/>
                    <a:pt x="860" y="424"/>
                  </a:cubicBezTo>
                  <a:cubicBezTo>
                    <a:pt x="860" y="424"/>
                    <a:pt x="860" y="424"/>
                    <a:pt x="860" y="424"/>
                  </a:cubicBezTo>
                  <a:cubicBezTo>
                    <a:pt x="859" y="423"/>
                    <a:pt x="859" y="423"/>
                    <a:pt x="859" y="423"/>
                  </a:cubicBezTo>
                  <a:cubicBezTo>
                    <a:pt x="859" y="423"/>
                    <a:pt x="859" y="423"/>
                    <a:pt x="859" y="423"/>
                  </a:cubicBezTo>
                  <a:cubicBezTo>
                    <a:pt x="859" y="423"/>
                    <a:pt x="859" y="423"/>
                    <a:pt x="859" y="423"/>
                  </a:cubicBezTo>
                  <a:cubicBezTo>
                    <a:pt x="859" y="423"/>
                    <a:pt x="859" y="423"/>
                    <a:pt x="859" y="423"/>
                  </a:cubicBezTo>
                  <a:cubicBezTo>
                    <a:pt x="859" y="422"/>
                    <a:pt x="859" y="422"/>
                    <a:pt x="859" y="422"/>
                  </a:cubicBezTo>
                  <a:cubicBezTo>
                    <a:pt x="859" y="422"/>
                    <a:pt x="859" y="422"/>
                    <a:pt x="859" y="422"/>
                  </a:cubicBezTo>
                  <a:cubicBezTo>
                    <a:pt x="859" y="422"/>
                    <a:pt x="859" y="422"/>
                    <a:pt x="859" y="422"/>
                  </a:cubicBezTo>
                  <a:cubicBezTo>
                    <a:pt x="859" y="422"/>
                    <a:pt x="859" y="422"/>
                    <a:pt x="859" y="422"/>
                  </a:cubicBezTo>
                  <a:cubicBezTo>
                    <a:pt x="860" y="422"/>
                    <a:pt x="860" y="422"/>
                    <a:pt x="860" y="422"/>
                  </a:cubicBezTo>
                  <a:cubicBezTo>
                    <a:pt x="860" y="422"/>
                    <a:pt x="861" y="422"/>
                    <a:pt x="862" y="422"/>
                  </a:cubicBezTo>
                  <a:cubicBezTo>
                    <a:pt x="868" y="422"/>
                    <a:pt x="870" y="420"/>
                    <a:pt x="874" y="418"/>
                  </a:cubicBezTo>
                  <a:cubicBezTo>
                    <a:pt x="878" y="417"/>
                    <a:pt x="881" y="416"/>
                    <a:pt x="880" y="417"/>
                  </a:cubicBezTo>
                  <a:cubicBezTo>
                    <a:pt x="879" y="418"/>
                    <a:pt x="878" y="419"/>
                    <a:pt x="881" y="419"/>
                  </a:cubicBezTo>
                  <a:cubicBezTo>
                    <a:pt x="885" y="418"/>
                    <a:pt x="892" y="417"/>
                    <a:pt x="891" y="418"/>
                  </a:cubicBezTo>
                  <a:cubicBezTo>
                    <a:pt x="890" y="419"/>
                    <a:pt x="888" y="422"/>
                    <a:pt x="886" y="422"/>
                  </a:cubicBezTo>
                  <a:cubicBezTo>
                    <a:pt x="884" y="422"/>
                    <a:pt x="883" y="421"/>
                    <a:pt x="879" y="423"/>
                  </a:cubicBezTo>
                  <a:cubicBezTo>
                    <a:pt x="876" y="425"/>
                    <a:pt x="867" y="429"/>
                    <a:pt x="866" y="430"/>
                  </a:cubicBezTo>
                  <a:cubicBezTo>
                    <a:pt x="865" y="432"/>
                    <a:pt x="866" y="441"/>
                    <a:pt x="869" y="440"/>
                  </a:cubicBezTo>
                  <a:cubicBezTo>
                    <a:pt x="872" y="440"/>
                    <a:pt x="879" y="436"/>
                    <a:pt x="880" y="434"/>
                  </a:cubicBezTo>
                  <a:cubicBezTo>
                    <a:pt x="881" y="432"/>
                    <a:pt x="883" y="426"/>
                    <a:pt x="888" y="427"/>
                  </a:cubicBezTo>
                  <a:cubicBezTo>
                    <a:pt x="892" y="428"/>
                    <a:pt x="893" y="429"/>
                    <a:pt x="897" y="428"/>
                  </a:cubicBezTo>
                  <a:cubicBezTo>
                    <a:pt x="901" y="427"/>
                    <a:pt x="909" y="421"/>
                    <a:pt x="913" y="421"/>
                  </a:cubicBezTo>
                  <a:cubicBezTo>
                    <a:pt x="916" y="420"/>
                    <a:pt x="918" y="419"/>
                    <a:pt x="917" y="418"/>
                  </a:cubicBezTo>
                  <a:cubicBezTo>
                    <a:pt x="916" y="417"/>
                    <a:pt x="916" y="416"/>
                    <a:pt x="913" y="415"/>
                  </a:cubicBezTo>
                  <a:cubicBezTo>
                    <a:pt x="909" y="414"/>
                    <a:pt x="910" y="412"/>
                    <a:pt x="908" y="412"/>
                  </a:cubicBezTo>
                  <a:cubicBezTo>
                    <a:pt x="906" y="413"/>
                    <a:pt x="904" y="414"/>
                    <a:pt x="901" y="413"/>
                  </a:cubicBezTo>
                  <a:cubicBezTo>
                    <a:pt x="898" y="413"/>
                    <a:pt x="894" y="411"/>
                    <a:pt x="894" y="409"/>
                  </a:cubicBezTo>
                  <a:cubicBezTo>
                    <a:pt x="894" y="408"/>
                    <a:pt x="887" y="409"/>
                    <a:pt x="886" y="408"/>
                  </a:cubicBezTo>
                  <a:cubicBezTo>
                    <a:pt x="884" y="407"/>
                    <a:pt x="886" y="406"/>
                    <a:pt x="884" y="403"/>
                  </a:cubicBezTo>
                  <a:cubicBezTo>
                    <a:pt x="883" y="400"/>
                    <a:pt x="880" y="399"/>
                    <a:pt x="882" y="398"/>
                  </a:cubicBezTo>
                  <a:cubicBezTo>
                    <a:pt x="884" y="396"/>
                    <a:pt x="888" y="390"/>
                    <a:pt x="885" y="390"/>
                  </a:cubicBezTo>
                  <a:cubicBezTo>
                    <a:pt x="883" y="390"/>
                    <a:pt x="880" y="391"/>
                    <a:pt x="879" y="389"/>
                  </a:cubicBezTo>
                  <a:cubicBezTo>
                    <a:pt x="878" y="387"/>
                    <a:pt x="872" y="386"/>
                    <a:pt x="874" y="385"/>
                  </a:cubicBezTo>
                  <a:cubicBezTo>
                    <a:pt x="875" y="384"/>
                    <a:pt x="876" y="385"/>
                    <a:pt x="881" y="386"/>
                  </a:cubicBezTo>
                  <a:cubicBezTo>
                    <a:pt x="886" y="386"/>
                    <a:pt x="891" y="384"/>
                    <a:pt x="893" y="381"/>
                  </a:cubicBezTo>
                  <a:cubicBezTo>
                    <a:pt x="895" y="378"/>
                    <a:pt x="894" y="378"/>
                    <a:pt x="894" y="376"/>
                  </a:cubicBezTo>
                  <a:cubicBezTo>
                    <a:pt x="895" y="374"/>
                    <a:pt x="896" y="373"/>
                    <a:pt x="892" y="371"/>
                  </a:cubicBezTo>
                  <a:cubicBezTo>
                    <a:pt x="888" y="369"/>
                    <a:pt x="884" y="369"/>
                    <a:pt x="880" y="370"/>
                  </a:cubicBezTo>
                  <a:cubicBezTo>
                    <a:pt x="877" y="370"/>
                    <a:pt x="866" y="375"/>
                    <a:pt x="861" y="377"/>
                  </a:cubicBezTo>
                  <a:cubicBezTo>
                    <a:pt x="856" y="379"/>
                    <a:pt x="854" y="379"/>
                    <a:pt x="849" y="382"/>
                  </a:cubicBezTo>
                  <a:cubicBezTo>
                    <a:pt x="845" y="385"/>
                    <a:pt x="833" y="398"/>
                    <a:pt x="830" y="398"/>
                  </a:cubicBezTo>
                  <a:cubicBezTo>
                    <a:pt x="827" y="398"/>
                    <a:pt x="831" y="395"/>
                    <a:pt x="835" y="392"/>
                  </a:cubicBezTo>
                  <a:cubicBezTo>
                    <a:pt x="838" y="390"/>
                    <a:pt x="846" y="380"/>
                    <a:pt x="848" y="378"/>
                  </a:cubicBezTo>
                  <a:cubicBezTo>
                    <a:pt x="851" y="375"/>
                    <a:pt x="857" y="371"/>
                    <a:pt x="860" y="370"/>
                  </a:cubicBezTo>
                  <a:cubicBezTo>
                    <a:pt x="864" y="369"/>
                    <a:pt x="867" y="367"/>
                    <a:pt x="868" y="366"/>
                  </a:cubicBezTo>
                  <a:cubicBezTo>
                    <a:pt x="869" y="365"/>
                    <a:pt x="878" y="356"/>
                    <a:pt x="882" y="355"/>
                  </a:cubicBezTo>
                  <a:cubicBezTo>
                    <a:pt x="885" y="354"/>
                    <a:pt x="901" y="356"/>
                    <a:pt x="907" y="356"/>
                  </a:cubicBezTo>
                  <a:cubicBezTo>
                    <a:pt x="913" y="355"/>
                    <a:pt x="940" y="355"/>
                    <a:pt x="944" y="354"/>
                  </a:cubicBezTo>
                  <a:cubicBezTo>
                    <a:pt x="947" y="352"/>
                    <a:pt x="950" y="348"/>
                    <a:pt x="952" y="346"/>
                  </a:cubicBezTo>
                  <a:cubicBezTo>
                    <a:pt x="954" y="344"/>
                    <a:pt x="958" y="341"/>
                    <a:pt x="959" y="341"/>
                  </a:cubicBezTo>
                  <a:cubicBezTo>
                    <a:pt x="961" y="341"/>
                    <a:pt x="967" y="340"/>
                    <a:pt x="969" y="340"/>
                  </a:cubicBezTo>
                  <a:cubicBezTo>
                    <a:pt x="972" y="339"/>
                    <a:pt x="980" y="336"/>
                    <a:pt x="981" y="334"/>
                  </a:cubicBezTo>
                  <a:cubicBezTo>
                    <a:pt x="982" y="332"/>
                    <a:pt x="984" y="330"/>
                    <a:pt x="982" y="329"/>
                  </a:cubicBezTo>
                  <a:cubicBezTo>
                    <a:pt x="981" y="329"/>
                    <a:pt x="979" y="329"/>
                    <a:pt x="980" y="327"/>
                  </a:cubicBezTo>
                  <a:cubicBezTo>
                    <a:pt x="982" y="325"/>
                    <a:pt x="985" y="322"/>
                    <a:pt x="984" y="321"/>
                  </a:cubicBezTo>
                  <a:cubicBezTo>
                    <a:pt x="983" y="320"/>
                    <a:pt x="982" y="319"/>
                    <a:pt x="984" y="318"/>
                  </a:cubicBezTo>
                  <a:cubicBezTo>
                    <a:pt x="986" y="317"/>
                    <a:pt x="988" y="315"/>
                    <a:pt x="987" y="314"/>
                  </a:cubicBezTo>
                  <a:cubicBezTo>
                    <a:pt x="986" y="313"/>
                    <a:pt x="982" y="311"/>
                    <a:pt x="980" y="311"/>
                  </a:cubicBezTo>
                  <a:cubicBezTo>
                    <a:pt x="978" y="311"/>
                    <a:pt x="975" y="313"/>
                    <a:pt x="975" y="312"/>
                  </a:cubicBezTo>
                  <a:cubicBezTo>
                    <a:pt x="974" y="310"/>
                    <a:pt x="973" y="305"/>
                    <a:pt x="971" y="305"/>
                  </a:cubicBezTo>
                  <a:cubicBezTo>
                    <a:pt x="969" y="305"/>
                    <a:pt x="961" y="307"/>
                    <a:pt x="960" y="309"/>
                  </a:cubicBezTo>
                  <a:cubicBezTo>
                    <a:pt x="960" y="311"/>
                    <a:pt x="958" y="312"/>
                    <a:pt x="956" y="312"/>
                  </a:cubicBezTo>
                  <a:cubicBezTo>
                    <a:pt x="955" y="312"/>
                    <a:pt x="942" y="318"/>
                    <a:pt x="943" y="316"/>
                  </a:cubicBezTo>
                  <a:cubicBezTo>
                    <a:pt x="944" y="314"/>
                    <a:pt x="950" y="310"/>
                    <a:pt x="954" y="308"/>
                  </a:cubicBezTo>
                  <a:cubicBezTo>
                    <a:pt x="957" y="306"/>
                    <a:pt x="973" y="301"/>
                    <a:pt x="973" y="300"/>
                  </a:cubicBezTo>
                  <a:cubicBezTo>
                    <a:pt x="973" y="299"/>
                    <a:pt x="972" y="298"/>
                    <a:pt x="971" y="297"/>
                  </a:cubicBezTo>
                  <a:cubicBezTo>
                    <a:pt x="970" y="296"/>
                    <a:pt x="963" y="297"/>
                    <a:pt x="963" y="296"/>
                  </a:cubicBezTo>
                  <a:cubicBezTo>
                    <a:pt x="963" y="294"/>
                    <a:pt x="961" y="292"/>
                    <a:pt x="960" y="291"/>
                  </a:cubicBezTo>
                  <a:cubicBezTo>
                    <a:pt x="959" y="291"/>
                    <a:pt x="956" y="292"/>
                    <a:pt x="954" y="290"/>
                  </a:cubicBezTo>
                  <a:cubicBezTo>
                    <a:pt x="953" y="289"/>
                    <a:pt x="953" y="287"/>
                    <a:pt x="952" y="285"/>
                  </a:cubicBezTo>
                  <a:cubicBezTo>
                    <a:pt x="951" y="283"/>
                    <a:pt x="946" y="280"/>
                    <a:pt x="944" y="280"/>
                  </a:cubicBezTo>
                  <a:cubicBezTo>
                    <a:pt x="943" y="280"/>
                    <a:pt x="942" y="278"/>
                    <a:pt x="940" y="277"/>
                  </a:cubicBezTo>
                  <a:cubicBezTo>
                    <a:pt x="938" y="276"/>
                    <a:pt x="937" y="273"/>
                    <a:pt x="939" y="272"/>
                  </a:cubicBezTo>
                  <a:cubicBezTo>
                    <a:pt x="940" y="271"/>
                    <a:pt x="945" y="270"/>
                    <a:pt x="945" y="268"/>
                  </a:cubicBezTo>
                  <a:cubicBezTo>
                    <a:pt x="944" y="267"/>
                    <a:pt x="941" y="264"/>
                    <a:pt x="942" y="262"/>
                  </a:cubicBezTo>
                  <a:cubicBezTo>
                    <a:pt x="943" y="261"/>
                    <a:pt x="942" y="257"/>
                    <a:pt x="940" y="255"/>
                  </a:cubicBezTo>
                  <a:cubicBezTo>
                    <a:pt x="938" y="253"/>
                    <a:pt x="938" y="248"/>
                    <a:pt x="937" y="248"/>
                  </a:cubicBezTo>
                  <a:cubicBezTo>
                    <a:pt x="936" y="247"/>
                    <a:pt x="936" y="245"/>
                    <a:pt x="935" y="245"/>
                  </a:cubicBezTo>
                  <a:cubicBezTo>
                    <a:pt x="934" y="245"/>
                    <a:pt x="927" y="245"/>
                    <a:pt x="929" y="244"/>
                  </a:cubicBezTo>
                  <a:cubicBezTo>
                    <a:pt x="931" y="243"/>
                    <a:pt x="936" y="243"/>
                    <a:pt x="936" y="241"/>
                  </a:cubicBezTo>
                  <a:cubicBezTo>
                    <a:pt x="936" y="239"/>
                    <a:pt x="935" y="237"/>
                    <a:pt x="933" y="237"/>
                  </a:cubicBezTo>
                  <a:cubicBezTo>
                    <a:pt x="932" y="237"/>
                    <a:pt x="926" y="236"/>
                    <a:pt x="929" y="235"/>
                  </a:cubicBezTo>
                  <a:cubicBezTo>
                    <a:pt x="931" y="234"/>
                    <a:pt x="934" y="232"/>
                    <a:pt x="933" y="231"/>
                  </a:cubicBezTo>
                  <a:cubicBezTo>
                    <a:pt x="933" y="230"/>
                    <a:pt x="930" y="223"/>
                    <a:pt x="929" y="223"/>
                  </a:cubicBezTo>
                  <a:cubicBezTo>
                    <a:pt x="927" y="223"/>
                    <a:pt x="927" y="221"/>
                    <a:pt x="927" y="219"/>
                  </a:cubicBezTo>
                  <a:cubicBezTo>
                    <a:pt x="927" y="218"/>
                    <a:pt x="930" y="213"/>
                    <a:pt x="929" y="212"/>
                  </a:cubicBezTo>
                  <a:cubicBezTo>
                    <a:pt x="928" y="211"/>
                    <a:pt x="924" y="213"/>
                    <a:pt x="923" y="215"/>
                  </a:cubicBezTo>
                  <a:cubicBezTo>
                    <a:pt x="923" y="218"/>
                    <a:pt x="920" y="223"/>
                    <a:pt x="918" y="223"/>
                  </a:cubicBezTo>
                  <a:cubicBezTo>
                    <a:pt x="916" y="223"/>
                    <a:pt x="913" y="225"/>
                    <a:pt x="912" y="230"/>
                  </a:cubicBezTo>
                  <a:cubicBezTo>
                    <a:pt x="911" y="234"/>
                    <a:pt x="908" y="238"/>
                    <a:pt x="908" y="238"/>
                  </a:cubicBezTo>
                  <a:cubicBezTo>
                    <a:pt x="908" y="238"/>
                    <a:pt x="904" y="238"/>
                    <a:pt x="903" y="239"/>
                  </a:cubicBezTo>
                  <a:cubicBezTo>
                    <a:pt x="902" y="240"/>
                    <a:pt x="898" y="243"/>
                    <a:pt x="897" y="243"/>
                  </a:cubicBezTo>
                  <a:cubicBezTo>
                    <a:pt x="896" y="243"/>
                    <a:pt x="894" y="247"/>
                    <a:pt x="893" y="246"/>
                  </a:cubicBezTo>
                  <a:cubicBezTo>
                    <a:pt x="892" y="245"/>
                    <a:pt x="888" y="242"/>
                    <a:pt x="888" y="241"/>
                  </a:cubicBezTo>
                  <a:cubicBezTo>
                    <a:pt x="888" y="240"/>
                    <a:pt x="885" y="238"/>
                    <a:pt x="883" y="239"/>
                  </a:cubicBezTo>
                  <a:cubicBezTo>
                    <a:pt x="882" y="239"/>
                    <a:pt x="878" y="242"/>
                    <a:pt x="877" y="240"/>
                  </a:cubicBezTo>
                  <a:cubicBezTo>
                    <a:pt x="876" y="238"/>
                    <a:pt x="877" y="237"/>
                    <a:pt x="876" y="235"/>
                  </a:cubicBezTo>
                  <a:cubicBezTo>
                    <a:pt x="875" y="234"/>
                    <a:pt x="872" y="231"/>
                    <a:pt x="875" y="230"/>
                  </a:cubicBezTo>
                  <a:cubicBezTo>
                    <a:pt x="877" y="228"/>
                    <a:pt x="879" y="224"/>
                    <a:pt x="878" y="223"/>
                  </a:cubicBezTo>
                  <a:cubicBezTo>
                    <a:pt x="876" y="222"/>
                    <a:pt x="873" y="221"/>
                    <a:pt x="875" y="220"/>
                  </a:cubicBezTo>
                  <a:cubicBezTo>
                    <a:pt x="877" y="218"/>
                    <a:pt x="878" y="218"/>
                    <a:pt x="880" y="216"/>
                  </a:cubicBezTo>
                  <a:cubicBezTo>
                    <a:pt x="881" y="214"/>
                    <a:pt x="886" y="207"/>
                    <a:pt x="883" y="206"/>
                  </a:cubicBezTo>
                  <a:cubicBezTo>
                    <a:pt x="879" y="205"/>
                    <a:pt x="876" y="206"/>
                    <a:pt x="873" y="205"/>
                  </a:cubicBezTo>
                  <a:cubicBezTo>
                    <a:pt x="871" y="205"/>
                    <a:pt x="868" y="201"/>
                    <a:pt x="867" y="200"/>
                  </a:cubicBezTo>
                  <a:cubicBezTo>
                    <a:pt x="867" y="199"/>
                    <a:pt x="864" y="198"/>
                    <a:pt x="866" y="196"/>
                  </a:cubicBezTo>
                  <a:cubicBezTo>
                    <a:pt x="867" y="195"/>
                    <a:pt x="868" y="193"/>
                    <a:pt x="865" y="193"/>
                  </a:cubicBezTo>
                  <a:cubicBezTo>
                    <a:pt x="862" y="193"/>
                    <a:pt x="860" y="193"/>
                    <a:pt x="859" y="191"/>
                  </a:cubicBezTo>
                  <a:cubicBezTo>
                    <a:pt x="858" y="190"/>
                    <a:pt x="856" y="187"/>
                    <a:pt x="855" y="188"/>
                  </a:cubicBezTo>
                  <a:cubicBezTo>
                    <a:pt x="854" y="188"/>
                    <a:pt x="853" y="186"/>
                    <a:pt x="853" y="185"/>
                  </a:cubicBezTo>
                  <a:cubicBezTo>
                    <a:pt x="853" y="185"/>
                    <a:pt x="852" y="182"/>
                    <a:pt x="849" y="181"/>
                  </a:cubicBezTo>
                  <a:cubicBezTo>
                    <a:pt x="846" y="181"/>
                    <a:pt x="839" y="181"/>
                    <a:pt x="836" y="181"/>
                  </a:cubicBezTo>
                  <a:cubicBezTo>
                    <a:pt x="834" y="181"/>
                    <a:pt x="834" y="180"/>
                    <a:pt x="831" y="180"/>
                  </a:cubicBezTo>
                  <a:cubicBezTo>
                    <a:pt x="828" y="180"/>
                    <a:pt x="821" y="178"/>
                    <a:pt x="817" y="178"/>
                  </a:cubicBezTo>
                  <a:cubicBezTo>
                    <a:pt x="814" y="179"/>
                    <a:pt x="812" y="180"/>
                    <a:pt x="810" y="182"/>
                  </a:cubicBezTo>
                  <a:cubicBezTo>
                    <a:pt x="808" y="184"/>
                    <a:pt x="806" y="184"/>
                    <a:pt x="807" y="187"/>
                  </a:cubicBezTo>
                  <a:cubicBezTo>
                    <a:pt x="809" y="190"/>
                    <a:pt x="806" y="193"/>
                    <a:pt x="808" y="193"/>
                  </a:cubicBezTo>
                  <a:cubicBezTo>
                    <a:pt x="810" y="193"/>
                    <a:pt x="810" y="194"/>
                    <a:pt x="808" y="196"/>
                  </a:cubicBezTo>
                  <a:cubicBezTo>
                    <a:pt x="807" y="197"/>
                    <a:pt x="803" y="201"/>
                    <a:pt x="802" y="203"/>
                  </a:cubicBezTo>
                  <a:cubicBezTo>
                    <a:pt x="801" y="204"/>
                    <a:pt x="798" y="208"/>
                    <a:pt x="801" y="208"/>
                  </a:cubicBezTo>
                  <a:cubicBezTo>
                    <a:pt x="804" y="208"/>
                    <a:pt x="805" y="208"/>
                    <a:pt x="803" y="211"/>
                  </a:cubicBezTo>
                  <a:cubicBezTo>
                    <a:pt x="802" y="213"/>
                    <a:pt x="801" y="219"/>
                    <a:pt x="803" y="219"/>
                  </a:cubicBezTo>
                  <a:cubicBezTo>
                    <a:pt x="805" y="219"/>
                    <a:pt x="805" y="221"/>
                    <a:pt x="803" y="223"/>
                  </a:cubicBezTo>
                  <a:cubicBezTo>
                    <a:pt x="801" y="225"/>
                    <a:pt x="799" y="229"/>
                    <a:pt x="801" y="229"/>
                  </a:cubicBezTo>
                  <a:cubicBezTo>
                    <a:pt x="802" y="229"/>
                    <a:pt x="803" y="229"/>
                    <a:pt x="799" y="231"/>
                  </a:cubicBezTo>
                  <a:cubicBezTo>
                    <a:pt x="795" y="234"/>
                    <a:pt x="791" y="235"/>
                    <a:pt x="790" y="237"/>
                  </a:cubicBezTo>
                  <a:cubicBezTo>
                    <a:pt x="788" y="238"/>
                    <a:pt x="787" y="241"/>
                    <a:pt x="790" y="243"/>
                  </a:cubicBezTo>
                  <a:cubicBezTo>
                    <a:pt x="792" y="245"/>
                    <a:pt x="791" y="249"/>
                    <a:pt x="792" y="251"/>
                  </a:cubicBezTo>
                  <a:cubicBezTo>
                    <a:pt x="792" y="253"/>
                    <a:pt x="796" y="253"/>
                    <a:pt x="795" y="256"/>
                  </a:cubicBezTo>
                  <a:cubicBezTo>
                    <a:pt x="795" y="259"/>
                    <a:pt x="795" y="263"/>
                    <a:pt x="796" y="267"/>
                  </a:cubicBezTo>
                  <a:cubicBezTo>
                    <a:pt x="796" y="270"/>
                    <a:pt x="792" y="282"/>
                    <a:pt x="790" y="283"/>
                  </a:cubicBezTo>
                  <a:cubicBezTo>
                    <a:pt x="788" y="284"/>
                    <a:pt x="786" y="289"/>
                    <a:pt x="785" y="289"/>
                  </a:cubicBezTo>
                  <a:cubicBezTo>
                    <a:pt x="784" y="288"/>
                    <a:pt x="785" y="286"/>
                    <a:pt x="783" y="288"/>
                  </a:cubicBezTo>
                  <a:cubicBezTo>
                    <a:pt x="781" y="290"/>
                    <a:pt x="779" y="295"/>
                    <a:pt x="777" y="296"/>
                  </a:cubicBezTo>
                  <a:cubicBezTo>
                    <a:pt x="775" y="296"/>
                    <a:pt x="771" y="298"/>
                    <a:pt x="771" y="299"/>
                  </a:cubicBezTo>
                  <a:cubicBezTo>
                    <a:pt x="772" y="300"/>
                    <a:pt x="776" y="302"/>
                    <a:pt x="774" y="305"/>
                  </a:cubicBezTo>
                  <a:cubicBezTo>
                    <a:pt x="773" y="307"/>
                    <a:pt x="770" y="311"/>
                    <a:pt x="771" y="312"/>
                  </a:cubicBezTo>
                  <a:cubicBezTo>
                    <a:pt x="771" y="314"/>
                    <a:pt x="769" y="320"/>
                    <a:pt x="771" y="322"/>
                  </a:cubicBezTo>
                  <a:cubicBezTo>
                    <a:pt x="773" y="323"/>
                    <a:pt x="774" y="325"/>
                    <a:pt x="773" y="328"/>
                  </a:cubicBezTo>
                  <a:cubicBezTo>
                    <a:pt x="772" y="332"/>
                    <a:pt x="772" y="335"/>
                    <a:pt x="768" y="336"/>
                  </a:cubicBezTo>
                  <a:cubicBezTo>
                    <a:pt x="765" y="337"/>
                    <a:pt x="764" y="340"/>
                    <a:pt x="764" y="342"/>
                  </a:cubicBezTo>
                  <a:cubicBezTo>
                    <a:pt x="764" y="344"/>
                    <a:pt x="763" y="346"/>
                    <a:pt x="762" y="345"/>
                  </a:cubicBezTo>
                  <a:cubicBezTo>
                    <a:pt x="761" y="343"/>
                    <a:pt x="759" y="342"/>
                    <a:pt x="758" y="342"/>
                  </a:cubicBezTo>
                  <a:cubicBezTo>
                    <a:pt x="757" y="343"/>
                    <a:pt x="758" y="348"/>
                    <a:pt x="755" y="348"/>
                  </a:cubicBezTo>
                  <a:cubicBezTo>
                    <a:pt x="752" y="347"/>
                    <a:pt x="748" y="340"/>
                    <a:pt x="748" y="339"/>
                  </a:cubicBezTo>
                  <a:cubicBezTo>
                    <a:pt x="749" y="337"/>
                    <a:pt x="753" y="337"/>
                    <a:pt x="750" y="335"/>
                  </a:cubicBezTo>
                  <a:cubicBezTo>
                    <a:pt x="747" y="334"/>
                    <a:pt x="740" y="333"/>
                    <a:pt x="738" y="331"/>
                  </a:cubicBezTo>
                  <a:cubicBezTo>
                    <a:pt x="737" y="329"/>
                    <a:pt x="741" y="327"/>
                    <a:pt x="738" y="324"/>
                  </a:cubicBezTo>
                  <a:cubicBezTo>
                    <a:pt x="734" y="321"/>
                    <a:pt x="728" y="320"/>
                    <a:pt x="730" y="317"/>
                  </a:cubicBezTo>
                  <a:cubicBezTo>
                    <a:pt x="732" y="313"/>
                    <a:pt x="734" y="309"/>
                    <a:pt x="734" y="305"/>
                  </a:cubicBezTo>
                  <a:cubicBezTo>
                    <a:pt x="734" y="302"/>
                    <a:pt x="735" y="300"/>
                    <a:pt x="738" y="298"/>
                  </a:cubicBezTo>
                  <a:cubicBezTo>
                    <a:pt x="741" y="296"/>
                    <a:pt x="745" y="294"/>
                    <a:pt x="742" y="293"/>
                  </a:cubicBezTo>
                  <a:cubicBezTo>
                    <a:pt x="740" y="293"/>
                    <a:pt x="720" y="293"/>
                    <a:pt x="716" y="292"/>
                  </a:cubicBezTo>
                  <a:cubicBezTo>
                    <a:pt x="713" y="291"/>
                    <a:pt x="715" y="290"/>
                    <a:pt x="712" y="289"/>
                  </a:cubicBezTo>
                  <a:cubicBezTo>
                    <a:pt x="710" y="288"/>
                    <a:pt x="704" y="284"/>
                    <a:pt x="702" y="282"/>
                  </a:cubicBezTo>
                  <a:cubicBezTo>
                    <a:pt x="700" y="280"/>
                    <a:pt x="698" y="278"/>
                    <a:pt x="696" y="276"/>
                  </a:cubicBezTo>
                  <a:cubicBezTo>
                    <a:pt x="694" y="274"/>
                    <a:pt x="689" y="267"/>
                    <a:pt x="687" y="267"/>
                  </a:cubicBezTo>
                  <a:cubicBezTo>
                    <a:pt x="685" y="267"/>
                    <a:pt x="680" y="268"/>
                    <a:pt x="678" y="267"/>
                  </a:cubicBezTo>
                  <a:cubicBezTo>
                    <a:pt x="676" y="265"/>
                    <a:pt x="671" y="261"/>
                    <a:pt x="669" y="262"/>
                  </a:cubicBezTo>
                  <a:cubicBezTo>
                    <a:pt x="667" y="263"/>
                    <a:pt x="657" y="267"/>
                    <a:pt x="656" y="267"/>
                  </a:cubicBezTo>
                  <a:cubicBezTo>
                    <a:pt x="655" y="266"/>
                    <a:pt x="658" y="262"/>
                    <a:pt x="659" y="261"/>
                  </a:cubicBezTo>
                  <a:cubicBezTo>
                    <a:pt x="660" y="259"/>
                    <a:pt x="660" y="242"/>
                    <a:pt x="659" y="241"/>
                  </a:cubicBezTo>
                  <a:cubicBezTo>
                    <a:pt x="658" y="240"/>
                    <a:pt x="655" y="238"/>
                    <a:pt x="653" y="238"/>
                  </a:cubicBezTo>
                  <a:cubicBezTo>
                    <a:pt x="651" y="239"/>
                    <a:pt x="648" y="242"/>
                    <a:pt x="647" y="240"/>
                  </a:cubicBezTo>
                  <a:cubicBezTo>
                    <a:pt x="645" y="238"/>
                    <a:pt x="642" y="234"/>
                    <a:pt x="643" y="233"/>
                  </a:cubicBezTo>
                  <a:cubicBezTo>
                    <a:pt x="644" y="231"/>
                    <a:pt x="646" y="229"/>
                    <a:pt x="645" y="227"/>
                  </a:cubicBezTo>
                  <a:cubicBezTo>
                    <a:pt x="645" y="225"/>
                    <a:pt x="653" y="211"/>
                    <a:pt x="656" y="208"/>
                  </a:cubicBezTo>
                  <a:cubicBezTo>
                    <a:pt x="659" y="204"/>
                    <a:pt x="663" y="204"/>
                    <a:pt x="662" y="200"/>
                  </a:cubicBezTo>
                  <a:cubicBezTo>
                    <a:pt x="661" y="197"/>
                    <a:pt x="660" y="194"/>
                    <a:pt x="660" y="192"/>
                  </a:cubicBezTo>
                  <a:cubicBezTo>
                    <a:pt x="660" y="190"/>
                    <a:pt x="659" y="185"/>
                    <a:pt x="661" y="185"/>
                  </a:cubicBezTo>
                  <a:cubicBezTo>
                    <a:pt x="664" y="185"/>
                    <a:pt x="664" y="188"/>
                    <a:pt x="665" y="186"/>
                  </a:cubicBezTo>
                  <a:cubicBezTo>
                    <a:pt x="666" y="184"/>
                    <a:pt x="667" y="180"/>
                    <a:pt x="669" y="180"/>
                  </a:cubicBezTo>
                  <a:cubicBezTo>
                    <a:pt x="671" y="181"/>
                    <a:pt x="671" y="185"/>
                    <a:pt x="672" y="186"/>
                  </a:cubicBezTo>
                  <a:cubicBezTo>
                    <a:pt x="673" y="187"/>
                    <a:pt x="681" y="187"/>
                    <a:pt x="680" y="186"/>
                  </a:cubicBezTo>
                  <a:cubicBezTo>
                    <a:pt x="678" y="185"/>
                    <a:pt x="675" y="182"/>
                    <a:pt x="677" y="181"/>
                  </a:cubicBezTo>
                  <a:cubicBezTo>
                    <a:pt x="679" y="180"/>
                    <a:pt x="684" y="176"/>
                    <a:pt x="683" y="175"/>
                  </a:cubicBezTo>
                  <a:cubicBezTo>
                    <a:pt x="682" y="174"/>
                    <a:pt x="678" y="171"/>
                    <a:pt x="681" y="171"/>
                  </a:cubicBezTo>
                  <a:cubicBezTo>
                    <a:pt x="683" y="170"/>
                    <a:pt x="686" y="173"/>
                    <a:pt x="688" y="174"/>
                  </a:cubicBezTo>
                  <a:cubicBezTo>
                    <a:pt x="689" y="175"/>
                    <a:pt x="692" y="177"/>
                    <a:pt x="695" y="176"/>
                  </a:cubicBezTo>
                  <a:cubicBezTo>
                    <a:pt x="698" y="175"/>
                    <a:pt x="699" y="173"/>
                    <a:pt x="700" y="170"/>
                  </a:cubicBezTo>
                  <a:cubicBezTo>
                    <a:pt x="700" y="168"/>
                    <a:pt x="692" y="160"/>
                    <a:pt x="689" y="158"/>
                  </a:cubicBezTo>
                  <a:cubicBezTo>
                    <a:pt x="685" y="157"/>
                    <a:pt x="700" y="162"/>
                    <a:pt x="701" y="164"/>
                  </a:cubicBezTo>
                  <a:cubicBezTo>
                    <a:pt x="703" y="166"/>
                    <a:pt x="706" y="162"/>
                    <a:pt x="705" y="158"/>
                  </a:cubicBezTo>
                  <a:cubicBezTo>
                    <a:pt x="705" y="155"/>
                    <a:pt x="704" y="155"/>
                    <a:pt x="707" y="155"/>
                  </a:cubicBezTo>
                  <a:cubicBezTo>
                    <a:pt x="710" y="155"/>
                    <a:pt x="712" y="153"/>
                    <a:pt x="713" y="152"/>
                  </a:cubicBezTo>
                  <a:cubicBezTo>
                    <a:pt x="714" y="151"/>
                    <a:pt x="719" y="157"/>
                    <a:pt x="722" y="156"/>
                  </a:cubicBezTo>
                  <a:cubicBezTo>
                    <a:pt x="723" y="156"/>
                    <a:pt x="729" y="152"/>
                    <a:pt x="730" y="149"/>
                  </a:cubicBezTo>
                  <a:cubicBezTo>
                    <a:pt x="730" y="147"/>
                    <a:pt x="732" y="143"/>
                    <a:pt x="733" y="141"/>
                  </a:cubicBezTo>
                  <a:cubicBezTo>
                    <a:pt x="735" y="139"/>
                    <a:pt x="739" y="134"/>
                    <a:pt x="737" y="134"/>
                  </a:cubicBezTo>
                  <a:cubicBezTo>
                    <a:pt x="735" y="133"/>
                    <a:pt x="728" y="133"/>
                    <a:pt x="724" y="131"/>
                  </a:cubicBezTo>
                  <a:cubicBezTo>
                    <a:pt x="720" y="129"/>
                    <a:pt x="713" y="127"/>
                    <a:pt x="711" y="127"/>
                  </a:cubicBezTo>
                  <a:cubicBezTo>
                    <a:pt x="710" y="127"/>
                    <a:pt x="690" y="129"/>
                    <a:pt x="691" y="128"/>
                  </a:cubicBezTo>
                  <a:cubicBezTo>
                    <a:pt x="691" y="127"/>
                    <a:pt x="695" y="126"/>
                    <a:pt x="697" y="126"/>
                  </a:cubicBezTo>
                  <a:cubicBezTo>
                    <a:pt x="699" y="126"/>
                    <a:pt x="707" y="125"/>
                    <a:pt x="707" y="124"/>
                  </a:cubicBezTo>
                  <a:cubicBezTo>
                    <a:pt x="707" y="123"/>
                    <a:pt x="705" y="121"/>
                    <a:pt x="707" y="120"/>
                  </a:cubicBezTo>
                  <a:cubicBezTo>
                    <a:pt x="710" y="119"/>
                    <a:pt x="711" y="121"/>
                    <a:pt x="715" y="122"/>
                  </a:cubicBezTo>
                  <a:cubicBezTo>
                    <a:pt x="720" y="123"/>
                    <a:pt x="726" y="126"/>
                    <a:pt x="728" y="127"/>
                  </a:cubicBezTo>
                  <a:cubicBezTo>
                    <a:pt x="729" y="128"/>
                    <a:pt x="738" y="132"/>
                    <a:pt x="740" y="131"/>
                  </a:cubicBezTo>
                  <a:cubicBezTo>
                    <a:pt x="743" y="130"/>
                    <a:pt x="754" y="120"/>
                    <a:pt x="755" y="119"/>
                  </a:cubicBezTo>
                  <a:cubicBezTo>
                    <a:pt x="756" y="118"/>
                    <a:pt x="749" y="110"/>
                    <a:pt x="751" y="109"/>
                  </a:cubicBezTo>
                  <a:cubicBezTo>
                    <a:pt x="753" y="108"/>
                    <a:pt x="753" y="111"/>
                    <a:pt x="756" y="110"/>
                  </a:cubicBezTo>
                  <a:cubicBezTo>
                    <a:pt x="759" y="109"/>
                    <a:pt x="762" y="108"/>
                    <a:pt x="762" y="109"/>
                  </a:cubicBezTo>
                  <a:cubicBezTo>
                    <a:pt x="762" y="111"/>
                    <a:pt x="761" y="116"/>
                    <a:pt x="764" y="117"/>
                  </a:cubicBezTo>
                  <a:cubicBezTo>
                    <a:pt x="767" y="118"/>
                    <a:pt x="771" y="120"/>
                    <a:pt x="770" y="117"/>
                  </a:cubicBezTo>
                  <a:cubicBezTo>
                    <a:pt x="769" y="115"/>
                    <a:pt x="767" y="113"/>
                    <a:pt x="769" y="112"/>
                  </a:cubicBezTo>
                  <a:cubicBezTo>
                    <a:pt x="770" y="112"/>
                    <a:pt x="771" y="111"/>
                    <a:pt x="771" y="109"/>
                  </a:cubicBezTo>
                  <a:cubicBezTo>
                    <a:pt x="772" y="107"/>
                    <a:pt x="774" y="108"/>
                    <a:pt x="772" y="106"/>
                  </a:cubicBezTo>
                  <a:cubicBezTo>
                    <a:pt x="769" y="103"/>
                    <a:pt x="765" y="101"/>
                    <a:pt x="766" y="100"/>
                  </a:cubicBezTo>
                  <a:cubicBezTo>
                    <a:pt x="767" y="100"/>
                    <a:pt x="771" y="99"/>
                    <a:pt x="772" y="101"/>
                  </a:cubicBezTo>
                  <a:cubicBezTo>
                    <a:pt x="774" y="102"/>
                    <a:pt x="775" y="103"/>
                    <a:pt x="775" y="105"/>
                  </a:cubicBezTo>
                  <a:cubicBezTo>
                    <a:pt x="776" y="107"/>
                    <a:pt x="778" y="111"/>
                    <a:pt x="778" y="112"/>
                  </a:cubicBezTo>
                  <a:cubicBezTo>
                    <a:pt x="777" y="113"/>
                    <a:pt x="778" y="116"/>
                    <a:pt x="779" y="115"/>
                  </a:cubicBezTo>
                  <a:cubicBezTo>
                    <a:pt x="781" y="114"/>
                    <a:pt x="781" y="112"/>
                    <a:pt x="784" y="110"/>
                  </a:cubicBezTo>
                  <a:cubicBezTo>
                    <a:pt x="787" y="109"/>
                    <a:pt x="790" y="108"/>
                    <a:pt x="793" y="106"/>
                  </a:cubicBezTo>
                  <a:cubicBezTo>
                    <a:pt x="796" y="104"/>
                    <a:pt x="795" y="104"/>
                    <a:pt x="799" y="103"/>
                  </a:cubicBezTo>
                  <a:cubicBezTo>
                    <a:pt x="802" y="102"/>
                    <a:pt x="804" y="100"/>
                    <a:pt x="804" y="99"/>
                  </a:cubicBezTo>
                  <a:cubicBezTo>
                    <a:pt x="804" y="98"/>
                    <a:pt x="806" y="90"/>
                    <a:pt x="805" y="88"/>
                  </a:cubicBezTo>
                  <a:cubicBezTo>
                    <a:pt x="804" y="87"/>
                    <a:pt x="802" y="84"/>
                    <a:pt x="802" y="81"/>
                  </a:cubicBezTo>
                  <a:cubicBezTo>
                    <a:pt x="803" y="78"/>
                    <a:pt x="803" y="75"/>
                    <a:pt x="802" y="74"/>
                  </a:cubicBezTo>
                  <a:cubicBezTo>
                    <a:pt x="802" y="73"/>
                    <a:pt x="801" y="70"/>
                    <a:pt x="804" y="70"/>
                  </a:cubicBezTo>
                  <a:cubicBezTo>
                    <a:pt x="807" y="70"/>
                    <a:pt x="812" y="71"/>
                    <a:pt x="813" y="69"/>
                  </a:cubicBezTo>
                  <a:cubicBezTo>
                    <a:pt x="814" y="66"/>
                    <a:pt x="815" y="65"/>
                    <a:pt x="813" y="64"/>
                  </a:cubicBezTo>
                  <a:cubicBezTo>
                    <a:pt x="812" y="63"/>
                    <a:pt x="811" y="63"/>
                    <a:pt x="813" y="61"/>
                  </a:cubicBezTo>
                  <a:cubicBezTo>
                    <a:pt x="815" y="60"/>
                    <a:pt x="816" y="58"/>
                    <a:pt x="814" y="58"/>
                  </a:cubicBezTo>
                  <a:cubicBezTo>
                    <a:pt x="812" y="59"/>
                    <a:pt x="808" y="60"/>
                    <a:pt x="808" y="59"/>
                  </a:cubicBezTo>
                  <a:cubicBezTo>
                    <a:pt x="807" y="58"/>
                    <a:pt x="806" y="56"/>
                    <a:pt x="808" y="55"/>
                  </a:cubicBezTo>
                  <a:cubicBezTo>
                    <a:pt x="809" y="54"/>
                    <a:pt x="804" y="54"/>
                    <a:pt x="806" y="52"/>
                  </a:cubicBezTo>
                  <a:cubicBezTo>
                    <a:pt x="808" y="50"/>
                    <a:pt x="810" y="48"/>
                    <a:pt x="808" y="48"/>
                  </a:cubicBezTo>
                  <a:cubicBezTo>
                    <a:pt x="807" y="48"/>
                    <a:pt x="802" y="46"/>
                    <a:pt x="801" y="47"/>
                  </a:cubicBezTo>
                  <a:cubicBezTo>
                    <a:pt x="801" y="48"/>
                    <a:pt x="797" y="49"/>
                    <a:pt x="796" y="48"/>
                  </a:cubicBezTo>
                  <a:cubicBezTo>
                    <a:pt x="795" y="47"/>
                    <a:pt x="794" y="45"/>
                    <a:pt x="792" y="45"/>
                  </a:cubicBezTo>
                  <a:cubicBezTo>
                    <a:pt x="789" y="45"/>
                    <a:pt x="784" y="46"/>
                    <a:pt x="783" y="46"/>
                  </a:cubicBezTo>
                  <a:cubicBezTo>
                    <a:pt x="782" y="45"/>
                    <a:pt x="780" y="44"/>
                    <a:pt x="781" y="46"/>
                  </a:cubicBezTo>
                  <a:cubicBezTo>
                    <a:pt x="781" y="47"/>
                    <a:pt x="782" y="48"/>
                    <a:pt x="780" y="49"/>
                  </a:cubicBezTo>
                  <a:cubicBezTo>
                    <a:pt x="779" y="50"/>
                    <a:pt x="780" y="52"/>
                    <a:pt x="780" y="55"/>
                  </a:cubicBezTo>
                  <a:cubicBezTo>
                    <a:pt x="780" y="57"/>
                    <a:pt x="778" y="58"/>
                    <a:pt x="780" y="58"/>
                  </a:cubicBezTo>
                  <a:cubicBezTo>
                    <a:pt x="781" y="59"/>
                    <a:pt x="785" y="61"/>
                    <a:pt x="784" y="62"/>
                  </a:cubicBezTo>
                  <a:cubicBezTo>
                    <a:pt x="782" y="62"/>
                    <a:pt x="787" y="64"/>
                    <a:pt x="786" y="64"/>
                  </a:cubicBezTo>
                  <a:cubicBezTo>
                    <a:pt x="784" y="65"/>
                    <a:pt x="783" y="67"/>
                    <a:pt x="780" y="66"/>
                  </a:cubicBezTo>
                  <a:cubicBezTo>
                    <a:pt x="777" y="65"/>
                    <a:pt x="777" y="65"/>
                    <a:pt x="776" y="66"/>
                  </a:cubicBezTo>
                  <a:cubicBezTo>
                    <a:pt x="775" y="67"/>
                    <a:pt x="771" y="77"/>
                    <a:pt x="769" y="79"/>
                  </a:cubicBezTo>
                  <a:cubicBezTo>
                    <a:pt x="767" y="80"/>
                    <a:pt x="765" y="86"/>
                    <a:pt x="763" y="85"/>
                  </a:cubicBezTo>
                  <a:cubicBezTo>
                    <a:pt x="761" y="84"/>
                    <a:pt x="762" y="82"/>
                    <a:pt x="761" y="84"/>
                  </a:cubicBezTo>
                  <a:cubicBezTo>
                    <a:pt x="760" y="87"/>
                    <a:pt x="763" y="91"/>
                    <a:pt x="760" y="92"/>
                  </a:cubicBezTo>
                  <a:cubicBezTo>
                    <a:pt x="758" y="93"/>
                    <a:pt x="755" y="96"/>
                    <a:pt x="753" y="95"/>
                  </a:cubicBezTo>
                  <a:cubicBezTo>
                    <a:pt x="752" y="95"/>
                    <a:pt x="749" y="95"/>
                    <a:pt x="749" y="92"/>
                  </a:cubicBezTo>
                  <a:cubicBezTo>
                    <a:pt x="749" y="90"/>
                    <a:pt x="747" y="87"/>
                    <a:pt x="746" y="86"/>
                  </a:cubicBezTo>
                  <a:cubicBezTo>
                    <a:pt x="745" y="84"/>
                    <a:pt x="748" y="77"/>
                    <a:pt x="748" y="76"/>
                  </a:cubicBezTo>
                  <a:cubicBezTo>
                    <a:pt x="748" y="75"/>
                    <a:pt x="750" y="73"/>
                    <a:pt x="750" y="75"/>
                  </a:cubicBezTo>
                  <a:cubicBezTo>
                    <a:pt x="751" y="76"/>
                    <a:pt x="752" y="74"/>
                    <a:pt x="753" y="70"/>
                  </a:cubicBezTo>
                  <a:cubicBezTo>
                    <a:pt x="754" y="67"/>
                    <a:pt x="757" y="65"/>
                    <a:pt x="755" y="63"/>
                  </a:cubicBezTo>
                  <a:cubicBezTo>
                    <a:pt x="753" y="62"/>
                    <a:pt x="751" y="60"/>
                    <a:pt x="750" y="58"/>
                  </a:cubicBezTo>
                  <a:cubicBezTo>
                    <a:pt x="750" y="56"/>
                    <a:pt x="745" y="57"/>
                    <a:pt x="744" y="57"/>
                  </a:cubicBezTo>
                  <a:cubicBezTo>
                    <a:pt x="743" y="58"/>
                    <a:pt x="739" y="59"/>
                    <a:pt x="740" y="61"/>
                  </a:cubicBezTo>
                  <a:cubicBezTo>
                    <a:pt x="741" y="64"/>
                    <a:pt x="738" y="68"/>
                    <a:pt x="737" y="69"/>
                  </a:cubicBezTo>
                  <a:cubicBezTo>
                    <a:pt x="735" y="69"/>
                    <a:pt x="731" y="75"/>
                    <a:pt x="730" y="75"/>
                  </a:cubicBezTo>
                  <a:cubicBezTo>
                    <a:pt x="728" y="75"/>
                    <a:pt x="727" y="71"/>
                    <a:pt x="727" y="69"/>
                  </a:cubicBezTo>
                  <a:cubicBezTo>
                    <a:pt x="728" y="67"/>
                    <a:pt x="731" y="61"/>
                    <a:pt x="729" y="59"/>
                  </a:cubicBezTo>
                  <a:cubicBezTo>
                    <a:pt x="728" y="58"/>
                    <a:pt x="724" y="57"/>
                    <a:pt x="726" y="56"/>
                  </a:cubicBezTo>
                  <a:cubicBezTo>
                    <a:pt x="728" y="56"/>
                    <a:pt x="731" y="57"/>
                    <a:pt x="730" y="55"/>
                  </a:cubicBezTo>
                  <a:cubicBezTo>
                    <a:pt x="729" y="54"/>
                    <a:pt x="726" y="53"/>
                    <a:pt x="724" y="52"/>
                  </a:cubicBezTo>
                  <a:cubicBezTo>
                    <a:pt x="722" y="51"/>
                    <a:pt x="724" y="49"/>
                    <a:pt x="721" y="48"/>
                  </a:cubicBezTo>
                  <a:cubicBezTo>
                    <a:pt x="719" y="47"/>
                    <a:pt x="716" y="46"/>
                    <a:pt x="717" y="45"/>
                  </a:cubicBezTo>
                  <a:cubicBezTo>
                    <a:pt x="719" y="44"/>
                    <a:pt x="723" y="44"/>
                    <a:pt x="725" y="42"/>
                  </a:cubicBezTo>
                  <a:cubicBezTo>
                    <a:pt x="728" y="41"/>
                    <a:pt x="728" y="38"/>
                    <a:pt x="727" y="39"/>
                  </a:cubicBezTo>
                  <a:cubicBezTo>
                    <a:pt x="726" y="40"/>
                    <a:pt x="724" y="39"/>
                    <a:pt x="723" y="39"/>
                  </a:cubicBezTo>
                  <a:cubicBezTo>
                    <a:pt x="721" y="39"/>
                    <a:pt x="718" y="38"/>
                    <a:pt x="721" y="38"/>
                  </a:cubicBezTo>
                  <a:cubicBezTo>
                    <a:pt x="724" y="37"/>
                    <a:pt x="728" y="38"/>
                    <a:pt x="728" y="36"/>
                  </a:cubicBezTo>
                  <a:cubicBezTo>
                    <a:pt x="728" y="33"/>
                    <a:pt x="727" y="29"/>
                    <a:pt x="724" y="26"/>
                  </a:cubicBezTo>
                  <a:cubicBezTo>
                    <a:pt x="721" y="23"/>
                    <a:pt x="719" y="20"/>
                    <a:pt x="719" y="18"/>
                  </a:cubicBezTo>
                  <a:cubicBezTo>
                    <a:pt x="719" y="16"/>
                    <a:pt x="718" y="12"/>
                    <a:pt x="719" y="10"/>
                  </a:cubicBezTo>
                  <a:cubicBezTo>
                    <a:pt x="720" y="8"/>
                    <a:pt x="719" y="1"/>
                    <a:pt x="714" y="1"/>
                  </a:cubicBezTo>
                  <a:cubicBezTo>
                    <a:pt x="711" y="0"/>
                    <a:pt x="706" y="0"/>
                    <a:pt x="705" y="3"/>
                  </a:cubicBezTo>
                  <a:cubicBezTo>
                    <a:pt x="704" y="6"/>
                    <a:pt x="706" y="9"/>
                    <a:pt x="706" y="10"/>
                  </a:cubicBezTo>
                  <a:cubicBezTo>
                    <a:pt x="705" y="11"/>
                    <a:pt x="703" y="13"/>
                    <a:pt x="702" y="12"/>
                  </a:cubicBezTo>
                  <a:cubicBezTo>
                    <a:pt x="701" y="11"/>
                    <a:pt x="700" y="10"/>
                    <a:pt x="699" y="11"/>
                  </a:cubicBezTo>
                  <a:cubicBezTo>
                    <a:pt x="698" y="12"/>
                    <a:pt x="696" y="12"/>
                    <a:pt x="695" y="13"/>
                  </a:cubicBezTo>
                  <a:cubicBezTo>
                    <a:pt x="694" y="14"/>
                    <a:pt x="690" y="19"/>
                    <a:pt x="689" y="23"/>
                  </a:cubicBezTo>
                  <a:cubicBezTo>
                    <a:pt x="687" y="26"/>
                    <a:pt x="685" y="30"/>
                    <a:pt x="685" y="35"/>
                  </a:cubicBezTo>
                  <a:cubicBezTo>
                    <a:pt x="684" y="40"/>
                    <a:pt x="686" y="41"/>
                    <a:pt x="689" y="41"/>
                  </a:cubicBezTo>
                  <a:cubicBezTo>
                    <a:pt x="691" y="41"/>
                    <a:pt x="689" y="44"/>
                    <a:pt x="692" y="44"/>
                  </a:cubicBezTo>
                  <a:cubicBezTo>
                    <a:pt x="695" y="44"/>
                    <a:pt x="694" y="49"/>
                    <a:pt x="696" y="49"/>
                  </a:cubicBezTo>
                  <a:cubicBezTo>
                    <a:pt x="699" y="49"/>
                    <a:pt x="701" y="48"/>
                    <a:pt x="702" y="49"/>
                  </a:cubicBezTo>
                  <a:cubicBezTo>
                    <a:pt x="704" y="50"/>
                    <a:pt x="712" y="49"/>
                    <a:pt x="709" y="51"/>
                  </a:cubicBezTo>
                  <a:cubicBezTo>
                    <a:pt x="707" y="52"/>
                    <a:pt x="704" y="51"/>
                    <a:pt x="702" y="54"/>
                  </a:cubicBezTo>
                  <a:cubicBezTo>
                    <a:pt x="699" y="57"/>
                    <a:pt x="697" y="60"/>
                    <a:pt x="695" y="62"/>
                  </a:cubicBezTo>
                  <a:cubicBezTo>
                    <a:pt x="693" y="64"/>
                    <a:pt x="693" y="67"/>
                    <a:pt x="694" y="66"/>
                  </a:cubicBezTo>
                  <a:cubicBezTo>
                    <a:pt x="695" y="65"/>
                    <a:pt x="702" y="62"/>
                    <a:pt x="702" y="63"/>
                  </a:cubicBezTo>
                  <a:cubicBezTo>
                    <a:pt x="702" y="64"/>
                    <a:pt x="700" y="67"/>
                    <a:pt x="701" y="68"/>
                  </a:cubicBezTo>
                  <a:cubicBezTo>
                    <a:pt x="703" y="69"/>
                    <a:pt x="702" y="71"/>
                    <a:pt x="700" y="71"/>
                  </a:cubicBezTo>
                  <a:cubicBezTo>
                    <a:pt x="698" y="71"/>
                    <a:pt x="694" y="72"/>
                    <a:pt x="692" y="74"/>
                  </a:cubicBezTo>
                  <a:cubicBezTo>
                    <a:pt x="690" y="76"/>
                    <a:pt x="687" y="80"/>
                    <a:pt x="685" y="81"/>
                  </a:cubicBezTo>
                  <a:cubicBezTo>
                    <a:pt x="683" y="81"/>
                    <a:pt x="681" y="84"/>
                    <a:pt x="680" y="84"/>
                  </a:cubicBezTo>
                  <a:cubicBezTo>
                    <a:pt x="678" y="85"/>
                    <a:pt x="677" y="87"/>
                    <a:pt x="678" y="89"/>
                  </a:cubicBezTo>
                  <a:cubicBezTo>
                    <a:pt x="679" y="91"/>
                    <a:pt x="681" y="96"/>
                    <a:pt x="679" y="97"/>
                  </a:cubicBezTo>
                  <a:cubicBezTo>
                    <a:pt x="678" y="98"/>
                    <a:pt x="676" y="104"/>
                    <a:pt x="676" y="100"/>
                  </a:cubicBezTo>
                  <a:cubicBezTo>
                    <a:pt x="676" y="97"/>
                    <a:pt x="677" y="94"/>
                    <a:pt x="673" y="92"/>
                  </a:cubicBezTo>
                  <a:cubicBezTo>
                    <a:pt x="669" y="91"/>
                    <a:pt x="670" y="86"/>
                    <a:pt x="671" y="85"/>
                  </a:cubicBezTo>
                  <a:cubicBezTo>
                    <a:pt x="672" y="85"/>
                    <a:pt x="674" y="82"/>
                    <a:pt x="673" y="81"/>
                  </a:cubicBezTo>
                  <a:cubicBezTo>
                    <a:pt x="671" y="80"/>
                    <a:pt x="671" y="79"/>
                    <a:pt x="672" y="78"/>
                  </a:cubicBezTo>
                  <a:cubicBezTo>
                    <a:pt x="673" y="77"/>
                    <a:pt x="675" y="76"/>
                    <a:pt x="672" y="75"/>
                  </a:cubicBezTo>
                  <a:cubicBezTo>
                    <a:pt x="670" y="74"/>
                    <a:pt x="668" y="71"/>
                    <a:pt x="666" y="72"/>
                  </a:cubicBezTo>
                  <a:cubicBezTo>
                    <a:pt x="664" y="73"/>
                    <a:pt x="660" y="76"/>
                    <a:pt x="660" y="77"/>
                  </a:cubicBezTo>
                  <a:cubicBezTo>
                    <a:pt x="660" y="78"/>
                    <a:pt x="662" y="87"/>
                    <a:pt x="661" y="86"/>
                  </a:cubicBezTo>
                  <a:cubicBezTo>
                    <a:pt x="659" y="85"/>
                    <a:pt x="657" y="82"/>
                    <a:pt x="656" y="82"/>
                  </a:cubicBezTo>
                  <a:cubicBezTo>
                    <a:pt x="655" y="83"/>
                    <a:pt x="650" y="85"/>
                    <a:pt x="648" y="85"/>
                  </a:cubicBezTo>
                  <a:cubicBezTo>
                    <a:pt x="646" y="84"/>
                    <a:pt x="641" y="83"/>
                    <a:pt x="639" y="84"/>
                  </a:cubicBezTo>
                  <a:cubicBezTo>
                    <a:pt x="637" y="85"/>
                    <a:pt x="629" y="87"/>
                    <a:pt x="628" y="87"/>
                  </a:cubicBezTo>
                  <a:cubicBezTo>
                    <a:pt x="626" y="87"/>
                    <a:pt x="622" y="86"/>
                    <a:pt x="621" y="86"/>
                  </a:cubicBezTo>
                  <a:cubicBezTo>
                    <a:pt x="620" y="86"/>
                    <a:pt x="619" y="84"/>
                    <a:pt x="617" y="83"/>
                  </a:cubicBezTo>
                  <a:cubicBezTo>
                    <a:pt x="614" y="82"/>
                    <a:pt x="615" y="77"/>
                    <a:pt x="612" y="78"/>
                  </a:cubicBezTo>
                  <a:cubicBezTo>
                    <a:pt x="608" y="80"/>
                    <a:pt x="605" y="80"/>
                    <a:pt x="604" y="78"/>
                  </a:cubicBezTo>
                  <a:cubicBezTo>
                    <a:pt x="603" y="76"/>
                    <a:pt x="598" y="76"/>
                    <a:pt x="597" y="73"/>
                  </a:cubicBezTo>
                  <a:cubicBezTo>
                    <a:pt x="596" y="70"/>
                    <a:pt x="600" y="65"/>
                    <a:pt x="598" y="65"/>
                  </a:cubicBezTo>
                  <a:cubicBezTo>
                    <a:pt x="596" y="64"/>
                    <a:pt x="589" y="65"/>
                    <a:pt x="586" y="65"/>
                  </a:cubicBezTo>
                  <a:cubicBezTo>
                    <a:pt x="583" y="65"/>
                    <a:pt x="576" y="66"/>
                    <a:pt x="575" y="66"/>
                  </a:cubicBezTo>
                  <a:cubicBezTo>
                    <a:pt x="574" y="66"/>
                    <a:pt x="571" y="69"/>
                    <a:pt x="569" y="71"/>
                  </a:cubicBezTo>
                  <a:cubicBezTo>
                    <a:pt x="567" y="73"/>
                    <a:pt x="564" y="74"/>
                    <a:pt x="566" y="75"/>
                  </a:cubicBezTo>
                  <a:cubicBezTo>
                    <a:pt x="567" y="76"/>
                    <a:pt x="569" y="79"/>
                    <a:pt x="570" y="77"/>
                  </a:cubicBezTo>
                  <a:cubicBezTo>
                    <a:pt x="570" y="76"/>
                    <a:pt x="570" y="74"/>
                    <a:pt x="572" y="74"/>
                  </a:cubicBezTo>
                  <a:cubicBezTo>
                    <a:pt x="574" y="74"/>
                    <a:pt x="576" y="75"/>
                    <a:pt x="579" y="74"/>
                  </a:cubicBezTo>
                  <a:cubicBezTo>
                    <a:pt x="581" y="73"/>
                    <a:pt x="585" y="71"/>
                    <a:pt x="587" y="70"/>
                  </a:cubicBezTo>
                  <a:cubicBezTo>
                    <a:pt x="588" y="70"/>
                    <a:pt x="594" y="69"/>
                    <a:pt x="593" y="70"/>
                  </a:cubicBezTo>
                  <a:cubicBezTo>
                    <a:pt x="592" y="71"/>
                    <a:pt x="588" y="74"/>
                    <a:pt x="587" y="74"/>
                  </a:cubicBezTo>
                  <a:cubicBezTo>
                    <a:pt x="585" y="75"/>
                    <a:pt x="580" y="76"/>
                    <a:pt x="579" y="77"/>
                  </a:cubicBezTo>
                  <a:cubicBezTo>
                    <a:pt x="578" y="78"/>
                    <a:pt x="575" y="80"/>
                    <a:pt x="574" y="80"/>
                  </a:cubicBezTo>
                  <a:cubicBezTo>
                    <a:pt x="572" y="80"/>
                    <a:pt x="568" y="81"/>
                    <a:pt x="567" y="83"/>
                  </a:cubicBezTo>
                  <a:cubicBezTo>
                    <a:pt x="566" y="84"/>
                    <a:pt x="564" y="87"/>
                    <a:pt x="563" y="88"/>
                  </a:cubicBezTo>
                  <a:cubicBezTo>
                    <a:pt x="561" y="89"/>
                    <a:pt x="565" y="90"/>
                    <a:pt x="565" y="91"/>
                  </a:cubicBezTo>
                  <a:cubicBezTo>
                    <a:pt x="564" y="93"/>
                    <a:pt x="564" y="95"/>
                    <a:pt x="565" y="96"/>
                  </a:cubicBezTo>
                  <a:cubicBezTo>
                    <a:pt x="567" y="97"/>
                    <a:pt x="564" y="98"/>
                    <a:pt x="563" y="101"/>
                  </a:cubicBezTo>
                  <a:cubicBezTo>
                    <a:pt x="561" y="103"/>
                    <a:pt x="566" y="108"/>
                    <a:pt x="562" y="107"/>
                  </a:cubicBezTo>
                  <a:cubicBezTo>
                    <a:pt x="559" y="105"/>
                    <a:pt x="554" y="101"/>
                    <a:pt x="557" y="100"/>
                  </a:cubicBezTo>
                  <a:cubicBezTo>
                    <a:pt x="559" y="98"/>
                    <a:pt x="561" y="97"/>
                    <a:pt x="560" y="96"/>
                  </a:cubicBezTo>
                  <a:cubicBezTo>
                    <a:pt x="560" y="94"/>
                    <a:pt x="559" y="89"/>
                    <a:pt x="557" y="90"/>
                  </a:cubicBezTo>
                  <a:cubicBezTo>
                    <a:pt x="554" y="91"/>
                    <a:pt x="552" y="93"/>
                    <a:pt x="552" y="91"/>
                  </a:cubicBezTo>
                  <a:cubicBezTo>
                    <a:pt x="553" y="90"/>
                    <a:pt x="556" y="85"/>
                    <a:pt x="554" y="86"/>
                  </a:cubicBezTo>
                  <a:cubicBezTo>
                    <a:pt x="553" y="86"/>
                    <a:pt x="550" y="87"/>
                    <a:pt x="550" y="86"/>
                  </a:cubicBezTo>
                  <a:cubicBezTo>
                    <a:pt x="549" y="85"/>
                    <a:pt x="547" y="80"/>
                    <a:pt x="546" y="80"/>
                  </a:cubicBezTo>
                  <a:cubicBezTo>
                    <a:pt x="545" y="81"/>
                    <a:pt x="538" y="85"/>
                    <a:pt x="536" y="85"/>
                  </a:cubicBezTo>
                  <a:cubicBezTo>
                    <a:pt x="533" y="86"/>
                    <a:pt x="521" y="87"/>
                    <a:pt x="518" y="87"/>
                  </a:cubicBezTo>
                  <a:cubicBezTo>
                    <a:pt x="516" y="86"/>
                    <a:pt x="516" y="87"/>
                    <a:pt x="512" y="86"/>
                  </a:cubicBezTo>
                  <a:cubicBezTo>
                    <a:pt x="508" y="85"/>
                    <a:pt x="499" y="83"/>
                    <a:pt x="502" y="82"/>
                  </a:cubicBezTo>
                  <a:cubicBezTo>
                    <a:pt x="506" y="82"/>
                    <a:pt x="509" y="82"/>
                    <a:pt x="509" y="80"/>
                  </a:cubicBezTo>
                  <a:cubicBezTo>
                    <a:pt x="509" y="79"/>
                    <a:pt x="505" y="77"/>
                    <a:pt x="507" y="77"/>
                  </a:cubicBezTo>
                  <a:cubicBezTo>
                    <a:pt x="510" y="77"/>
                    <a:pt x="513" y="77"/>
                    <a:pt x="513" y="77"/>
                  </a:cubicBezTo>
                  <a:cubicBezTo>
                    <a:pt x="513" y="76"/>
                    <a:pt x="510" y="74"/>
                    <a:pt x="514" y="73"/>
                  </a:cubicBezTo>
                  <a:cubicBezTo>
                    <a:pt x="519" y="73"/>
                    <a:pt x="519" y="75"/>
                    <a:pt x="521" y="74"/>
                  </a:cubicBezTo>
                  <a:cubicBezTo>
                    <a:pt x="522" y="73"/>
                    <a:pt x="522" y="70"/>
                    <a:pt x="520" y="68"/>
                  </a:cubicBezTo>
                  <a:cubicBezTo>
                    <a:pt x="518" y="67"/>
                    <a:pt x="518" y="64"/>
                    <a:pt x="513" y="63"/>
                  </a:cubicBezTo>
                  <a:cubicBezTo>
                    <a:pt x="509" y="63"/>
                    <a:pt x="505" y="62"/>
                    <a:pt x="506" y="64"/>
                  </a:cubicBezTo>
                  <a:cubicBezTo>
                    <a:pt x="506" y="66"/>
                    <a:pt x="509" y="68"/>
                    <a:pt x="505" y="67"/>
                  </a:cubicBezTo>
                  <a:cubicBezTo>
                    <a:pt x="502" y="66"/>
                    <a:pt x="501" y="65"/>
                    <a:pt x="497" y="64"/>
                  </a:cubicBezTo>
                  <a:cubicBezTo>
                    <a:pt x="493" y="63"/>
                    <a:pt x="493" y="60"/>
                    <a:pt x="490" y="59"/>
                  </a:cubicBezTo>
                  <a:cubicBezTo>
                    <a:pt x="488" y="58"/>
                    <a:pt x="490" y="57"/>
                    <a:pt x="488" y="56"/>
                  </a:cubicBezTo>
                  <a:cubicBezTo>
                    <a:pt x="485" y="56"/>
                    <a:pt x="472" y="48"/>
                    <a:pt x="470" y="48"/>
                  </a:cubicBezTo>
                  <a:cubicBezTo>
                    <a:pt x="467" y="48"/>
                    <a:pt x="465" y="45"/>
                    <a:pt x="462" y="45"/>
                  </a:cubicBezTo>
                  <a:cubicBezTo>
                    <a:pt x="459" y="45"/>
                    <a:pt x="454" y="44"/>
                    <a:pt x="454" y="45"/>
                  </a:cubicBezTo>
                  <a:cubicBezTo>
                    <a:pt x="453" y="47"/>
                    <a:pt x="448" y="51"/>
                    <a:pt x="446" y="50"/>
                  </a:cubicBezTo>
                  <a:cubicBezTo>
                    <a:pt x="444" y="49"/>
                    <a:pt x="447" y="47"/>
                    <a:pt x="448" y="46"/>
                  </a:cubicBezTo>
                  <a:cubicBezTo>
                    <a:pt x="448" y="45"/>
                    <a:pt x="446" y="42"/>
                    <a:pt x="447" y="41"/>
                  </a:cubicBezTo>
                  <a:cubicBezTo>
                    <a:pt x="448" y="39"/>
                    <a:pt x="447" y="39"/>
                    <a:pt x="445" y="40"/>
                  </a:cubicBezTo>
                  <a:cubicBezTo>
                    <a:pt x="443" y="41"/>
                    <a:pt x="443" y="42"/>
                    <a:pt x="443" y="44"/>
                  </a:cubicBezTo>
                  <a:cubicBezTo>
                    <a:pt x="443" y="45"/>
                    <a:pt x="440" y="46"/>
                    <a:pt x="440" y="47"/>
                  </a:cubicBezTo>
                  <a:cubicBezTo>
                    <a:pt x="439" y="48"/>
                    <a:pt x="439" y="51"/>
                    <a:pt x="436" y="52"/>
                  </a:cubicBezTo>
                  <a:cubicBezTo>
                    <a:pt x="434" y="52"/>
                    <a:pt x="431" y="51"/>
                    <a:pt x="430" y="48"/>
                  </a:cubicBezTo>
                  <a:cubicBezTo>
                    <a:pt x="428" y="44"/>
                    <a:pt x="426" y="42"/>
                    <a:pt x="426" y="39"/>
                  </a:cubicBezTo>
                  <a:cubicBezTo>
                    <a:pt x="427" y="35"/>
                    <a:pt x="425" y="30"/>
                    <a:pt x="424" y="28"/>
                  </a:cubicBezTo>
                  <a:cubicBezTo>
                    <a:pt x="423" y="27"/>
                    <a:pt x="420" y="25"/>
                    <a:pt x="419" y="26"/>
                  </a:cubicBezTo>
                  <a:cubicBezTo>
                    <a:pt x="419" y="27"/>
                    <a:pt x="417" y="28"/>
                    <a:pt x="418" y="29"/>
                  </a:cubicBezTo>
                  <a:cubicBezTo>
                    <a:pt x="419" y="30"/>
                    <a:pt x="418" y="33"/>
                    <a:pt x="419" y="34"/>
                  </a:cubicBezTo>
                  <a:cubicBezTo>
                    <a:pt x="421" y="35"/>
                    <a:pt x="422" y="36"/>
                    <a:pt x="421" y="37"/>
                  </a:cubicBezTo>
                  <a:cubicBezTo>
                    <a:pt x="420" y="37"/>
                    <a:pt x="417" y="37"/>
                    <a:pt x="417" y="38"/>
                  </a:cubicBezTo>
                  <a:cubicBezTo>
                    <a:pt x="416" y="39"/>
                    <a:pt x="415" y="41"/>
                    <a:pt x="413" y="42"/>
                  </a:cubicBezTo>
                  <a:cubicBezTo>
                    <a:pt x="412" y="42"/>
                    <a:pt x="410" y="46"/>
                    <a:pt x="409" y="47"/>
                  </a:cubicBezTo>
                  <a:cubicBezTo>
                    <a:pt x="407" y="47"/>
                    <a:pt x="407" y="43"/>
                    <a:pt x="405" y="44"/>
                  </a:cubicBezTo>
                  <a:cubicBezTo>
                    <a:pt x="403" y="44"/>
                    <a:pt x="398" y="48"/>
                    <a:pt x="399" y="45"/>
                  </a:cubicBezTo>
                  <a:cubicBezTo>
                    <a:pt x="400" y="42"/>
                    <a:pt x="402" y="41"/>
                    <a:pt x="401" y="38"/>
                  </a:cubicBezTo>
                  <a:cubicBezTo>
                    <a:pt x="399" y="36"/>
                    <a:pt x="399" y="35"/>
                    <a:pt x="396" y="37"/>
                  </a:cubicBezTo>
                  <a:cubicBezTo>
                    <a:pt x="394" y="39"/>
                    <a:pt x="388" y="42"/>
                    <a:pt x="386" y="43"/>
                  </a:cubicBezTo>
                  <a:cubicBezTo>
                    <a:pt x="385" y="44"/>
                    <a:pt x="378" y="53"/>
                    <a:pt x="376" y="54"/>
                  </a:cubicBezTo>
                  <a:cubicBezTo>
                    <a:pt x="375" y="54"/>
                    <a:pt x="370" y="57"/>
                    <a:pt x="372" y="55"/>
                  </a:cubicBezTo>
                  <a:cubicBezTo>
                    <a:pt x="373" y="54"/>
                    <a:pt x="380" y="47"/>
                    <a:pt x="379" y="46"/>
                  </a:cubicBezTo>
                  <a:cubicBezTo>
                    <a:pt x="379" y="45"/>
                    <a:pt x="379" y="44"/>
                    <a:pt x="377" y="45"/>
                  </a:cubicBezTo>
                  <a:cubicBezTo>
                    <a:pt x="376" y="45"/>
                    <a:pt x="369" y="51"/>
                    <a:pt x="365" y="53"/>
                  </a:cubicBezTo>
                  <a:cubicBezTo>
                    <a:pt x="362" y="55"/>
                    <a:pt x="355" y="58"/>
                    <a:pt x="353" y="59"/>
                  </a:cubicBezTo>
                  <a:cubicBezTo>
                    <a:pt x="352" y="60"/>
                    <a:pt x="350" y="65"/>
                    <a:pt x="349" y="64"/>
                  </a:cubicBezTo>
                  <a:cubicBezTo>
                    <a:pt x="349" y="63"/>
                    <a:pt x="349" y="60"/>
                    <a:pt x="347" y="61"/>
                  </a:cubicBezTo>
                  <a:cubicBezTo>
                    <a:pt x="345" y="62"/>
                    <a:pt x="346" y="64"/>
                    <a:pt x="344" y="64"/>
                  </a:cubicBezTo>
                  <a:cubicBezTo>
                    <a:pt x="342" y="64"/>
                    <a:pt x="340" y="62"/>
                    <a:pt x="339" y="64"/>
                  </a:cubicBezTo>
                  <a:cubicBezTo>
                    <a:pt x="338" y="65"/>
                    <a:pt x="337" y="66"/>
                    <a:pt x="335" y="65"/>
                  </a:cubicBezTo>
                  <a:cubicBezTo>
                    <a:pt x="333" y="63"/>
                    <a:pt x="331" y="62"/>
                    <a:pt x="331" y="63"/>
                  </a:cubicBezTo>
                  <a:cubicBezTo>
                    <a:pt x="330" y="64"/>
                    <a:pt x="329" y="66"/>
                    <a:pt x="327" y="65"/>
                  </a:cubicBezTo>
                  <a:cubicBezTo>
                    <a:pt x="325" y="64"/>
                    <a:pt x="321" y="60"/>
                    <a:pt x="320" y="59"/>
                  </a:cubicBezTo>
                  <a:cubicBezTo>
                    <a:pt x="319" y="57"/>
                    <a:pt x="320" y="56"/>
                    <a:pt x="318" y="55"/>
                  </a:cubicBezTo>
                  <a:cubicBezTo>
                    <a:pt x="316" y="54"/>
                    <a:pt x="317" y="49"/>
                    <a:pt x="315" y="48"/>
                  </a:cubicBezTo>
                  <a:cubicBezTo>
                    <a:pt x="313" y="48"/>
                    <a:pt x="310" y="49"/>
                    <a:pt x="307" y="48"/>
                  </a:cubicBezTo>
                  <a:cubicBezTo>
                    <a:pt x="306" y="48"/>
                    <a:pt x="306" y="48"/>
                    <a:pt x="305" y="48"/>
                  </a:cubicBezTo>
                  <a:cubicBezTo>
                    <a:pt x="305" y="48"/>
                    <a:pt x="305" y="48"/>
                    <a:pt x="304" y="48"/>
                  </a:cubicBezTo>
                  <a:cubicBezTo>
                    <a:pt x="304" y="48"/>
                    <a:pt x="303" y="48"/>
                    <a:pt x="303" y="48"/>
                  </a:cubicBezTo>
                  <a:cubicBezTo>
                    <a:pt x="301" y="48"/>
                    <a:pt x="299" y="48"/>
                    <a:pt x="297" y="47"/>
                  </a:cubicBezTo>
                  <a:cubicBezTo>
                    <a:pt x="297" y="47"/>
                    <a:pt x="297" y="47"/>
                    <a:pt x="297" y="47"/>
                  </a:cubicBezTo>
                  <a:cubicBezTo>
                    <a:pt x="296" y="47"/>
                    <a:pt x="296" y="47"/>
                    <a:pt x="296" y="47"/>
                  </a:cubicBezTo>
                  <a:cubicBezTo>
                    <a:pt x="294" y="46"/>
                    <a:pt x="285" y="41"/>
                    <a:pt x="283" y="40"/>
                  </a:cubicBezTo>
                  <a:cubicBezTo>
                    <a:pt x="281" y="39"/>
                    <a:pt x="280" y="38"/>
                    <a:pt x="275" y="40"/>
                  </a:cubicBezTo>
                  <a:cubicBezTo>
                    <a:pt x="270" y="41"/>
                    <a:pt x="263" y="41"/>
                    <a:pt x="258" y="40"/>
                  </a:cubicBezTo>
                  <a:cubicBezTo>
                    <a:pt x="252" y="38"/>
                    <a:pt x="245" y="39"/>
                    <a:pt x="244" y="38"/>
                  </a:cubicBezTo>
                  <a:cubicBezTo>
                    <a:pt x="244" y="37"/>
                    <a:pt x="243" y="35"/>
                    <a:pt x="241" y="35"/>
                  </a:cubicBezTo>
                  <a:cubicBezTo>
                    <a:pt x="238" y="35"/>
                    <a:pt x="228" y="33"/>
                    <a:pt x="227" y="32"/>
                  </a:cubicBezTo>
                  <a:cubicBezTo>
                    <a:pt x="225" y="31"/>
                    <a:pt x="218" y="30"/>
                    <a:pt x="216" y="31"/>
                  </a:cubicBezTo>
                  <a:cubicBezTo>
                    <a:pt x="214" y="32"/>
                    <a:pt x="214" y="34"/>
                    <a:pt x="211" y="33"/>
                  </a:cubicBezTo>
                  <a:cubicBezTo>
                    <a:pt x="208" y="32"/>
                    <a:pt x="211" y="31"/>
                    <a:pt x="209" y="30"/>
                  </a:cubicBezTo>
                  <a:cubicBezTo>
                    <a:pt x="207" y="29"/>
                    <a:pt x="204" y="28"/>
                    <a:pt x="205" y="27"/>
                  </a:cubicBezTo>
                  <a:cubicBezTo>
                    <a:pt x="206" y="26"/>
                    <a:pt x="210" y="23"/>
                    <a:pt x="209" y="23"/>
                  </a:cubicBezTo>
                  <a:cubicBezTo>
                    <a:pt x="207" y="22"/>
                    <a:pt x="197" y="24"/>
                    <a:pt x="195" y="25"/>
                  </a:cubicBezTo>
                  <a:cubicBezTo>
                    <a:pt x="193" y="25"/>
                    <a:pt x="188" y="24"/>
                    <a:pt x="190" y="23"/>
                  </a:cubicBezTo>
                  <a:cubicBezTo>
                    <a:pt x="192" y="21"/>
                    <a:pt x="195" y="20"/>
                    <a:pt x="193" y="19"/>
                  </a:cubicBezTo>
                  <a:cubicBezTo>
                    <a:pt x="192" y="18"/>
                    <a:pt x="189" y="18"/>
                    <a:pt x="187" y="20"/>
                  </a:cubicBezTo>
                  <a:cubicBezTo>
                    <a:pt x="185" y="22"/>
                    <a:pt x="183" y="27"/>
                    <a:pt x="182" y="25"/>
                  </a:cubicBezTo>
                  <a:cubicBezTo>
                    <a:pt x="181" y="24"/>
                    <a:pt x="184" y="19"/>
                    <a:pt x="184" y="18"/>
                  </a:cubicBezTo>
                  <a:cubicBezTo>
                    <a:pt x="183" y="18"/>
                    <a:pt x="181" y="16"/>
                    <a:pt x="180" y="16"/>
                  </a:cubicBezTo>
                  <a:cubicBezTo>
                    <a:pt x="179" y="15"/>
                    <a:pt x="176" y="13"/>
                    <a:pt x="175" y="14"/>
                  </a:cubicBezTo>
                  <a:cubicBezTo>
                    <a:pt x="173" y="14"/>
                    <a:pt x="169" y="21"/>
                    <a:pt x="165" y="23"/>
                  </a:cubicBezTo>
                  <a:cubicBezTo>
                    <a:pt x="161" y="24"/>
                    <a:pt x="150" y="27"/>
                    <a:pt x="148" y="26"/>
                  </a:cubicBezTo>
                  <a:cubicBezTo>
                    <a:pt x="147" y="26"/>
                    <a:pt x="144" y="25"/>
                    <a:pt x="142" y="26"/>
                  </a:cubicBezTo>
                  <a:cubicBezTo>
                    <a:pt x="141" y="27"/>
                    <a:pt x="137" y="31"/>
                    <a:pt x="135" y="32"/>
                  </a:cubicBezTo>
                  <a:cubicBezTo>
                    <a:pt x="133" y="32"/>
                    <a:pt x="127" y="34"/>
                    <a:pt x="122" y="34"/>
                  </a:cubicBezTo>
                  <a:cubicBezTo>
                    <a:pt x="117" y="34"/>
                    <a:pt x="118" y="37"/>
                    <a:pt x="116" y="38"/>
                  </a:cubicBezTo>
                  <a:cubicBezTo>
                    <a:pt x="114" y="39"/>
                    <a:pt x="112" y="43"/>
                    <a:pt x="110" y="44"/>
                  </a:cubicBezTo>
                  <a:cubicBezTo>
                    <a:pt x="108" y="45"/>
                    <a:pt x="101" y="54"/>
                    <a:pt x="99" y="56"/>
                  </a:cubicBezTo>
                  <a:cubicBezTo>
                    <a:pt x="97" y="57"/>
                    <a:pt x="91" y="64"/>
                    <a:pt x="88" y="64"/>
                  </a:cubicBezTo>
                  <a:cubicBezTo>
                    <a:pt x="86" y="65"/>
                    <a:pt x="86" y="64"/>
                    <a:pt x="83" y="64"/>
                  </a:cubicBezTo>
                  <a:cubicBezTo>
                    <a:pt x="81" y="65"/>
                    <a:pt x="74" y="66"/>
                    <a:pt x="71" y="66"/>
                  </a:cubicBezTo>
                  <a:cubicBezTo>
                    <a:pt x="67" y="66"/>
                    <a:pt x="66" y="72"/>
                    <a:pt x="65" y="72"/>
                  </a:cubicBezTo>
                  <a:cubicBezTo>
                    <a:pt x="63" y="72"/>
                    <a:pt x="60" y="72"/>
                    <a:pt x="61" y="74"/>
                  </a:cubicBezTo>
                  <a:cubicBezTo>
                    <a:pt x="61" y="75"/>
                    <a:pt x="64" y="76"/>
                    <a:pt x="65" y="78"/>
                  </a:cubicBezTo>
                  <a:cubicBezTo>
                    <a:pt x="65" y="81"/>
                    <a:pt x="67" y="79"/>
                    <a:pt x="68" y="81"/>
                  </a:cubicBezTo>
                  <a:cubicBezTo>
                    <a:pt x="69" y="83"/>
                    <a:pt x="71" y="86"/>
                    <a:pt x="73" y="87"/>
                  </a:cubicBezTo>
                  <a:cubicBezTo>
                    <a:pt x="74" y="89"/>
                    <a:pt x="75" y="88"/>
                    <a:pt x="75" y="91"/>
                  </a:cubicBezTo>
                  <a:cubicBezTo>
                    <a:pt x="74" y="93"/>
                    <a:pt x="75" y="95"/>
                    <a:pt x="75" y="98"/>
                  </a:cubicBezTo>
                  <a:cubicBezTo>
                    <a:pt x="75" y="100"/>
                    <a:pt x="78" y="101"/>
                    <a:pt x="80" y="101"/>
                  </a:cubicBezTo>
                  <a:cubicBezTo>
                    <a:pt x="83" y="101"/>
                    <a:pt x="90" y="102"/>
                    <a:pt x="89" y="103"/>
                  </a:cubicBezTo>
                  <a:cubicBezTo>
                    <a:pt x="89" y="105"/>
                    <a:pt x="90" y="106"/>
                    <a:pt x="92" y="107"/>
                  </a:cubicBezTo>
                  <a:cubicBezTo>
                    <a:pt x="94" y="109"/>
                    <a:pt x="101" y="109"/>
                    <a:pt x="99" y="109"/>
                  </a:cubicBezTo>
                  <a:cubicBezTo>
                    <a:pt x="98" y="110"/>
                    <a:pt x="97" y="112"/>
                    <a:pt x="95" y="111"/>
                  </a:cubicBezTo>
                  <a:cubicBezTo>
                    <a:pt x="93" y="110"/>
                    <a:pt x="88" y="109"/>
                    <a:pt x="86" y="108"/>
                  </a:cubicBezTo>
                  <a:cubicBezTo>
                    <a:pt x="85" y="106"/>
                    <a:pt x="85" y="108"/>
                    <a:pt x="84" y="110"/>
                  </a:cubicBezTo>
                  <a:cubicBezTo>
                    <a:pt x="84" y="112"/>
                    <a:pt x="82" y="115"/>
                    <a:pt x="84" y="114"/>
                  </a:cubicBezTo>
                  <a:cubicBezTo>
                    <a:pt x="86" y="113"/>
                    <a:pt x="88" y="110"/>
                    <a:pt x="89" y="112"/>
                  </a:cubicBezTo>
                  <a:cubicBezTo>
                    <a:pt x="91" y="115"/>
                    <a:pt x="93" y="116"/>
                    <a:pt x="91" y="117"/>
                  </a:cubicBezTo>
                  <a:cubicBezTo>
                    <a:pt x="90" y="117"/>
                    <a:pt x="88" y="116"/>
                    <a:pt x="87" y="118"/>
                  </a:cubicBezTo>
                  <a:cubicBezTo>
                    <a:pt x="86" y="119"/>
                    <a:pt x="85" y="122"/>
                    <a:pt x="83" y="121"/>
                  </a:cubicBezTo>
                  <a:cubicBezTo>
                    <a:pt x="81" y="121"/>
                    <a:pt x="79" y="119"/>
                    <a:pt x="78" y="120"/>
                  </a:cubicBezTo>
                  <a:cubicBezTo>
                    <a:pt x="77" y="120"/>
                    <a:pt x="74" y="122"/>
                    <a:pt x="74" y="122"/>
                  </a:cubicBezTo>
                  <a:cubicBezTo>
                    <a:pt x="73" y="121"/>
                    <a:pt x="73" y="120"/>
                    <a:pt x="72" y="120"/>
                  </a:cubicBezTo>
                  <a:cubicBezTo>
                    <a:pt x="71" y="120"/>
                    <a:pt x="68" y="120"/>
                    <a:pt x="67" y="119"/>
                  </a:cubicBezTo>
                  <a:cubicBezTo>
                    <a:pt x="66" y="117"/>
                    <a:pt x="66" y="115"/>
                    <a:pt x="67" y="113"/>
                  </a:cubicBezTo>
                  <a:cubicBezTo>
                    <a:pt x="69" y="112"/>
                    <a:pt x="72" y="107"/>
                    <a:pt x="71" y="107"/>
                  </a:cubicBezTo>
                  <a:cubicBezTo>
                    <a:pt x="69" y="107"/>
                    <a:pt x="61" y="109"/>
                    <a:pt x="59" y="110"/>
                  </a:cubicBezTo>
                  <a:cubicBezTo>
                    <a:pt x="58" y="111"/>
                    <a:pt x="54" y="112"/>
                    <a:pt x="52" y="113"/>
                  </a:cubicBezTo>
                  <a:cubicBezTo>
                    <a:pt x="49" y="115"/>
                    <a:pt x="47" y="116"/>
                    <a:pt x="47" y="117"/>
                  </a:cubicBezTo>
                  <a:cubicBezTo>
                    <a:pt x="47" y="118"/>
                    <a:pt x="45" y="119"/>
                    <a:pt x="44" y="118"/>
                  </a:cubicBezTo>
                  <a:cubicBezTo>
                    <a:pt x="43" y="118"/>
                    <a:pt x="37" y="122"/>
                    <a:pt x="35" y="122"/>
                  </a:cubicBezTo>
                  <a:cubicBezTo>
                    <a:pt x="34" y="123"/>
                    <a:pt x="31" y="123"/>
                    <a:pt x="30" y="124"/>
                  </a:cubicBezTo>
                  <a:cubicBezTo>
                    <a:pt x="28" y="125"/>
                    <a:pt x="27" y="127"/>
                    <a:pt x="26" y="127"/>
                  </a:cubicBezTo>
                  <a:cubicBezTo>
                    <a:pt x="25" y="127"/>
                    <a:pt x="26" y="128"/>
                    <a:pt x="28" y="129"/>
                  </a:cubicBezTo>
                  <a:cubicBezTo>
                    <a:pt x="30" y="130"/>
                    <a:pt x="32" y="130"/>
                    <a:pt x="31" y="133"/>
                  </a:cubicBezTo>
                  <a:cubicBezTo>
                    <a:pt x="29" y="135"/>
                    <a:pt x="30" y="139"/>
                    <a:pt x="31" y="140"/>
                  </a:cubicBezTo>
                  <a:cubicBezTo>
                    <a:pt x="32" y="141"/>
                    <a:pt x="29" y="147"/>
                    <a:pt x="32" y="148"/>
                  </a:cubicBezTo>
                  <a:cubicBezTo>
                    <a:pt x="35" y="149"/>
                    <a:pt x="36" y="150"/>
                    <a:pt x="42" y="149"/>
                  </a:cubicBezTo>
                  <a:cubicBezTo>
                    <a:pt x="48" y="148"/>
                    <a:pt x="49" y="148"/>
                    <a:pt x="52" y="148"/>
                  </a:cubicBezTo>
                  <a:cubicBezTo>
                    <a:pt x="56" y="148"/>
                    <a:pt x="56" y="148"/>
                    <a:pt x="58" y="147"/>
                  </a:cubicBezTo>
                  <a:cubicBezTo>
                    <a:pt x="59" y="146"/>
                    <a:pt x="58" y="149"/>
                    <a:pt x="62" y="148"/>
                  </a:cubicBezTo>
                  <a:cubicBezTo>
                    <a:pt x="65" y="147"/>
                    <a:pt x="71" y="141"/>
                    <a:pt x="74" y="141"/>
                  </a:cubicBezTo>
                  <a:cubicBezTo>
                    <a:pt x="77" y="141"/>
                    <a:pt x="75" y="143"/>
                    <a:pt x="77" y="143"/>
                  </a:cubicBezTo>
                  <a:cubicBezTo>
                    <a:pt x="79" y="142"/>
                    <a:pt x="80" y="141"/>
                    <a:pt x="79" y="143"/>
                  </a:cubicBezTo>
                  <a:cubicBezTo>
                    <a:pt x="78" y="146"/>
                    <a:pt x="76" y="148"/>
                    <a:pt x="74" y="148"/>
                  </a:cubicBezTo>
                  <a:cubicBezTo>
                    <a:pt x="73" y="149"/>
                    <a:pt x="77" y="150"/>
                    <a:pt x="76" y="152"/>
                  </a:cubicBezTo>
                  <a:cubicBezTo>
                    <a:pt x="75" y="155"/>
                    <a:pt x="74" y="161"/>
                    <a:pt x="71" y="163"/>
                  </a:cubicBezTo>
                  <a:cubicBezTo>
                    <a:pt x="67" y="164"/>
                    <a:pt x="64" y="165"/>
                    <a:pt x="61" y="165"/>
                  </a:cubicBezTo>
                  <a:cubicBezTo>
                    <a:pt x="59" y="165"/>
                    <a:pt x="56" y="168"/>
                    <a:pt x="53" y="169"/>
                  </a:cubicBezTo>
                  <a:cubicBezTo>
                    <a:pt x="51" y="170"/>
                    <a:pt x="46" y="172"/>
                    <a:pt x="45" y="171"/>
                  </a:cubicBezTo>
                  <a:cubicBezTo>
                    <a:pt x="45" y="170"/>
                    <a:pt x="44" y="169"/>
                    <a:pt x="43" y="169"/>
                  </a:cubicBezTo>
                  <a:cubicBezTo>
                    <a:pt x="41" y="169"/>
                    <a:pt x="37" y="168"/>
                    <a:pt x="35" y="170"/>
                  </a:cubicBezTo>
                  <a:cubicBezTo>
                    <a:pt x="32" y="172"/>
                    <a:pt x="30" y="176"/>
                    <a:pt x="28" y="178"/>
                  </a:cubicBezTo>
                  <a:cubicBezTo>
                    <a:pt x="26" y="180"/>
                    <a:pt x="17" y="186"/>
                    <a:pt x="15" y="188"/>
                  </a:cubicBezTo>
                  <a:cubicBezTo>
                    <a:pt x="14" y="191"/>
                    <a:pt x="14" y="193"/>
                    <a:pt x="12" y="194"/>
                  </a:cubicBezTo>
                  <a:cubicBezTo>
                    <a:pt x="9" y="195"/>
                    <a:pt x="6" y="198"/>
                    <a:pt x="8" y="198"/>
                  </a:cubicBezTo>
                  <a:cubicBezTo>
                    <a:pt x="10" y="198"/>
                    <a:pt x="14" y="195"/>
                    <a:pt x="13" y="197"/>
                  </a:cubicBezTo>
                  <a:cubicBezTo>
                    <a:pt x="12" y="199"/>
                    <a:pt x="9" y="201"/>
                    <a:pt x="8" y="202"/>
                  </a:cubicBezTo>
                  <a:cubicBezTo>
                    <a:pt x="8" y="204"/>
                    <a:pt x="11" y="205"/>
                    <a:pt x="13" y="206"/>
                  </a:cubicBezTo>
                  <a:cubicBezTo>
                    <a:pt x="15" y="207"/>
                    <a:pt x="17" y="208"/>
                    <a:pt x="20" y="209"/>
                  </a:cubicBezTo>
                  <a:cubicBezTo>
                    <a:pt x="23" y="210"/>
                    <a:pt x="26" y="208"/>
                    <a:pt x="25" y="210"/>
                  </a:cubicBezTo>
                  <a:cubicBezTo>
                    <a:pt x="23" y="213"/>
                    <a:pt x="20" y="213"/>
                    <a:pt x="18" y="215"/>
                  </a:cubicBezTo>
                  <a:cubicBezTo>
                    <a:pt x="16" y="218"/>
                    <a:pt x="14" y="221"/>
                    <a:pt x="16" y="221"/>
                  </a:cubicBezTo>
                  <a:cubicBezTo>
                    <a:pt x="18" y="222"/>
                    <a:pt x="17" y="222"/>
                    <a:pt x="18" y="224"/>
                  </a:cubicBezTo>
                  <a:cubicBezTo>
                    <a:pt x="18" y="226"/>
                    <a:pt x="23" y="225"/>
                    <a:pt x="25" y="225"/>
                  </a:cubicBezTo>
                  <a:cubicBezTo>
                    <a:pt x="28" y="225"/>
                    <a:pt x="32" y="223"/>
                    <a:pt x="31" y="221"/>
                  </a:cubicBezTo>
                  <a:cubicBezTo>
                    <a:pt x="31" y="220"/>
                    <a:pt x="34" y="215"/>
                    <a:pt x="35" y="215"/>
                  </a:cubicBezTo>
                  <a:cubicBezTo>
                    <a:pt x="36" y="215"/>
                    <a:pt x="34" y="222"/>
                    <a:pt x="34" y="223"/>
                  </a:cubicBezTo>
                  <a:cubicBezTo>
                    <a:pt x="34" y="224"/>
                    <a:pt x="33" y="227"/>
                    <a:pt x="31" y="229"/>
                  </a:cubicBezTo>
                  <a:cubicBezTo>
                    <a:pt x="29" y="231"/>
                    <a:pt x="29" y="232"/>
                    <a:pt x="30" y="234"/>
                  </a:cubicBezTo>
                  <a:cubicBezTo>
                    <a:pt x="30" y="235"/>
                    <a:pt x="31" y="236"/>
                    <a:pt x="30" y="237"/>
                  </a:cubicBezTo>
                  <a:cubicBezTo>
                    <a:pt x="29" y="239"/>
                    <a:pt x="29" y="239"/>
                    <a:pt x="26" y="240"/>
                  </a:cubicBezTo>
                  <a:cubicBezTo>
                    <a:pt x="23" y="241"/>
                    <a:pt x="19" y="243"/>
                    <a:pt x="22" y="243"/>
                  </a:cubicBezTo>
                  <a:cubicBezTo>
                    <a:pt x="25" y="243"/>
                    <a:pt x="28" y="244"/>
                    <a:pt x="30" y="243"/>
                  </a:cubicBezTo>
                  <a:cubicBezTo>
                    <a:pt x="33" y="242"/>
                    <a:pt x="40" y="237"/>
                    <a:pt x="43" y="238"/>
                  </a:cubicBezTo>
                  <a:cubicBezTo>
                    <a:pt x="46" y="239"/>
                    <a:pt x="47" y="241"/>
                    <a:pt x="49" y="240"/>
                  </a:cubicBezTo>
                  <a:cubicBezTo>
                    <a:pt x="51" y="239"/>
                    <a:pt x="51" y="237"/>
                    <a:pt x="52" y="239"/>
                  </a:cubicBezTo>
                  <a:cubicBezTo>
                    <a:pt x="54" y="241"/>
                    <a:pt x="55" y="246"/>
                    <a:pt x="58" y="244"/>
                  </a:cubicBezTo>
                  <a:cubicBezTo>
                    <a:pt x="60" y="242"/>
                    <a:pt x="56" y="241"/>
                    <a:pt x="57" y="239"/>
                  </a:cubicBezTo>
                  <a:cubicBezTo>
                    <a:pt x="58" y="237"/>
                    <a:pt x="62" y="234"/>
                    <a:pt x="63" y="235"/>
                  </a:cubicBezTo>
                  <a:cubicBezTo>
                    <a:pt x="64" y="236"/>
                    <a:pt x="61" y="240"/>
                    <a:pt x="64" y="240"/>
                  </a:cubicBezTo>
                  <a:cubicBezTo>
                    <a:pt x="67" y="240"/>
                    <a:pt x="73" y="238"/>
                    <a:pt x="74" y="236"/>
                  </a:cubicBezTo>
                  <a:cubicBezTo>
                    <a:pt x="76" y="235"/>
                    <a:pt x="78" y="233"/>
                    <a:pt x="77" y="236"/>
                  </a:cubicBezTo>
                  <a:cubicBezTo>
                    <a:pt x="76" y="238"/>
                    <a:pt x="74" y="240"/>
                    <a:pt x="71" y="242"/>
                  </a:cubicBezTo>
                  <a:cubicBezTo>
                    <a:pt x="68" y="245"/>
                    <a:pt x="64" y="246"/>
                    <a:pt x="63" y="249"/>
                  </a:cubicBezTo>
                  <a:cubicBezTo>
                    <a:pt x="61" y="252"/>
                    <a:pt x="60" y="255"/>
                    <a:pt x="56" y="259"/>
                  </a:cubicBezTo>
                  <a:cubicBezTo>
                    <a:pt x="53" y="263"/>
                    <a:pt x="48" y="268"/>
                    <a:pt x="47" y="269"/>
                  </a:cubicBezTo>
                  <a:cubicBezTo>
                    <a:pt x="45" y="269"/>
                    <a:pt x="39" y="269"/>
                    <a:pt x="36" y="272"/>
                  </a:cubicBezTo>
                  <a:cubicBezTo>
                    <a:pt x="33" y="274"/>
                    <a:pt x="28" y="279"/>
                    <a:pt x="26" y="280"/>
                  </a:cubicBezTo>
                  <a:cubicBezTo>
                    <a:pt x="23" y="282"/>
                    <a:pt x="25" y="278"/>
                    <a:pt x="22" y="280"/>
                  </a:cubicBezTo>
                  <a:cubicBezTo>
                    <a:pt x="19" y="281"/>
                    <a:pt x="13" y="281"/>
                    <a:pt x="9" y="283"/>
                  </a:cubicBezTo>
                  <a:cubicBezTo>
                    <a:pt x="5" y="286"/>
                    <a:pt x="4" y="288"/>
                    <a:pt x="3" y="289"/>
                  </a:cubicBezTo>
                  <a:cubicBezTo>
                    <a:pt x="1" y="290"/>
                    <a:pt x="0" y="291"/>
                    <a:pt x="3" y="291"/>
                  </a:cubicBezTo>
                  <a:cubicBezTo>
                    <a:pt x="6" y="292"/>
                    <a:pt x="6" y="293"/>
                    <a:pt x="8" y="290"/>
                  </a:cubicBezTo>
                  <a:cubicBezTo>
                    <a:pt x="10" y="287"/>
                    <a:pt x="13" y="285"/>
                    <a:pt x="14" y="286"/>
                  </a:cubicBezTo>
                  <a:cubicBezTo>
                    <a:pt x="14" y="288"/>
                    <a:pt x="11" y="290"/>
                    <a:pt x="15" y="288"/>
                  </a:cubicBezTo>
                  <a:cubicBezTo>
                    <a:pt x="19" y="287"/>
                    <a:pt x="24" y="286"/>
                    <a:pt x="28" y="284"/>
                  </a:cubicBezTo>
                  <a:cubicBezTo>
                    <a:pt x="31" y="282"/>
                    <a:pt x="30" y="280"/>
                    <a:pt x="35" y="280"/>
                  </a:cubicBezTo>
                  <a:cubicBezTo>
                    <a:pt x="40" y="280"/>
                    <a:pt x="42" y="277"/>
                    <a:pt x="45" y="275"/>
                  </a:cubicBezTo>
                  <a:cubicBezTo>
                    <a:pt x="49" y="274"/>
                    <a:pt x="69" y="267"/>
                    <a:pt x="71" y="266"/>
                  </a:cubicBezTo>
                  <a:cubicBezTo>
                    <a:pt x="72" y="264"/>
                    <a:pt x="71" y="263"/>
                    <a:pt x="75" y="261"/>
                  </a:cubicBezTo>
                  <a:cubicBezTo>
                    <a:pt x="80" y="260"/>
                    <a:pt x="83" y="255"/>
                    <a:pt x="87" y="253"/>
                  </a:cubicBezTo>
                  <a:cubicBezTo>
                    <a:pt x="91" y="250"/>
                    <a:pt x="93" y="252"/>
                    <a:pt x="96" y="250"/>
                  </a:cubicBezTo>
                  <a:cubicBezTo>
                    <a:pt x="99" y="249"/>
                    <a:pt x="97" y="248"/>
                    <a:pt x="99" y="246"/>
                  </a:cubicBezTo>
                  <a:cubicBezTo>
                    <a:pt x="101" y="245"/>
                    <a:pt x="109" y="239"/>
                    <a:pt x="110" y="237"/>
                  </a:cubicBezTo>
                  <a:cubicBezTo>
                    <a:pt x="110" y="236"/>
                    <a:pt x="110" y="236"/>
                    <a:pt x="108" y="235"/>
                  </a:cubicBezTo>
                  <a:cubicBezTo>
                    <a:pt x="105" y="234"/>
                    <a:pt x="102" y="234"/>
                    <a:pt x="106" y="231"/>
                  </a:cubicBezTo>
                  <a:cubicBezTo>
                    <a:pt x="110" y="228"/>
                    <a:pt x="113" y="224"/>
                    <a:pt x="117" y="223"/>
                  </a:cubicBezTo>
                  <a:cubicBezTo>
                    <a:pt x="120" y="223"/>
                    <a:pt x="121" y="220"/>
                    <a:pt x="122" y="217"/>
                  </a:cubicBezTo>
                  <a:cubicBezTo>
                    <a:pt x="124" y="215"/>
                    <a:pt x="128" y="209"/>
                    <a:pt x="131" y="208"/>
                  </a:cubicBezTo>
                  <a:cubicBezTo>
                    <a:pt x="135" y="207"/>
                    <a:pt x="139" y="205"/>
                    <a:pt x="141" y="204"/>
                  </a:cubicBezTo>
                  <a:cubicBezTo>
                    <a:pt x="142" y="203"/>
                    <a:pt x="147" y="199"/>
                    <a:pt x="148" y="199"/>
                  </a:cubicBezTo>
                  <a:cubicBezTo>
                    <a:pt x="149" y="200"/>
                    <a:pt x="150" y="201"/>
                    <a:pt x="151" y="200"/>
                  </a:cubicBezTo>
                  <a:cubicBezTo>
                    <a:pt x="153" y="199"/>
                    <a:pt x="159" y="195"/>
                    <a:pt x="158" y="197"/>
                  </a:cubicBezTo>
                  <a:cubicBezTo>
                    <a:pt x="156" y="199"/>
                    <a:pt x="154" y="203"/>
                    <a:pt x="154" y="204"/>
                  </a:cubicBezTo>
                  <a:cubicBezTo>
                    <a:pt x="154" y="204"/>
                    <a:pt x="157" y="206"/>
                    <a:pt x="155" y="207"/>
                  </a:cubicBezTo>
                  <a:cubicBezTo>
                    <a:pt x="153" y="207"/>
                    <a:pt x="149" y="206"/>
                    <a:pt x="148" y="207"/>
                  </a:cubicBezTo>
                  <a:cubicBezTo>
                    <a:pt x="147" y="207"/>
                    <a:pt x="148" y="204"/>
                    <a:pt x="145" y="206"/>
                  </a:cubicBezTo>
                  <a:cubicBezTo>
                    <a:pt x="142" y="207"/>
                    <a:pt x="139" y="208"/>
                    <a:pt x="138" y="209"/>
                  </a:cubicBezTo>
                  <a:cubicBezTo>
                    <a:pt x="138" y="210"/>
                    <a:pt x="133" y="219"/>
                    <a:pt x="131" y="221"/>
                  </a:cubicBezTo>
                  <a:cubicBezTo>
                    <a:pt x="129" y="223"/>
                    <a:pt x="128" y="225"/>
                    <a:pt x="130" y="224"/>
                  </a:cubicBezTo>
                  <a:cubicBezTo>
                    <a:pt x="132" y="224"/>
                    <a:pt x="134" y="223"/>
                    <a:pt x="134" y="223"/>
                  </a:cubicBezTo>
                  <a:cubicBezTo>
                    <a:pt x="133" y="224"/>
                    <a:pt x="127" y="228"/>
                    <a:pt x="126" y="229"/>
                  </a:cubicBezTo>
                  <a:cubicBezTo>
                    <a:pt x="126" y="231"/>
                    <a:pt x="131" y="230"/>
                    <a:pt x="134" y="229"/>
                  </a:cubicBezTo>
                  <a:cubicBezTo>
                    <a:pt x="136" y="227"/>
                    <a:pt x="138" y="227"/>
                    <a:pt x="141" y="226"/>
                  </a:cubicBezTo>
                  <a:cubicBezTo>
                    <a:pt x="144" y="225"/>
                    <a:pt x="148" y="221"/>
                    <a:pt x="152" y="221"/>
                  </a:cubicBezTo>
                  <a:cubicBezTo>
                    <a:pt x="155" y="221"/>
                    <a:pt x="160" y="221"/>
                    <a:pt x="163" y="219"/>
                  </a:cubicBezTo>
                  <a:cubicBezTo>
                    <a:pt x="167" y="217"/>
                    <a:pt x="171" y="217"/>
                    <a:pt x="171" y="215"/>
                  </a:cubicBezTo>
                  <a:cubicBezTo>
                    <a:pt x="171" y="214"/>
                    <a:pt x="167" y="211"/>
                    <a:pt x="166" y="210"/>
                  </a:cubicBezTo>
                  <a:cubicBezTo>
                    <a:pt x="164" y="209"/>
                    <a:pt x="167" y="205"/>
                    <a:pt x="168" y="205"/>
                  </a:cubicBezTo>
                  <a:cubicBezTo>
                    <a:pt x="169" y="205"/>
                    <a:pt x="171" y="206"/>
                    <a:pt x="172" y="206"/>
                  </a:cubicBezTo>
                  <a:cubicBezTo>
                    <a:pt x="174" y="206"/>
                    <a:pt x="176" y="208"/>
                    <a:pt x="178" y="207"/>
                  </a:cubicBezTo>
                  <a:cubicBezTo>
                    <a:pt x="181" y="205"/>
                    <a:pt x="183" y="205"/>
                    <a:pt x="182" y="206"/>
                  </a:cubicBezTo>
                  <a:cubicBezTo>
                    <a:pt x="182" y="208"/>
                    <a:pt x="179" y="209"/>
                    <a:pt x="182" y="209"/>
                  </a:cubicBezTo>
                  <a:cubicBezTo>
                    <a:pt x="185" y="209"/>
                    <a:pt x="185" y="208"/>
                    <a:pt x="186" y="210"/>
                  </a:cubicBezTo>
                  <a:cubicBezTo>
                    <a:pt x="187" y="213"/>
                    <a:pt x="190" y="214"/>
                    <a:pt x="192" y="214"/>
                  </a:cubicBezTo>
                  <a:cubicBezTo>
                    <a:pt x="195" y="213"/>
                    <a:pt x="197" y="213"/>
                    <a:pt x="198" y="215"/>
                  </a:cubicBezTo>
                  <a:cubicBezTo>
                    <a:pt x="199" y="216"/>
                    <a:pt x="199" y="218"/>
                    <a:pt x="201" y="218"/>
                  </a:cubicBezTo>
                  <a:cubicBezTo>
                    <a:pt x="204" y="218"/>
                    <a:pt x="208" y="220"/>
                    <a:pt x="214" y="220"/>
                  </a:cubicBezTo>
                  <a:cubicBezTo>
                    <a:pt x="220" y="220"/>
                    <a:pt x="226" y="223"/>
                    <a:pt x="229" y="223"/>
                  </a:cubicBezTo>
                  <a:cubicBezTo>
                    <a:pt x="231" y="224"/>
                    <a:pt x="242" y="218"/>
                    <a:pt x="241" y="220"/>
                  </a:cubicBezTo>
                  <a:cubicBezTo>
                    <a:pt x="241" y="222"/>
                    <a:pt x="236" y="224"/>
                    <a:pt x="238" y="226"/>
                  </a:cubicBezTo>
                  <a:cubicBezTo>
                    <a:pt x="240" y="229"/>
                    <a:pt x="242" y="232"/>
                    <a:pt x="245" y="232"/>
                  </a:cubicBezTo>
                  <a:cubicBezTo>
                    <a:pt x="248" y="232"/>
                    <a:pt x="251" y="232"/>
                    <a:pt x="250" y="235"/>
                  </a:cubicBezTo>
                  <a:cubicBezTo>
                    <a:pt x="250" y="238"/>
                    <a:pt x="249" y="242"/>
                    <a:pt x="251" y="242"/>
                  </a:cubicBezTo>
                  <a:cubicBezTo>
                    <a:pt x="253" y="242"/>
                    <a:pt x="254" y="242"/>
                    <a:pt x="256" y="244"/>
                  </a:cubicBezTo>
                  <a:cubicBezTo>
                    <a:pt x="258" y="245"/>
                    <a:pt x="258" y="247"/>
                    <a:pt x="260" y="246"/>
                  </a:cubicBezTo>
                  <a:cubicBezTo>
                    <a:pt x="261" y="245"/>
                    <a:pt x="264" y="243"/>
                    <a:pt x="263" y="241"/>
                  </a:cubicBezTo>
                  <a:cubicBezTo>
                    <a:pt x="262" y="239"/>
                    <a:pt x="262" y="236"/>
                    <a:pt x="263" y="236"/>
                  </a:cubicBezTo>
                  <a:cubicBezTo>
                    <a:pt x="265" y="236"/>
                    <a:pt x="268" y="239"/>
                    <a:pt x="268" y="241"/>
                  </a:cubicBezTo>
                  <a:cubicBezTo>
                    <a:pt x="268" y="244"/>
                    <a:pt x="268" y="247"/>
                    <a:pt x="269" y="247"/>
                  </a:cubicBezTo>
                  <a:cubicBezTo>
                    <a:pt x="270" y="247"/>
                    <a:pt x="273" y="239"/>
                    <a:pt x="273" y="237"/>
                  </a:cubicBezTo>
                  <a:cubicBezTo>
                    <a:pt x="273" y="235"/>
                    <a:pt x="273" y="228"/>
                    <a:pt x="274" y="229"/>
                  </a:cubicBezTo>
                  <a:cubicBezTo>
                    <a:pt x="276" y="230"/>
                    <a:pt x="277" y="232"/>
                    <a:pt x="276" y="235"/>
                  </a:cubicBezTo>
                  <a:cubicBezTo>
                    <a:pt x="276" y="238"/>
                    <a:pt x="273" y="244"/>
                    <a:pt x="275" y="246"/>
                  </a:cubicBezTo>
                  <a:cubicBezTo>
                    <a:pt x="277" y="247"/>
                    <a:pt x="279" y="246"/>
                    <a:pt x="281" y="246"/>
                  </a:cubicBezTo>
                  <a:cubicBezTo>
                    <a:pt x="283" y="247"/>
                    <a:pt x="283" y="250"/>
                    <a:pt x="286" y="252"/>
                  </a:cubicBezTo>
                  <a:cubicBezTo>
                    <a:pt x="289" y="254"/>
                    <a:pt x="287" y="257"/>
                    <a:pt x="287" y="259"/>
                  </a:cubicBezTo>
                  <a:cubicBezTo>
                    <a:pt x="287" y="260"/>
                    <a:pt x="290" y="260"/>
                    <a:pt x="291" y="263"/>
                  </a:cubicBezTo>
                  <a:cubicBezTo>
                    <a:pt x="292" y="265"/>
                    <a:pt x="289" y="269"/>
                    <a:pt x="290" y="271"/>
                  </a:cubicBezTo>
                  <a:cubicBezTo>
                    <a:pt x="292" y="274"/>
                    <a:pt x="295" y="274"/>
                    <a:pt x="294" y="276"/>
                  </a:cubicBezTo>
                  <a:cubicBezTo>
                    <a:pt x="294" y="278"/>
                    <a:pt x="291" y="280"/>
                    <a:pt x="294" y="280"/>
                  </a:cubicBezTo>
                  <a:cubicBezTo>
                    <a:pt x="298" y="279"/>
                    <a:pt x="300" y="278"/>
                    <a:pt x="301" y="279"/>
                  </a:cubicBezTo>
                  <a:cubicBezTo>
                    <a:pt x="302" y="279"/>
                    <a:pt x="302" y="283"/>
                    <a:pt x="301" y="286"/>
                  </a:cubicBezTo>
                  <a:cubicBezTo>
                    <a:pt x="300" y="288"/>
                    <a:pt x="301" y="289"/>
                    <a:pt x="299" y="291"/>
                  </a:cubicBezTo>
                  <a:cubicBezTo>
                    <a:pt x="297" y="293"/>
                    <a:pt x="297" y="294"/>
                    <a:pt x="299" y="294"/>
                  </a:cubicBezTo>
                  <a:cubicBezTo>
                    <a:pt x="301" y="294"/>
                    <a:pt x="305" y="291"/>
                    <a:pt x="304" y="292"/>
                  </a:cubicBezTo>
                  <a:cubicBezTo>
                    <a:pt x="304" y="293"/>
                    <a:pt x="304" y="293"/>
                    <a:pt x="304" y="293"/>
                  </a:cubicBezTo>
                  <a:cubicBezTo>
                    <a:pt x="303" y="294"/>
                    <a:pt x="302" y="296"/>
                    <a:pt x="300" y="297"/>
                  </a:cubicBezTo>
                  <a:cubicBezTo>
                    <a:pt x="300" y="297"/>
                    <a:pt x="300" y="297"/>
                    <a:pt x="300" y="297"/>
                  </a:cubicBezTo>
                  <a:cubicBezTo>
                    <a:pt x="300" y="298"/>
                    <a:pt x="299" y="299"/>
                    <a:pt x="299" y="299"/>
                  </a:cubicBezTo>
                  <a:cubicBezTo>
                    <a:pt x="298" y="302"/>
                    <a:pt x="301" y="304"/>
                    <a:pt x="301" y="305"/>
                  </a:cubicBezTo>
                  <a:cubicBezTo>
                    <a:pt x="301" y="307"/>
                    <a:pt x="302" y="308"/>
                    <a:pt x="298" y="309"/>
                  </a:cubicBezTo>
                  <a:cubicBezTo>
                    <a:pt x="294" y="310"/>
                    <a:pt x="297" y="312"/>
                    <a:pt x="299" y="313"/>
                  </a:cubicBezTo>
                  <a:cubicBezTo>
                    <a:pt x="301" y="314"/>
                    <a:pt x="304" y="314"/>
                    <a:pt x="304" y="312"/>
                  </a:cubicBezTo>
                  <a:cubicBezTo>
                    <a:pt x="305" y="311"/>
                    <a:pt x="308" y="306"/>
                    <a:pt x="310" y="308"/>
                  </a:cubicBezTo>
                  <a:cubicBezTo>
                    <a:pt x="311" y="310"/>
                    <a:pt x="312" y="313"/>
                    <a:pt x="311" y="314"/>
                  </a:cubicBezTo>
                  <a:cubicBezTo>
                    <a:pt x="309" y="314"/>
                    <a:pt x="307" y="314"/>
                    <a:pt x="306" y="315"/>
                  </a:cubicBezTo>
                  <a:cubicBezTo>
                    <a:pt x="306" y="317"/>
                    <a:pt x="308" y="318"/>
                    <a:pt x="309" y="320"/>
                  </a:cubicBezTo>
                  <a:cubicBezTo>
                    <a:pt x="310" y="321"/>
                    <a:pt x="310" y="328"/>
                    <a:pt x="313" y="327"/>
                  </a:cubicBezTo>
                  <a:cubicBezTo>
                    <a:pt x="316" y="326"/>
                    <a:pt x="322" y="324"/>
                    <a:pt x="321" y="324"/>
                  </a:cubicBezTo>
                  <a:cubicBezTo>
                    <a:pt x="321" y="325"/>
                    <a:pt x="316" y="331"/>
                    <a:pt x="314" y="332"/>
                  </a:cubicBezTo>
                  <a:cubicBezTo>
                    <a:pt x="312" y="334"/>
                    <a:pt x="308" y="339"/>
                    <a:pt x="307" y="340"/>
                  </a:cubicBezTo>
                  <a:cubicBezTo>
                    <a:pt x="307" y="342"/>
                    <a:pt x="305" y="342"/>
                    <a:pt x="306" y="344"/>
                  </a:cubicBezTo>
                  <a:cubicBezTo>
                    <a:pt x="308" y="346"/>
                    <a:pt x="309" y="347"/>
                    <a:pt x="311" y="347"/>
                  </a:cubicBezTo>
                  <a:cubicBezTo>
                    <a:pt x="313" y="347"/>
                    <a:pt x="314" y="347"/>
                    <a:pt x="313" y="349"/>
                  </a:cubicBezTo>
                  <a:cubicBezTo>
                    <a:pt x="313" y="350"/>
                    <a:pt x="312" y="351"/>
                    <a:pt x="317" y="352"/>
                  </a:cubicBezTo>
                  <a:cubicBezTo>
                    <a:pt x="322" y="352"/>
                    <a:pt x="325" y="351"/>
                    <a:pt x="326" y="352"/>
                  </a:cubicBezTo>
                  <a:cubicBezTo>
                    <a:pt x="326" y="352"/>
                    <a:pt x="326" y="353"/>
                    <a:pt x="326" y="353"/>
                  </a:cubicBezTo>
                  <a:cubicBezTo>
                    <a:pt x="326" y="353"/>
                    <a:pt x="326" y="353"/>
                    <a:pt x="326" y="353"/>
                  </a:cubicBezTo>
                  <a:cubicBezTo>
                    <a:pt x="326" y="353"/>
                    <a:pt x="326" y="353"/>
                    <a:pt x="326" y="353"/>
                  </a:cubicBezTo>
                  <a:cubicBezTo>
                    <a:pt x="327" y="353"/>
                    <a:pt x="327" y="353"/>
                    <a:pt x="328" y="353"/>
                  </a:cubicBezTo>
                  <a:cubicBezTo>
                    <a:pt x="331" y="353"/>
                    <a:pt x="333" y="350"/>
                    <a:pt x="332" y="352"/>
                  </a:cubicBezTo>
                  <a:cubicBezTo>
                    <a:pt x="331" y="355"/>
                    <a:pt x="327" y="357"/>
                    <a:pt x="329" y="359"/>
                  </a:cubicBezTo>
                  <a:cubicBezTo>
                    <a:pt x="330" y="361"/>
                    <a:pt x="331" y="359"/>
                    <a:pt x="332" y="361"/>
                  </a:cubicBezTo>
                  <a:cubicBezTo>
                    <a:pt x="332" y="363"/>
                    <a:pt x="332" y="367"/>
                    <a:pt x="334" y="366"/>
                  </a:cubicBezTo>
                  <a:cubicBezTo>
                    <a:pt x="337" y="364"/>
                    <a:pt x="337" y="365"/>
                    <a:pt x="339" y="368"/>
                  </a:cubicBezTo>
                  <a:cubicBezTo>
                    <a:pt x="339" y="368"/>
                    <a:pt x="339" y="369"/>
                    <a:pt x="340" y="369"/>
                  </a:cubicBezTo>
                  <a:cubicBezTo>
                    <a:pt x="340" y="369"/>
                    <a:pt x="340" y="370"/>
                    <a:pt x="340" y="370"/>
                  </a:cubicBezTo>
                  <a:cubicBezTo>
                    <a:pt x="340" y="370"/>
                    <a:pt x="340" y="370"/>
                    <a:pt x="340" y="371"/>
                  </a:cubicBezTo>
                  <a:cubicBezTo>
                    <a:pt x="340" y="371"/>
                    <a:pt x="341" y="371"/>
                    <a:pt x="341" y="371"/>
                  </a:cubicBezTo>
                  <a:cubicBezTo>
                    <a:pt x="341" y="371"/>
                    <a:pt x="341" y="372"/>
                    <a:pt x="341" y="372"/>
                  </a:cubicBezTo>
                  <a:cubicBezTo>
                    <a:pt x="341" y="372"/>
                    <a:pt x="341" y="373"/>
                    <a:pt x="340" y="374"/>
                  </a:cubicBezTo>
                  <a:cubicBezTo>
                    <a:pt x="340" y="376"/>
                    <a:pt x="340" y="380"/>
                    <a:pt x="340" y="381"/>
                  </a:cubicBezTo>
                  <a:cubicBezTo>
                    <a:pt x="340" y="383"/>
                    <a:pt x="339" y="387"/>
                    <a:pt x="338" y="386"/>
                  </a:cubicBezTo>
                  <a:cubicBezTo>
                    <a:pt x="337" y="386"/>
                    <a:pt x="335" y="381"/>
                    <a:pt x="333" y="382"/>
                  </a:cubicBezTo>
                  <a:cubicBezTo>
                    <a:pt x="331" y="383"/>
                    <a:pt x="324" y="383"/>
                    <a:pt x="322" y="381"/>
                  </a:cubicBezTo>
                  <a:cubicBezTo>
                    <a:pt x="320" y="380"/>
                    <a:pt x="319" y="382"/>
                    <a:pt x="319" y="385"/>
                  </a:cubicBezTo>
                  <a:cubicBezTo>
                    <a:pt x="320" y="388"/>
                    <a:pt x="320" y="398"/>
                    <a:pt x="317" y="404"/>
                  </a:cubicBezTo>
                  <a:cubicBezTo>
                    <a:pt x="314" y="410"/>
                    <a:pt x="311" y="422"/>
                    <a:pt x="309" y="424"/>
                  </a:cubicBezTo>
                  <a:cubicBezTo>
                    <a:pt x="308" y="427"/>
                    <a:pt x="302" y="441"/>
                    <a:pt x="300" y="444"/>
                  </a:cubicBezTo>
                  <a:cubicBezTo>
                    <a:pt x="297" y="446"/>
                    <a:pt x="298" y="450"/>
                    <a:pt x="298" y="453"/>
                  </a:cubicBezTo>
                  <a:cubicBezTo>
                    <a:pt x="298" y="456"/>
                    <a:pt x="298" y="457"/>
                    <a:pt x="296" y="461"/>
                  </a:cubicBezTo>
                  <a:cubicBezTo>
                    <a:pt x="293" y="466"/>
                    <a:pt x="290" y="476"/>
                    <a:pt x="291" y="478"/>
                  </a:cubicBezTo>
                  <a:cubicBezTo>
                    <a:pt x="291" y="481"/>
                    <a:pt x="294" y="485"/>
                    <a:pt x="293" y="489"/>
                  </a:cubicBezTo>
                  <a:cubicBezTo>
                    <a:pt x="292" y="493"/>
                    <a:pt x="291" y="496"/>
                    <a:pt x="292" y="498"/>
                  </a:cubicBezTo>
                  <a:cubicBezTo>
                    <a:pt x="293" y="501"/>
                    <a:pt x="296" y="505"/>
                    <a:pt x="297" y="509"/>
                  </a:cubicBezTo>
                  <a:cubicBezTo>
                    <a:pt x="297" y="513"/>
                    <a:pt x="296" y="516"/>
                    <a:pt x="298" y="519"/>
                  </a:cubicBezTo>
                  <a:cubicBezTo>
                    <a:pt x="301" y="521"/>
                    <a:pt x="299" y="528"/>
                    <a:pt x="301" y="533"/>
                  </a:cubicBezTo>
                  <a:cubicBezTo>
                    <a:pt x="303" y="537"/>
                    <a:pt x="306" y="539"/>
                    <a:pt x="306" y="542"/>
                  </a:cubicBezTo>
                  <a:cubicBezTo>
                    <a:pt x="306" y="545"/>
                    <a:pt x="312" y="544"/>
                    <a:pt x="315" y="546"/>
                  </a:cubicBezTo>
                  <a:cubicBezTo>
                    <a:pt x="318" y="548"/>
                    <a:pt x="322" y="548"/>
                    <a:pt x="325" y="549"/>
                  </a:cubicBezTo>
                  <a:cubicBezTo>
                    <a:pt x="328" y="550"/>
                    <a:pt x="327" y="552"/>
                    <a:pt x="328" y="554"/>
                  </a:cubicBezTo>
                  <a:cubicBezTo>
                    <a:pt x="328" y="555"/>
                    <a:pt x="328" y="555"/>
                    <a:pt x="328" y="556"/>
                  </a:cubicBezTo>
                  <a:cubicBezTo>
                    <a:pt x="329" y="556"/>
                    <a:pt x="329" y="556"/>
                    <a:pt x="329" y="556"/>
                  </a:cubicBezTo>
                  <a:cubicBezTo>
                    <a:pt x="329" y="557"/>
                    <a:pt x="329" y="557"/>
                    <a:pt x="329" y="558"/>
                  </a:cubicBezTo>
                  <a:cubicBezTo>
                    <a:pt x="329" y="558"/>
                    <a:pt x="329" y="558"/>
                    <a:pt x="329" y="558"/>
                  </a:cubicBezTo>
                  <a:cubicBezTo>
                    <a:pt x="329" y="559"/>
                    <a:pt x="330" y="560"/>
                    <a:pt x="330" y="561"/>
                  </a:cubicBezTo>
                  <a:cubicBezTo>
                    <a:pt x="330" y="561"/>
                    <a:pt x="330" y="561"/>
                    <a:pt x="330" y="562"/>
                  </a:cubicBezTo>
                  <a:cubicBezTo>
                    <a:pt x="330" y="562"/>
                    <a:pt x="330" y="563"/>
                    <a:pt x="330" y="564"/>
                  </a:cubicBezTo>
                  <a:cubicBezTo>
                    <a:pt x="330" y="564"/>
                    <a:pt x="330" y="565"/>
                    <a:pt x="331" y="565"/>
                  </a:cubicBezTo>
                  <a:cubicBezTo>
                    <a:pt x="331" y="566"/>
                    <a:pt x="331" y="567"/>
                    <a:pt x="331" y="568"/>
                  </a:cubicBezTo>
                  <a:cubicBezTo>
                    <a:pt x="331" y="568"/>
                    <a:pt x="331" y="568"/>
                    <a:pt x="331" y="569"/>
                  </a:cubicBezTo>
                  <a:cubicBezTo>
                    <a:pt x="331" y="569"/>
                    <a:pt x="331" y="570"/>
                    <a:pt x="332" y="571"/>
                  </a:cubicBezTo>
                  <a:cubicBezTo>
                    <a:pt x="332" y="571"/>
                    <a:pt x="332" y="571"/>
                    <a:pt x="332" y="572"/>
                  </a:cubicBezTo>
                  <a:cubicBezTo>
                    <a:pt x="332" y="573"/>
                    <a:pt x="332" y="573"/>
                    <a:pt x="332" y="574"/>
                  </a:cubicBezTo>
                  <a:cubicBezTo>
                    <a:pt x="332" y="574"/>
                    <a:pt x="332" y="574"/>
                    <a:pt x="332" y="575"/>
                  </a:cubicBezTo>
                  <a:cubicBezTo>
                    <a:pt x="332" y="575"/>
                    <a:pt x="332" y="576"/>
                    <a:pt x="332" y="577"/>
                  </a:cubicBezTo>
                  <a:cubicBezTo>
                    <a:pt x="333" y="582"/>
                    <a:pt x="337" y="589"/>
                    <a:pt x="336" y="593"/>
                  </a:cubicBezTo>
                  <a:cubicBezTo>
                    <a:pt x="335" y="597"/>
                    <a:pt x="338" y="600"/>
                    <a:pt x="340" y="602"/>
                  </a:cubicBezTo>
                  <a:cubicBezTo>
                    <a:pt x="342" y="604"/>
                    <a:pt x="348" y="608"/>
                    <a:pt x="345" y="613"/>
                  </a:cubicBezTo>
                  <a:cubicBezTo>
                    <a:pt x="342" y="617"/>
                    <a:pt x="341" y="619"/>
                    <a:pt x="339" y="619"/>
                  </a:cubicBezTo>
                  <a:cubicBezTo>
                    <a:pt x="337" y="619"/>
                    <a:pt x="339" y="621"/>
                    <a:pt x="340" y="623"/>
                  </a:cubicBezTo>
                  <a:cubicBezTo>
                    <a:pt x="342" y="625"/>
                    <a:pt x="346" y="629"/>
                    <a:pt x="348" y="629"/>
                  </a:cubicBezTo>
                  <a:cubicBezTo>
                    <a:pt x="351" y="628"/>
                    <a:pt x="353" y="629"/>
                    <a:pt x="355" y="631"/>
                  </a:cubicBezTo>
                  <a:cubicBezTo>
                    <a:pt x="356" y="633"/>
                    <a:pt x="357" y="639"/>
                    <a:pt x="356" y="641"/>
                  </a:cubicBezTo>
                  <a:cubicBezTo>
                    <a:pt x="355" y="644"/>
                    <a:pt x="354" y="648"/>
                    <a:pt x="356" y="650"/>
                  </a:cubicBezTo>
                  <a:cubicBezTo>
                    <a:pt x="358" y="652"/>
                    <a:pt x="366" y="660"/>
                    <a:pt x="366" y="663"/>
                  </a:cubicBezTo>
                  <a:cubicBezTo>
                    <a:pt x="366" y="666"/>
                    <a:pt x="369" y="671"/>
                    <a:pt x="370" y="670"/>
                  </a:cubicBezTo>
                  <a:cubicBezTo>
                    <a:pt x="372" y="668"/>
                    <a:pt x="376" y="668"/>
                    <a:pt x="376" y="664"/>
                  </a:cubicBezTo>
                  <a:cubicBezTo>
                    <a:pt x="376" y="661"/>
                    <a:pt x="368" y="653"/>
                    <a:pt x="367" y="652"/>
                  </a:cubicBezTo>
                  <a:cubicBezTo>
                    <a:pt x="366" y="650"/>
                    <a:pt x="371" y="651"/>
                    <a:pt x="370" y="647"/>
                  </a:cubicBezTo>
                  <a:cubicBezTo>
                    <a:pt x="368" y="644"/>
                    <a:pt x="365" y="640"/>
                    <a:pt x="366" y="638"/>
                  </a:cubicBezTo>
                  <a:cubicBezTo>
                    <a:pt x="366" y="637"/>
                    <a:pt x="371" y="639"/>
                    <a:pt x="368" y="635"/>
                  </a:cubicBezTo>
                  <a:cubicBezTo>
                    <a:pt x="365" y="630"/>
                    <a:pt x="364" y="626"/>
                    <a:pt x="363" y="623"/>
                  </a:cubicBezTo>
                  <a:cubicBezTo>
                    <a:pt x="362" y="620"/>
                    <a:pt x="360" y="618"/>
                    <a:pt x="359" y="613"/>
                  </a:cubicBezTo>
                  <a:cubicBezTo>
                    <a:pt x="359" y="609"/>
                    <a:pt x="354" y="603"/>
                    <a:pt x="352" y="601"/>
                  </a:cubicBezTo>
                  <a:cubicBezTo>
                    <a:pt x="351" y="599"/>
                    <a:pt x="346" y="595"/>
                    <a:pt x="347" y="593"/>
                  </a:cubicBezTo>
                  <a:cubicBezTo>
                    <a:pt x="347" y="591"/>
                    <a:pt x="348" y="586"/>
                    <a:pt x="348" y="583"/>
                  </a:cubicBezTo>
                  <a:cubicBezTo>
                    <a:pt x="348" y="581"/>
                    <a:pt x="350" y="579"/>
                    <a:pt x="350" y="577"/>
                  </a:cubicBezTo>
                  <a:cubicBezTo>
                    <a:pt x="350" y="575"/>
                    <a:pt x="353" y="573"/>
                    <a:pt x="353" y="574"/>
                  </a:cubicBezTo>
                  <a:cubicBezTo>
                    <a:pt x="353" y="575"/>
                    <a:pt x="357" y="578"/>
                    <a:pt x="357" y="578"/>
                  </a:cubicBezTo>
                  <a:cubicBezTo>
                    <a:pt x="357" y="578"/>
                    <a:pt x="360" y="580"/>
                    <a:pt x="362" y="582"/>
                  </a:cubicBezTo>
                  <a:cubicBezTo>
                    <a:pt x="364" y="583"/>
                    <a:pt x="366" y="581"/>
                    <a:pt x="365" y="584"/>
                  </a:cubicBezTo>
                  <a:cubicBezTo>
                    <a:pt x="364" y="588"/>
                    <a:pt x="363" y="592"/>
                    <a:pt x="365" y="592"/>
                  </a:cubicBezTo>
                  <a:cubicBezTo>
                    <a:pt x="366" y="592"/>
                    <a:pt x="364" y="599"/>
                    <a:pt x="366" y="601"/>
                  </a:cubicBezTo>
                  <a:cubicBezTo>
                    <a:pt x="368" y="602"/>
                    <a:pt x="367" y="607"/>
                    <a:pt x="369" y="610"/>
                  </a:cubicBezTo>
                  <a:cubicBezTo>
                    <a:pt x="372" y="614"/>
                    <a:pt x="373" y="615"/>
                    <a:pt x="378" y="619"/>
                  </a:cubicBezTo>
                  <a:cubicBezTo>
                    <a:pt x="382" y="622"/>
                    <a:pt x="390" y="630"/>
                    <a:pt x="389" y="631"/>
                  </a:cubicBezTo>
                  <a:cubicBezTo>
                    <a:pt x="388" y="633"/>
                    <a:pt x="385" y="635"/>
                    <a:pt x="387" y="637"/>
                  </a:cubicBezTo>
                  <a:cubicBezTo>
                    <a:pt x="388" y="640"/>
                    <a:pt x="392" y="642"/>
                    <a:pt x="395" y="645"/>
                  </a:cubicBezTo>
                  <a:cubicBezTo>
                    <a:pt x="397" y="648"/>
                    <a:pt x="401" y="653"/>
                    <a:pt x="401" y="655"/>
                  </a:cubicBezTo>
                  <a:cubicBezTo>
                    <a:pt x="401" y="657"/>
                    <a:pt x="403" y="660"/>
                    <a:pt x="406" y="663"/>
                  </a:cubicBezTo>
                  <a:cubicBezTo>
                    <a:pt x="408" y="666"/>
                    <a:pt x="409" y="672"/>
                    <a:pt x="410" y="675"/>
                  </a:cubicBezTo>
                  <a:cubicBezTo>
                    <a:pt x="411" y="678"/>
                    <a:pt x="410" y="687"/>
                    <a:pt x="409" y="689"/>
                  </a:cubicBezTo>
                  <a:cubicBezTo>
                    <a:pt x="408" y="691"/>
                    <a:pt x="403" y="694"/>
                    <a:pt x="403" y="696"/>
                  </a:cubicBezTo>
                  <a:cubicBezTo>
                    <a:pt x="403" y="698"/>
                    <a:pt x="401" y="699"/>
                    <a:pt x="405" y="704"/>
                  </a:cubicBezTo>
                  <a:cubicBezTo>
                    <a:pt x="409" y="708"/>
                    <a:pt x="419" y="715"/>
                    <a:pt x="423" y="718"/>
                  </a:cubicBezTo>
                  <a:cubicBezTo>
                    <a:pt x="428" y="721"/>
                    <a:pt x="433" y="719"/>
                    <a:pt x="435" y="722"/>
                  </a:cubicBezTo>
                  <a:cubicBezTo>
                    <a:pt x="437" y="724"/>
                    <a:pt x="440" y="726"/>
                    <a:pt x="444" y="727"/>
                  </a:cubicBezTo>
                  <a:cubicBezTo>
                    <a:pt x="448" y="728"/>
                    <a:pt x="462" y="733"/>
                    <a:pt x="465" y="735"/>
                  </a:cubicBezTo>
                  <a:cubicBezTo>
                    <a:pt x="467" y="737"/>
                    <a:pt x="469" y="740"/>
                    <a:pt x="473" y="741"/>
                  </a:cubicBezTo>
                  <a:cubicBezTo>
                    <a:pt x="477" y="741"/>
                    <a:pt x="483" y="744"/>
                    <a:pt x="487" y="743"/>
                  </a:cubicBezTo>
                  <a:cubicBezTo>
                    <a:pt x="490" y="742"/>
                    <a:pt x="502" y="735"/>
                    <a:pt x="506" y="737"/>
                  </a:cubicBezTo>
                  <a:cubicBezTo>
                    <a:pt x="511" y="738"/>
                    <a:pt x="512" y="738"/>
                    <a:pt x="514" y="740"/>
                  </a:cubicBezTo>
                  <a:cubicBezTo>
                    <a:pt x="517" y="742"/>
                    <a:pt x="518" y="749"/>
                    <a:pt x="522" y="753"/>
                  </a:cubicBezTo>
                  <a:cubicBezTo>
                    <a:pt x="522" y="754"/>
                    <a:pt x="523" y="754"/>
                    <a:pt x="523" y="755"/>
                  </a:cubicBezTo>
                  <a:cubicBezTo>
                    <a:pt x="524" y="756"/>
                    <a:pt x="525" y="757"/>
                    <a:pt x="526" y="758"/>
                  </a:cubicBezTo>
                  <a:cubicBezTo>
                    <a:pt x="526" y="758"/>
                    <a:pt x="526" y="758"/>
                    <a:pt x="526" y="758"/>
                  </a:cubicBezTo>
                  <a:cubicBezTo>
                    <a:pt x="526" y="758"/>
                    <a:pt x="526" y="758"/>
                    <a:pt x="527" y="758"/>
                  </a:cubicBezTo>
                  <a:cubicBezTo>
                    <a:pt x="527" y="758"/>
                    <a:pt x="527" y="759"/>
                    <a:pt x="527" y="759"/>
                  </a:cubicBezTo>
                  <a:cubicBezTo>
                    <a:pt x="527" y="759"/>
                    <a:pt x="527" y="759"/>
                    <a:pt x="528" y="759"/>
                  </a:cubicBezTo>
                  <a:cubicBezTo>
                    <a:pt x="528" y="759"/>
                    <a:pt x="528" y="759"/>
                    <a:pt x="528" y="759"/>
                  </a:cubicBezTo>
                  <a:cubicBezTo>
                    <a:pt x="529" y="759"/>
                    <a:pt x="529" y="760"/>
                    <a:pt x="530" y="760"/>
                  </a:cubicBezTo>
                  <a:cubicBezTo>
                    <a:pt x="530" y="760"/>
                    <a:pt x="530" y="760"/>
                    <a:pt x="530" y="760"/>
                  </a:cubicBezTo>
                  <a:cubicBezTo>
                    <a:pt x="531" y="760"/>
                    <a:pt x="532" y="760"/>
                    <a:pt x="533" y="760"/>
                  </a:cubicBezTo>
                  <a:cubicBezTo>
                    <a:pt x="535" y="761"/>
                    <a:pt x="536" y="761"/>
                    <a:pt x="538" y="761"/>
                  </a:cubicBezTo>
                  <a:cubicBezTo>
                    <a:pt x="539" y="761"/>
                    <a:pt x="540" y="761"/>
                    <a:pt x="540" y="761"/>
                  </a:cubicBezTo>
                  <a:cubicBezTo>
                    <a:pt x="541" y="761"/>
                    <a:pt x="542" y="761"/>
                    <a:pt x="542" y="761"/>
                  </a:cubicBezTo>
                  <a:cubicBezTo>
                    <a:pt x="543" y="762"/>
                    <a:pt x="543" y="762"/>
                    <a:pt x="544" y="762"/>
                  </a:cubicBezTo>
                  <a:cubicBezTo>
                    <a:pt x="544" y="762"/>
                    <a:pt x="545" y="762"/>
                    <a:pt x="545" y="762"/>
                  </a:cubicBezTo>
                  <a:cubicBezTo>
                    <a:pt x="546" y="762"/>
                    <a:pt x="546" y="762"/>
                    <a:pt x="547" y="763"/>
                  </a:cubicBezTo>
                  <a:cubicBezTo>
                    <a:pt x="548" y="764"/>
                    <a:pt x="558" y="770"/>
                    <a:pt x="561" y="770"/>
                  </a:cubicBezTo>
                  <a:cubicBezTo>
                    <a:pt x="562" y="770"/>
                    <a:pt x="563" y="770"/>
                    <a:pt x="564" y="770"/>
                  </a:cubicBezTo>
                  <a:cubicBezTo>
                    <a:pt x="564" y="770"/>
                    <a:pt x="564" y="770"/>
                    <a:pt x="564" y="770"/>
                  </a:cubicBezTo>
                  <a:cubicBezTo>
                    <a:pt x="564" y="770"/>
                    <a:pt x="565" y="770"/>
                    <a:pt x="565" y="770"/>
                  </a:cubicBezTo>
                  <a:cubicBezTo>
                    <a:pt x="566" y="770"/>
                    <a:pt x="566" y="770"/>
                    <a:pt x="567" y="770"/>
                  </a:cubicBezTo>
                  <a:cubicBezTo>
                    <a:pt x="567" y="770"/>
                    <a:pt x="567" y="770"/>
                    <a:pt x="568" y="769"/>
                  </a:cubicBezTo>
                  <a:cubicBezTo>
                    <a:pt x="568" y="769"/>
                    <a:pt x="568" y="769"/>
                    <a:pt x="568" y="769"/>
                  </a:cubicBezTo>
                  <a:cubicBezTo>
                    <a:pt x="569" y="769"/>
                    <a:pt x="569" y="769"/>
                    <a:pt x="569" y="769"/>
                  </a:cubicBezTo>
                  <a:cubicBezTo>
                    <a:pt x="569" y="769"/>
                    <a:pt x="569" y="769"/>
                    <a:pt x="569" y="769"/>
                  </a:cubicBezTo>
                  <a:cubicBezTo>
                    <a:pt x="570" y="769"/>
                    <a:pt x="570" y="769"/>
                    <a:pt x="570" y="769"/>
                  </a:cubicBezTo>
                  <a:cubicBezTo>
                    <a:pt x="570" y="769"/>
                    <a:pt x="570" y="770"/>
                    <a:pt x="570" y="770"/>
                  </a:cubicBezTo>
                  <a:cubicBezTo>
                    <a:pt x="570" y="770"/>
                    <a:pt x="570" y="770"/>
                    <a:pt x="570" y="770"/>
                  </a:cubicBezTo>
                  <a:cubicBezTo>
                    <a:pt x="570" y="770"/>
                    <a:pt x="569" y="771"/>
                    <a:pt x="569" y="772"/>
                  </a:cubicBezTo>
                  <a:cubicBezTo>
                    <a:pt x="568" y="772"/>
                    <a:pt x="568" y="773"/>
                    <a:pt x="568" y="773"/>
                  </a:cubicBezTo>
                  <a:cubicBezTo>
                    <a:pt x="568" y="773"/>
                    <a:pt x="567" y="774"/>
                    <a:pt x="567" y="774"/>
                  </a:cubicBezTo>
                  <a:cubicBezTo>
                    <a:pt x="567" y="774"/>
                    <a:pt x="567" y="774"/>
                    <a:pt x="567" y="774"/>
                  </a:cubicBezTo>
                  <a:cubicBezTo>
                    <a:pt x="567" y="774"/>
                    <a:pt x="567" y="774"/>
                    <a:pt x="567" y="774"/>
                  </a:cubicBezTo>
                  <a:cubicBezTo>
                    <a:pt x="567" y="774"/>
                    <a:pt x="567" y="775"/>
                    <a:pt x="568" y="775"/>
                  </a:cubicBezTo>
                  <a:cubicBezTo>
                    <a:pt x="569" y="776"/>
                    <a:pt x="574" y="779"/>
                    <a:pt x="576" y="782"/>
                  </a:cubicBezTo>
                  <a:cubicBezTo>
                    <a:pt x="578" y="784"/>
                    <a:pt x="577" y="786"/>
                    <a:pt x="579" y="788"/>
                  </a:cubicBezTo>
                  <a:cubicBezTo>
                    <a:pt x="580" y="789"/>
                    <a:pt x="580" y="789"/>
                    <a:pt x="581" y="790"/>
                  </a:cubicBezTo>
                  <a:cubicBezTo>
                    <a:pt x="581" y="790"/>
                    <a:pt x="581" y="790"/>
                    <a:pt x="581" y="790"/>
                  </a:cubicBezTo>
                  <a:cubicBezTo>
                    <a:pt x="582" y="791"/>
                    <a:pt x="582" y="791"/>
                    <a:pt x="582" y="792"/>
                  </a:cubicBezTo>
                  <a:cubicBezTo>
                    <a:pt x="582" y="792"/>
                    <a:pt x="582" y="792"/>
                    <a:pt x="582" y="792"/>
                  </a:cubicBezTo>
                  <a:cubicBezTo>
                    <a:pt x="583" y="793"/>
                    <a:pt x="583" y="794"/>
                    <a:pt x="583" y="795"/>
                  </a:cubicBezTo>
                  <a:cubicBezTo>
                    <a:pt x="582" y="798"/>
                    <a:pt x="580" y="802"/>
                    <a:pt x="582" y="804"/>
                  </a:cubicBezTo>
                  <a:cubicBezTo>
                    <a:pt x="584" y="806"/>
                    <a:pt x="587" y="809"/>
                    <a:pt x="588" y="807"/>
                  </a:cubicBezTo>
                  <a:cubicBezTo>
                    <a:pt x="589" y="804"/>
                    <a:pt x="588" y="803"/>
                    <a:pt x="590" y="806"/>
                  </a:cubicBezTo>
                  <a:cubicBezTo>
                    <a:pt x="591" y="809"/>
                    <a:pt x="590" y="811"/>
                    <a:pt x="594" y="812"/>
                  </a:cubicBezTo>
                  <a:cubicBezTo>
                    <a:pt x="599" y="813"/>
                    <a:pt x="597" y="815"/>
                    <a:pt x="598" y="817"/>
                  </a:cubicBezTo>
                  <a:cubicBezTo>
                    <a:pt x="598" y="818"/>
                    <a:pt x="599" y="818"/>
                    <a:pt x="599" y="819"/>
                  </a:cubicBezTo>
                  <a:cubicBezTo>
                    <a:pt x="599" y="819"/>
                    <a:pt x="599" y="819"/>
                    <a:pt x="600" y="819"/>
                  </a:cubicBezTo>
                  <a:cubicBezTo>
                    <a:pt x="600" y="819"/>
                    <a:pt x="601" y="819"/>
                    <a:pt x="602" y="819"/>
                  </a:cubicBezTo>
                  <a:cubicBezTo>
                    <a:pt x="602" y="819"/>
                    <a:pt x="603" y="819"/>
                    <a:pt x="603" y="819"/>
                  </a:cubicBezTo>
                  <a:cubicBezTo>
                    <a:pt x="603" y="819"/>
                    <a:pt x="603" y="819"/>
                    <a:pt x="604" y="819"/>
                  </a:cubicBezTo>
                  <a:cubicBezTo>
                    <a:pt x="604" y="819"/>
                    <a:pt x="605" y="819"/>
                    <a:pt x="605" y="820"/>
                  </a:cubicBezTo>
                  <a:cubicBezTo>
                    <a:pt x="608" y="821"/>
                    <a:pt x="612" y="820"/>
                    <a:pt x="616" y="822"/>
                  </a:cubicBezTo>
                  <a:cubicBezTo>
                    <a:pt x="619" y="824"/>
                    <a:pt x="618" y="829"/>
                    <a:pt x="622" y="829"/>
                  </a:cubicBezTo>
                  <a:cubicBezTo>
                    <a:pt x="626" y="830"/>
                    <a:pt x="635" y="830"/>
                    <a:pt x="634" y="829"/>
                  </a:cubicBezTo>
                  <a:cubicBezTo>
                    <a:pt x="634" y="827"/>
                    <a:pt x="631" y="822"/>
                    <a:pt x="633" y="821"/>
                  </a:cubicBezTo>
                  <a:cubicBezTo>
                    <a:pt x="635" y="820"/>
                    <a:pt x="639" y="817"/>
                    <a:pt x="640" y="816"/>
                  </a:cubicBezTo>
                  <a:cubicBezTo>
                    <a:pt x="642" y="815"/>
                    <a:pt x="647" y="812"/>
                    <a:pt x="649" y="814"/>
                  </a:cubicBezTo>
                  <a:cubicBezTo>
                    <a:pt x="651" y="816"/>
                    <a:pt x="656" y="818"/>
                    <a:pt x="655" y="822"/>
                  </a:cubicBezTo>
                  <a:cubicBezTo>
                    <a:pt x="654" y="825"/>
                    <a:pt x="654" y="831"/>
                    <a:pt x="657" y="834"/>
                  </a:cubicBezTo>
                  <a:cubicBezTo>
                    <a:pt x="658" y="834"/>
                    <a:pt x="658" y="835"/>
                    <a:pt x="659" y="835"/>
                  </a:cubicBezTo>
                  <a:cubicBezTo>
                    <a:pt x="659" y="835"/>
                    <a:pt x="659" y="836"/>
                    <a:pt x="659" y="836"/>
                  </a:cubicBezTo>
                  <a:cubicBezTo>
                    <a:pt x="659" y="836"/>
                    <a:pt x="659" y="837"/>
                    <a:pt x="659" y="837"/>
                  </a:cubicBezTo>
                  <a:cubicBezTo>
                    <a:pt x="659" y="837"/>
                    <a:pt x="659" y="838"/>
                    <a:pt x="659" y="838"/>
                  </a:cubicBezTo>
                  <a:cubicBezTo>
                    <a:pt x="659" y="838"/>
                    <a:pt x="659" y="839"/>
                    <a:pt x="659" y="839"/>
                  </a:cubicBezTo>
                  <a:cubicBezTo>
                    <a:pt x="659" y="840"/>
                    <a:pt x="659" y="840"/>
                    <a:pt x="659" y="840"/>
                  </a:cubicBezTo>
                  <a:cubicBezTo>
                    <a:pt x="659" y="841"/>
                    <a:pt x="659" y="842"/>
                    <a:pt x="659" y="843"/>
                  </a:cubicBezTo>
                  <a:cubicBezTo>
                    <a:pt x="657" y="849"/>
                    <a:pt x="659" y="850"/>
                    <a:pt x="657" y="851"/>
                  </a:cubicBezTo>
                  <a:cubicBezTo>
                    <a:pt x="655" y="853"/>
                    <a:pt x="654" y="855"/>
                    <a:pt x="655" y="857"/>
                  </a:cubicBezTo>
                  <a:cubicBezTo>
                    <a:pt x="656" y="859"/>
                    <a:pt x="654" y="861"/>
                    <a:pt x="653" y="864"/>
                  </a:cubicBezTo>
                  <a:cubicBezTo>
                    <a:pt x="653" y="868"/>
                    <a:pt x="656" y="869"/>
                    <a:pt x="653" y="872"/>
                  </a:cubicBezTo>
                  <a:cubicBezTo>
                    <a:pt x="649" y="875"/>
                    <a:pt x="647" y="879"/>
                    <a:pt x="644" y="879"/>
                  </a:cubicBezTo>
                  <a:cubicBezTo>
                    <a:pt x="642" y="879"/>
                    <a:pt x="638" y="881"/>
                    <a:pt x="637" y="881"/>
                  </a:cubicBezTo>
                  <a:cubicBezTo>
                    <a:pt x="636" y="882"/>
                    <a:pt x="636" y="888"/>
                    <a:pt x="633" y="891"/>
                  </a:cubicBezTo>
                  <a:cubicBezTo>
                    <a:pt x="631" y="892"/>
                    <a:pt x="630" y="893"/>
                    <a:pt x="629" y="895"/>
                  </a:cubicBezTo>
                  <a:cubicBezTo>
                    <a:pt x="628" y="895"/>
                    <a:pt x="628" y="896"/>
                    <a:pt x="627" y="897"/>
                  </a:cubicBezTo>
                  <a:cubicBezTo>
                    <a:pt x="627" y="897"/>
                    <a:pt x="626" y="897"/>
                    <a:pt x="626" y="898"/>
                  </a:cubicBezTo>
                  <a:cubicBezTo>
                    <a:pt x="625" y="898"/>
                    <a:pt x="624" y="899"/>
                    <a:pt x="623" y="900"/>
                  </a:cubicBezTo>
                  <a:cubicBezTo>
                    <a:pt x="619" y="901"/>
                    <a:pt x="615" y="903"/>
                    <a:pt x="613" y="907"/>
                  </a:cubicBezTo>
                  <a:cubicBezTo>
                    <a:pt x="611" y="911"/>
                    <a:pt x="612" y="912"/>
                    <a:pt x="609" y="914"/>
                  </a:cubicBezTo>
                  <a:cubicBezTo>
                    <a:pt x="605" y="915"/>
                    <a:pt x="602" y="918"/>
                    <a:pt x="601" y="921"/>
                  </a:cubicBezTo>
                  <a:cubicBezTo>
                    <a:pt x="600" y="925"/>
                    <a:pt x="597" y="933"/>
                    <a:pt x="599" y="935"/>
                  </a:cubicBezTo>
                  <a:cubicBezTo>
                    <a:pt x="601" y="938"/>
                    <a:pt x="599" y="941"/>
                    <a:pt x="598" y="942"/>
                  </a:cubicBezTo>
                  <a:cubicBezTo>
                    <a:pt x="598" y="942"/>
                    <a:pt x="598" y="942"/>
                    <a:pt x="598" y="942"/>
                  </a:cubicBezTo>
                  <a:cubicBezTo>
                    <a:pt x="597" y="942"/>
                    <a:pt x="597" y="942"/>
                    <a:pt x="597" y="942"/>
                  </a:cubicBezTo>
                  <a:cubicBezTo>
                    <a:pt x="597" y="942"/>
                    <a:pt x="596" y="942"/>
                    <a:pt x="596" y="943"/>
                  </a:cubicBezTo>
                  <a:cubicBezTo>
                    <a:pt x="596" y="943"/>
                    <a:pt x="595" y="943"/>
                    <a:pt x="595" y="943"/>
                  </a:cubicBezTo>
                  <a:cubicBezTo>
                    <a:pt x="595" y="944"/>
                    <a:pt x="594" y="944"/>
                    <a:pt x="594" y="944"/>
                  </a:cubicBezTo>
                  <a:cubicBezTo>
                    <a:pt x="593" y="944"/>
                    <a:pt x="593" y="945"/>
                    <a:pt x="593" y="945"/>
                  </a:cubicBezTo>
                  <a:cubicBezTo>
                    <a:pt x="592" y="945"/>
                    <a:pt x="592" y="946"/>
                    <a:pt x="591" y="946"/>
                  </a:cubicBezTo>
                  <a:cubicBezTo>
                    <a:pt x="591" y="947"/>
                    <a:pt x="590" y="947"/>
                    <a:pt x="589" y="948"/>
                  </a:cubicBezTo>
                  <a:cubicBezTo>
                    <a:pt x="586" y="951"/>
                    <a:pt x="583" y="953"/>
                    <a:pt x="585" y="956"/>
                  </a:cubicBezTo>
                  <a:cubicBezTo>
                    <a:pt x="588" y="958"/>
                    <a:pt x="588" y="959"/>
                    <a:pt x="586" y="961"/>
                  </a:cubicBezTo>
                  <a:cubicBezTo>
                    <a:pt x="584" y="963"/>
                    <a:pt x="581" y="965"/>
                    <a:pt x="585" y="965"/>
                  </a:cubicBezTo>
                  <a:cubicBezTo>
                    <a:pt x="589" y="966"/>
                    <a:pt x="597" y="972"/>
                    <a:pt x="598" y="975"/>
                  </a:cubicBezTo>
                  <a:cubicBezTo>
                    <a:pt x="598" y="978"/>
                    <a:pt x="596" y="980"/>
                    <a:pt x="598" y="983"/>
                  </a:cubicBezTo>
                  <a:cubicBezTo>
                    <a:pt x="600" y="987"/>
                    <a:pt x="604" y="992"/>
                    <a:pt x="604" y="995"/>
                  </a:cubicBezTo>
                  <a:cubicBezTo>
                    <a:pt x="603" y="998"/>
                    <a:pt x="610" y="1018"/>
                    <a:pt x="611" y="1023"/>
                  </a:cubicBezTo>
                  <a:cubicBezTo>
                    <a:pt x="612" y="1027"/>
                    <a:pt x="618" y="1031"/>
                    <a:pt x="617" y="1037"/>
                  </a:cubicBezTo>
                  <a:cubicBezTo>
                    <a:pt x="615" y="1043"/>
                    <a:pt x="614" y="1047"/>
                    <a:pt x="615" y="1054"/>
                  </a:cubicBezTo>
                  <a:cubicBezTo>
                    <a:pt x="616" y="1061"/>
                    <a:pt x="616" y="1069"/>
                    <a:pt x="619" y="1071"/>
                  </a:cubicBezTo>
                  <a:cubicBezTo>
                    <a:pt x="621" y="1072"/>
                    <a:pt x="625" y="1079"/>
                    <a:pt x="627" y="1082"/>
                  </a:cubicBezTo>
                  <a:cubicBezTo>
                    <a:pt x="629" y="1085"/>
                    <a:pt x="639" y="1092"/>
                    <a:pt x="642" y="1093"/>
                  </a:cubicBezTo>
                  <a:cubicBezTo>
                    <a:pt x="645" y="1094"/>
                    <a:pt x="655" y="1101"/>
                    <a:pt x="657" y="1103"/>
                  </a:cubicBezTo>
                  <a:cubicBezTo>
                    <a:pt x="659" y="1106"/>
                    <a:pt x="665" y="1110"/>
                    <a:pt x="665" y="1113"/>
                  </a:cubicBezTo>
                  <a:cubicBezTo>
                    <a:pt x="665" y="1114"/>
                    <a:pt x="666" y="1116"/>
                    <a:pt x="666" y="1117"/>
                  </a:cubicBezTo>
                  <a:cubicBezTo>
                    <a:pt x="666" y="1118"/>
                    <a:pt x="666" y="1119"/>
                    <a:pt x="667" y="1120"/>
                  </a:cubicBezTo>
                  <a:cubicBezTo>
                    <a:pt x="667" y="1120"/>
                    <a:pt x="667" y="1120"/>
                    <a:pt x="667" y="1120"/>
                  </a:cubicBezTo>
                  <a:cubicBezTo>
                    <a:pt x="667" y="1121"/>
                    <a:pt x="667" y="1122"/>
                    <a:pt x="667" y="1123"/>
                  </a:cubicBezTo>
                  <a:cubicBezTo>
                    <a:pt x="667" y="1123"/>
                    <a:pt x="667" y="1124"/>
                    <a:pt x="667" y="1124"/>
                  </a:cubicBezTo>
                  <a:cubicBezTo>
                    <a:pt x="666" y="1125"/>
                    <a:pt x="666" y="1126"/>
                    <a:pt x="666" y="1127"/>
                  </a:cubicBezTo>
                  <a:cubicBezTo>
                    <a:pt x="663" y="1131"/>
                    <a:pt x="660" y="1136"/>
                    <a:pt x="661" y="1139"/>
                  </a:cubicBezTo>
                  <a:cubicBezTo>
                    <a:pt x="661" y="1143"/>
                    <a:pt x="662" y="1145"/>
                    <a:pt x="660" y="1151"/>
                  </a:cubicBezTo>
                  <a:cubicBezTo>
                    <a:pt x="657" y="1157"/>
                    <a:pt x="655" y="1171"/>
                    <a:pt x="652" y="1172"/>
                  </a:cubicBezTo>
                  <a:cubicBezTo>
                    <a:pt x="650" y="1173"/>
                    <a:pt x="646" y="1175"/>
                    <a:pt x="646" y="1178"/>
                  </a:cubicBezTo>
                  <a:cubicBezTo>
                    <a:pt x="647" y="1181"/>
                    <a:pt x="647" y="1187"/>
                    <a:pt x="645" y="1193"/>
                  </a:cubicBezTo>
                  <a:cubicBezTo>
                    <a:pt x="642" y="1200"/>
                    <a:pt x="641" y="1205"/>
                    <a:pt x="640" y="1209"/>
                  </a:cubicBezTo>
                  <a:cubicBezTo>
                    <a:pt x="638" y="1214"/>
                    <a:pt x="634" y="1226"/>
                    <a:pt x="632" y="1229"/>
                  </a:cubicBezTo>
                  <a:cubicBezTo>
                    <a:pt x="631" y="1232"/>
                    <a:pt x="629" y="1244"/>
                    <a:pt x="626" y="1245"/>
                  </a:cubicBezTo>
                  <a:cubicBezTo>
                    <a:pt x="624" y="1247"/>
                    <a:pt x="617" y="1256"/>
                    <a:pt x="619" y="1259"/>
                  </a:cubicBezTo>
                  <a:cubicBezTo>
                    <a:pt x="621" y="1263"/>
                    <a:pt x="620" y="1262"/>
                    <a:pt x="617" y="1267"/>
                  </a:cubicBezTo>
                  <a:cubicBezTo>
                    <a:pt x="615" y="1271"/>
                    <a:pt x="613" y="1285"/>
                    <a:pt x="613" y="1291"/>
                  </a:cubicBezTo>
                  <a:cubicBezTo>
                    <a:pt x="613" y="1297"/>
                    <a:pt x="609" y="1308"/>
                    <a:pt x="607" y="1312"/>
                  </a:cubicBezTo>
                  <a:cubicBezTo>
                    <a:pt x="605" y="1317"/>
                    <a:pt x="602" y="1322"/>
                    <a:pt x="600" y="1325"/>
                  </a:cubicBezTo>
                  <a:cubicBezTo>
                    <a:pt x="598" y="1329"/>
                    <a:pt x="588" y="1346"/>
                    <a:pt x="584" y="1352"/>
                  </a:cubicBezTo>
                  <a:cubicBezTo>
                    <a:pt x="581" y="1357"/>
                    <a:pt x="577" y="1367"/>
                    <a:pt x="573" y="1372"/>
                  </a:cubicBezTo>
                  <a:cubicBezTo>
                    <a:pt x="570" y="1376"/>
                    <a:pt x="565" y="1379"/>
                    <a:pt x="567" y="1384"/>
                  </a:cubicBezTo>
                  <a:cubicBezTo>
                    <a:pt x="569" y="1389"/>
                    <a:pt x="570" y="1389"/>
                    <a:pt x="567" y="1395"/>
                  </a:cubicBezTo>
                  <a:cubicBezTo>
                    <a:pt x="565" y="1400"/>
                    <a:pt x="568" y="1400"/>
                    <a:pt x="566" y="1406"/>
                  </a:cubicBezTo>
                  <a:cubicBezTo>
                    <a:pt x="563" y="1413"/>
                    <a:pt x="562" y="1415"/>
                    <a:pt x="559" y="1421"/>
                  </a:cubicBezTo>
                  <a:cubicBezTo>
                    <a:pt x="555" y="1429"/>
                    <a:pt x="554" y="1435"/>
                    <a:pt x="552" y="1441"/>
                  </a:cubicBezTo>
                  <a:cubicBezTo>
                    <a:pt x="551" y="1447"/>
                    <a:pt x="550" y="1453"/>
                    <a:pt x="549" y="1454"/>
                  </a:cubicBezTo>
                  <a:cubicBezTo>
                    <a:pt x="548" y="1454"/>
                    <a:pt x="543" y="1463"/>
                    <a:pt x="542" y="1466"/>
                  </a:cubicBezTo>
                  <a:cubicBezTo>
                    <a:pt x="541" y="1470"/>
                    <a:pt x="541" y="1478"/>
                    <a:pt x="543" y="1478"/>
                  </a:cubicBezTo>
                  <a:cubicBezTo>
                    <a:pt x="545" y="1478"/>
                    <a:pt x="550" y="1469"/>
                    <a:pt x="550" y="1466"/>
                  </a:cubicBezTo>
                  <a:cubicBezTo>
                    <a:pt x="551" y="1464"/>
                    <a:pt x="557" y="1461"/>
                    <a:pt x="556" y="1457"/>
                  </a:cubicBezTo>
                  <a:cubicBezTo>
                    <a:pt x="556" y="1454"/>
                    <a:pt x="557" y="1450"/>
                    <a:pt x="558" y="1452"/>
                  </a:cubicBezTo>
                  <a:cubicBezTo>
                    <a:pt x="559" y="1454"/>
                    <a:pt x="562" y="1448"/>
                    <a:pt x="561" y="1455"/>
                  </a:cubicBezTo>
                  <a:cubicBezTo>
                    <a:pt x="559" y="1461"/>
                    <a:pt x="560" y="1461"/>
                    <a:pt x="557" y="1468"/>
                  </a:cubicBezTo>
                  <a:cubicBezTo>
                    <a:pt x="554" y="1475"/>
                    <a:pt x="554" y="1485"/>
                    <a:pt x="552" y="1486"/>
                  </a:cubicBezTo>
                  <a:cubicBezTo>
                    <a:pt x="551" y="1487"/>
                    <a:pt x="548" y="1490"/>
                    <a:pt x="548" y="1492"/>
                  </a:cubicBezTo>
                  <a:cubicBezTo>
                    <a:pt x="548" y="1494"/>
                    <a:pt x="550" y="1500"/>
                    <a:pt x="550" y="1501"/>
                  </a:cubicBezTo>
                  <a:cubicBezTo>
                    <a:pt x="549" y="1502"/>
                    <a:pt x="546" y="1508"/>
                    <a:pt x="544" y="1508"/>
                  </a:cubicBezTo>
                  <a:cubicBezTo>
                    <a:pt x="542" y="1508"/>
                    <a:pt x="539" y="1512"/>
                    <a:pt x="541" y="1515"/>
                  </a:cubicBezTo>
                  <a:cubicBezTo>
                    <a:pt x="544" y="1518"/>
                    <a:pt x="543" y="1518"/>
                    <a:pt x="541" y="1520"/>
                  </a:cubicBezTo>
                  <a:cubicBezTo>
                    <a:pt x="538" y="1522"/>
                    <a:pt x="534" y="1529"/>
                    <a:pt x="534" y="1529"/>
                  </a:cubicBezTo>
                  <a:cubicBezTo>
                    <a:pt x="534" y="1529"/>
                    <a:pt x="532" y="1535"/>
                    <a:pt x="530" y="1533"/>
                  </a:cubicBezTo>
                  <a:cubicBezTo>
                    <a:pt x="527" y="1530"/>
                    <a:pt x="526" y="1533"/>
                    <a:pt x="525" y="1530"/>
                  </a:cubicBezTo>
                  <a:cubicBezTo>
                    <a:pt x="524" y="1527"/>
                    <a:pt x="521" y="1524"/>
                    <a:pt x="518" y="1527"/>
                  </a:cubicBezTo>
                  <a:cubicBezTo>
                    <a:pt x="516" y="1530"/>
                    <a:pt x="518" y="1534"/>
                    <a:pt x="515" y="1535"/>
                  </a:cubicBezTo>
                  <a:cubicBezTo>
                    <a:pt x="512" y="1537"/>
                    <a:pt x="505" y="1554"/>
                    <a:pt x="509" y="1551"/>
                  </a:cubicBezTo>
                  <a:cubicBezTo>
                    <a:pt x="512" y="1547"/>
                    <a:pt x="515" y="1545"/>
                    <a:pt x="515" y="1549"/>
                  </a:cubicBezTo>
                  <a:cubicBezTo>
                    <a:pt x="515" y="1552"/>
                    <a:pt x="515" y="1557"/>
                    <a:pt x="515" y="1560"/>
                  </a:cubicBezTo>
                  <a:cubicBezTo>
                    <a:pt x="515" y="1563"/>
                    <a:pt x="515" y="1568"/>
                    <a:pt x="517" y="1569"/>
                  </a:cubicBezTo>
                  <a:cubicBezTo>
                    <a:pt x="520" y="1569"/>
                    <a:pt x="527" y="1570"/>
                    <a:pt x="525" y="1572"/>
                  </a:cubicBezTo>
                  <a:cubicBezTo>
                    <a:pt x="523" y="1574"/>
                    <a:pt x="520" y="1571"/>
                    <a:pt x="515" y="1573"/>
                  </a:cubicBezTo>
                  <a:cubicBezTo>
                    <a:pt x="510" y="1575"/>
                    <a:pt x="513" y="1580"/>
                    <a:pt x="514" y="1582"/>
                  </a:cubicBezTo>
                  <a:cubicBezTo>
                    <a:pt x="514" y="1585"/>
                    <a:pt x="511" y="1589"/>
                    <a:pt x="509" y="1591"/>
                  </a:cubicBezTo>
                  <a:cubicBezTo>
                    <a:pt x="508" y="1592"/>
                    <a:pt x="506" y="1599"/>
                    <a:pt x="508" y="1600"/>
                  </a:cubicBezTo>
                  <a:cubicBezTo>
                    <a:pt x="511" y="1601"/>
                    <a:pt x="512" y="1604"/>
                    <a:pt x="507" y="1606"/>
                  </a:cubicBezTo>
                  <a:cubicBezTo>
                    <a:pt x="503" y="1607"/>
                    <a:pt x="505" y="1611"/>
                    <a:pt x="505" y="1615"/>
                  </a:cubicBezTo>
                  <a:cubicBezTo>
                    <a:pt x="506" y="1619"/>
                    <a:pt x="506" y="1623"/>
                    <a:pt x="503" y="1623"/>
                  </a:cubicBezTo>
                  <a:cubicBezTo>
                    <a:pt x="499" y="1624"/>
                    <a:pt x="503" y="1634"/>
                    <a:pt x="501" y="1635"/>
                  </a:cubicBezTo>
                  <a:cubicBezTo>
                    <a:pt x="499" y="1636"/>
                    <a:pt x="498" y="1638"/>
                    <a:pt x="499" y="1642"/>
                  </a:cubicBezTo>
                  <a:cubicBezTo>
                    <a:pt x="500" y="1645"/>
                    <a:pt x="503" y="1647"/>
                    <a:pt x="499" y="1650"/>
                  </a:cubicBezTo>
                  <a:cubicBezTo>
                    <a:pt x="495" y="1653"/>
                    <a:pt x="497" y="1659"/>
                    <a:pt x="495" y="1661"/>
                  </a:cubicBezTo>
                  <a:cubicBezTo>
                    <a:pt x="492" y="1662"/>
                    <a:pt x="496" y="1662"/>
                    <a:pt x="493" y="1666"/>
                  </a:cubicBezTo>
                  <a:cubicBezTo>
                    <a:pt x="491" y="1670"/>
                    <a:pt x="492" y="1680"/>
                    <a:pt x="495" y="1677"/>
                  </a:cubicBezTo>
                  <a:cubicBezTo>
                    <a:pt x="497" y="1674"/>
                    <a:pt x="501" y="1667"/>
                    <a:pt x="503" y="1666"/>
                  </a:cubicBezTo>
                  <a:cubicBezTo>
                    <a:pt x="505" y="1664"/>
                    <a:pt x="500" y="1673"/>
                    <a:pt x="499" y="1676"/>
                  </a:cubicBezTo>
                  <a:cubicBezTo>
                    <a:pt x="497" y="1679"/>
                    <a:pt x="494" y="1685"/>
                    <a:pt x="497" y="1687"/>
                  </a:cubicBezTo>
                  <a:cubicBezTo>
                    <a:pt x="500" y="1689"/>
                    <a:pt x="506" y="1685"/>
                    <a:pt x="503" y="1689"/>
                  </a:cubicBezTo>
                  <a:cubicBezTo>
                    <a:pt x="500" y="1693"/>
                    <a:pt x="507" y="1688"/>
                    <a:pt x="511" y="1685"/>
                  </a:cubicBezTo>
                  <a:cubicBezTo>
                    <a:pt x="515" y="1682"/>
                    <a:pt x="523" y="1675"/>
                    <a:pt x="524" y="1678"/>
                  </a:cubicBezTo>
                  <a:cubicBezTo>
                    <a:pt x="525" y="1681"/>
                    <a:pt x="518" y="1687"/>
                    <a:pt x="523" y="1686"/>
                  </a:cubicBezTo>
                  <a:cubicBezTo>
                    <a:pt x="528" y="1685"/>
                    <a:pt x="530" y="1686"/>
                    <a:pt x="533" y="1682"/>
                  </a:cubicBezTo>
                  <a:cubicBezTo>
                    <a:pt x="535" y="1677"/>
                    <a:pt x="538" y="1675"/>
                    <a:pt x="543" y="1674"/>
                  </a:cubicBezTo>
                  <a:cubicBezTo>
                    <a:pt x="548" y="1672"/>
                    <a:pt x="552" y="1670"/>
                    <a:pt x="553" y="1668"/>
                  </a:cubicBezTo>
                  <a:cubicBezTo>
                    <a:pt x="554" y="1667"/>
                    <a:pt x="555" y="1667"/>
                    <a:pt x="555" y="1666"/>
                  </a:cubicBezTo>
                  <a:cubicBezTo>
                    <a:pt x="555" y="1666"/>
                    <a:pt x="556" y="1666"/>
                    <a:pt x="556" y="1666"/>
                  </a:cubicBezTo>
                  <a:cubicBezTo>
                    <a:pt x="556" y="1666"/>
                    <a:pt x="556" y="1666"/>
                    <a:pt x="557" y="1666"/>
                  </a:cubicBezTo>
                  <a:cubicBezTo>
                    <a:pt x="557" y="1666"/>
                    <a:pt x="557" y="1666"/>
                    <a:pt x="557" y="1666"/>
                  </a:cubicBezTo>
                  <a:cubicBezTo>
                    <a:pt x="558" y="1666"/>
                    <a:pt x="559" y="1666"/>
                    <a:pt x="559" y="1667"/>
                  </a:cubicBezTo>
                  <a:cubicBezTo>
                    <a:pt x="560" y="1667"/>
                    <a:pt x="560" y="1667"/>
                    <a:pt x="561" y="1668"/>
                  </a:cubicBezTo>
                  <a:cubicBezTo>
                    <a:pt x="561" y="1668"/>
                    <a:pt x="561" y="1668"/>
                    <a:pt x="561" y="1668"/>
                  </a:cubicBezTo>
                  <a:cubicBezTo>
                    <a:pt x="561" y="1668"/>
                    <a:pt x="562" y="1669"/>
                    <a:pt x="562" y="1669"/>
                  </a:cubicBezTo>
                  <a:cubicBezTo>
                    <a:pt x="562" y="1669"/>
                    <a:pt x="562" y="1669"/>
                    <a:pt x="562" y="1669"/>
                  </a:cubicBezTo>
                  <a:cubicBezTo>
                    <a:pt x="562" y="1669"/>
                    <a:pt x="562" y="1669"/>
                    <a:pt x="562" y="1669"/>
                  </a:cubicBezTo>
                  <a:cubicBezTo>
                    <a:pt x="563" y="1669"/>
                    <a:pt x="563" y="1669"/>
                    <a:pt x="563" y="1669"/>
                  </a:cubicBezTo>
                  <a:cubicBezTo>
                    <a:pt x="563" y="1670"/>
                    <a:pt x="563" y="1670"/>
                    <a:pt x="564" y="1670"/>
                  </a:cubicBezTo>
                  <a:cubicBezTo>
                    <a:pt x="564" y="1670"/>
                    <a:pt x="564" y="1670"/>
                    <a:pt x="564" y="1669"/>
                  </a:cubicBezTo>
                  <a:cubicBezTo>
                    <a:pt x="564" y="1669"/>
                    <a:pt x="564" y="1669"/>
                    <a:pt x="564" y="1669"/>
                  </a:cubicBezTo>
                  <a:cubicBezTo>
                    <a:pt x="564" y="1669"/>
                    <a:pt x="564" y="1669"/>
                    <a:pt x="564" y="1669"/>
                  </a:cubicBezTo>
                  <a:cubicBezTo>
                    <a:pt x="564" y="1668"/>
                    <a:pt x="564" y="1668"/>
                    <a:pt x="564" y="1668"/>
                  </a:cubicBezTo>
                  <a:cubicBezTo>
                    <a:pt x="564" y="1668"/>
                    <a:pt x="564" y="1667"/>
                    <a:pt x="564" y="1666"/>
                  </a:cubicBezTo>
                  <a:cubicBezTo>
                    <a:pt x="563" y="1660"/>
                    <a:pt x="563" y="1656"/>
                    <a:pt x="564" y="1652"/>
                  </a:cubicBezTo>
                  <a:cubicBezTo>
                    <a:pt x="564" y="1648"/>
                    <a:pt x="561" y="1640"/>
                    <a:pt x="563" y="1638"/>
                  </a:cubicBezTo>
                  <a:cubicBezTo>
                    <a:pt x="565" y="1635"/>
                    <a:pt x="570" y="1638"/>
                    <a:pt x="570" y="1634"/>
                  </a:cubicBezTo>
                  <a:cubicBezTo>
                    <a:pt x="570" y="1629"/>
                    <a:pt x="567" y="1628"/>
                    <a:pt x="569" y="1626"/>
                  </a:cubicBezTo>
                  <a:cubicBezTo>
                    <a:pt x="572" y="1624"/>
                    <a:pt x="571" y="1630"/>
                    <a:pt x="576" y="1628"/>
                  </a:cubicBezTo>
                  <a:cubicBezTo>
                    <a:pt x="580" y="1626"/>
                    <a:pt x="580" y="1623"/>
                    <a:pt x="583" y="1620"/>
                  </a:cubicBezTo>
                  <a:cubicBezTo>
                    <a:pt x="586" y="1618"/>
                    <a:pt x="592" y="1608"/>
                    <a:pt x="592" y="1602"/>
                  </a:cubicBezTo>
                  <a:cubicBezTo>
                    <a:pt x="592" y="1596"/>
                    <a:pt x="601" y="1584"/>
                    <a:pt x="606" y="1583"/>
                  </a:cubicBezTo>
                  <a:cubicBezTo>
                    <a:pt x="611" y="1581"/>
                    <a:pt x="615" y="1578"/>
                    <a:pt x="617" y="1576"/>
                  </a:cubicBezTo>
                  <a:cubicBezTo>
                    <a:pt x="619" y="1574"/>
                    <a:pt x="626" y="1558"/>
                    <a:pt x="623" y="1555"/>
                  </a:cubicBezTo>
                  <a:cubicBezTo>
                    <a:pt x="620" y="1553"/>
                    <a:pt x="617" y="1552"/>
                    <a:pt x="613" y="1549"/>
                  </a:cubicBezTo>
                  <a:cubicBezTo>
                    <a:pt x="609" y="1546"/>
                    <a:pt x="604" y="1536"/>
                    <a:pt x="606" y="1532"/>
                  </a:cubicBezTo>
                  <a:cubicBezTo>
                    <a:pt x="609" y="1529"/>
                    <a:pt x="611" y="1526"/>
                    <a:pt x="616" y="1521"/>
                  </a:cubicBezTo>
                  <a:cubicBezTo>
                    <a:pt x="620" y="1515"/>
                    <a:pt x="631" y="1511"/>
                    <a:pt x="633" y="1511"/>
                  </a:cubicBezTo>
                  <a:cubicBezTo>
                    <a:pt x="635" y="1511"/>
                    <a:pt x="637" y="1508"/>
                    <a:pt x="638" y="1506"/>
                  </a:cubicBezTo>
                  <a:cubicBezTo>
                    <a:pt x="640" y="1503"/>
                    <a:pt x="643" y="1501"/>
                    <a:pt x="644" y="1500"/>
                  </a:cubicBezTo>
                  <a:cubicBezTo>
                    <a:pt x="644" y="1498"/>
                    <a:pt x="647" y="1485"/>
                    <a:pt x="649" y="1482"/>
                  </a:cubicBezTo>
                  <a:cubicBezTo>
                    <a:pt x="651" y="1480"/>
                    <a:pt x="662" y="1472"/>
                    <a:pt x="659" y="1471"/>
                  </a:cubicBezTo>
                  <a:cubicBezTo>
                    <a:pt x="657" y="1470"/>
                    <a:pt x="653" y="1470"/>
                    <a:pt x="656" y="1468"/>
                  </a:cubicBezTo>
                  <a:cubicBezTo>
                    <a:pt x="658" y="1465"/>
                    <a:pt x="664" y="1461"/>
                    <a:pt x="662" y="1459"/>
                  </a:cubicBezTo>
                  <a:cubicBezTo>
                    <a:pt x="661" y="1458"/>
                    <a:pt x="656" y="1449"/>
                    <a:pt x="657" y="1444"/>
                  </a:cubicBezTo>
                  <a:cubicBezTo>
                    <a:pt x="657" y="1438"/>
                    <a:pt x="660" y="1434"/>
                    <a:pt x="664" y="1436"/>
                  </a:cubicBezTo>
                  <a:cubicBezTo>
                    <a:pt x="668" y="1439"/>
                    <a:pt x="673" y="1442"/>
                    <a:pt x="679" y="1441"/>
                  </a:cubicBezTo>
                  <a:cubicBezTo>
                    <a:pt x="685" y="1441"/>
                    <a:pt x="689" y="1441"/>
                    <a:pt x="692" y="1437"/>
                  </a:cubicBezTo>
                  <a:cubicBezTo>
                    <a:pt x="696" y="1433"/>
                    <a:pt x="695" y="1426"/>
                    <a:pt x="696" y="1422"/>
                  </a:cubicBezTo>
                  <a:cubicBezTo>
                    <a:pt x="698" y="1418"/>
                    <a:pt x="697" y="1408"/>
                    <a:pt x="701" y="1406"/>
                  </a:cubicBezTo>
                  <a:cubicBezTo>
                    <a:pt x="704" y="1404"/>
                    <a:pt x="706" y="1403"/>
                    <a:pt x="712" y="1403"/>
                  </a:cubicBezTo>
                  <a:cubicBezTo>
                    <a:pt x="718" y="1403"/>
                    <a:pt x="726" y="1402"/>
                    <a:pt x="732" y="1401"/>
                  </a:cubicBezTo>
                  <a:cubicBezTo>
                    <a:pt x="739" y="1400"/>
                    <a:pt x="757" y="1393"/>
                    <a:pt x="763" y="1386"/>
                  </a:cubicBezTo>
                  <a:cubicBezTo>
                    <a:pt x="768" y="1378"/>
                    <a:pt x="773" y="1372"/>
                    <a:pt x="774" y="1367"/>
                  </a:cubicBezTo>
                  <a:cubicBezTo>
                    <a:pt x="774" y="1362"/>
                    <a:pt x="773" y="1361"/>
                    <a:pt x="771" y="1360"/>
                  </a:cubicBezTo>
                  <a:cubicBezTo>
                    <a:pt x="769" y="1359"/>
                    <a:pt x="766" y="1357"/>
                    <a:pt x="768" y="1354"/>
                  </a:cubicBezTo>
                  <a:cubicBezTo>
                    <a:pt x="770" y="1351"/>
                    <a:pt x="775" y="1347"/>
                    <a:pt x="772" y="1344"/>
                  </a:cubicBezTo>
                  <a:cubicBezTo>
                    <a:pt x="770" y="1341"/>
                    <a:pt x="762" y="1333"/>
                    <a:pt x="760" y="1331"/>
                  </a:cubicBezTo>
                  <a:cubicBezTo>
                    <a:pt x="758" y="1329"/>
                    <a:pt x="757" y="1325"/>
                    <a:pt x="759" y="1324"/>
                  </a:cubicBezTo>
                  <a:cubicBezTo>
                    <a:pt x="759" y="1324"/>
                    <a:pt x="760" y="1324"/>
                    <a:pt x="761" y="1325"/>
                  </a:cubicBezTo>
                  <a:cubicBezTo>
                    <a:pt x="761" y="1325"/>
                    <a:pt x="761" y="1325"/>
                    <a:pt x="762" y="1325"/>
                  </a:cubicBezTo>
                  <a:cubicBezTo>
                    <a:pt x="762" y="1325"/>
                    <a:pt x="763" y="1325"/>
                    <a:pt x="764" y="1326"/>
                  </a:cubicBezTo>
                  <a:cubicBezTo>
                    <a:pt x="764" y="1326"/>
                    <a:pt x="764" y="1326"/>
                    <a:pt x="765" y="1327"/>
                  </a:cubicBezTo>
                  <a:cubicBezTo>
                    <a:pt x="766" y="1327"/>
                    <a:pt x="766" y="1327"/>
                    <a:pt x="767" y="1327"/>
                  </a:cubicBezTo>
                  <a:cubicBezTo>
                    <a:pt x="767" y="1328"/>
                    <a:pt x="767" y="1328"/>
                    <a:pt x="767" y="1328"/>
                  </a:cubicBezTo>
                  <a:cubicBezTo>
                    <a:pt x="768" y="1328"/>
                    <a:pt x="769" y="1329"/>
                    <a:pt x="769" y="1329"/>
                  </a:cubicBezTo>
                  <a:cubicBezTo>
                    <a:pt x="770" y="1330"/>
                    <a:pt x="776" y="1329"/>
                    <a:pt x="778" y="1331"/>
                  </a:cubicBezTo>
                  <a:cubicBezTo>
                    <a:pt x="779" y="1333"/>
                    <a:pt x="781" y="1337"/>
                    <a:pt x="787" y="1337"/>
                  </a:cubicBezTo>
                  <a:cubicBezTo>
                    <a:pt x="792" y="1336"/>
                    <a:pt x="806" y="1335"/>
                    <a:pt x="810" y="1333"/>
                  </a:cubicBezTo>
                  <a:cubicBezTo>
                    <a:pt x="813" y="1330"/>
                    <a:pt x="818" y="1325"/>
                    <a:pt x="823" y="1319"/>
                  </a:cubicBezTo>
                  <a:cubicBezTo>
                    <a:pt x="824" y="1318"/>
                    <a:pt x="825" y="1317"/>
                    <a:pt x="826" y="1315"/>
                  </a:cubicBezTo>
                  <a:cubicBezTo>
                    <a:pt x="826" y="1315"/>
                    <a:pt x="826" y="1315"/>
                    <a:pt x="827" y="1314"/>
                  </a:cubicBezTo>
                  <a:cubicBezTo>
                    <a:pt x="827" y="1313"/>
                    <a:pt x="828" y="1312"/>
                    <a:pt x="829" y="1311"/>
                  </a:cubicBezTo>
                  <a:cubicBezTo>
                    <a:pt x="829" y="1311"/>
                    <a:pt x="829" y="1310"/>
                    <a:pt x="829" y="1310"/>
                  </a:cubicBezTo>
                  <a:cubicBezTo>
                    <a:pt x="830" y="1309"/>
                    <a:pt x="830" y="1308"/>
                    <a:pt x="831" y="1307"/>
                  </a:cubicBezTo>
                  <a:cubicBezTo>
                    <a:pt x="831" y="1307"/>
                    <a:pt x="831" y="1307"/>
                    <a:pt x="831" y="1307"/>
                  </a:cubicBezTo>
                  <a:cubicBezTo>
                    <a:pt x="831" y="1306"/>
                    <a:pt x="831" y="1306"/>
                    <a:pt x="831" y="1306"/>
                  </a:cubicBezTo>
                  <a:cubicBezTo>
                    <a:pt x="832" y="1305"/>
                    <a:pt x="832" y="1304"/>
                    <a:pt x="832" y="1303"/>
                  </a:cubicBezTo>
                  <a:cubicBezTo>
                    <a:pt x="833" y="1301"/>
                    <a:pt x="836" y="1299"/>
                    <a:pt x="838" y="1296"/>
                  </a:cubicBezTo>
                  <a:cubicBezTo>
                    <a:pt x="840" y="1294"/>
                    <a:pt x="845" y="1292"/>
                    <a:pt x="846" y="1286"/>
                  </a:cubicBezTo>
                  <a:cubicBezTo>
                    <a:pt x="847" y="1280"/>
                    <a:pt x="849" y="1274"/>
                    <a:pt x="851" y="1271"/>
                  </a:cubicBezTo>
                  <a:cubicBezTo>
                    <a:pt x="854" y="1268"/>
                    <a:pt x="859" y="1267"/>
                    <a:pt x="858" y="1270"/>
                  </a:cubicBezTo>
                  <a:cubicBezTo>
                    <a:pt x="857" y="1272"/>
                    <a:pt x="849" y="1282"/>
                    <a:pt x="852" y="1281"/>
                  </a:cubicBezTo>
                  <a:cubicBezTo>
                    <a:pt x="855" y="1280"/>
                    <a:pt x="863" y="1273"/>
                    <a:pt x="867" y="1268"/>
                  </a:cubicBezTo>
                  <a:cubicBezTo>
                    <a:pt x="871" y="1264"/>
                    <a:pt x="877" y="1248"/>
                    <a:pt x="881" y="1246"/>
                  </a:cubicBezTo>
                  <a:cubicBezTo>
                    <a:pt x="885" y="1244"/>
                    <a:pt x="888" y="1244"/>
                    <a:pt x="890" y="1241"/>
                  </a:cubicBezTo>
                  <a:cubicBezTo>
                    <a:pt x="893" y="1237"/>
                    <a:pt x="891" y="1233"/>
                    <a:pt x="893" y="1229"/>
                  </a:cubicBezTo>
                  <a:cubicBezTo>
                    <a:pt x="896" y="1226"/>
                    <a:pt x="891" y="1222"/>
                    <a:pt x="894" y="1218"/>
                  </a:cubicBezTo>
                  <a:cubicBezTo>
                    <a:pt x="896" y="1214"/>
                    <a:pt x="894" y="1208"/>
                    <a:pt x="898" y="1203"/>
                  </a:cubicBezTo>
                  <a:cubicBezTo>
                    <a:pt x="903" y="1198"/>
                    <a:pt x="915" y="1186"/>
                    <a:pt x="922" y="1184"/>
                  </a:cubicBezTo>
                  <a:cubicBezTo>
                    <a:pt x="929" y="1181"/>
                    <a:pt x="929" y="1179"/>
                    <a:pt x="934" y="1177"/>
                  </a:cubicBezTo>
                  <a:cubicBezTo>
                    <a:pt x="939" y="1176"/>
                    <a:pt x="941" y="1171"/>
                    <a:pt x="948" y="1169"/>
                  </a:cubicBezTo>
                  <a:cubicBezTo>
                    <a:pt x="954" y="1166"/>
                    <a:pt x="968" y="1167"/>
                    <a:pt x="975" y="1166"/>
                  </a:cubicBezTo>
                  <a:cubicBezTo>
                    <a:pt x="983" y="1164"/>
                    <a:pt x="988" y="1156"/>
                    <a:pt x="990" y="1154"/>
                  </a:cubicBezTo>
                  <a:cubicBezTo>
                    <a:pt x="992" y="1152"/>
                    <a:pt x="1000" y="1136"/>
                    <a:pt x="1005" y="1132"/>
                  </a:cubicBezTo>
                  <a:cubicBezTo>
                    <a:pt x="1009" y="1128"/>
                    <a:pt x="1013" y="1117"/>
                    <a:pt x="1015" y="1110"/>
                  </a:cubicBezTo>
                  <a:cubicBezTo>
                    <a:pt x="1017" y="1103"/>
                    <a:pt x="1023" y="1092"/>
                    <a:pt x="1023" y="1088"/>
                  </a:cubicBezTo>
                  <a:cubicBezTo>
                    <a:pt x="1024" y="1085"/>
                    <a:pt x="1026" y="1086"/>
                    <a:pt x="1028" y="1077"/>
                  </a:cubicBezTo>
                  <a:cubicBezTo>
                    <a:pt x="1029" y="1067"/>
                    <a:pt x="1029" y="1052"/>
                    <a:pt x="1033" y="1049"/>
                  </a:cubicBezTo>
                  <a:cubicBezTo>
                    <a:pt x="1038" y="1047"/>
                    <a:pt x="1040" y="1045"/>
                    <a:pt x="1044" y="1040"/>
                  </a:cubicBezTo>
                  <a:cubicBezTo>
                    <a:pt x="1048" y="1034"/>
                    <a:pt x="1058" y="1019"/>
                    <a:pt x="1066" y="1014"/>
                  </a:cubicBezTo>
                  <a:cubicBezTo>
                    <a:pt x="1073" y="1009"/>
                    <a:pt x="1085" y="996"/>
                    <a:pt x="1086" y="988"/>
                  </a:cubicBezTo>
                  <a:cubicBezTo>
                    <a:pt x="1088" y="981"/>
                    <a:pt x="1088" y="974"/>
                    <a:pt x="1086" y="970"/>
                  </a:cubicBezTo>
                  <a:cubicBezTo>
                    <a:pt x="1085" y="965"/>
                    <a:pt x="1087" y="963"/>
                    <a:pt x="1084" y="9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2" name="Freeform 58"/>
            <p:cNvSpPr/>
            <p:nvPr/>
          </p:nvSpPr>
          <p:spPr bwMode="auto">
            <a:xfrm>
              <a:off x="4110479" y="4843387"/>
              <a:ext cx="120981" cy="104577"/>
            </a:xfrm>
            <a:custGeom>
              <a:avLst/>
              <a:gdLst>
                <a:gd name="T0" fmla="*/ 72 w 75"/>
                <a:gd name="T1" fmla="*/ 58 h 65"/>
                <a:gd name="T2" fmla="*/ 55 w 75"/>
                <a:gd name="T3" fmla="*/ 44 h 65"/>
                <a:gd name="T4" fmla="*/ 46 w 75"/>
                <a:gd name="T5" fmla="*/ 26 h 65"/>
                <a:gd name="T6" fmla="*/ 43 w 75"/>
                <a:gd name="T7" fmla="*/ 18 h 65"/>
                <a:gd name="T8" fmla="*/ 46 w 75"/>
                <a:gd name="T9" fmla="*/ 8 h 65"/>
                <a:gd name="T10" fmla="*/ 44 w 75"/>
                <a:gd name="T11" fmla="*/ 4 h 65"/>
                <a:gd name="T12" fmla="*/ 44 w 75"/>
                <a:gd name="T13" fmla="*/ 3 h 65"/>
                <a:gd name="T14" fmla="*/ 43 w 75"/>
                <a:gd name="T15" fmla="*/ 2 h 65"/>
                <a:gd name="T16" fmla="*/ 43 w 75"/>
                <a:gd name="T17" fmla="*/ 2 h 65"/>
                <a:gd name="T18" fmla="*/ 42 w 75"/>
                <a:gd name="T19" fmla="*/ 1 h 65"/>
                <a:gd name="T20" fmla="*/ 41 w 75"/>
                <a:gd name="T21" fmla="*/ 1 h 65"/>
                <a:gd name="T22" fmla="*/ 40 w 75"/>
                <a:gd name="T23" fmla="*/ 2 h 65"/>
                <a:gd name="T24" fmla="*/ 35 w 75"/>
                <a:gd name="T25" fmla="*/ 7 h 65"/>
                <a:gd name="T26" fmla="*/ 33 w 75"/>
                <a:gd name="T27" fmla="*/ 3 h 65"/>
                <a:gd name="T28" fmla="*/ 26 w 75"/>
                <a:gd name="T29" fmla="*/ 9 h 65"/>
                <a:gd name="T30" fmla="*/ 24 w 75"/>
                <a:gd name="T31" fmla="*/ 14 h 65"/>
                <a:gd name="T32" fmla="*/ 29 w 75"/>
                <a:gd name="T33" fmla="*/ 18 h 65"/>
                <a:gd name="T34" fmla="*/ 30 w 75"/>
                <a:gd name="T35" fmla="*/ 25 h 65"/>
                <a:gd name="T36" fmla="*/ 20 w 75"/>
                <a:gd name="T37" fmla="*/ 32 h 65"/>
                <a:gd name="T38" fmla="*/ 19 w 75"/>
                <a:gd name="T39" fmla="*/ 40 h 65"/>
                <a:gd name="T40" fmla="*/ 25 w 75"/>
                <a:gd name="T41" fmla="*/ 49 h 65"/>
                <a:gd name="T42" fmla="*/ 15 w 75"/>
                <a:gd name="T43" fmla="*/ 47 h 65"/>
                <a:gd name="T44" fmla="*/ 12 w 75"/>
                <a:gd name="T45" fmla="*/ 50 h 65"/>
                <a:gd name="T46" fmla="*/ 5 w 75"/>
                <a:gd name="T47" fmla="*/ 49 h 65"/>
                <a:gd name="T48" fmla="*/ 3 w 75"/>
                <a:gd name="T49" fmla="*/ 58 h 65"/>
                <a:gd name="T50" fmla="*/ 14 w 75"/>
                <a:gd name="T51" fmla="*/ 59 h 65"/>
                <a:gd name="T52" fmla="*/ 27 w 75"/>
                <a:gd name="T53" fmla="*/ 62 h 65"/>
                <a:gd name="T54" fmla="*/ 37 w 75"/>
                <a:gd name="T55" fmla="*/ 61 h 65"/>
                <a:gd name="T56" fmla="*/ 38 w 75"/>
                <a:gd name="T57" fmla="*/ 61 h 65"/>
                <a:gd name="T58" fmla="*/ 40 w 75"/>
                <a:gd name="T59" fmla="*/ 61 h 65"/>
                <a:gd name="T60" fmla="*/ 41 w 75"/>
                <a:gd name="T61" fmla="*/ 60 h 65"/>
                <a:gd name="T62" fmla="*/ 43 w 75"/>
                <a:gd name="T63" fmla="*/ 60 h 65"/>
                <a:gd name="T64" fmla="*/ 44 w 75"/>
                <a:gd name="T65" fmla="*/ 60 h 65"/>
                <a:gd name="T66" fmla="*/ 45 w 75"/>
                <a:gd name="T67" fmla="*/ 60 h 65"/>
                <a:gd name="T68" fmla="*/ 46 w 75"/>
                <a:gd name="T69" fmla="*/ 61 h 65"/>
                <a:gd name="T70" fmla="*/ 48 w 75"/>
                <a:gd name="T71" fmla="*/ 61 h 65"/>
                <a:gd name="T72" fmla="*/ 58 w 75"/>
                <a:gd name="T73" fmla="*/ 65 h 65"/>
                <a:gd name="T74" fmla="*/ 67 w 75"/>
                <a:gd name="T75" fmla="*/ 61 h 65"/>
                <a:gd name="T76" fmla="*/ 72 w 75"/>
                <a:gd name="T77"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 h="65">
                  <a:moveTo>
                    <a:pt x="72" y="58"/>
                  </a:moveTo>
                  <a:cubicBezTo>
                    <a:pt x="67" y="55"/>
                    <a:pt x="56" y="49"/>
                    <a:pt x="55" y="44"/>
                  </a:cubicBezTo>
                  <a:cubicBezTo>
                    <a:pt x="54" y="40"/>
                    <a:pt x="46" y="30"/>
                    <a:pt x="46" y="26"/>
                  </a:cubicBezTo>
                  <a:cubicBezTo>
                    <a:pt x="45" y="23"/>
                    <a:pt x="40" y="22"/>
                    <a:pt x="43" y="18"/>
                  </a:cubicBezTo>
                  <a:cubicBezTo>
                    <a:pt x="45" y="14"/>
                    <a:pt x="48" y="16"/>
                    <a:pt x="46" y="8"/>
                  </a:cubicBezTo>
                  <a:cubicBezTo>
                    <a:pt x="45" y="6"/>
                    <a:pt x="45" y="5"/>
                    <a:pt x="44" y="4"/>
                  </a:cubicBezTo>
                  <a:cubicBezTo>
                    <a:pt x="44" y="3"/>
                    <a:pt x="44" y="3"/>
                    <a:pt x="44" y="3"/>
                  </a:cubicBezTo>
                  <a:cubicBezTo>
                    <a:pt x="44" y="2"/>
                    <a:pt x="43" y="2"/>
                    <a:pt x="43" y="2"/>
                  </a:cubicBezTo>
                  <a:cubicBezTo>
                    <a:pt x="43" y="2"/>
                    <a:pt x="43" y="2"/>
                    <a:pt x="43" y="2"/>
                  </a:cubicBezTo>
                  <a:cubicBezTo>
                    <a:pt x="43" y="1"/>
                    <a:pt x="42" y="1"/>
                    <a:pt x="42" y="1"/>
                  </a:cubicBezTo>
                  <a:cubicBezTo>
                    <a:pt x="42" y="1"/>
                    <a:pt x="42" y="1"/>
                    <a:pt x="41" y="1"/>
                  </a:cubicBezTo>
                  <a:cubicBezTo>
                    <a:pt x="41" y="1"/>
                    <a:pt x="41" y="1"/>
                    <a:pt x="40" y="2"/>
                  </a:cubicBezTo>
                  <a:cubicBezTo>
                    <a:pt x="39" y="5"/>
                    <a:pt x="36" y="9"/>
                    <a:pt x="35" y="7"/>
                  </a:cubicBezTo>
                  <a:cubicBezTo>
                    <a:pt x="33" y="5"/>
                    <a:pt x="35" y="0"/>
                    <a:pt x="33" y="3"/>
                  </a:cubicBezTo>
                  <a:cubicBezTo>
                    <a:pt x="30" y="6"/>
                    <a:pt x="28" y="9"/>
                    <a:pt x="26" y="9"/>
                  </a:cubicBezTo>
                  <a:cubicBezTo>
                    <a:pt x="24" y="9"/>
                    <a:pt x="23" y="11"/>
                    <a:pt x="24" y="14"/>
                  </a:cubicBezTo>
                  <a:cubicBezTo>
                    <a:pt x="25" y="16"/>
                    <a:pt x="27" y="16"/>
                    <a:pt x="29" y="18"/>
                  </a:cubicBezTo>
                  <a:cubicBezTo>
                    <a:pt x="31" y="20"/>
                    <a:pt x="34" y="22"/>
                    <a:pt x="30" y="25"/>
                  </a:cubicBezTo>
                  <a:cubicBezTo>
                    <a:pt x="27" y="29"/>
                    <a:pt x="21" y="32"/>
                    <a:pt x="20" y="32"/>
                  </a:cubicBezTo>
                  <a:cubicBezTo>
                    <a:pt x="18" y="33"/>
                    <a:pt x="15" y="36"/>
                    <a:pt x="19" y="40"/>
                  </a:cubicBezTo>
                  <a:cubicBezTo>
                    <a:pt x="23" y="43"/>
                    <a:pt x="27" y="49"/>
                    <a:pt x="25" y="49"/>
                  </a:cubicBezTo>
                  <a:cubicBezTo>
                    <a:pt x="23" y="48"/>
                    <a:pt x="16" y="46"/>
                    <a:pt x="15" y="47"/>
                  </a:cubicBezTo>
                  <a:cubicBezTo>
                    <a:pt x="15" y="49"/>
                    <a:pt x="15" y="51"/>
                    <a:pt x="12" y="50"/>
                  </a:cubicBezTo>
                  <a:cubicBezTo>
                    <a:pt x="10" y="49"/>
                    <a:pt x="7" y="47"/>
                    <a:pt x="5" y="49"/>
                  </a:cubicBezTo>
                  <a:cubicBezTo>
                    <a:pt x="3" y="50"/>
                    <a:pt x="0" y="57"/>
                    <a:pt x="3" y="58"/>
                  </a:cubicBezTo>
                  <a:cubicBezTo>
                    <a:pt x="6" y="60"/>
                    <a:pt x="11" y="57"/>
                    <a:pt x="14" y="59"/>
                  </a:cubicBezTo>
                  <a:cubicBezTo>
                    <a:pt x="17" y="62"/>
                    <a:pt x="24" y="61"/>
                    <a:pt x="27" y="62"/>
                  </a:cubicBezTo>
                  <a:cubicBezTo>
                    <a:pt x="29" y="62"/>
                    <a:pt x="33" y="61"/>
                    <a:pt x="37" y="61"/>
                  </a:cubicBezTo>
                  <a:cubicBezTo>
                    <a:pt x="37" y="61"/>
                    <a:pt x="38" y="61"/>
                    <a:pt x="38" y="61"/>
                  </a:cubicBezTo>
                  <a:cubicBezTo>
                    <a:pt x="39" y="61"/>
                    <a:pt x="39" y="61"/>
                    <a:pt x="40" y="61"/>
                  </a:cubicBezTo>
                  <a:cubicBezTo>
                    <a:pt x="40" y="60"/>
                    <a:pt x="41" y="60"/>
                    <a:pt x="41" y="60"/>
                  </a:cubicBezTo>
                  <a:cubicBezTo>
                    <a:pt x="42" y="60"/>
                    <a:pt x="42" y="60"/>
                    <a:pt x="43" y="60"/>
                  </a:cubicBezTo>
                  <a:cubicBezTo>
                    <a:pt x="43" y="60"/>
                    <a:pt x="43" y="60"/>
                    <a:pt x="44" y="60"/>
                  </a:cubicBezTo>
                  <a:cubicBezTo>
                    <a:pt x="44" y="60"/>
                    <a:pt x="45" y="60"/>
                    <a:pt x="45" y="60"/>
                  </a:cubicBezTo>
                  <a:cubicBezTo>
                    <a:pt x="46" y="60"/>
                    <a:pt x="46" y="60"/>
                    <a:pt x="46" y="61"/>
                  </a:cubicBezTo>
                  <a:cubicBezTo>
                    <a:pt x="47" y="61"/>
                    <a:pt x="47" y="61"/>
                    <a:pt x="48" y="61"/>
                  </a:cubicBezTo>
                  <a:cubicBezTo>
                    <a:pt x="51" y="63"/>
                    <a:pt x="56" y="65"/>
                    <a:pt x="58" y="65"/>
                  </a:cubicBezTo>
                  <a:cubicBezTo>
                    <a:pt x="61" y="64"/>
                    <a:pt x="64" y="61"/>
                    <a:pt x="67" y="61"/>
                  </a:cubicBezTo>
                  <a:cubicBezTo>
                    <a:pt x="70" y="62"/>
                    <a:pt x="75" y="60"/>
                    <a:pt x="7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3" name="Freeform 59"/>
            <p:cNvSpPr/>
            <p:nvPr/>
          </p:nvSpPr>
          <p:spPr bwMode="auto">
            <a:xfrm>
              <a:off x="4167210" y="4947963"/>
              <a:ext cx="27340" cy="12987"/>
            </a:xfrm>
            <a:custGeom>
              <a:avLst/>
              <a:gdLst>
                <a:gd name="T0" fmla="*/ 3 w 17"/>
                <a:gd name="T1" fmla="*/ 2 h 8"/>
                <a:gd name="T2" fmla="*/ 11 w 17"/>
                <a:gd name="T3" fmla="*/ 6 h 8"/>
                <a:gd name="T4" fmla="*/ 3 w 17"/>
                <a:gd name="T5" fmla="*/ 2 h 8"/>
              </a:gdLst>
              <a:ahLst/>
              <a:cxnLst>
                <a:cxn ang="0">
                  <a:pos x="T0" y="T1"/>
                </a:cxn>
                <a:cxn ang="0">
                  <a:pos x="T2" y="T3"/>
                </a:cxn>
                <a:cxn ang="0">
                  <a:pos x="T4" y="T5"/>
                </a:cxn>
              </a:cxnLst>
              <a:rect l="0" t="0" r="r" b="b"/>
              <a:pathLst>
                <a:path w="17" h="8">
                  <a:moveTo>
                    <a:pt x="3" y="2"/>
                  </a:moveTo>
                  <a:cubicBezTo>
                    <a:pt x="0" y="4"/>
                    <a:pt x="10" y="8"/>
                    <a:pt x="11" y="6"/>
                  </a:cubicBezTo>
                  <a:cubicBezTo>
                    <a:pt x="17" y="2"/>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4" name="Freeform 60"/>
            <p:cNvSpPr/>
            <p:nvPr/>
          </p:nvSpPr>
          <p:spPr bwMode="auto">
            <a:xfrm>
              <a:off x="4126883" y="4951381"/>
              <a:ext cx="30758" cy="16404"/>
            </a:xfrm>
            <a:custGeom>
              <a:avLst/>
              <a:gdLst>
                <a:gd name="T0" fmla="*/ 3 w 19"/>
                <a:gd name="T1" fmla="*/ 2 h 10"/>
                <a:gd name="T2" fmla="*/ 7 w 19"/>
                <a:gd name="T3" fmla="*/ 8 h 10"/>
                <a:gd name="T4" fmla="*/ 16 w 19"/>
                <a:gd name="T5" fmla="*/ 2 h 10"/>
                <a:gd name="T6" fmla="*/ 3 w 19"/>
                <a:gd name="T7" fmla="*/ 2 h 10"/>
              </a:gdLst>
              <a:ahLst/>
              <a:cxnLst>
                <a:cxn ang="0">
                  <a:pos x="T0" y="T1"/>
                </a:cxn>
                <a:cxn ang="0">
                  <a:pos x="T2" y="T3"/>
                </a:cxn>
                <a:cxn ang="0">
                  <a:pos x="T4" y="T5"/>
                </a:cxn>
                <a:cxn ang="0">
                  <a:pos x="T6" y="T7"/>
                </a:cxn>
              </a:cxnLst>
              <a:rect l="0" t="0" r="r" b="b"/>
              <a:pathLst>
                <a:path w="19" h="10">
                  <a:moveTo>
                    <a:pt x="3" y="2"/>
                  </a:moveTo>
                  <a:cubicBezTo>
                    <a:pt x="0" y="3"/>
                    <a:pt x="5" y="5"/>
                    <a:pt x="7" y="8"/>
                  </a:cubicBezTo>
                  <a:cubicBezTo>
                    <a:pt x="9" y="10"/>
                    <a:pt x="14" y="3"/>
                    <a:pt x="16" y="2"/>
                  </a:cubicBezTo>
                  <a:cubicBezTo>
                    <a:pt x="19" y="0"/>
                    <a:pt x="6"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5" name="Freeform 61"/>
            <p:cNvSpPr/>
            <p:nvPr/>
          </p:nvSpPr>
          <p:spPr bwMode="auto">
            <a:xfrm>
              <a:off x="4048963" y="4857740"/>
              <a:ext cx="45111" cy="54681"/>
            </a:xfrm>
            <a:custGeom>
              <a:avLst/>
              <a:gdLst>
                <a:gd name="T0" fmla="*/ 3 w 28"/>
                <a:gd name="T1" fmla="*/ 1 h 34"/>
                <a:gd name="T2" fmla="*/ 5 w 28"/>
                <a:gd name="T3" fmla="*/ 8 h 34"/>
                <a:gd name="T4" fmla="*/ 9 w 28"/>
                <a:gd name="T5" fmla="*/ 13 h 34"/>
                <a:gd name="T6" fmla="*/ 11 w 28"/>
                <a:gd name="T7" fmla="*/ 17 h 34"/>
                <a:gd name="T8" fmla="*/ 12 w 28"/>
                <a:gd name="T9" fmla="*/ 25 h 34"/>
                <a:gd name="T10" fmla="*/ 21 w 28"/>
                <a:gd name="T11" fmla="*/ 33 h 34"/>
                <a:gd name="T12" fmla="*/ 28 w 28"/>
                <a:gd name="T13" fmla="*/ 25 h 34"/>
                <a:gd name="T14" fmla="*/ 16 w 28"/>
                <a:gd name="T15" fmla="*/ 12 h 34"/>
                <a:gd name="T16" fmla="*/ 3 w 28"/>
                <a:gd name="T17"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3" y="1"/>
                  </a:moveTo>
                  <a:cubicBezTo>
                    <a:pt x="0" y="0"/>
                    <a:pt x="4" y="6"/>
                    <a:pt x="5" y="8"/>
                  </a:cubicBezTo>
                  <a:cubicBezTo>
                    <a:pt x="5" y="11"/>
                    <a:pt x="8" y="13"/>
                    <a:pt x="9" y="13"/>
                  </a:cubicBezTo>
                  <a:cubicBezTo>
                    <a:pt x="10" y="12"/>
                    <a:pt x="12" y="16"/>
                    <a:pt x="11" y="17"/>
                  </a:cubicBezTo>
                  <a:cubicBezTo>
                    <a:pt x="11" y="18"/>
                    <a:pt x="11" y="22"/>
                    <a:pt x="12" y="25"/>
                  </a:cubicBezTo>
                  <a:cubicBezTo>
                    <a:pt x="14" y="28"/>
                    <a:pt x="18" y="32"/>
                    <a:pt x="21" y="33"/>
                  </a:cubicBezTo>
                  <a:cubicBezTo>
                    <a:pt x="23" y="34"/>
                    <a:pt x="27" y="27"/>
                    <a:pt x="28" y="25"/>
                  </a:cubicBezTo>
                  <a:cubicBezTo>
                    <a:pt x="28" y="24"/>
                    <a:pt x="19" y="15"/>
                    <a:pt x="16" y="12"/>
                  </a:cubicBezTo>
                  <a:cubicBezTo>
                    <a:pt x="13" y="8"/>
                    <a:pt x="6"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6" name="Freeform 62"/>
            <p:cNvSpPr/>
            <p:nvPr/>
          </p:nvSpPr>
          <p:spPr bwMode="auto">
            <a:xfrm>
              <a:off x="4097492" y="4870727"/>
              <a:ext cx="29391" cy="33492"/>
            </a:xfrm>
            <a:custGeom>
              <a:avLst/>
              <a:gdLst>
                <a:gd name="T0" fmla="*/ 17 w 18"/>
                <a:gd name="T1" fmla="*/ 2 h 21"/>
                <a:gd name="T2" fmla="*/ 8 w 18"/>
                <a:gd name="T3" fmla="*/ 4 h 21"/>
                <a:gd name="T4" fmla="*/ 1 w 18"/>
                <a:gd name="T5" fmla="*/ 9 h 21"/>
                <a:gd name="T6" fmla="*/ 10 w 18"/>
                <a:gd name="T7" fmla="*/ 19 h 21"/>
                <a:gd name="T8" fmla="*/ 17 w 18"/>
                <a:gd name="T9" fmla="*/ 2 h 21"/>
              </a:gdLst>
              <a:ahLst/>
              <a:cxnLst>
                <a:cxn ang="0">
                  <a:pos x="T0" y="T1"/>
                </a:cxn>
                <a:cxn ang="0">
                  <a:pos x="T2" y="T3"/>
                </a:cxn>
                <a:cxn ang="0">
                  <a:pos x="T4" y="T5"/>
                </a:cxn>
                <a:cxn ang="0">
                  <a:pos x="T6" y="T7"/>
                </a:cxn>
                <a:cxn ang="0">
                  <a:pos x="T8" y="T9"/>
                </a:cxn>
              </a:cxnLst>
              <a:rect l="0" t="0" r="r" b="b"/>
              <a:pathLst>
                <a:path w="18" h="21">
                  <a:moveTo>
                    <a:pt x="17" y="2"/>
                  </a:moveTo>
                  <a:cubicBezTo>
                    <a:pt x="16" y="0"/>
                    <a:pt x="10" y="2"/>
                    <a:pt x="8" y="4"/>
                  </a:cubicBezTo>
                  <a:cubicBezTo>
                    <a:pt x="5" y="6"/>
                    <a:pt x="2" y="5"/>
                    <a:pt x="1" y="9"/>
                  </a:cubicBezTo>
                  <a:cubicBezTo>
                    <a:pt x="0" y="13"/>
                    <a:pt x="6" y="18"/>
                    <a:pt x="10" y="19"/>
                  </a:cubicBezTo>
                  <a:cubicBezTo>
                    <a:pt x="13" y="21"/>
                    <a:pt x="18" y="3"/>
                    <a:pt x="1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7" name="Freeform 63"/>
            <p:cNvSpPr/>
            <p:nvPr/>
          </p:nvSpPr>
          <p:spPr bwMode="auto">
            <a:xfrm>
              <a:off x="4278622" y="3213222"/>
              <a:ext cx="183864" cy="60832"/>
            </a:xfrm>
            <a:custGeom>
              <a:avLst/>
              <a:gdLst>
                <a:gd name="T0" fmla="*/ 101 w 114"/>
                <a:gd name="T1" fmla="*/ 36 h 38"/>
                <a:gd name="T2" fmla="*/ 95 w 114"/>
                <a:gd name="T3" fmla="*/ 29 h 38"/>
                <a:gd name="T4" fmla="*/ 94 w 114"/>
                <a:gd name="T5" fmla="*/ 27 h 38"/>
                <a:gd name="T6" fmla="*/ 90 w 114"/>
                <a:gd name="T7" fmla="*/ 24 h 38"/>
                <a:gd name="T8" fmla="*/ 79 w 114"/>
                <a:gd name="T9" fmla="*/ 20 h 38"/>
                <a:gd name="T10" fmla="*/ 69 w 114"/>
                <a:gd name="T11" fmla="*/ 15 h 38"/>
                <a:gd name="T12" fmla="*/ 50 w 114"/>
                <a:gd name="T13" fmla="*/ 5 h 38"/>
                <a:gd name="T14" fmla="*/ 25 w 114"/>
                <a:gd name="T15" fmla="*/ 3 h 38"/>
                <a:gd name="T16" fmla="*/ 4 w 114"/>
                <a:gd name="T17" fmla="*/ 12 h 38"/>
                <a:gd name="T18" fmla="*/ 13 w 114"/>
                <a:gd name="T19" fmla="*/ 14 h 38"/>
                <a:gd name="T20" fmla="*/ 20 w 114"/>
                <a:gd name="T21" fmla="*/ 18 h 38"/>
                <a:gd name="T22" fmla="*/ 20 w 114"/>
                <a:gd name="T23" fmla="*/ 11 h 38"/>
                <a:gd name="T24" fmla="*/ 26 w 114"/>
                <a:gd name="T25" fmla="*/ 8 h 38"/>
                <a:gd name="T26" fmla="*/ 30 w 114"/>
                <a:gd name="T27" fmla="*/ 11 h 38"/>
                <a:gd name="T28" fmla="*/ 36 w 114"/>
                <a:gd name="T29" fmla="*/ 14 h 38"/>
                <a:gd name="T30" fmla="*/ 46 w 114"/>
                <a:gd name="T31" fmla="*/ 19 h 38"/>
                <a:gd name="T32" fmla="*/ 58 w 114"/>
                <a:gd name="T33" fmla="*/ 19 h 38"/>
                <a:gd name="T34" fmla="*/ 64 w 114"/>
                <a:gd name="T35" fmla="*/ 27 h 38"/>
                <a:gd name="T36" fmla="*/ 73 w 114"/>
                <a:gd name="T37" fmla="*/ 30 h 38"/>
                <a:gd name="T38" fmla="*/ 69 w 114"/>
                <a:gd name="T39" fmla="*/ 36 h 38"/>
                <a:gd name="T40" fmla="*/ 76 w 114"/>
                <a:gd name="T41" fmla="*/ 38 h 38"/>
                <a:gd name="T42" fmla="*/ 101 w 114"/>
                <a:gd name="T4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38">
                  <a:moveTo>
                    <a:pt x="101" y="36"/>
                  </a:moveTo>
                  <a:cubicBezTo>
                    <a:pt x="114" y="35"/>
                    <a:pt x="98" y="30"/>
                    <a:pt x="95" y="29"/>
                  </a:cubicBezTo>
                  <a:cubicBezTo>
                    <a:pt x="93" y="29"/>
                    <a:pt x="92" y="28"/>
                    <a:pt x="94" y="27"/>
                  </a:cubicBezTo>
                  <a:cubicBezTo>
                    <a:pt x="95" y="26"/>
                    <a:pt x="92" y="25"/>
                    <a:pt x="90" y="24"/>
                  </a:cubicBezTo>
                  <a:cubicBezTo>
                    <a:pt x="87" y="24"/>
                    <a:pt x="82" y="23"/>
                    <a:pt x="79" y="20"/>
                  </a:cubicBezTo>
                  <a:cubicBezTo>
                    <a:pt x="76" y="18"/>
                    <a:pt x="75" y="16"/>
                    <a:pt x="69" y="15"/>
                  </a:cubicBezTo>
                  <a:cubicBezTo>
                    <a:pt x="63" y="15"/>
                    <a:pt x="55" y="11"/>
                    <a:pt x="50" y="5"/>
                  </a:cubicBezTo>
                  <a:cubicBezTo>
                    <a:pt x="45" y="0"/>
                    <a:pt x="32" y="2"/>
                    <a:pt x="25" y="3"/>
                  </a:cubicBezTo>
                  <a:cubicBezTo>
                    <a:pt x="18" y="3"/>
                    <a:pt x="7" y="9"/>
                    <a:pt x="4" y="12"/>
                  </a:cubicBezTo>
                  <a:cubicBezTo>
                    <a:pt x="0" y="15"/>
                    <a:pt x="10" y="13"/>
                    <a:pt x="13" y="14"/>
                  </a:cubicBezTo>
                  <a:cubicBezTo>
                    <a:pt x="17" y="15"/>
                    <a:pt x="18" y="18"/>
                    <a:pt x="20" y="18"/>
                  </a:cubicBezTo>
                  <a:cubicBezTo>
                    <a:pt x="23" y="19"/>
                    <a:pt x="20" y="13"/>
                    <a:pt x="20" y="11"/>
                  </a:cubicBezTo>
                  <a:cubicBezTo>
                    <a:pt x="19" y="9"/>
                    <a:pt x="22" y="8"/>
                    <a:pt x="26" y="8"/>
                  </a:cubicBezTo>
                  <a:cubicBezTo>
                    <a:pt x="29" y="8"/>
                    <a:pt x="31" y="9"/>
                    <a:pt x="30" y="11"/>
                  </a:cubicBezTo>
                  <a:cubicBezTo>
                    <a:pt x="30" y="13"/>
                    <a:pt x="32" y="13"/>
                    <a:pt x="36" y="14"/>
                  </a:cubicBezTo>
                  <a:cubicBezTo>
                    <a:pt x="41" y="15"/>
                    <a:pt x="43" y="16"/>
                    <a:pt x="46" y="19"/>
                  </a:cubicBezTo>
                  <a:cubicBezTo>
                    <a:pt x="48" y="21"/>
                    <a:pt x="54" y="18"/>
                    <a:pt x="58" y="19"/>
                  </a:cubicBezTo>
                  <a:cubicBezTo>
                    <a:pt x="62" y="19"/>
                    <a:pt x="63" y="24"/>
                    <a:pt x="64" y="27"/>
                  </a:cubicBezTo>
                  <a:cubicBezTo>
                    <a:pt x="64" y="30"/>
                    <a:pt x="67" y="28"/>
                    <a:pt x="73" y="30"/>
                  </a:cubicBezTo>
                  <a:cubicBezTo>
                    <a:pt x="78" y="32"/>
                    <a:pt x="71" y="35"/>
                    <a:pt x="69" y="36"/>
                  </a:cubicBezTo>
                  <a:cubicBezTo>
                    <a:pt x="67" y="37"/>
                    <a:pt x="70" y="37"/>
                    <a:pt x="76" y="38"/>
                  </a:cubicBezTo>
                  <a:cubicBezTo>
                    <a:pt x="82" y="38"/>
                    <a:pt x="99" y="36"/>
                    <a:pt x="10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8" name="Freeform 64"/>
            <p:cNvSpPr/>
            <p:nvPr/>
          </p:nvSpPr>
          <p:spPr bwMode="auto">
            <a:xfrm>
              <a:off x="4372262" y="3297293"/>
              <a:ext cx="28707" cy="10936"/>
            </a:xfrm>
            <a:custGeom>
              <a:avLst/>
              <a:gdLst>
                <a:gd name="T0" fmla="*/ 2 w 18"/>
                <a:gd name="T1" fmla="*/ 2 h 7"/>
                <a:gd name="T2" fmla="*/ 4 w 18"/>
                <a:gd name="T3" fmla="*/ 6 h 7"/>
                <a:gd name="T4" fmla="*/ 15 w 18"/>
                <a:gd name="T5" fmla="*/ 4 h 7"/>
                <a:gd name="T6" fmla="*/ 8 w 18"/>
                <a:gd name="T7" fmla="*/ 1 h 7"/>
                <a:gd name="T8" fmla="*/ 2 w 18"/>
                <a:gd name="T9" fmla="*/ 2 h 7"/>
              </a:gdLst>
              <a:ahLst/>
              <a:cxnLst>
                <a:cxn ang="0">
                  <a:pos x="T0" y="T1"/>
                </a:cxn>
                <a:cxn ang="0">
                  <a:pos x="T2" y="T3"/>
                </a:cxn>
                <a:cxn ang="0">
                  <a:pos x="T4" y="T5"/>
                </a:cxn>
                <a:cxn ang="0">
                  <a:pos x="T6" y="T7"/>
                </a:cxn>
                <a:cxn ang="0">
                  <a:pos x="T8" y="T9"/>
                </a:cxn>
              </a:cxnLst>
              <a:rect l="0" t="0" r="r" b="b"/>
              <a:pathLst>
                <a:path w="18" h="7">
                  <a:moveTo>
                    <a:pt x="2" y="2"/>
                  </a:moveTo>
                  <a:cubicBezTo>
                    <a:pt x="4" y="3"/>
                    <a:pt x="4" y="5"/>
                    <a:pt x="4" y="6"/>
                  </a:cubicBezTo>
                  <a:cubicBezTo>
                    <a:pt x="3" y="7"/>
                    <a:pt x="11" y="5"/>
                    <a:pt x="15" y="4"/>
                  </a:cubicBezTo>
                  <a:cubicBezTo>
                    <a:pt x="18" y="4"/>
                    <a:pt x="12" y="2"/>
                    <a:pt x="8"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999" name="Freeform 65"/>
            <p:cNvSpPr/>
            <p:nvPr/>
          </p:nvSpPr>
          <p:spPr bwMode="auto">
            <a:xfrm>
              <a:off x="4438562" y="3295242"/>
              <a:ext cx="33492" cy="8202"/>
            </a:xfrm>
            <a:custGeom>
              <a:avLst/>
              <a:gdLst>
                <a:gd name="T0" fmla="*/ 4 w 21"/>
                <a:gd name="T1" fmla="*/ 2 h 5"/>
                <a:gd name="T2" fmla="*/ 17 w 21"/>
                <a:gd name="T3" fmla="*/ 4 h 5"/>
                <a:gd name="T4" fmla="*/ 9 w 21"/>
                <a:gd name="T5" fmla="*/ 0 h 5"/>
                <a:gd name="T6" fmla="*/ 4 w 21"/>
                <a:gd name="T7" fmla="*/ 2 h 5"/>
              </a:gdLst>
              <a:ahLst/>
              <a:cxnLst>
                <a:cxn ang="0">
                  <a:pos x="T0" y="T1"/>
                </a:cxn>
                <a:cxn ang="0">
                  <a:pos x="T2" y="T3"/>
                </a:cxn>
                <a:cxn ang="0">
                  <a:pos x="T4" y="T5"/>
                </a:cxn>
                <a:cxn ang="0">
                  <a:pos x="T6" y="T7"/>
                </a:cxn>
              </a:cxnLst>
              <a:rect l="0" t="0" r="r" b="b"/>
              <a:pathLst>
                <a:path w="21" h="5">
                  <a:moveTo>
                    <a:pt x="4" y="2"/>
                  </a:moveTo>
                  <a:cubicBezTo>
                    <a:pt x="7" y="4"/>
                    <a:pt x="14" y="5"/>
                    <a:pt x="17" y="4"/>
                  </a:cubicBezTo>
                  <a:cubicBezTo>
                    <a:pt x="21" y="2"/>
                    <a:pt x="14" y="0"/>
                    <a:pt x="9" y="0"/>
                  </a:cubicBezTo>
                  <a:cubicBezTo>
                    <a:pt x="5" y="0"/>
                    <a:pt x="0"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0" name="Freeform 66"/>
            <p:cNvSpPr/>
            <p:nvPr/>
          </p:nvSpPr>
          <p:spPr bwMode="auto">
            <a:xfrm>
              <a:off x="4457701" y="3272686"/>
              <a:ext cx="79287" cy="30758"/>
            </a:xfrm>
            <a:custGeom>
              <a:avLst/>
              <a:gdLst>
                <a:gd name="T0" fmla="*/ 7 w 49"/>
                <a:gd name="T1" fmla="*/ 11 h 19"/>
                <a:gd name="T2" fmla="*/ 8 w 49"/>
                <a:gd name="T3" fmla="*/ 12 h 19"/>
                <a:gd name="T4" fmla="*/ 9 w 49"/>
                <a:gd name="T5" fmla="*/ 13 h 19"/>
                <a:gd name="T6" fmla="*/ 9 w 49"/>
                <a:gd name="T7" fmla="*/ 13 h 19"/>
                <a:gd name="T8" fmla="*/ 11 w 49"/>
                <a:gd name="T9" fmla="*/ 14 h 19"/>
                <a:gd name="T10" fmla="*/ 11 w 49"/>
                <a:gd name="T11" fmla="*/ 15 h 19"/>
                <a:gd name="T12" fmla="*/ 13 w 49"/>
                <a:gd name="T13" fmla="*/ 16 h 19"/>
                <a:gd name="T14" fmla="*/ 13 w 49"/>
                <a:gd name="T15" fmla="*/ 16 h 19"/>
                <a:gd name="T16" fmla="*/ 13 w 49"/>
                <a:gd name="T17" fmla="*/ 16 h 19"/>
                <a:gd name="T18" fmla="*/ 15 w 49"/>
                <a:gd name="T19" fmla="*/ 18 h 19"/>
                <a:gd name="T20" fmla="*/ 16 w 49"/>
                <a:gd name="T21" fmla="*/ 18 h 19"/>
                <a:gd name="T22" fmla="*/ 18 w 49"/>
                <a:gd name="T23" fmla="*/ 19 h 19"/>
                <a:gd name="T24" fmla="*/ 24 w 49"/>
                <a:gd name="T25" fmla="*/ 15 h 19"/>
                <a:gd name="T26" fmla="*/ 28 w 49"/>
                <a:gd name="T27" fmla="*/ 18 h 19"/>
                <a:gd name="T28" fmla="*/ 37 w 49"/>
                <a:gd name="T29" fmla="*/ 16 h 19"/>
                <a:gd name="T30" fmla="*/ 47 w 49"/>
                <a:gd name="T31" fmla="*/ 17 h 19"/>
                <a:gd name="T32" fmla="*/ 45 w 49"/>
                <a:gd name="T33" fmla="*/ 13 h 19"/>
                <a:gd name="T34" fmla="*/ 40 w 49"/>
                <a:gd name="T35" fmla="*/ 5 h 19"/>
                <a:gd name="T36" fmla="*/ 27 w 49"/>
                <a:gd name="T37" fmla="*/ 3 h 19"/>
                <a:gd name="T38" fmla="*/ 25 w 49"/>
                <a:gd name="T39" fmla="*/ 3 h 19"/>
                <a:gd name="T40" fmla="*/ 24 w 49"/>
                <a:gd name="T41" fmla="*/ 3 h 19"/>
                <a:gd name="T42" fmla="*/ 23 w 49"/>
                <a:gd name="T43" fmla="*/ 3 h 19"/>
                <a:gd name="T44" fmla="*/ 22 w 49"/>
                <a:gd name="T45" fmla="*/ 3 h 19"/>
                <a:gd name="T46" fmla="*/ 20 w 49"/>
                <a:gd name="T47" fmla="*/ 2 h 19"/>
                <a:gd name="T48" fmla="*/ 18 w 49"/>
                <a:gd name="T49" fmla="*/ 2 h 19"/>
                <a:gd name="T50" fmla="*/ 17 w 49"/>
                <a:gd name="T51" fmla="*/ 2 h 19"/>
                <a:gd name="T52" fmla="*/ 15 w 49"/>
                <a:gd name="T53" fmla="*/ 2 h 19"/>
                <a:gd name="T54" fmla="*/ 14 w 49"/>
                <a:gd name="T55" fmla="*/ 2 h 19"/>
                <a:gd name="T56" fmla="*/ 13 w 49"/>
                <a:gd name="T57" fmla="*/ 2 h 19"/>
                <a:gd name="T58" fmla="*/ 11 w 49"/>
                <a:gd name="T59" fmla="*/ 1 h 19"/>
                <a:gd name="T60" fmla="*/ 10 w 49"/>
                <a:gd name="T61" fmla="*/ 1 h 19"/>
                <a:gd name="T62" fmla="*/ 9 w 49"/>
                <a:gd name="T63" fmla="*/ 1 h 19"/>
                <a:gd name="T64" fmla="*/ 7 w 49"/>
                <a:gd name="T65" fmla="*/ 1 h 19"/>
                <a:gd name="T66" fmla="*/ 2 w 49"/>
                <a:gd name="T67" fmla="*/ 4 h 19"/>
                <a:gd name="T68" fmla="*/ 6 w 49"/>
                <a:gd name="T69" fmla="*/ 10 h 19"/>
                <a:gd name="T70" fmla="*/ 7 w 49"/>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19">
                  <a:moveTo>
                    <a:pt x="7" y="11"/>
                  </a:moveTo>
                  <a:cubicBezTo>
                    <a:pt x="7" y="11"/>
                    <a:pt x="7" y="11"/>
                    <a:pt x="8" y="12"/>
                  </a:cubicBezTo>
                  <a:cubicBezTo>
                    <a:pt x="8" y="12"/>
                    <a:pt x="8" y="12"/>
                    <a:pt x="9" y="13"/>
                  </a:cubicBezTo>
                  <a:cubicBezTo>
                    <a:pt x="9" y="13"/>
                    <a:pt x="9" y="13"/>
                    <a:pt x="9" y="13"/>
                  </a:cubicBezTo>
                  <a:cubicBezTo>
                    <a:pt x="10" y="14"/>
                    <a:pt x="10" y="14"/>
                    <a:pt x="11" y="14"/>
                  </a:cubicBezTo>
                  <a:cubicBezTo>
                    <a:pt x="11" y="15"/>
                    <a:pt x="11" y="15"/>
                    <a:pt x="11" y="15"/>
                  </a:cubicBezTo>
                  <a:cubicBezTo>
                    <a:pt x="12" y="16"/>
                    <a:pt x="12" y="16"/>
                    <a:pt x="13" y="16"/>
                  </a:cubicBezTo>
                  <a:cubicBezTo>
                    <a:pt x="13" y="16"/>
                    <a:pt x="13" y="16"/>
                    <a:pt x="13" y="16"/>
                  </a:cubicBezTo>
                  <a:cubicBezTo>
                    <a:pt x="13" y="16"/>
                    <a:pt x="13" y="16"/>
                    <a:pt x="13" y="16"/>
                  </a:cubicBezTo>
                  <a:cubicBezTo>
                    <a:pt x="14" y="17"/>
                    <a:pt x="15" y="17"/>
                    <a:pt x="15" y="18"/>
                  </a:cubicBezTo>
                  <a:cubicBezTo>
                    <a:pt x="15" y="18"/>
                    <a:pt x="16" y="18"/>
                    <a:pt x="16" y="18"/>
                  </a:cubicBezTo>
                  <a:cubicBezTo>
                    <a:pt x="16" y="18"/>
                    <a:pt x="17" y="19"/>
                    <a:pt x="18" y="19"/>
                  </a:cubicBezTo>
                  <a:cubicBezTo>
                    <a:pt x="20" y="19"/>
                    <a:pt x="22" y="16"/>
                    <a:pt x="24" y="15"/>
                  </a:cubicBezTo>
                  <a:cubicBezTo>
                    <a:pt x="26" y="14"/>
                    <a:pt x="26" y="16"/>
                    <a:pt x="28" y="18"/>
                  </a:cubicBezTo>
                  <a:cubicBezTo>
                    <a:pt x="29" y="19"/>
                    <a:pt x="33" y="17"/>
                    <a:pt x="37" y="16"/>
                  </a:cubicBezTo>
                  <a:cubicBezTo>
                    <a:pt x="41" y="14"/>
                    <a:pt x="46" y="17"/>
                    <a:pt x="47" y="17"/>
                  </a:cubicBezTo>
                  <a:cubicBezTo>
                    <a:pt x="49" y="17"/>
                    <a:pt x="47" y="13"/>
                    <a:pt x="45" y="13"/>
                  </a:cubicBezTo>
                  <a:cubicBezTo>
                    <a:pt x="42" y="12"/>
                    <a:pt x="42" y="8"/>
                    <a:pt x="40" y="5"/>
                  </a:cubicBezTo>
                  <a:cubicBezTo>
                    <a:pt x="38" y="3"/>
                    <a:pt x="30" y="2"/>
                    <a:pt x="27" y="3"/>
                  </a:cubicBezTo>
                  <a:cubicBezTo>
                    <a:pt x="26" y="3"/>
                    <a:pt x="26" y="3"/>
                    <a:pt x="25" y="3"/>
                  </a:cubicBezTo>
                  <a:cubicBezTo>
                    <a:pt x="25" y="3"/>
                    <a:pt x="24" y="3"/>
                    <a:pt x="24" y="3"/>
                  </a:cubicBezTo>
                  <a:cubicBezTo>
                    <a:pt x="24" y="3"/>
                    <a:pt x="23" y="3"/>
                    <a:pt x="23" y="3"/>
                  </a:cubicBezTo>
                  <a:cubicBezTo>
                    <a:pt x="22" y="3"/>
                    <a:pt x="22" y="3"/>
                    <a:pt x="22" y="3"/>
                  </a:cubicBezTo>
                  <a:cubicBezTo>
                    <a:pt x="21" y="3"/>
                    <a:pt x="20" y="2"/>
                    <a:pt x="20" y="2"/>
                  </a:cubicBezTo>
                  <a:cubicBezTo>
                    <a:pt x="19" y="2"/>
                    <a:pt x="19" y="2"/>
                    <a:pt x="18" y="2"/>
                  </a:cubicBezTo>
                  <a:cubicBezTo>
                    <a:pt x="18" y="2"/>
                    <a:pt x="17" y="2"/>
                    <a:pt x="17" y="2"/>
                  </a:cubicBezTo>
                  <a:cubicBezTo>
                    <a:pt x="16" y="2"/>
                    <a:pt x="16" y="2"/>
                    <a:pt x="15" y="2"/>
                  </a:cubicBezTo>
                  <a:cubicBezTo>
                    <a:pt x="15" y="2"/>
                    <a:pt x="14" y="2"/>
                    <a:pt x="14" y="2"/>
                  </a:cubicBezTo>
                  <a:cubicBezTo>
                    <a:pt x="13" y="2"/>
                    <a:pt x="13" y="2"/>
                    <a:pt x="13" y="2"/>
                  </a:cubicBezTo>
                  <a:cubicBezTo>
                    <a:pt x="12" y="2"/>
                    <a:pt x="12" y="1"/>
                    <a:pt x="11" y="1"/>
                  </a:cubicBezTo>
                  <a:cubicBezTo>
                    <a:pt x="11" y="1"/>
                    <a:pt x="11" y="1"/>
                    <a:pt x="10" y="1"/>
                  </a:cubicBezTo>
                  <a:cubicBezTo>
                    <a:pt x="10" y="1"/>
                    <a:pt x="9" y="1"/>
                    <a:pt x="9" y="1"/>
                  </a:cubicBezTo>
                  <a:cubicBezTo>
                    <a:pt x="8" y="1"/>
                    <a:pt x="7" y="1"/>
                    <a:pt x="7" y="1"/>
                  </a:cubicBezTo>
                  <a:cubicBezTo>
                    <a:pt x="3" y="0"/>
                    <a:pt x="0" y="2"/>
                    <a:pt x="2" y="4"/>
                  </a:cubicBezTo>
                  <a:cubicBezTo>
                    <a:pt x="3" y="5"/>
                    <a:pt x="5" y="7"/>
                    <a:pt x="6" y="10"/>
                  </a:cubicBezTo>
                  <a:cubicBezTo>
                    <a:pt x="6" y="10"/>
                    <a:pt x="7" y="11"/>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1" name="Freeform 67"/>
            <p:cNvSpPr/>
            <p:nvPr/>
          </p:nvSpPr>
          <p:spPr bwMode="auto">
            <a:xfrm>
              <a:off x="4556126" y="3297293"/>
              <a:ext cx="35542" cy="10936"/>
            </a:xfrm>
            <a:custGeom>
              <a:avLst/>
              <a:gdLst>
                <a:gd name="T0" fmla="*/ 7 w 22"/>
                <a:gd name="T1" fmla="*/ 0 h 7"/>
                <a:gd name="T2" fmla="*/ 0 w 22"/>
                <a:gd name="T3" fmla="*/ 4 h 7"/>
                <a:gd name="T4" fmla="*/ 9 w 22"/>
                <a:gd name="T5" fmla="*/ 5 h 7"/>
                <a:gd name="T6" fmla="*/ 7 w 22"/>
                <a:gd name="T7" fmla="*/ 0 h 7"/>
              </a:gdLst>
              <a:ahLst/>
              <a:cxnLst>
                <a:cxn ang="0">
                  <a:pos x="T0" y="T1"/>
                </a:cxn>
                <a:cxn ang="0">
                  <a:pos x="T2" y="T3"/>
                </a:cxn>
                <a:cxn ang="0">
                  <a:pos x="T4" y="T5"/>
                </a:cxn>
                <a:cxn ang="0">
                  <a:pos x="T6" y="T7"/>
                </a:cxn>
              </a:cxnLst>
              <a:rect l="0" t="0" r="r" b="b"/>
              <a:pathLst>
                <a:path w="22" h="7">
                  <a:moveTo>
                    <a:pt x="7" y="0"/>
                  </a:moveTo>
                  <a:cubicBezTo>
                    <a:pt x="2" y="1"/>
                    <a:pt x="1" y="2"/>
                    <a:pt x="0" y="4"/>
                  </a:cubicBezTo>
                  <a:cubicBezTo>
                    <a:pt x="0" y="6"/>
                    <a:pt x="3" y="7"/>
                    <a:pt x="9" y="5"/>
                  </a:cubicBezTo>
                  <a:cubicBezTo>
                    <a:pt x="22" y="0"/>
                    <a:pt x="1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2" name="Freeform 68"/>
            <p:cNvSpPr/>
            <p:nvPr/>
          </p:nvSpPr>
          <p:spPr bwMode="auto">
            <a:xfrm>
              <a:off x="4621059" y="3308229"/>
              <a:ext cx="6152" cy="8202"/>
            </a:xfrm>
            <a:custGeom>
              <a:avLst/>
              <a:gdLst>
                <a:gd name="T0" fmla="*/ 3 w 4"/>
                <a:gd name="T1" fmla="*/ 3 h 5"/>
                <a:gd name="T2" fmla="*/ 2 w 4"/>
                <a:gd name="T3" fmla="*/ 0 h 5"/>
                <a:gd name="T4" fmla="*/ 3 w 4"/>
                <a:gd name="T5" fmla="*/ 3 h 5"/>
              </a:gdLst>
              <a:ahLst/>
              <a:cxnLst>
                <a:cxn ang="0">
                  <a:pos x="T0" y="T1"/>
                </a:cxn>
                <a:cxn ang="0">
                  <a:pos x="T2" y="T3"/>
                </a:cxn>
                <a:cxn ang="0">
                  <a:pos x="T4" y="T5"/>
                </a:cxn>
              </a:cxnLst>
              <a:rect l="0" t="0" r="r" b="b"/>
              <a:pathLst>
                <a:path w="4" h="5">
                  <a:moveTo>
                    <a:pt x="3" y="3"/>
                  </a:moveTo>
                  <a:cubicBezTo>
                    <a:pt x="4" y="3"/>
                    <a:pt x="4" y="0"/>
                    <a:pt x="2" y="0"/>
                  </a:cubicBezTo>
                  <a:cubicBezTo>
                    <a:pt x="0" y="1"/>
                    <a:pt x="1" y="5"/>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3" name="Freeform 69"/>
            <p:cNvSpPr/>
            <p:nvPr/>
          </p:nvSpPr>
          <p:spPr bwMode="auto">
            <a:xfrm>
              <a:off x="4634045" y="3316431"/>
              <a:ext cx="12987" cy="4785"/>
            </a:xfrm>
            <a:custGeom>
              <a:avLst/>
              <a:gdLst>
                <a:gd name="T0" fmla="*/ 3 w 8"/>
                <a:gd name="T1" fmla="*/ 3 h 3"/>
                <a:gd name="T2" fmla="*/ 6 w 8"/>
                <a:gd name="T3" fmla="*/ 1 h 3"/>
                <a:gd name="T4" fmla="*/ 3 w 8"/>
                <a:gd name="T5" fmla="*/ 3 h 3"/>
              </a:gdLst>
              <a:ahLst/>
              <a:cxnLst>
                <a:cxn ang="0">
                  <a:pos x="T0" y="T1"/>
                </a:cxn>
                <a:cxn ang="0">
                  <a:pos x="T2" y="T3"/>
                </a:cxn>
                <a:cxn ang="0">
                  <a:pos x="T4" y="T5"/>
                </a:cxn>
              </a:cxnLst>
              <a:rect l="0" t="0" r="r" b="b"/>
              <a:pathLst>
                <a:path w="8" h="3">
                  <a:moveTo>
                    <a:pt x="3" y="3"/>
                  </a:moveTo>
                  <a:cubicBezTo>
                    <a:pt x="4" y="3"/>
                    <a:pt x="8" y="2"/>
                    <a:pt x="6" y="1"/>
                  </a:cubicBezTo>
                  <a:cubicBezTo>
                    <a:pt x="5" y="0"/>
                    <a:pt x="0" y="2"/>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4" name="Freeform 70"/>
            <p:cNvSpPr/>
            <p:nvPr/>
          </p:nvSpPr>
          <p:spPr bwMode="auto">
            <a:xfrm>
              <a:off x="4640197" y="3345822"/>
              <a:ext cx="4785" cy="7519"/>
            </a:xfrm>
            <a:custGeom>
              <a:avLst/>
              <a:gdLst>
                <a:gd name="T0" fmla="*/ 2 w 3"/>
                <a:gd name="T1" fmla="*/ 3 h 5"/>
                <a:gd name="T2" fmla="*/ 2 w 3"/>
                <a:gd name="T3" fmla="*/ 1 h 5"/>
                <a:gd name="T4" fmla="*/ 2 w 3"/>
                <a:gd name="T5" fmla="*/ 3 h 5"/>
              </a:gdLst>
              <a:ahLst/>
              <a:cxnLst>
                <a:cxn ang="0">
                  <a:pos x="T0" y="T1"/>
                </a:cxn>
                <a:cxn ang="0">
                  <a:pos x="T2" y="T3"/>
                </a:cxn>
                <a:cxn ang="0">
                  <a:pos x="T4" y="T5"/>
                </a:cxn>
              </a:cxnLst>
              <a:rect l="0" t="0" r="r" b="b"/>
              <a:pathLst>
                <a:path w="3" h="5">
                  <a:moveTo>
                    <a:pt x="2" y="3"/>
                  </a:moveTo>
                  <a:cubicBezTo>
                    <a:pt x="3" y="1"/>
                    <a:pt x="3" y="0"/>
                    <a:pt x="2" y="1"/>
                  </a:cubicBezTo>
                  <a:cubicBezTo>
                    <a:pt x="0" y="1"/>
                    <a:pt x="0" y="5"/>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5" name="Freeform 71"/>
            <p:cNvSpPr/>
            <p:nvPr/>
          </p:nvSpPr>
          <p:spPr bwMode="auto">
            <a:xfrm>
              <a:off x="4634045" y="3381364"/>
              <a:ext cx="8202" cy="6152"/>
            </a:xfrm>
            <a:custGeom>
              <a:avLst/>
              <a:gdLst>
                <a:gd name="T0" fmla="*/ 3 w 5"/>
                <a:gd name="T1" fmla="*/ 3 h 4"/>
                <a:gd name="T2" fmla="*/ 2 w 5"/>
                <a:gd name="T3" fmla="*/ 1 h 4"/>
                <a:gd name="T4" fmla="*/ 3 w 5"/>
                <a:gd name="T5" fmla="*/ 3 h 4"/>
              </a:gdLst>
              <a:ahLst/>
              <a:cxnLst>
                <a:cxn ang="0">
                  <a:pos x="T0" y="T1"/>
                </a:cxn>
                <a:cxn ang="0">
                  <a:pos x="T2" y="T3"/>
                </a:cxn>
                <a:cxn ang="0">
                  <a:pos x="T4" y="T5"/>
                </a:cxn>
              </a:cxnLst>
              <a:rect l="0" t="0" r="r" b="b"/>
              <a:pathLst>
                <a:path w="5" h="4">
                  <a:moveTo>
                    <a:pt x="3" y="3"/>
                  </a:moveTo>
                  <a:cubicBezTo>
                    <a:pt x="5" y="2"/>
                    <a:pt x="5" y="0"/>
                    <a:pt x="2" y="1"/>
                  </a:cubicBezTo>
                  <a:cubicBezTo>
                    <a:pt x="0" y="1"/>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6" name="Freeform 72"/>
            <p:cNvSpPr/>
            <p:nvPr/>
          </p:nvSpPr>
          <p:spPr bwMode="auto">
            <a:xfrm>
              <a:off x="4635412" y="3369744"/>
              <a:ext cx="6835" cy="4785"/>
            </a:xfrm>
            <a:custGeom>
              <a:avLst/>
              <a:gdLst>
                <a:gd name="T0" fmla="*/ 2 w 4"/>
                <a:gd name="T1" fmla="*/ 3 h 3"/>
                <a:gd name="T2" fmla="*/ 3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3" y="0"/>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7" name="Freeform 73"/>
            <p:cNvSpPr/>
            <p:nvPr/>
          </p:nvSpPr>
          <p:spPr bwMode="auto">
            <a:xfrm>
              <a:off x="4619692" y="3400503"/>
              <a:ext cx="10936" cy="8202"/>
            </a:xfrm>
            <a:custGeom>
              <a:avLst/>
              <a:gdLst>
                <a:gd name="T0" fmla="*/ 4 w 7"/>
                <a:gd name="T1" fmla="*/ 3 h 5"/>
                <a:gd name="T2" fmla="*/ 2 w 7"/>
                <a:gd name="T3" fmla="*/ 1 h 5"/>
                <a:gd name="T4" fmla="*/ 4 w 7"/>
                <a:gd name="T5" fmla="*/ 3 h 5"/>
              </a:gdLst>
              <a:ahLst/>
              <a:cxnLst>
                <a:cxn ang="0">
                  <a:pos x="T0" y="T1"/>
                </a:cxn>
                <a:cxn ang="0">
                  <a:pos x="T2" y="T3"/>
                </a:cxn>
                <a:cxn ang="0">
                  <a:pos x="T4" y="T5"/>
                </a:cxn>
              </a:cxnLst>
              <a:rect l="0" t="0" r="r" b="b"/>
              <a:pathLst>
                <a:path w="7" h="5">
                  <a:moveTo>
                    <a:pt x="4" y="3"/>
                  </a:moveTo>
                  <a:cubicBezTo>
                    <a:pt x="7" y="1"/>
                    <a:pt x="4" y="0"/>
                    <a:pt x="2" y="1"/>
                  </a:cubicBezTo>
                  <a:cubicBezTo>
                    <a:pt x="0" y="2"/>
                    <a:pt x="2"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8" name="Freeform 74"/>
            <p:cNvSpPr/>
            <p:nvPr/>
          </p:nvSpPr>
          <p:spPr bwMode="auto">
            <a:xfrm>
              <a:off x="4660019" y="3379314"/>
              <a:ext cx="14354" cy="9569"/>
            </a:xfrm>
            <a:custGeom>
              <a:avLst/>
              <a:gdLst>
                <a:gd name="T0" fmla="*/ 2 w 9"/>
                <a:gd name="T1" fmla="*/ 2 h 6"/>
                <a:gd name="T2" fmla="*/ 5 w 9"/>
                <a:gd name="T3" fmla="*/ 4 h 6"/>
                <a:gd name="T4" fmla="*/ 2 w 9"/>
                <a:gd name="T5" fmla="*/ 2 h 6"/>
              </a:gdLst>
              <a:ahLst/>
              <a:cxnLst>
                <a:cxn ang="0">
                  <a:pos x="T0" y="T1"/>
                </a:cxn>
                <a:cxn ang="0">
                  <a:pos x="T2" y="T3"/>
                </a:cxn>
                <a:cxn ang="0">
                  <a:pos x="T4" y="T5"/>
                </a:cxn>
              </a:cxnLst>
              <a:rect l="0" t="0" r="r" b="b"/>
              <a:pathLst>
                <a:path w="9" h="6">
                  <a:moveTo>
                    <a:pt x="2" y="2"/>
                  </a:moveTo>
                  <a:cubicBezTo>
                    <a:pt x="0" y="3"/>
                    <a:pt x="4" y="6"/>
                    <a:pt x="5" y="4"/>
                  </a:cubicBezTo>
                  <a:cubicBezTo>
                    <a:pt x="9" y="0"/>
                    <a:pt x="5"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09" name="Freeform 75"/>
            <p:cNvSpPr/>
            <p:nvPr/>
          </p:nvSpPr>
          <p:spPr bwMode="auto">
            <a:xfrm>
              <a:off x="4398235" y="3187248"/>
              <a:ext cx="9569" cy="9569"/>
            </a:xfrm>
            <a:custGeom>
              <a:avLst/>
              <a:gdLst>
                <a:gd name="T0" fmla="*/ 3 w 6"/>
                <a:gd name="T1" fmla="*/ 0 h 6"/>
                <a:gd name="T2" fmla="*/ 0 w 6"/>
                <a:gd name="T3" fmla="*/ 3 h 6"/>
                <a:gd name="T4" fmla="*/ 4 w 6"/>
                <a:gd name="T5" fmla="*/ 5 h 6"/>
                <a:gd name="T6" fmla="*/ 3 w 6"/>
                <a:gd name="T7" fmla="*/ 0 h 6"/>
              </a:gdLst>
              <a:ahLst/>
              <a:cxnLst>
                <a:cxn ang="0">
                  <a:pos x="T0" y="T1"/>
                </a:cxn>
                <a:cxn ang="0">
                  <a:pos x="T2" y="T3"/>
                </a:cxn>
                <a:cxn ang="0">
                  <a:pos x="T4" y="T5"/>
                </a:cxn>
                <a:cxn ang="0">
                  <a:pos x="T6" y="T7"/>
                </a:cxn>
              </a:cxnLst>
              <a:rect l="0" t="0" r="r" b="b"/>
              <a:pathLst>
                <a:path w="6" h="6">
                  <a:moveTo>
                    <a:pt x="3" y="0"/>
                  </a:moveTo>
                  <a:cubicBezTo>
                    <a:pt x="0" y="0"/>
                    <a:pt x="1" y="1"/>
                    <a:pt x="0" y="3"/>
                  </a:cubicBezTo>
                  <a:cubicBezTo>
                    <a:pt x="0" y="5"/>
                    <a:pt x="3" y="6"/>
                    <a:pt x="4" y="5"/>
                  </a:cubicBezTo>
                  <a:cubicBezTo>
                    <a:pt x="6" y="4"/>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0" name="Freeform 76"/>
            <p:cNvSpPr/>
            <p:nvPr/>
          </p:nvSpPr>
          <p:spPr bwMode="auto">
            <a:xfrm>
              <a:off x="4398235" y="3200235"/>
              <a:ext cx="9569" cy="6152"/>
            </a:xfrm>
            <a:custGeom>
              <a:avLst/>
              <a:gdLst>
                <a:gd name="T0" fmla="*/ 3 w 6"/>
                <a:gd name="T1" fmla="*/ 3 h 4"/>
                <a:gd name="T2" fmla="*/ 4 w 6"/>
                <a:gd name="T3" fmla="*/ 0 h 4"/>
                <a:gd name="T4" fmla="*/ 3 w 6"/>
                <a:gd name="T5" fmla="*/ 3 h 4"/>
              </a:gdLst>
              <a:ahLst/>
              <a:cxnLst>
                <a:cxn ang="0">
                  <a:pos x="T0" y="T1"/>
                </a:cxn>
                <a:cxn ang="0">
                  <a:pos x="T2" y="T3"/>
                </a:cxn>
                <a:cxn ang="0">
                  <a:pos x="T4" y="T5"/>
                </a:cxn>
              </a:cxnLst>
              <a:rect l="0" t="0" r="r" b="b"/>
              <a:pathLst>
                <a:path w="6" h="4">
                  <a:moveTo>
                    <a:pt x="3" y="3"/>
                  </a:moveTo>
                  <a:cubicBezTo>
                    <a:pt x="5" y="3"/>
                    <a:pt x="6" y="0"/>
                    <a:pt x="4" y="0"/>
                  </a:cubicBezTo>
                  <a:cubicBezTo>
                    <a:pt x="3" y="0"/>
                    <a:pt x="0" y="4"/>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1" name="Freeform 77"/>
            <p:cNvSpPr/>
            <p:nvPr/>
          </p:nvSpPr>
          <p:spPr bwMode="auto">
            <a:xfrm>
              <a:off x="4637463" y="3059432"/>
              <a:ext cx="10936" cy="9569"/>
            </a:xfrm>
            <a:custGeom>
              <a:avLst/>
              <a:gdLst>
                <a:gd name="T0" fmla="*/ 4 w 7"/>
                <a:gd name="T1" fmla="*/ 1 h 6"/>
                <a:gd name="T2" fmla="*/ 2 w 7"/>
                <a:gd name="T3" fmla="*/ 5 h 6"/>
                <a:gd name="T4" fmla="*/ 4 w 7"/>
                <a:gd name="T5" fmla="*/ 1 h 6"/>
              </a:gdLst>
              <a:ahLst/>
              <a:cxnLst>
                <a:cxn ang="0">
                  <a:pos x="T0" y="T1"/>
                </a:cxn>
                <a:cxn ang="0">
                  <a:pos x="T2" y="T3"/>
                </a:cxn>
                <a:cxn ang="0">
                  <a:pos x="T4" y="T5"/>
                </a:cxn>
              </a:cxnLst>
              <a:rect l="0" t="0" r="r" b="b"/>
              <a:pathLst>
                <a:path w="7" h="6">
                  <a:moveTo>
                    <a:pt x="4" y="1"/>
                  </a:moveTo>
                  <a:cubicBezTo>
                    <a:pt x="2" y="2"/>
                    <a:pt x="0" y="6"/>
                    <a:pt x="2" y="5"/>
                  </a:cubicBezTo>
                  <a:cubicBezTo>
                    <a:pt x="5" y="3"/>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2" name="Freeform 78"/>
            <p:cNvSpPr/>
            <p:nvPr/>
          </p:nvSpPr>
          <p:spPr bwMode="auto">
            <a:xfrm>
              <a:off x="4719484" y="2723147"/>
              <a:ext cx="45111" cy="19138"/>
            </a:xfrm>
            <a:custGeom>
              <a:avLst/>
              <a:gdLst>
                <a:gd name="T0" fmla="*/ 17 w 28"/>
                <a:gd name="T1" fmla="*/ 3 h 12"/>
                <a:gd name="T2" fmla="*/ 5 w 28"/>
                <a:gd name="T3" fmla="*/ 2 h 12"/>
                <a:gd name="T4" fmla="*/ 25 w 28"/>
                <a:gd name="T5" fmla="*/ 10 h 12"/>
                <a:gd name="T6" fmla="*/ 17 w 28"/>
                <a:gd name="T7" fmla="*/ 3 h 12"/>
              </a:gdLst>
              <a:ahLst/>
              <a:cxnLst>
                <a:cxn ang="0">
                  <a:pos x="T0" y="T1"/>
                </a:cxn>
                <a:cxn ang="0">
                  <a:pos x="T2" y="T3"/>
                </a:cxn>
                <a:cxn ang="0">
                  <a:pos x="T4" y="T5"/>
                </a:cxn>
                <a:cxn ang="0">
                  <a:pos x="T6" y="T7"/>
                </a:cxn>
              </a:cxnLst>
              <a:rect l="0" t="0" r="r" b="b"/>
              <a:pathLst>
                <a:path w="28" h="12">
                  <a:moveTo>
                    <a:pt x="17" y="3"/>
                  </a:moveTo>
                  <a:cubicBezTo>
                    <a:pt x="11" y="0"/>
                    <a:pt x="0" y="1"/>
                    <a:pt x="5" y="2"/>
                  </a:cubicBezTo>
                  <a:cubicBezTo>
                    <a:pt x="9" y="4"/>
                    <a:pt x="18" y="12"/>
                    <a:pt x="25" y="10"/>
                  </a:cubicBezTo>
                  <a:cubicBezTo>
                    <a:pt x="28" y="9"/>
                    <a:pt x="24" y="6"/>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3" name="Freeform 79"/>
            <p:cNvSpPr/>
            <p:nvPr/>
          </p:nvSpPr>
          <p:spPr bwMode="auto">
            <a:xfrm>
              <a:off x="4751609" y="2781244"/>
              <a:ext cx="19822" cy="23923"/>
            </a:xfrm>
            <a:custGeom>
              <a:avLst/>
              <a:gdLst>
                <a:gd name="T0" fmla="*/ 3 w 12"/>
                <a:gd name="T1" fmla="*/ 15 h 15"/>
                <a:gd name="T2" fmla="*/ 11 w 12"/>
                <a:gd name="T3" fmla="*/ 9 h 15"/>
                <a:gd name="T4" fmla="*/ 10 w 12"/>
                <a:gd name="T5" fmla="*/ 3 h 15"/>
                <a:gd name="T6" fmla="*/ 4 w 12"/>
                <a:gd name="T7" fmla="*/ 9 h 15"/>
                <a:gd name="T8" fmla="*/ 3 w 12"/>
                <a:gd name="T9" fmla="*/ 15 h 15"/>
              </a:gdLst>
              <a:ahLst/>
              <a:cxnLst>
                <a:cxn ang="0">
                  <a:pos x="T0" y="T1"/>
                </a:cxn>
                <a:cxn ang="0">
                  <a:pos x="T2" y="T3"/>
                </a:cxn>
                <a:cxn ang="0">
                  <a:pos x="T4" y="T5"/>
                </a:cxn>
                <a:cxn ang="0">
                  <a:pos x="T6" y="T7"/>
                </a:cxn>
                <a:cxn ang="0">
                  <a:pos x="T8" y="T9"/>
                </a:cxn>
              </a:cxnLst>
              <a:rect l="0" t="0" r="r" b="b"/>
              <a:pathLst>
                <a:path w="12" h="15">
                  <a:moveTo>
                    <a:pt x="3" y="15"/>
                  </a:moveTo>
                  <a:cubicBezTo>
                    <a:pt x="4" y="15"/>
                    <a:pt x="12" y="10"/>
                    <a:pt x="11" y="9"/>
                  </a:cubicBezTo>
                  <a:cubicBezTo>
                    <a:pt x="9" y="8"/>
                    <a:pt x="10" y="5"/>
                    <a:pt x="10" y="3"/>
                  </a:cubicBezTo>
                  <a:cubicBezTo>
                    <a:pt x="10" y="0"/>
                    <a:pt x="7" y="5"/>
                    <a:pt x="4" y="9"/>
                  </a:cubicBezTo>
                  <a:cubicBezTo>
                    <a:pt x="1" y="12"/>
                    <a:pt x="0" y="15"/>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4" name="Freeform 80"/>
            <p:cNvSpPr/>
            <p:nvPr/>
          </p:nvSpPr>
          <p:spPr bwMode="auto">
            <a:xfrm>
              <a:off x="4790568" y="2682819"/>
              <a:ext cx="101843" cy="109361"/>
            </a:xfrm>
            <a:custGeom>
              <a:avLst/>
              <a:gdLst>
                <a:gd name="T0" fmla="*/ 39 w 63"/>
                <a:gd name="T1" fmla="*/ 26 h 68"/>
                <a:gd name="T2" fmla="*/ 37 w 63"/>
                <a:gd name="T3" fmla="*/ 22 h 68"/>
                <a:gd name="T4" fmla="*/ 30 w 63"/>
                <a:gd name="T5" fmla="*/ 27 h 68"/>
                <a:gd name="T6" fmla="*/ 33 w 63"/>
                <a:gd name="T7" fmla="*/ 17 h 68"/>
                <a:gd name="T8" fmla="*/ 40 w 63"/>
                <a:gd name="T9" fmla="*/ 9 h 68"/>
                <a:gd name="T10" fmla="*/ 41 w 63"/>
                <a:gd name="T11" fmla="*/ 5 h 68"/>
                <a:gd name="T12" fmla="*/ 45 w 63"/>
                <a:gd name="T13" fmla="*/ 1 h 68"/>
                <a:gd name="T14" fmla="*/ 34 w 63"/>
                <a:gd name="T15" fmla="*/ 5 h 68"/>
                <a:gd name="T16" fmla="*/ 24 w 63"/>
                <a:gd name="T17" fmla="*/ 15 h 68"/>
                <a:gd name="T18" fmla="*/ 16 w 63"/>
                <a:gd name="T19" fmla="*/ 29 h 68"/>
                <a:gd name="T20" fmla="*/ 16 w 63"/>
                <a:gd name="T21" fmla="*/ 34 h 68"/>
                <a:gd name="T22" fmla="*/ 12 w 63"/>
                <a:gd name="T23" fmla="*/ 36 h 68"/>
                <a:gd name="T24" fmla="*/ 4 w 63"/>
                <a:gd name="T25" fmla="*/ 42 h 68"/>
                <a:gd name="T26" fmla="*/ 7 w 63"/>
                <a:gd name="T27" fmla="*/ 44 h 68"/>
                <a:gd name="T28" fmla="*/ 2 w 63"/>
                <a:gd name="T29" fmla="*/ 51 h 68"/>
                <a:gd name="T30" fmla="*/ 8 w 63"/>
                <a:gd name="T31" fmla="*/ 54 h 68"/>
                <a:gd name="T32" fmla="*/ 27 w 63"/>
                <a:gd name="T33" fmla="*/ 53 h 68"/>
                <a:gd name="T34" fmla="*/ 29 w 63"/>
                <a:gd name="T35" fmla="*/ 56 h 68"/>
                <a:gd name="T36" fmla="*/ 29 w 63"/>
                <a:gd name="T37" fmla="*/ 62 h 68"/>
                <a:gd name="T38" fmla="*/ 35 w 63"/>
                <a:gd name="T39" fmla="*/ 64 h 68"/>
                <a:gd name="T40" fmla="*/ 41 w 63"/>
                <a:gd name="T41" fmla="*/ 58 h 68"/>
                <a:gd name="T42" fmla="*/ 44 w 63"/>
                <a:gd name="T43" fmla="*/ 56 h 68"/>
                <a:gd name="T44" fmla="*/ 49 w 63"/>
                <a:gd name="T45" fmla="*/ 51 h 68"/>
                <a:gd name="T46" fmla="*/ 50 w 63"/>
                <a:gd name="T47" fmla="*/ 55 h 68"/>
                <a:gd name="T48" fmla="*/ 48 w 63"/>
                <a:gd name="T49" fmla="*/ 62 h 68"/>
                <a:gd name="T50" fmla="*/ 53 w 63"/>
                <a:gd name="T51" fmla="*/ 60 h 68"/>
                <a:gd name="T52" fmla="*/ 56 w 63"/>
                <a:gd name="T53" fmla="*/ 66 h 68"/>
                <a:gd name="T54" fmla="*/ 63 w 63"/>
                <a:gd name="T55" fmla="*/ 54 h 68"/>
                <a:gd name="T56" fmla="*/ 59 w 63"/>
                <a:gd name="T57" fmla="*/ 54 h 68"/>
                <a:gd name="T58" fmla="*/ 61 w 63"/>
                <a:gd name="T59" fmla="*/ 49 h 68"/>
                <a:gd name="T60" fmla="*/ 55 w 63"/>
                <a:gd name="T61" fmla="*/ 51 h 68"/>
                <a:gd name="T62" fmla="*/ 60 w 63"/>
                <a:gd name="T63" fmla="*/ 44 h 68"/>
                <a:gd name="T64" fmla="*/ 58 w 63"/>
                <a:gd name="T65" fmla="*/ 44 h 68"/>
                <a:gd name="T66" fmla="*/ 57 w 63"/>
                <a:gd name="T67" fmla="*/ 38 h 68"/>
                <a:gd name="T68" fmla="*/ 59 w 63"/>
                <a:gd name="T69" fmla="*/ 32 h 68"/>
                <a:gd name="T70" fmla="*/ 49 w 63"/>
                <a:gd name="T71" fmla="*/ 30 h 68"/>
                <a:gd name="T72" fmla="*/ 43 w 63"/>
                <a:gd name="T73" fmla="*/ 31 h 68"/>
                <a:gd name="T74" fmla="*/ 39 w 63"/>
                <a:gd name="T75"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8">
                  <a:moveTo>
                    <a:pt x="39" y="26"/>
                  </a:moveTo>
                  <a:cubicBezTo>
                    <a:pt x="39" y="25"/>
                    <a:pt x="39" y="22"/>
                    <a:pt x="37" y="22"/>
                  </a:cubicBezTo>
                  <a:cubicBezTo>
                    <a:pt x="36" y="21"/>
                    <a:pt x="31" y="25"/>
                    <a:pt x="30" y="27"/>
                  </a:cubicBezTo>
                  <a:cubicBezTo>
                    <a:pt x="29" y="28"/>
                    <a:pt x="33" y="18"/>
                    <a:pt x="33" y="17"/>
                  </a:cubicBezTo>
                  <a:cubicBezTo>
                    <a:pt x="33" y="16"/>
                    <a:pt x="40" y="9"/>
                    <a:pt x="40" y="9"/>
                  </a:cubicBezTo>
                  <a:cubicBezTo>
                    <a:pt x="41" y="8"/>
                    <a:pt x="40" y="6"/>
                    <a:pt x="41" y="5"/>
                  </a:cubicBezTo>
                  <a:cubicBezTo>
                    <a:pt x="41" y="4"/>
                    <a:pt x="44" y="2"/>
                    <a:pt x="45" y="1"/>
                  </a:cubicBezTo>
                  <a:cubicBezTo>
                    <a:pt x="45" y="0"/>
                    <a:pt x="35" y="4"/>
                    <a:pt x="34" y="5"/>
                  </a:cubicBezTo>
                  <a:cubicBezTo>
                    <a:pt x="33" y="6"/>
                    <a:pt x="28" y="12"/>
                    <a:pt x="24" y="15"/>
                  </a:cubicBezTo>
                  <a:cubicBezTo>
                    <a:pt x="21" y="19"/>
                    <a:pt x="17" y="27"/>
                    <a:pt x="16" y="29"/>
                  </a:cubicBezTo>
                  <a:cubicBezTo>
                    <a:pt x="15" y="31"/>
                    <a:pt x="15" y="31"/>
                    <a:pt x="16" y="34"/>
                  </a:cubicBezTo>
                  <a:cubicBezTo>
                    <a:pt x="17" y="36"/>
                    <a:pt x="13" y="35"/>
                    <a:pt x="12" y="36"/>
                  </a:cubicBezTo>
                  <a:cubicBezTo>
                    <a:pt x="11" y="36"/>
                    <a:pt x="6" y="39"/>
                    <a:pt x="4" y="42"/>
                  </a:cubicBezTo>
                  <a:cubicBezTo>
                    <a:pt x="1" y="44"/>
                    <a:pt x="6" y="44"/>
                    <a:pt x="7" y="44"/>
                  </a:cubicBezTo>
                  <a:cubicBezTo>
                    <a:pt x="9" y="44"/>
                    <a:pt x="4" y="48"/>
                    <a:pt x="2" y="51"/>
                  </a:cubicBezTo>
                  <a:cubicBezTo>
                    <a:pt x="0" y="53"/>
                    <a:pt x="5" y="54"/>
                    <a:pt x="8" y="54"/>
                  </a:cubicBezTo>
                  <a:cubicBezTo>
                    <a:pt x="12" y="54"/>
                    <a:pt x="25" y="53"/>
                    <a:pt x="27" y="53"/>
                  </a:cubicBezTo>
                  <a:cubicBezTo>
                    <a:pt x="30" y="53"/>
                    <a:pt x="32" y="55"/>
                    <a:pt x="29" y="56"/>
                  </a:cubicBezTo>
                  <a:cubicBezTo>
                    <a:pt x="27" y="58"/>
                    <a:pt x="28" y="59"/>
                    <a:pt x="29" y="62"/>
                  </a:cubicBezTo>
                  <a:cubicBezTo>
                    <a:pt x="30" y="65"/>
                    <a:pt x="33" y="64"/>
                    <a:pt x="35" y="64"/>
                  </a:cubicBezTo>
                  <a:cubicBezTo>
                    <a:pt x="37" y="63"/>
                    <a:pt x="40" y="60"/>
                    <a:pt x="41" y="58"/>
                  </a:cubicBezTo>
                  <a:cubicBezTo>
                    <a:pt x="41" y="57"/>
                    <a:pt x="43" y="56"/>
                    <a:pt x="44" y="56"/>
                  </a:cubicBezTo>
                  <a:cubicBezTo>
                    <a:pt x="45" y="56"/>
                    <a:pt x="47" y="52"/>
                    <a:pt x="49" y="51"/>
                  </a:cubicBezTo>
                  <a:cubicBezTo>
                    <a:pt x="50" y="50"/>
                    <a:pt x="49" y="53"/>
                    <a:pt x="50" y="55"/>
                  </a:cubicBezTo>
                  <a:cubicBezTo>
                    <a:pt x="52" y="57"/>
                    <a:pt x="48" y="61"/>
                    <a:pt x="48" y="62"/>
                  </a:cubicBezTo>
                  <a:cubicBezTo>
                    <a:pt x="47" y="64"/>
                    <a:pt x="51" y="60"/>
                    <a:pt x="53" y="60"/>
                  </a:cubicBezTo>
                  <a:cubicBezTo>
                    <a:pt x="55" y="60"/>
                    <a:pt x="53" y="64"/>
                    <a:pt x="56" y="66"/>
                  </a:cubicBezTo>
                  <a:cubicBezTo>
                    <a:pt x="59" y="68"/>
                    <a:pt x="62" y="56"/>
                    <a:pt x="63" y="54"/>
                  </a:cubicBezTo>
                  <a:cubicBezTo>
                    <a:pt x="63" y="52"/>
                    <a:pt x="60" y="53"/>
                    <a:pt x="59" y="54"/>
                  </a:cubicBezTo>
                  <a:cubicBezTo>
                    <a:pt x="57" y="55"/>
                    <a:pt x="60" y="50"/>
                    <a:pt x="61" y="49"/>
                  </a:cubicBezTo>
                  <a:cubicBezTo>
                    <a:pt x="62" y="47"/>
                    <a:pt x="54" y="52"/>
                    <a:pt x="55" y="51"/>
                  </a:cubicBezTo>
                  <a:cubicBezTo>
                    <a:pt x="55" y="50"/>
                    <a:pt x="58" y="46"/>
                    <a:pt x="60" y="44"/>
                  </a:cubicBezTo>
                  <a:cubicBezTo>
                    <a:pt x="61" y="42"/>
                    <a:pt x="59" y="43"/>
                    <a:pt x="58" y="44"/>
                  </a:cubicBezTo>
                  <a:cubicBezTo>
                    <a:pt x="57" y="45"/>
                    <a:pt x="58" y="41"/>
                    <a:pt x="57" y="38"/>
                  </a:cubicBezTo>
                  <a:cubicBezTo>
                    <a:pt x="56" y="36"/>
                    <a:pt x="58" y="33"/>
                    <a:pt x="59" y="32"/>
                  </a:cubicBezTo>
                  <a:cubicBezTo>
                    <a:pt x="61" y="31"/>
                    <a:pt x="51" y="30"/>
                    <a:pt x="49" y="30"/>
                  </a:cubicBezTo>
                  <a:cubicBezTo>
                    <a:pt x="47" y="30"/>
                    <a:pt x="46" y="30"/>
                    <a:pt x="43" y="31"/>
                  </a:cubicBezTo>
                  <a:cubicBezTo>
                    <a:pt x="41" y="31"/>
                    <a:pt x="39" y="27"/>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5" name="Freeform 81"/>
            <p:cNvSpPr/>
            <p:nvPr/>
          </p:nvSpPr>
          <p:spPr bwMode="auto">
            <a:xfrm>
              <a:off x="4545189" y="2425137"/>
              <a:ext cx="19138" cy="24606"/>
            </a:xfrm>
            <a:custGeom>
              <a:avLst/>
              <a:gdLst>
                <a:gd name="T0" fmla="*/ 3 w 12"/>
                <a:gd name="T1" fmla="*/ 14 h 15"/>
                <a:gd name="T2" fmla="*/ 11 w 12"/>
                <a:gd name="T3" fmla="*/ 5 h 15"/>
                <a:gd name="T4" fmla="*/ 8 w 12"/>
                <a:gd name="T5" fmla="*/ 0 h 15"/>
                <a:gd name="T6" fmla="*/ 3 w 12"/>
                <a:gd name="T7" fmla="*/ 14 h 15"/>
              </a:gdLst>
              <a:ahLst/>
              <a:cxnLst>
                <a:cxn ang="0">
                  <a:pos x="T0" y="T1"/>
                </a:cxn>
                <a:cxn ang="0">
                  <a:pos x="T2" y="T3"/>
                </a:cxn>
                <a:cxn ang="0">
                  <a:pos x="T4" y="T5"/>
                </a:cxn>
                <a:cxn ang="0">
                  <a:pos x="T6" y="T7"/>
                </a:cxn>
              </a:cxnLst>
              <a:rect l="0" t="0" r="r" b="b"/>
              <a:pathLst>
                <a:path w="12" h="15">
                  <a:moveTo>
                    <a:pt x="3" y="14"/>
                  </a:moveTo>
                  <a:cubicBezTo>
                    <a:pt x="6" y="15"/>
                    <a:pt x="11" y="7"/>
                    <a:pt x="11" y="5"/>
                  </a:cubicBezTo>
                  <a:cubicBezTo>
                    <a:pt x="12" y="4"/>
                    <a:pt x="11" y="0"/>
                    <a:pt x="8" y="0"/>
                  </a:cubicBezTo>
                  <a:cubicBezTo>
                    <a:pt x="4" y="1"/>
                    <a:pt x="0" y="14"/>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6" name="Freeform 82"/>
            <p:cNvSpPr/>
            <p:nvPr/>
          </p:nvSpPr>
          <p:spPr bwMode="auto">
            <a:xfrm>
              <a:off x="4496660" y="2412151"/>
              <a:ext cx="41694" cy="29391"/>
            </a:xfrm>
            <a:custGeom>
              <a:avLst/>
              <a:gdLst>
                <a:gd name="T0" fmla="*/ 14 w 26"/>
                <a:gd name="T1" fmla="*/ 3 h 18"/>
                <a:gd name="T2" fmla="*/ 5 w 26"/>
                <a:gd name="T3" fmla="*/ 10 h 18"/>
                <a:gd name="T4" fmla="*/ 1 w 26"/>
                <a:gd name="T5" fmla="*/ 16 h 18"/>
                <a:gd name="T6" fmla="*/ 4 w 26"/>
                <a:gd name="T7" fmla="*/ 15 h 18"/>
                <a:gd name="T8" fmla="*/ 7 w 26"/>
                <a:gd name="T9" fmla="*/ 15 h 18"/>
                <a:gd name="T10" fmla="*/ 14 w 26"/>
                <a:gd name="T11" fmla="*/ 13 h 18"/>
                <a:gd name="T12" fmla="*/ 25 w 26"/>
                <a:gd name="T13" fmla="*/ 2 h 18"/>
                <a:gd name="T14" fmla="*/ 22 w 26"/>
                <a:gd name="T15" fmla="*/ 3 h 18"/>
                <a:gd name="T16" fmla="*/ 14 w 2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4" y="3"/>
                  </a:moveTo>
                  <a:cubicBezTo>
                    <a:pt x="11" y="4"/>
                    <a:pt x="7" y="8"/>
                    <a:pt x="5" y="10"/>
                  </a:cubicBezTo>
                  <a:cubicBezTo>
                    <a:pt x="2" y="13"/>
                    <a:pt x="0" y="15"/>
                    <a:pt x="1" y="16"/>
                  </a:cubicBezTo>
                  <a:cubicBezTo>
                    <a:pt x="2" y="18"/>
                    <a:pt x="3" y="16"/>
                    <a:pt x="4" y="15"/>
                  </a:cubicBezTo>
                  <a:cubicBezTo>
                    <a:pt x="6" y="14"/>
                    <a:pt x="4" y="16"/>
                    <a:pt x="7" y="15"/>
                  </a:cubicBezTo>
                  <a:cubicBezTo>
                    <a:pt x="8" y="15"/>
                    <a:pt x="10" y="14"/>
                    <a:pt x="14" y="13"/>
                  </a:cubicBezTo>
                  <a:cubicBezTo>
                    <a:pt x="19" y="12"/>
                    <a:pt x="25" y="5"/>
                    <a:pt x="25" y="2"/>
                  </a:cubicBezTo>
                  <a:cubicBezTo>
                    <a:pt x="26" y="0"/>
                    <a:pt x="24" y="2"/>
                    <a:pt x="22" y="3"/>
                  </a:cubicBezTo>
                  <a:cubicBezTo>
                    <a:pt x="20" y="3"/>
                    <a:pt x="18"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7" name="Freeform 83"/>
            <p:cNvSpPr/>
            <p:nvPr/>
          </p:nvSpPr>
          <p:spPr bwMode="auto">
            <a:xfrm>
              <a:off x="4459751" y="2332864"/>
              <a:ext cx="98425" cy="82705"/>
            </a:xfrm>
            <a:custGeom>
              <a:avLst/>
              <a:gdLst>
                <a:gd name="T0" fmla="*/ 61 w 61"/>
                <a:gd name="T1" fmla="*/ 36 h 51"/>
                <a:gd name="T2" fmla="*/ 55 w 61"/>
                <a:gd name="T3" fmla="*/ 32 h 51"/>
                <a:gd name="T4" fmla="*/ 50 w 61"/>
                <a:gd name="T5" fmla="*/ 35 h 51"/>
                <a:gd name="T6" fmla="*/ 49 w 61"/>
                <a:gd name="T7" fmla="*/ 22 h 51"/>
                <a:gd name="T8" fmla="*/ 41 w 61"/>
                <a:gd name="T9" fmla="*/ 18 h 51"/>
                <a:gd name="T10" fmla="*/ 38 w 61"/>
                <a:gd name="T11" fmla="*/ 12 h 51"/>
                <a:gd name="T12" fmla="*/ 33 w 61"/>
                <a:gd name="T13" fmla="*/ 7 h 51"/>
                <a:gd name="T14" fmla="*/ 29 w 61"/>
                <a:gd name="T15" fmla="*/ 12 h 51"/>
                <a:gd name="T16" fmla="*/ 30 w 61"/>
                <a:gd name="T17" fmla="*/ 5 h 51"/>
                <a:gd name="T18" fmla="*/ 27 w 61"/>
                <a:gd name="T19" fmla="*/ 0 h 51"/>
                <a:gd name="T20" fmla="*/ 22 w 61"/>
                <a:gd name="T21" fmla="*/ 6 h 51"/>
                <a:gd name="T22" fmla="*/ 15 w 61"/>
                <a:gd name="T23" fmla="*/ 28 h 51"/>
                <a:gd name="T24" fmla="*/ 6 w 61"/>
                <a:gd name="T25" fmla="*/ 33 h 51"/>
                <a:gd name="T26" fmla="*/ 1 w 61"/>
                <a:gd name="T27" fmla="*/ 39 h 51"/>
                <a:gd name="T28" fmla="*/ 11 w 61"/>
                <a:gd name="T29" fmla="*/ 41 h 51"/>
                <a:gd name="T30" fmla="*/ 10 w 61"/>
                <a:gd name="T31" fmla="*/ 51 h 51"/>
                <a:gd name="T32" fmla="*/ 23 w 61"/>
                <a:gd name="T33" fmla="*/ 48 h 51"/>
                <a:gd name="T34" fmla="*/ 30 w 61"/>
                <a:gd name="T35" fmla="*/ 40 h 51"/>
                <a:gd name="T36" fmla="*/ 31 w 61"/>
                <a:gd name="T37" fmla="*/ 36 h 51"/>
                <a:gd name="T38" fmla="*/ 39 w 61"/>
                <a:gd name="T39" fmla="*/ 30 h 51"/>
                <a:gd name="T40" fmla="*/ 39 w 61"/>
                <a:gd name="T41" fmla="*/ 35 h 51"/>
                <a:gd name="T42" fmla="*/ 43 w 61"/>
                <a:gd name="T43" fmla="*/ 38 h 51"/>
                <a:gd name="T44" fmla="*/ 53 w 61"/>
                <a:gd name="T45" fmla="*/ 42 h 51"/>
                <a:gd name="T46" fmla="*/ 61 w 61"/>
                <a:gd name="T47"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1">
                  <a:moveTo>
                    <a:pt x="61" y="36"/>
                  </a:moveTo>
                  <a:cubicBezTo>
                    <a:pt x="61" y="34"/>
                    <a:pt x="58" y="33"/>
                    <a:pt x="55" y="32"/>
                  </a:cubicBezTo>
                  <a:cubicBezTo>
                    <a:pt x="51" y="32"/>
                    <a:pt x="53" y="34"/>
                    <a:pt x="50" y="35"/>
                  </a:cubicBezTo>
                  <a:cubicBezTo>
                    <a:pt x="47" y="36"/>
                    <a:pt x="52" y="23"/>
                    <a:pt x="49" y="22"/>
                  </a:cubicBezTo>
                  <a:cubicBezTo>
                    <a:pt x="46" y="21"/>
                    <a:pt x="41" y="21"/>
                    <a:pt x="41" y="18"/>
                  </a:cubicBezTo>
                  <a:cubicBezTo>
                    <a:pt x="41" y="16"/>
                    <a:pt x="40" y="13"/>
                    <a:pt x="38" y="12"/>
                  </a:cubicBezTo>
                  <a:cubicBezTo>
                    <a:pt x="36" y="11"/>
                    <a:pt x="35" y="9"/>
                    <a:pt x="33" y="7"/>
                  </a:cubicBezTo>
                  <a:cubicBezTo>
                    <a:pt x="31" y="6"/>
                    <a:pt x="31" y="11"/>
                    <a:pt x="29" y="12"/>
                  </a:cubicBezTo>
                  <a:cubicBezTo>
                    <a:pt x="26" y="12"/>
                    <a:pt x="29" y="7"/>
                    <a:pt x="30" y="5"/>
                  </a:cubicBezTo>
                  <a:cubicBezTo>
                    <a:pt x="31" y="3"/>
                    <a:pt x="29" y="0"/>
                    <a:pt x="27" y="0"/>
                  </a:cubicBezTo>
                  <a:cubicBezTo>
                    <a:pt x="25" y="1"/>
                    <a:pt x="24" y="4"/>
                    <a:pt x="22" y="6"/>
                  </a:cubicBezTo>
                  <a:cubicBezTo>
                    <a:pt x="21" y="8"/>
                    <a:pt x="16" y="25"/>
                    <a:pt x="15" y="28"/>
                  </a:cubicBezTo>
                  <a:cubicBezTo>
                    <a:pt x="15" y="31"/>
                    <a:pt x="12" y="31"/>
                    <a:pt x="6" y="33"/>
                  </a:cubicBezTo>
                  <a:cubicBezTo>
                    <a:pt x="0" y="36"/>
                    <a:pt x="0" y="37"/>
                    <a:pt x="1" y="39"/>
                  </a:cubicBezTo>
                  <a:cubicBezTo>
                    <a:pt x="1" y="42"/>
                    <a:pt x="9" y="41"/>
                    <a:pt x="11" y="41"/>
                  </a:cubicBezTo>
                  <a:cubicBezTo>
                    <a:pt x="13" y="42"/>
                    <a:pt x="6" y="50"/>
                    <a:pt x="10" y="51"/>
                  </a:cubicBezTo>
                  <a:cubicBezTo>
                    <a:pt x="13" y="51"/>
                    <a:pt x="22" y="48"/>
                    <a:pt x="23" y="48"/>
                  </a:cubicBezTo>
                  <a:cubicBezTo>
                    <a:pt x="24" y="48"/>
                    <a:pt x="28" y="41"/>
                    <a:pt x="30" y="40"/>
                  </a:cubicBezTo>
                  <a:cubicBezTo>
                    <a:pt x="32" y="38"/>
                    <a:pt x="31" y="37"/>
                    <a:pt x="31" y="36"/>
                  </a:cubicBezTo>
                  <a:cubicBezTo>
                    <a:pt x="31" y="35"/>
                    <a:pt x="37" y="30"/>
                    <a:pt x="39" y="30"/>
                  </a:cubicBezTo>
                  <a:cubicBezTo>
                    <a:pt x="41" y="29"/>
                    <a:pt x="40" y="33"/>
                    <a:pt x="39" y="35"/>
                  </a:cubicBezTo>
                  <a:cubicBezTo>
                    <a:pt x="38" y="36"/>
                    <a:pt x="39" y="38"/>
                    <a:pt x="43" y="38"/>
                  </a:cubicBezTo>
                  <a:cubicBezTo>
                    <a:pt x="47" y="39"/>
                    <a:pt x="49" y="42"/>
                    <a:pt x="53" y="42"/>
                  </a:cubicBezTo>
                  <a:cubicBezTo>
                    <a:pt x="57" y="42"/>
                    <a:pt x="61" y="37"/>
                    <a:pt x="6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8" name="Freeform 84"/>
            <p:cNvSpPr/>
            <p:nvPr/>
          </p:nvSpPr>
          <p:spPr bwMode="auto">
            <a:xfrm>
              <a:off x="4584149" y="2399164"/>
              <a:ext cx="19138" cy="15037"/>
            </a:xfrm>
            <a:custGeom>
              <a:avLst/>
              <a:gdLst>
                <a:gd name="T0" fmla="*/ 3 w 12"/>
                <a:gd name="T1" fmla="*/ 1 h 9"/>
                <a:gd name="T2" fmla="*/ 3 w 12"/>
                <a:gd name="T3" fmla="*/ 8 h 9"/>
                <a:gd name="T4" fmla="*/ 10 w 12"/>
                <a:gd name="T5" fmla="*/ 6 h 9"/>
                <a:gd name="T6" fmla="*/ 7 w 12"/>
                <a:gd name="T7" fmla="*/ 4 h 9"/>
                <a:gd name="T8" fmla="*/ 3 w 12"/>
                <a:gd name="T9" fmla="*/ 1 h 9"/>
              </a:gdLst>
              <a:ahLst/>
              <a:cxnLst>
                <a:cxn ang="0">
                  <a:pos x="T0" y="T1"/>
                </a:cxn>
                <a:cxn ang="0">
                  <a:pos x="T2" y="T3"/>
                </a:cxn>
                <a:cxn ang="0">
                  <a:pos x="T4" y="T5"/>
                </a:cxn>
                <a:cxn ang="0">
                  <a:pos x="T6" y="T7"/>
                </a:cxn>
                <a:cxn ang="0">
                  <a:pos x="T8" y="T9"/>
                </a:cxn>
              </a:cxnLst>
              <a:rect l="0" t="0" r="r" b="b"/>
              <a:pathLst>
                <a:path w="12" h="9">
                  <a:moveTo>
                    <a:pt x="3" y="1"/>
                  </a:moveTo>
                  <a:cubicBezTo>
                    <a:pt x="0" y="2"/>
                    <a:pt x="1" y="6"/>
                    <a:pt x="3" y="8"/>
                  </a:cubicBezTo>
                  <a:cubicBezTo>
                    <a:pt x="4" y="9"/>
                    <a:pt x="8" y="7"/>
                    <a:pt x="10" y="6"/>
                  </a:cubicBezTo>
                  <a:cubicBezTo>
                    <a:pt x="12" y="5"/>
                    <a:pt x="7" y="4"/>
                    <a:pt x="7" y="4"/>
                  </a:cubicBezTo>
                  <a:cubicBezTo>
                    <a:pt x="6"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19" name="Freeform 85"/>
            <p:cNvSpPr/>
            <p:nvPr/>
          </p:nvSpPr>
          <p:spPr bwMode="auto">
            <a:xfrm>
              <a:off x="4599870" y="2394379"/>
              <a:ext cx="16404" cy="10253"/>
            </a:xfrm>
            <a:custGeom>
              <a:avLst/>
              <a:gdLst>
                <a:gd name="T0" fmla="*/ 1 w 10"/>
                <a:gd name="T1" fmla="*/ 2 h 6"/>
                <a:gd name="T2" fmla="*/ 7 w 10"/>
                <a:gd name="T3" fmla="*/ 6 h 6"/>
                <a:gd name="T4" fmla="*/ 6 w 10"/>
                <a:gd name="T5" fmla="*/ 2 h 6"/>
                <a:gd name="T6" fmla="*/ 1 w 10"/>
                <a:gd name="T7" fmla="*/ 2 h 6"/>
              </a:gdLst>
              <a:ahLst/>
              <a:cxnLst>
                <a:cxn ang="0">
                  <a:pos x="T0" y="T1"/>
                </a:cxn>
                <a:cxn ang="0">
                  <a:pos x="T2" y="T3"/>
                </a:cxn>
                <a:cxn ang="0">
                  <a:pos x="T4" y="T5"/>
                </a:cxn>
                <a:cxn ang="0">
                  <a:pos x="T6" y="T7"/>
                </a:cxn>
              </a:cxnLst>
              <a:rect l="0" t="0" r="r" b="b"/>
              <a:pathLst>
                <a:path w="10" h="6">
                  <a:moveTo>
                    <a:pt x="1" y="2"/>
                  </a:moveTo>
                  <a:cubicBezTo>
                    <a:pt x="0" y="3"/>
                    <a:pt x="3" y="6"/>
                    <a:pt x="7" y="6"/>
                  </a:cubicBezTo>
                  <a:cubicBezTo>
                    <a:pt x="10" y="6"/>
                    <a:pt x="7" y="3"/>
                    <a:pt x="6" y="2"/>
                  </a:cubicBezTo>
                  <a:cubicBezTo>
                    <a:pt x="4" y="0"/>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0" name="Freeform 86"/>
            <p:cNvSpPr/>
            <p:nvPr/>
          </p:nvSpPr>
          <p:spPr bwMode="auto">
            <a:xfrm>
              <a:off x="4653184" y="2265197"/>
              <a:ext cx="21189" cy="19138"/>
            </a:xfrm>
            <a:custGeom>
              <a:avLst/>
              <a:gdLst>
                <a:gd name="T0" fmla="*/ 5 w 13"/>
                <a:gd name="T1" fmla="*/ 12 h 12"/>
                <a:gd name="T2" fmla="*/ 11 w 13"/>
                <a:gd name="T3" fmla="*/ 9 h 12"/>
                <a:gd name="T4" fmla="*/ 9 w 13"/>
                <a:gd name="T5" fmla="*/ 0 h 12"/>
                <a:gd name="T6" fmla="*/ 0 w 13"/>
                <a:gd name="T7" fmla="*/ 5 h 12"/>
                <a:gd name="T8" fmla="*/ 5 w 13"/>
                <a:gd name="T9" fmla="*/ 12 h 12"/>
              </a:gdLst>
              <a:ahLst/>
              <a:cxnLst>
                <a:cxn ang="0">
                  <a:pos x="T0" y="T1"/>
                </a:cxn>
                <a:cxn ang="0">
                  <a:pos x="T2" y="T3"/>
                </a:cxn>
                <a:cxn ang="0">
                  <a:pos x="T4" y="T5"/>
                </a:cxn>
                <a:cxn ang="0">
                  <a:pos x="T6" y="T7"/>
                </a:cxn>
                <a:cxn ang="0">
                  <a:pos x="T8" y="T9"/>
                </a:cxn>
              </a:cxnLst>
              <a:rect l="0" t="0" r="r" b="b"/>
              <a:pathLst>
                <a:path w="13" h="12">
                  <a:moveTo>
                    <a:pt x="5" y="12"/>
                  </a:moveTo>
                  <a:cubicBezTo>
                    <a:pt x="8" y="12"/>
                    <a:pt x="9" y="11"/>
                    <a:pt x="11" y="9"/>
                  </a:cubicBezTo>
                  <a:cubicBezTo>
                    <a:pt x="12" y="6"/>
                    <a:pt x="13" y="1"/>
                    <a:pt x="9" y="0"/>
                  </a:cubicBezTo>
                  <a:cubicBezTo>
                    <a:pt x="5" y="0"/>
                    <a:pt x="1" y="4"/>
                    <a:pt x="0" y="5"/>
                  </a:cubicBezTo>
                  <a:cubicBezTo>
                    <a:pt x="0" y="7"/>
                    <a:pt x="0" y="12"/>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1" name="Freeform 87"/>
            <p:cNvSpPr/>
            <p:nvPr/>
          </p:nvSpPr>
          <p:spPr bwMode="auto">
            <a:xfrm>
              <a:off x="4591668" y="2205731"/>
              <a:ext cx="28024" cy="14354"/>
            </a:xfrm>
            <a:custGeom>
              <a:avLst/>
              <a:gdLst>
                <a:gd name="T0" fmla="*/ 16 w 17"/>
                <a:gd name="T1" fmla="*/ 8 h 9"/>
                <a:gd name="T2" fmla="*/ 17 w 17"/>
                <a:gd name="T3" fmla="*/ 2 h 9"/>
                <a:gd name="T4" fmla="*/ 4 w 17"/>
                <a:gd name="T5" fmla="*/ 2 h 9"/>
                <a:gd name="T6" fmla="*/ 8 w 17"/>
                <a:gd name="T7" fmla="*/ 7 h 9"/>
                <a:gd name="T8" fmla="*/ 16 w 17"/>
                <a:gd name="T9" fmla="*/ 8 h 9"/>
              </a:gdLst>
              <a:ahLst/>
              <a:cxnLst>
                <a:cxn ang="0">
                  <a:pos x="T0" y="T1"/>
                </a:cxn>
                <a:cxn ang="0">
                  <a:pos x="T2" y="T3"/>
                </a:cxn>
                <a:cxn ang="0">
                  <a:pos x="T4" y="T5"/>
                </a:cxn>
                <a:cxn ang="0">
                  <a:pos x="T6" y="T7"/>
                </a:cxn>
                <a:cxn ang="0">
                  <a:pos x="T8" y="T9"/>
                </a:cxn>
              </a:cxnLst>
              <a:rect l="0" t="0" r="r" b="b"/>
              <a:pathLst>
                <a:path w="17" h="9">
                  <a:moveTo>
                    <a:pt x="16" y="8"/>
                  </a:moveTo>
                  <a:cubicBezTo>
                    <a:pt x="17" y="8"/>
                    <a:pt x="17" y="3"/>
                    <a:pt x="17" y="2"/>
                  </a:cubicBezTo>
                  <a:cubicBezTo>
                    <a:pt x="16" y="0"/>
                    <a:pt x="8" y="2"/>
                    <a:pt x="4" y="2"/>
                  </a:cubicBezTo>
                  <a:cubicBezTo>
                    <a:pt x="0" y="3"/>
                    <a:pt x="5" y="5"/>
                    <a:pt x="8" y="7"/>
                  </a:cubicBezTo>
                  <a:cubicBezTo>
                    <a:pt x="11" y="9"/>
                    <a:pt x="14" y="8"/>
                    <a:pt x="1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2" name="Freeform 88"/>
            <p:cNvSpPr/>
            <p:nvPr/>
          </p:nvSpPr>
          <p:spPr bwMode="auto">
            <a:xfrm>
              <a:off x="4759811" y="2441542"/>
              <a:ext cx="22556" cy="17771"/>
            </a:xfrm>
            <a:custGeom>
              <a:avLst/>
              <a:gdLst>
                <a:gd name="T0" fmla="*/ 7 w 14"/>
                <a:gd name="T1" fmla="*/ 1 h 11"/>
                <a:gd name="T2" fmla="*/ 2 w 14"/>
                <a:gd name="T3" fmla="*/ 4 h 11"/>
                <a:gd name="T4" fmla="*/ 6 w 14"/>
                <a:gd name="T5" fmla="*/ 10 h 11"/>
                <a:gd name="T6" fmla="*/ 12 w 14"/>
                <a:gd name="T7" fmla="*/ 6 h 11"/>
                <a:gd name="T8" fmla="*/ 8 w 14"/>
                <a:gd name="T9" fmla="*/ 4 h 11"/>
                <a:gd name="T10" fmla="*/ 7 w 14"/>
                <a:gd name="T11" fmla="*/ 1 h 11"/>
              </a:gdLst>
              <a:ahLst/>
              <a:cxnLst>
                <a:cxn ang="0">
                  <a:pos x="T0" y="T1"/>
                </a:cxn>
                <a:cxn ang="0">
                  <a:pos x="T2" y="T3"/>
                </a:cxn>
                <a:cxn ang="0">
                  <a:pos x="T4" y="T5"/>
                </a:cxn>
                <a:cxn ang="0">
                  <a:pos x="T6" y="T7"/>
                </a:cxn>
                <a:cxn ang="0">
                  <a:pos x="T8" y="T9"/>
                </a:cxn>
                <a:cxn ang="0">
                  <a:pos x="T10" y="T11"/>
                </a:cxn>
              </a:cxnLst>
              <a:rect l="0" t="0" r="r" b="b"/>
              <a:pathLst>
                <a:path w="14" h="11">
                  <a:moveTo>
                    <a:pt x="7" y="1"/>
                  </a:moveTo>
                  <a:cubicBezTo>
                    <a:pt x="7" y="0"/>
                    <a:pt x="3" y="2"/>
                    <a:pt x="2" y="4"/>
                  </a:cubicBezTo>
                  <a:cubicBezTo>
                    <a:pt x="0" y="5"/>
                    <a:pt x="3" y="9"/>
                    <a:pt x="6" y="10"/>
                  </a:cubicBezTo>
                  <a:cubicBezTo>
                    <a:pt x="9" y="11"/>
                    <a:pt x="10" y="7"/>
                    <a:pt x="12" y="6"/>
                  </a:cubicBezTo>
                  <a:cubicBezTo>
                    <a:pt x="14" y="4"/>
                    <a:pt x="10" y="4"/>
                    <a:pt x="8" y="4"/>
                  </a:cubicBezTo>
                  <a:cubicBezTo>
                    <a:pt x="7" y="4"/>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3" name="Freeform 89"/>
            <p:cNvSpPr/>
            <p:nvPr/>
          </p:nvSpPr>
          <p:spPr bwMode="auto">
            <a:xfrm>
              <a:off x="4491876" y="2054676"/>
              <a:ext cx="363626" cy="395067"/>
            </a:xfrm>
            <a:custGeom>
              <a:avLst/>
              <a:gdLst>
                <a:gd name="T0" fmla="*/ 13 w 225"/>
                <a:gd name="T1" fmla="*/ 65 h 244"/>
                <a:gd name="T2" fmla="*/ 19 w 225"/>
                <a:gd name="T3" fmla="*/ 77 h 244"/>
                <a:gd name="T4" fmla="*/ 26 w 225"/>
                <a:gd name="T5" fmla="*/ 85 h 244"/>
                <a:gd name="T6" fmla="*/ 54 w 225"/>
                <a:gd name="T7" fmla="*/ 92 h 244"/>
                <a:gd name="T8" fmla="*/ 79 w 225"/>
                <a:gd name="T9" fmla="*/ 91 h 244"/>
                <a:gd name="T10" fmla="*/ 103 w 225"/>
                <a:gd name="T11" fmla="*/ 91 h 244"/>
                <a:gd name="T12" fmla="*/ 119 w 225"/>
                <a:gd name="T13" fmla="*/ 108 h 244"/>
                <a:gd name="T14" fmla="*/ 124 w 225"/>
                <a:gd name="T15" fmla="*/ 131 h 244"/>
                <a:gd name="T16" fmla="*/ 116 w 225"/>
                <a:gd name="T17" fmla="*/ 152 h 244"/>
                <a:gd name="T18" fmla="*/ 99 w 225"/>
                <a:gd name="T19" fmla="*/ 174 h 244"/>
                <a:gd name="T20" fmla="*/ 72 w 225"/>
                <a:gd name="T21" fmla="*/ 176 h 244"/>
                <a:gd name="T22" fmla="*/ 68 w 225"/>
                <a:gd name="T23" fmla="*/ 201 h 244"/>
                <a:gd name="T24" fmla="*/ 104 w 225"/>
                <a:gd name="T25" fmla="*/ 199 h 244"/>
                <a:gd name="T26" fmla="*/ 122 w 225"/>
                <a:gd name="T27" fmla="*/ 213 h 244"/>
                <a:gd name="T28" fmla="*/ 129 w 225"/>
                <a:gd name="T29" fmla="*/ 229 h 244"/>
                <a:gd name="T30" fmla="*/ 150 w 225"/>
                <a:gd name="T31" fmla="*/ 234 h 244"/>
                <a:gd name="T32" fmla="*/ 163 w 225"/>
                <a:gd name="T33" fmla="*/ 228 h 244"/>
                <a:gd name="T34" fmla="*/ 149 w 225"/>
                <a:gd name="T35" fmla="*/ 215 h 244"/>
                <a:gd name="T36" fmla="*/ 156 w 225"/>
                <a:gd name="T37" fmla="*/ 214 h 244"/>
                <a:gd name="T38" fmla="*/ 175 w 225"/>
                <a:gd name="T39" fmla="*/ 226 h 244"/>
                <a:gd name="T40" fmla="*/ 184 w 225"/>
                <a:gd name="T41" fmla="*/ 230 h 244"/>
                <a:gd name="T42" fmla="*/ 184 w 225"/>
                <a:gd name="T43" fmla="*/ 219 h 244"/>
                <a:gd name="T44" fmla="*/ 184 w 225"/>
                <a:gd name="T45" fmla="*/ 205 h 244"/>
                <a:gd name="T46" fmla="*/ 172 w 225"/>
                <a:gd name="T47" fmla="*/ 190 h 244"/>
                <a:gd name="T48" fmla="*/ 167 w 225"/>
                <a:gd name="T49" fmla="*/ 179 h 244"/>
                <a:gd name="T50" fmla="*/ 165 w 225"/>
                <a:gd name="T51" fmla="*/ 168 h 244"/>
                <a:gd name="T52" fmla="*/ 177 w 225"/>
                <a:gd name="T53" fmla="*/ 165 h 244"/>
                <a:gd name="T54" fmla="*/ 187 w 225"/>
                <a:gd name="T55" fmla="*/ 171 h 244"/>
                <a:gd name="T56" fmla="*/ 190 w 225"/>
                <a:gd name="T57" fmla="*/ 179 h 244"/>
                <a:gd name="T58" fmla="*/ 199 w 225"/>
                <a:gd name="T59" fmla="*/ 182 h 244"/>
                <a:gd name="T60" fmla="*/ 211 w 225"/>
                <a:gd name="T61" fmla="*/ 175 h 244"/>
                <a:gd name="T62" fmla="*/ 219 w 225"/>
                <a:gd name="T63" fmla="*/ 160 h 244"/>
                <a:gd name="T64" fmla="*/ 217 w 225"/>
                <a:gd name="T65" fmla="*/ 154 h 244"/>
                <a:gd name="T66" fmla="*/ 205 w 225"/>
                <a:gd name="T67" fmla="*/ 149 h 244"/>
                <a:gd name="T68" fmla="*/ 202 w 225"/>
                <a:gd name="T69" fmla="*/ 146 h 244"/>
                <a:gd name="T70" fmla="*/ 192 w 225"/>
                <a:gd name="T71" fmla="*/ 133 h 244"/>
                <a:gd name="T72" fmla="*/ 180 w 225"/>
                <a:gd name="T73" fmla="*/ 123 h 244"/>
                <a:gd name="T74" fmla="*/ 172 w 225"/>
                <a:gd name="T75" fmla="*/ 116 h 244"/>
                <a:gd name="T76" fmla="*/ 179 w 225"/>
                <a:gd name="T77" fmla="*/ 109 h 244"/>
                <a:gd name="T78" fmla="*/ 185 w 225"/>
                <a:gd name="T79" fmla="*/ 96 h 244"/>
                <a:gd name="T80" fmla="*/ 173 w 225"/>
                <a:gd name="T81" fmla="*/ 84 h 244"/>
                <a:gd name="T82" fmla="*/ 164 w 225"/>
                <a:gd name="T83" fmla="*/ 71 h 244"/>
                <a:gd name="T84" fmla="*/ 151 w 225"/>
                <a:gd name="T85" fmla="*/ 61 h 244"/>
                <a:gd name="T86" fmla="*/ 134 w 225"/>
                <a:gd name="T87" fmla="*/ 51 h 244"/>
                <a:gd name="T88" fmla="*/ 118 w 225"/>
                <a:gd name="T89" fmla="*/ 36 h 244"/>
                <a:gd name="T90" fmla="*/ 96 w 225"/>
                <a:gd name="T91" fmla="*/ 40 h 244"/>
                <a:gd name="T92" fmla="*/ 83 w 225"/>
                <a:gd name="T93" fmla="*/ 38 h 244"/>
                <a:gd name="T94" fmla="*/ 73 w 225"/>
                <a:gd name="T95" fmla="*/ 37 h 244"/>
                <a:gd name="T96" fmla="*/ 83 w 225"/>
                <a:gd name="T97" fmla="*/ 16 h 244"/>
                <a:gd name="T98" fmla="*/ 73 w 225"/>
                <a:gd name="T99" fmla="*/ 5 h 244"/>
                <a:gd name="T100" fmla="*/ 69 w 225"/>
                <a:gd name="T101" fmla="*/ 13 h 244"/>
                <a:gd name="T102" fmla="*/ 55 w 225"/>
                <a:gd name="T103" fmla="*/ 20 h 244"/>
                <a:gd name="T104" fmla="*/ 48 w 225"/>
                <a:gd name="T105" fmla="*/ 39 h 244"/>
                <a:gd name="T106" fmla="*/ 64 w 225"/>
                <a:gd name="T107" fmla="*/ 61 h 244"/>
                <a:gd name="T108" fmla="*/ 52 w 225"/>
                <a:gd name="T109" fmla="*/ 64 h 244"/>
                <a:gd name="T110" fmla="*/ 45 w 225"/>
                <a:gd name="T111" fmla="*/ 54 h 244"/>
                <a:gd name="T112" fmla="*/ 58 w 225"/>
                <a:gd name="T113" fmla="*/ 8 h 244"/>
                <a:gd name="T114" fmla="*/ 29 w 225"/>
                <a:gd name="T115" fmla="*/ 8 h 244"/>
                <a:gd name="T116" fmla="*/ 3 w 225"/>
                <a:gd name="T117" fmla="*/ 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44">
                  <a:moveTo>
                    <a:pt x="4" y="51"/>
                  </a:moveTo>
                  <a:cubicBezTo>
                    <a:pt x="6" y="54"/>
                    <a:pt x="6" y="54"/>
                    <a:pt x="5" y="55"/>
                  </a:cubicBezTo>
                  <a:cubicBezTo>
                    <a:pt x="4" y="56"/>
                    <a:pt x="5" y="60"/>
                    <a:pt x="6" y="62"/>
                  </a:cubicBezTo>
                  <a:cubicBezTo>
                    <a:pt x="7" y="64"/>
                    <a:pt x="9" y="64"/>
                    <a:pt x="13" y="65"/>
                  </a:cubicBezTo>
                  <a:cubicBezTo>
                    <a:pt x="17" y="66"/>
                    <a:pt x="19" y="68"/>
                    <a:pt x="19" y="70"/>
                  </a:cubicBezTo>
                  <a:cubicBezTo>
                    <a:pt x="20" y="71"/>
                    <a:pt x="13" y="69"/>
                    <a:pt x="11" y="69"/>
                  </a:cubicBezTo>
                  <a:cubicBezTo>
                    <a:pt x="9" y="69"/>
                    <a:pt x="11" y="72"/>
                    <a:pt x="13" y="75"/>
                  </a:cubicBezTo>
                  <a:cubicBezTo>
                    <a:pt x="15" y="78"/>
                    <a:pt x="15" y="76"/>
                    <a:pt x="19" y="77"/>
                  </a:cubicBezTo>
                  <a:cubicBezTo>
                    <a:pt x="22" y="78"/>
                    <a:pt x="22" y="80"/>
                    <a:pt x="22" y="81"/>
                  </a:cubicBezTo>
                  <a:cubicBezTo>
                    <a:pt x="23" y="83"/>
                    <a:pt x="16" y="79"/>
                    <a:pt x="17" y="80"/>
                  </a:cubicBezTo>
                  <a:cubicBezTo>
                    <a:pt x="18" y="81"/>
                    <a:pt x="21" y="85"/>
                    <a:pt x="22" y="86"/>
                  </a:cubicBezTo>
                  <a:cubicBezTo>
                    <a:pt x="24" y="87"/>
                    <a:pt x="25" y="85"/>
                    <a:pt x="26" y="85"/>
                  </a:cubicBezTo>
                  <a:cubicBezTo>
                    <a:pt x="28" y="84"/>
                    <a:pt x="30" y="88"/>
                    <a:pt x="31" y="88"/>
                  </a:cubicBezTo>
                  <a:cubicBezTo>
                    <a:pt x="32" y="88"/>
                    <a:pt x="35" y="87"/>
                    <a:pt x="36" y="86"/>
                  </a:cubicBezTo>
                  <a:cubicBezTo>
                    <a:pt x="37" y="86"/>
                    <a:pt x="38" y="90"/>
                    <a:pt x="41" y="91"/>
                  </a:cubicBezTo>
                  <a:cubicBezTo>
                    <a:pt x="43" y="92"/>
                    <a:pt x="52" y="91"/>
                    <a:pt x="54" y="92"/>
                  </a:cubicBezTo>
                  <a:cubicBezTo>
                    <a:pt x="56" y="93"/>
                    <a:pt x="57" y="93"/>
                    <a:pt x="59" y="93"/>
                  </a:cubicBezTo>
                  <a:cubicBezTo>
                    <a:pt x="60" y="93"/>
                    <a:pt x="61" y="92"/>
                    <a:pt x="62" y="92"/>
                  </a:cubicBezTo>
                  <a:cubicBezTo>
                    <a:pt x="64" y="91"/>
                    <a:pt x="63" y="93"/>
                    <a:pt x="64" y="93"/>
                  </a:cubicBezTo>
                  <a:cubicBezTo>
                    <a:pt x="64" y="93"/>
                    <a:pt x="77" y="91"/>
                    <a:pt x="79" y="91"/>
                  </a:cubicBezTo>
                  <a:cubicBezTo>
                    <a:pt x="81" y="91"/>
                    <a:pt x="87" y="90"/>
                    <a:pt x="89" y="90"/>
                  </a:cubicBezTo>
                  <a:cubicBezTo>
                    <a:pt x="91" y="89"/>
                    <a:pt x="94" y="95"/>
                    <a:pt x="96" y="96"/>
                  </a:cubicBezTo>
                  <a:cubicBezTo>
                    <a:pt x="98" y="98"/>
                    <a:pt x="98" y="96"/>
                    <a:pt x="98" y="94"/>
                  </a:cubicBezTo>
                  <a:cubicBezTo>
                    <a:pt x="99" y="93"/>
                    <a:pt x="101" y="91"/>
                    <a:pt x="103" y="91"/>
                  </a:cubicBezTo>
                  <a:cubicBezTo>
                    <a:pt x="105" y="91"/>
                    <a:pt x="104" y="94"/>
                    <a:pt x="103" y="95"/>
                  </a:cubicBezTo>
                  <a:cubicBezTo>
                    <a:pt x="102" y="96"/>
                    <a:pt x="102" y="99"/>
                    <a:pt x="103" y="102"/>
                  </a:cubicBezTo>
                  <a:cubicBezTo>
                    <a:pt x="105" y="104"/>
                    <a:pt x="107" y="104"/>
                    <a:pt x="110" y="106"/>
                  </a:cubicBezTo>
                  <a:cubicBezTo>
                    <a:pt x="113" y="108"/>
                    <a:pt x="117" y="108"/>
                    <a:pt x="119" y="108"/>
                  </a:cubicBezTo>
                  <a:cubicBezTo>
                    <a:pt x="122" y="108"/>
                    <a:pt x="125" y="110"/>
                    <a:pt x="122" y="111"/>
                  </a:cubicBezTo>
                  <a:cubicBezTo>
                    <a:pt x="120" y="113"/>
                    <a:pt x="119" y="118"/>
                    <a:pt x="120" y="120"/>
                  </a:cubicBezTo>
                  <a:cubicBezTo>
                    <a:pt x="121" y="123"/>
                    <a:pt x="121" y="125"/>
                    <a:pt x="123" y="126"/>
                  </a:cubicBezTo>
                  <a:cubicBezTo>
                    <a:pt x="125" y="126"/>
                    <a:pt x="125" y="126"/>
                    <a:pt x="124" y="131"/>
                  </a:cubicBezTo>
                  <a:cubicBezTo>
                    <a:pt x="123" y="136"/>
                    <a:pt x="127" y="139"/>
                    <a:pt x="127" y="141"/>
                  </a:cubicBezTo>
                  <a:cubicBezTo>
                    <a:pt x="126" y="144"/>
                    <a:pt x="124" y="144"/>
                    <a:pt x="122" y="145"/>
                  </a:cubicBezTo>
                  <a:cubicBezTo>
                    <a:pt x="121" y="146"/>
                    <a:pt x="123" y="148"/>
                    <a:pt x="125" y="149"/>
                  </a:cubicBezTo>
                  <a:cubicBezTo>
                    <a:pt x="126" y="150"/>
                    <a:pt x="120" y="151"/>
                    <a:pt x="116" y="152"/>
                  </a:cubicBezTo>
                  <a:cubicBezTo>
                    <a:pt x="113" y="153"/>
                    <a:pt x="108" y="157"/>
                    <a:pt x="107" y="160"/>
                  </a:cubicBezTo>
                  <a:cubicBezTo>
                    <a:pt x="106" y="162"/>
                    <a:pt x="110" y="167"/>
                    <a:pt x="111" y="170"/>
                  </a:cubicBezTo>
                  <a:cubicBezTo>
                    <a:pt x="111" y="172"/>
                    <a:pt x="107" y="174"/>
                    <a:pt x="104" y="175"/>
                  </a:cubicBezTo>
                  <a:cubicBezTo>
                    <a:pt x="101" y="176"/>
                    <a:pt x="101" y="175"/>
                    <a:pt x="99" y="174"/>
                  </a:cubicBezTo>
                  <a:cubicBezTo>
                    <a:pt x="97" y="174"/>
                    <a:pt x="96" y="174"/>
                    <a:pt x="93" y="175"/>
                  </a:cubicBezTo>
                  <a:cubicBezTo>
                    <a:pt x="90" y="175"/>
                    <a:pt x="88" y="173"/>
                    <a:pt x="87" y="172"/>
                  </a:cubicBezTo>
                  <a:cubicBezTo>
                    <a:pt x="86" y="171"/>
                    <a:pt x="79" y="172"/>
                    <a:pt x="77" y="173"/>
                  </a:cubicBezTo>
                  <a:cubicBezTo>
                    <a:pt x="76" y="174"/>
                    <a:pt x="74" y="175"/>
                    <a:pt x="72" y="176"/>
                  </a:cubicBezTo>
                  <a:cubicBezTo>
                    <a:pt x="70" y="177"/>
                    <a:pt x="73" y="178"/>
                    <a:pt x="74" y="179"/>
                  </a:cubicBezTo>
                  <a:cubicBezTo>
                    <a:pt x="75" y="180"/>
                    <a:pt x="73" y="184"/>
                    <a:pt x="72" y="186"/>
                  </a:cubicBezTo>
                  <a:cubicBezTo>
                    <a:pt x="71" y="188"/>
                    <a:pt x="66" y="189"/>
                    <a:pt x="65" y="191"/>
                  </a:cubicBezTo>
                  <a:cubicBezTo>
                    <a:pt x="64" y="193"/>
                    <a:pt x="67" y="200"/>
                    <a:pt x="68" y="201"/>
                  </a:cubicBezTo>
                  <a:cubicBezTo>
                    <a:pt x="70" y="202"/>
                    <a:pt x="75" y="203"/>
                    <a:pt x="78" y="202"/>
                  </a:cubicBezTo>
                  <a:cubicBezTo>
                    <a:pt x="82" y="202"/>
                    <a:pt x="90" y="198"/>
                    <a:pt x="93" y="198"/>
                  </a:cubicBezTo>
                  <a:cubicBezTo>
                    <a:pt x="95" y="198"/>
                    <a:pt x="98" y="199"/>
                    <a:pt x="100" y="200"/>
                  </a:cubicBezTo>
                  <a:cubicBezTo>
                    <a:pt x="103" y="201"/>
                    <a:pt x="103" y="201"/>
                    <a:pt x="104" y="199"/>
                  </a:cubicBezTo>
                  <a:cubicBezTo>
                    <a:pt x="105" y="198"/>
                    <a:pt x="110" y="201"/>
                    <a:pt x="111" y="203"/>
                  </a:cubicBezTo>
                  <a:cubicBezTo>
                    <a:pt x="112" y="204"/>
                    <a:pt x="109" y="208"/>
                    <a:pt x="111" y="209"/>
                  </a:cubicBezTo>
                  <a:cubicBezTo>
                    <a:pt x="112" y="211"/>
                    <a:pt x="114" y="210"/>
                    <a:pt x="117" y="210"/>
                  </a:cubicBezTo>
                  <a:cubicBezTo>
                    <a:pt x="120" y="210"/>
                    <a:pt x="120" y="212"/>
                    <a:pt x="122" y="213"/>
                  </a:cubicBezTo>
                  <a:cubicBezTo>
                    <a:pt x="124" y="214"/>
                    <a:pt x="119" y="215"/>
                    <a:pt x="117" y="217"/>
                  </a:cubicBezTo>
                  <a:cubicBezTo>
                    <a:pt x="114" y="218"/>
                    <a:pt x="117" y="220"/>
                    <a:pt x="121" y="221"/>
                  </a:cubicBezTo>
                  <a:cubicBezTo>
                    <a:pt x="124" y="222"/>
                    <a:pt x="122" y="224"/>
                    <a:pt x="123" y="226"/>
                  </a:cubicBezTo>
                  <a:cubicBezTo>
                    <a:pt x="125" y="227"/>
                    <a:pt x="127" y="229"/>
                    <a:pt x="129" y="229"/>
                  </a:cubicBezTo>
                  <a:cubicBezTo>
                    <a:pt x="131" y="229"/>
                    <a:pt x="128" y="226"/>
                    <a:pt x="129" y="226"/>
                  </a:cubicBezTo>
                  <a:cubicBezTo>
                    <a:pt x="129" y="225"/>
                    <a:pt x="132" y="228"/>
                    <a:pt x="136" y="229"/>
                  </a:cubicBezTo>
                  <a:cubicBezTo>
                    <a:pt x="140" y="231"/>
                    <a:pt x="138" y="231"/>
                    <a:pt x="139" y="232"/>
                  </a:cubicBezTo>
                  <a:cubicBezTo>
                    <a:pt x="140" y="233"/>
                    <a:pt x="148" y="234"/>
                    <a:pt x="150" y="234"/>
                  </a:cubicBezTo>
                  <a:cubicBezTo>
                    <a:pt x="152" y="234"/>
                    <a:pt x="157" y="242"/>
                    <a:pt x="161" y="243"/>
                  </a:cubicBezTo>
                  <a:cubicBezTo>
                    <a:pt x="165" y="244"/>
                    <a:pt x="166" y="239"/>
                    <a:pt x="167" y="238"/>
                  </a:cubicBezTo>
                  <a:cubicBezTo>
                    <a:pt x="169" y="237"/>
                    <a:pt x="167" y="235"/>
                    <a:pt x="167" y="233"/>
                  </a:cubicBezTo>
                  <a:cubicBezTo>
                    <a:pt x="168" y="232"/>
                    <a:pt x="166" y="229"/>
                    <a:pt x="163" y="228"/>
                  </a:cubicBezTo>
                  <a:cubicBezTo>
                    <a:pt x="161" y="227"/>
                    <a:pt x="159" y="224"/>
                    <a:pt x="156" y="222"/>
                  </a:cubicBezTo>
                  <a:cubicBezTo>
                    <a:pt x="153" y="219"/>
                    <a:pt x="155" y="219"/>
                    <a:pt x="156" y="218"/>
                  </a:cubicBezTo>
                  <a:cubicBezTo>
                    <a:pt x="156" y="216"/>
                    <a:pt x="154" y="217"/>
                    <a:pt x="153" y="217"/>
                  </a:cubicBezTo>
                  <a:cubicBezTo>
                    <a:pt x="151" y="218"/>
                    <a:pt x="150" y="217"/>
                    <a:pt x="149" y="215"/>
                  </a:cubicBezTo>
                  <a:cubicBezTo>
                    <a:pt x="148" y="213"/>
                    <a:pt x="146" y="209"/>
                    <a:pt x="146" y="209"/>
                  </a:cubicBezTo>
                  <a:cubicBezTo>
                    <a:pt x="147" y="208"/>
                    <a:pt x="148" y="209"/>
                    <a:pt x="149" y="209"/>
                  </a:cubicBezTo>
                  <a:cubicBezTo>
                    <a:pt x="149" y="210"/>
                    <a:pt x="150" y="209"/>
                    <a:pt x="151" y="208"/>
                  </a:cubicBezTo>
                  <a:cubicBezTo>
                    <a:pt x="152" y="207"/>
                    <a:pt x="154" y="212"/>
                    <a:pt x="156" y="214"/>
                  </a:cubicBezTo>
                  <a:cubicBezTo>
                    <a:pt x="157" y="216"/>
                    <a:pt x="158" y="214"/>
                    <a:pt x="159" y="213"/>
                  </a:cubicBezTo>
                  <a:cubicBezTo>
                    <a:pt x="159" y="212"/>
                    <a:pt x="161" y="216"/>
                    <a:pt x="162" y="218"/>
                  </a:cubicBezTo>
                  <a:cubicBezTo>
                    <a:pt x="164" y="220"/>
                    <a:pt x="168" y="221"/>
                    <a:pt x="168" y="223"/>
                  </a:cubicBezTo>
                  <a:cubicBezTo>
                    <a:pt x="169" y="224"/>
                    <a:pt x="174" y="225"/>
                    <a:pt x="175" y="226"/>
                  </a:cubicBezTo>
                  <a:cubicBezTo>
                    <a:pt x="177" y="227"/>
                    <a:pt x="174" y="229"/>
                    <a:pt x="174" y="231"/>
                  </a:cubicBezTo>
                  <a:cubicBezTo>
                    <a:pt x="173" y="233"/>
                    <a:pt x="175" y="232"/>
                    <a:pt x="176" y="232"/>
                  </a:cubicBezTo>
                  <a:cubicBezTo>
                    <a:pt x="178" y="232"/>
                    <a:pt x="178" y="233"/>
                    <a:pt x="180" y="234"/>
                  </a:cubicBezTo>
                  <a:cubicBezTo>
                    <a:pt x="181" y="235"/>
                    <a:pt x="183" y="231"/>
                    <a:pt x="184" y="230"/>
                  </a:cubicBezTo>
                  <a:cubicBezTo>
                    <a:pt x="185" y="229"/>
                    <a:pt x="180" y="229"/>
                    <a:pt x="180" y="228"/>
                  </a:cubicBezTo>
                  <a:cubicBezTo>
                    <a:pt x="180" y="227"/>
                    <a:pt x="181" y="224"/>
                    <a:pt x="182" y="223"/>
                  </a:cubicBezTo>
                  <a:cubicBezTo>
                    <a:pt x="183" y="221"/>
                    <a:pt x="182" y="219"/>
                    <a:pt x="182" y="218"/>
                  </a:cubicBezTo>
                  <a:cubicBezTo>
                    <a:pt x="182" y="216"/>
                    <a:pt x="184" y="218"/>
                    <a:pt x="184" y="219"/>
                  </a:cubicBezTo>
                  <a:cubicBezTo>
                    <a:pt x="185" y="220"/>
                    <a:pt x="187" y="218"/>
                    <a:pt x="188" y="218"/>
                  </a:cubicBezTo>
                  <a:cubicBezTo>
                    <a:pt x="190" y="218"/>
                    <a:pt x="187" y="215"/>
                    <a:pt x="188" y="214"/>
                  </a:cubicBezTo>
                  <a:cubicBezTo>
                    <a:pt x="189" y="212"/>
                    <a:pt x="187" y="211"/>
                    <a:pt x="186" y="210"/>
                  </a:cubicBezTo>
                  <a:cubicBezTo>
                    <a:pt x="186" y="209"/>
                    <a:pt x="186" y="206"/>
                    <a:pt x="184" y="205"/>
                  </a:cubicBezTo>
                  <a:cubicBezTo>
                    <a:pt x="182" y="204"/>
                    <a:pt x="183" y="198"/>
                    <a:pt x="180" y="196"/>
                  </a:cubicBezTo>
                  <a:cubicBezTo>
                    <a:pt x="178" y="195"/>
                    <a:pt x="178" y="191"/>
                    <a:pt x="178" y="190"/>
                  </a:cubicBezTo>
                  <a:cubicBezTo>
                    <a:pt x="177" y="190"/>
                    <a:pt x="176" y="191"/>
                    <a:pt x="175" y="192"/>
                  </a:cubicBezTo>
                  <a:cubicBezTo>
                    <a:pt x="174" y="193"/>
                    <a:pt x="174" y="190"/>
                    <a:pt x="172" y="190"/>
                  </a:cubicBezTo>
                  <a:cubicBezTo>
                    <a:pt x="170" y="190"/>
                    <a:pt x="170" y="189"/>
                    <a:pt x="168" y="189"/>
                  </a:cubicBezTo>
                  <a:cubicBezTo>
                    <a:pt x="166" y="189"/>
                    <a:pt x="167" y="186"/>
                    <a:pt x="170" y="185"/>
                  </a:cubicBezTo>
                  <a:cubicBezTo>
                    <a:pt x="172" y="184"/>
                    <a:pt x="170" y="183"/>
                    <a:pt x="169" y="182"/>
                  </a:cubicBezTo>
                  <a:cubicBezTo>
                    <a:pt x="168" y="180"/>
                    <a:pt x="169" y="179"/>
                    <a:pt x="167" y="179"/>
                  </a:cubicBezTo>
                  <a:cubicBezTo>
                    <a:pt x="166" y="178"/>
                    <a:pt x="166" y="177"/>
                    <a:pt x="167" y="176"/>
                  </a:cubicBezTo>
                  <a:cubicBezTo>
                    <a:pt x="168" y="175"/>
                    <a:pt x="163" y="175"/>
                    <a:pt x="163" y="175"/>
                  </a:cubicBezTo>
                  <a:cubicBezTo>
                    <a:pt x="163" y="174"/>
                    <a:pt x="165" y="171"/>
                    <a:pt x="167" y="171"/>
                  </a:cubicBezTo>
                  <a:cubicBezTo>
                    <a:pt x="169" y="170"/>
                    <a:pt x="166" y="169"/>
                    <a:pt x="165" y="168"/>
                  </a:cubicBezTo>
                  <a:cubicBezTo>
                    <a:pt x="164" y="168"/>
                    <a:pt x="166" y="166"/>
                    <a:pt x="167" y="166"/>
                  </a:cubicBezTo>
                  <a:cubicBezTo>
                    <a:pt x="168" y="166"/>
                    <a:pt x="169" y="163"/>
                    <a:pt x="171" y="162"/>
                  </a:cubicBezTo>
                  <a:cubicBezTo>
                    <a:pt x="173" y="162"/>
                    <a:pt x="174" y="161"/>
                    <a:pt x="175" y="160"/>
                  </a:cubicBezTo>
                  <a:cubicBezTo>
                    <a:pt x="176" y="160"/>
                    <a:pt x="177" y="163"/>
                    <a:pt x="177" y="165"/>
                  </a:cubicBezTo>
                  <a:cubicBezTo>
                    <a:pt x="178" y="166"/>
                    <a:pt x="178" y="168"/>
                    <a:pt x="179" y="169"/>
                  </a:cubicBezTo>
                  <a:cubicBezTo>
                    <a:pt x="180" y="170"/>
                    <a:pt x="182" y="168"/>
                    <a:pt x="184" y="168"/>
                  </a:cubicBezTo>
                  <a:cubicBezTo>
                    <a:pt x="185" y="167"/>
                    <a:pt x="183" y="169"/>
                    <a:pt x="183" y="170"/>
                  </a:cubicBezTo>
                  <a:cubicBezTo>
                    <a:pt x="182" y="172"/>
                    <a:pt x="184" y="171"/>
                    <a:pt x="187" y="171"/>
                  </a:cubicBezTo>
                  <a:cubicBezTo>
                    <a:pt x="189" y="171"/>
                    <a:pt x="186" y="173"/>
                    <a:pt x="185" y="174"/>
                  </a:cubicBezTo>
                  <a:cubicBezTo>
                    <a:pt x="184" y="175"/>
                    <a:pt x="186" y="176"/>
                    <a:pt x="188" y="177"/>
                  </a:cubicBezTo>
                  <a:cubicBezTo>
                    <a:pt x="190" y="177"/>
                    <a:pt x="189" y="177"/>
                    <a:pt x="187" y="179"/>
                  </a:cubicBezTo>
                  <a:cubicBezTo>
                    <a:pt x="185" y="180"/>
                    <a:pt x="188" y="179"/>
                    <a:pt x="190" y="179"/>
                  </a:cubicBezTo>
                  <a:cubicBezTo>
                    <a:pt x="192" y="180"/>
                    <a:pt x="188" y="184"/>
                    <a:pt x="188" y="184"/>
                  </a:cubicBezTo>
                  <a:cubicBezTo>
                    <a:pt x="188" y="184"/>
                    <a:pt x="192" y="184"/>
                    <a:pt x="194" y="183"/>
                  </a:cubicBezTo>
                  <a:cubicBezTo>
                    <a:pt x="196" y="182"/>
                    <a:pt x="198" y="186"/>
                    <a:pt x="201" y="187"/>
                  </a:cubicBezTo>
                  <a:cubicBezTo>
                    <a:pt x="203" y="187"/>
                    <a:pt x="198" y="181"/>
                    <a:pt x="199" y="182"/>
                  </a:cubicBezTo>
                  <a:cubicBezTo>
                    <a:pt x="200" y="182"/>
                    <a:pt x="199" y="178"/>
                    <a:pt x="201" y="178"/>
                  </a:cubicBezTo>
                  <a:cubicBezTo>
                    <a:pt x="203" y="178"/>
                    <a:pt x="203" y="175"/>
                    <a:pt x="203" y="173"/>
                  </a:cubicBezTo>
                  <a:cubicBezTo>
                    <a:pt x="203" y="172"/>
                    <a:pt x="206" y="176"/>
                    <a:pt x="207" y="178"/>
                  </a:cubicBezTo>
                  <a:cubicBezTo>
                    <a:pt x="209" y="179"/>
                    <a:pt x="209" y="176"/>
                    <a:pt x="211" y="175"/>
                  </a:cubicBezTo>
                  <a:cubicBezTo>
                    <a:pt x="213" y="174"/>
                    <a:pt x="217" y="175"/>
                    <a:pt x="219" y="175"/>
                  </a:cubicBezTo>
                  <a:cubicBezTo>
                    <a:pt x="220" y="175"/>
                    <a:pt x="220" y="172"/>
                    <a:pt x="218" y="170"/>
                  </a:cubicBezTo>
                  <a:cubicBezTo>
                    <a:pt x="216" y="168"/>
                    <a:pt x="214" y="164"/>
                    <a:pt x="213" y="162"/>
                  </a:cubicBezTo>
                  <a:cubicBezTo>
                    <a:pt x="212" y="159"/>
                    <a:pt x="216" y="160"/>
                    <a:pt x="219" y="160"/>
                  </a:cubicBezTo>
                  <a:cubicBezTo>
                    <a:pt x="222" y="160"/>
                    <a:pt x="223" y="158"/>
                    <a:pt x="224" y="156"/>
                  </a:cubicBezTo>
                  <a:cubicBezTo>
                    <a:pt x="225" y="155"/>
                    <a:pt x="224" y="154"/>
                    <a:pt x="222" y="155"/>
                  </a:cubicBezTo>
                  <a:cubicBezTo>
                    <a:pt x="221" y="155"/>
                    <a:pt x="220" y="150"/>
                    <a:pt x="219" y="150"/>
                  </a:cubicBezTo>
                  <a:cubicBezTo>
                    <a:pt x="218" y="149"/>
                    <a:pt x="217" y="153"/>
                    <a:pt x="217" y="154"/>
                  </a:cubicBezTo>
                  <a:cubicBezTo>
                    <a:pt x="216" y="154"/>
                    <a:pt x="212" y="153"/>
                    <a:pt x="211" y="153"/>
                  </a:cubicBezTo>
                  <a:cubicBezTo>
                    <a:pt x="209" y="153"/>
                    <a:pt x="212" y="149"/>
                    <a:pt x="212" y="148"/>
                  </a:cubicBezTo>
                  <a:cubicBezTo>
                    <a:pt x="212" y="147"/>
                    <a:pt x="208" y="150"/>
                    <a:pt x="207" y="151"/>
                  </a:cubicBezTo>
                  <a:cubicBezTo>
                    <a:pt x="205" y="152"/>
                    <a:pt x="206" y="149"/>
                    <a:pt x="205" y="149"/>
                  </a:cubicBezTo>
                  <a:cubicBezTo>
                    <a:pt x="204" y="149"/>
                    <a:pt x="199" y="152"/>
                    <a:pt x="196" y="153"/>
                  </a:cubicBezTo>
                  <a:cubicBezTo>
                    <a:pt x="193" y="155"/>
                    <a:pt x="196" y="150"/>
                    <a:pt x="198" y="150"/>
                  </a:cubicBezTo>
                  <a:cubicBezTo>
                    <a:pt x="199" y="150"/>
                    <a:pt x="197" y="147"/>
                    <a:pt x="197" y="146"/>
                  </a:cubicBezTo>
                  <a:cubicBezTo>
                    <a:pt x="197" y="146"/>
                    <a:pt x="201" y="146"/>
                    <a:pt x="202" y="146"/>
                  </a:cubicBezTo>
                  <a:cubicBezTo>
                    <a:pt x="203" y="146"/>
                    <a:pt x="202" y="139"/>
                    <a:pt x="201" y="137"/>
                  </a:cubicBezTo>
                  <a:cubicBezTo>
                    <a:pt x="199" y="135"/>
                    <a:pt x="196" y="139"/>
                    <a:pt x="195" y="137"/>
                  </a:cubicBezTo>
                  <a:cubicBezTo>
                    <a:pt x="193" y="135"/>
                    <a:pt x="197" y="132"/>
                    <a:pt x="197" y="131"/>
                  </a:cubicBezTo>
                  <a:cubicBezTo>
                    <a:pt x="197" y="131"/>
                    <a:pt x="195" y="131"/>
                    <a:pt x="192" y="133"/>
                  </a:cubicBezTo>
                  <a:cubicBezTo>
                    <a:pt x="189" y="135"/>
                    <a:pt x="191" y="132"/>
                    <a:pt x="188" y="132"/>
                  </a:cubicBezTo>
                  <a:cubicBezTo>
                    <a:pt x="185" y="132"/>
                    <a:pt x="185" y="129"/>
                    <a:pt x="183" y="128"/>
                  </a:cubicBezTo>
                  <a:cubicBezTo>
                    <a:pt x="181" y="128"/>
                    <a:pt x="182" y="127"/>
                    <a:pt x="184" y="126"/>
                  </a:cubicBezTo>
                  <a:cubicBezTo>
                    <a:pt x="186" y="126"/>
                    <a:pt x="183" y="123"/>
                    <a:pt x="180" y="123"/>
                  </a:cubicBezTo>
                  <a:cubicBezTo>
                    <a:pt x="177" y="123"/>
                    <a:pt x="176" y="123"/>
                    <a:pt x="173" y="122"/>
                  </a:cubicBezTo>
                  <a:cubicBezTo>
                    <a:pt x="170" y="121"/>
                    <a:pt x="168" y="121"/>
                    <a:pt x="169" y="120"/>
                  </a:cubicBezTo>
                  <a:cubicBezTo>
                    <a:pt x="169" y="119"/>
                    <a:pt x="173" y="120"/>
                    <a:pt x="176" y="120"/>
                  </a:cubicBezTo>
                  <a:cubicBezTo>
                    <a:pt x="178" y="120"/>
                    <a:pt x="174" y="117"/>
                    <a:pt x="172" y="116"/>
                  </a:cubicBezTo>
                  <a:cubicBezTo>
                    <a:pt x="171" y="116"/>
                    <a:pt x="172" y="116"/>
                    <a:pt x="175" y="115"/>
                  </a:cubicBezTo>
                  <a:cubicBezTo>
                    <a:pt x="177" y="114"/>
                    <a:pt x="172" y="113"/>
                    <a:pt x="175" y="112"/>
                  </a:cubicBezTo>
                  <a:cubicBezTo>
                    <a:pt x="177" y="112"/>
                    <a:pt x="173" y="110"/>
                    <a:pt x="170" y="110"/>
                  </a:cubicBezTo>
                  <a:cubicBezTo>
                    <a:pt x="168" y="109"/>
                    <a:pt x="177" y="109"/>
                    <a:pt x="179" y="109"/>
                  </a:cubicBezTo>
                  <a:cubicBezTo>
                    <a:pt x="182" y="109"/>
                    <a:pt x="185" y="108"/>
                    <a:pt x="186" y="106"/>
                  </a:cubicBezTo>
                  <a:cubicBezTo>
                    <a:pt x="186" y="105"/>
                    <a:pt x="178" y="104"/>
                    <a:pt x="175" y="103"/>
                  </a:cubicBezTo>
                  <a:cubicBezTo>
                    <a:pt x="172" y="102"/>
                    <a:pt x="177" y="100"/>
                    <a:pt x="179" y="99"/>
                  </a:cubicBezTo>
                  <a:cubicBezTo>
                    <a:pt x="182" y="97"/>
                    <a:pt x="184" y="96"/>
                    <a:pt x="185" y="96"/>
                  </a:cubicBezTo>
                  <a:cubicBezTo>
                    <a:pt x="186" y="96"/>
                    <a:pt x="186" y="88"/>
                    <a:pt x="186" y="85"/>
                  </a:cubicBezTo>
                  <a:cubicBezTo>
                    <a:pt x="185" y="83"/>
                    <a:pt x="183" y="85"/>
                    <a:pt x="179" y="86"/>
                  </a:cubicBezTo>
                  <a:cubicBezTo>
                    <a:pt x="176" y="87"/>
                    <a:pt x="174" y="87"/>
                    <a:pt x="170" y="87"/>
                  </a:cubicBezTo>
                  <a:cubicBezTo>
                    <a:pt x="165" y="87"/>
                    <a:pt x="169" y="85"/>
                    <a:pt x="173" y="84"/>
                  </a:cubicBezTo>
                  <a:cubicBezTo>
                    <a:pt x="176" y="83"/>
                    <a:pt x="179" y="80"/>
                    <a:pt x="181" y="79"/>
                  </a:cubicBezTo>
                  <a:cubicBezTo>
                    <a:pt x="182" y="78"/>
                    <a:pt x="180" y="77"/>
                    <a:pt x="178" y="76"/>
                  </a:cubicBezTo>
                  <a:cubicBezTo>
                    <a:pt x="176" y="76"/>
                    <a:pt x="174" y="73"/>
                    <a:pt x="172" y="73"/>
                  </a:cubicBezTo>
                  <a:cubicBezTo>
                    <a:pt x="169" y="72"/>
                    <a:pt x="166" y="72"/>
                    <a:pt x="164" y="71"/>
                  </a:cubicBezTo>
                  <a:cubicBezTo>
                    <a:pt x="162" y="69"/>
                    <a:pt x="163" y="68"/>
                    <a:pt x="161" y="68"/>
                  </a:cubicBezTo>
                  <a:cubicBezTo>
                    <a:pt x="159" y="68"/>
                    <a:pt x="159" y="66"/>
                    <a:pt x="159" y="65"/>
                  </a:cubicBezTo>
                  <a:cubicBezTo>
                    <a:pt x="159" y="64"/>
                    <a:pt x="161" y="63"/>
                    <a:pt x="159" y="61"/>
                  </a:cubicBezTo>
                  <a:cubicBezTo>
                    <a:pt x="157" y="59"/>
                    <a:pt x="154" y="60"/>
                    <a:pt x="151" y="61"/>
                  </a:cubicBezTo>
                  <a:cubicBezTo>
                    <a:pt x="148" y="61"/>
                    <a:pt x="143" y="57"/>
                    <a:pt x="140" y="57"/>
                  </a:cubicBezTo>
                  <a:cubicBezTo>
                    <a:pt x="137" y="57"/>
                    <a:pt x="138" y="56"/>
                    <a:pt x="137" y="55"/>
                  </a:cubicBezTo>
                  <a:cubicBezTo>
                    <a:pt x="136" y="54"/>
                    <a:pt x="134" y="54"/>
                    <a:pt x="133" y="54"/>
                  </a:cubicBezTo>
                  <a:cubicBezTo>
                    <a:pt x="133" y="54"/>
                    <a:pt x="134" y="51"/>
                    <a:pt x="134" y="51"/>
                  </a:cubicBezTo>
                  <a:cubicBezTo>
                    <a:pt x="133" y="50"/>
                    <a:pt x="131" y="49"/>
                    <a:pt x="129" y="49"/>
                  </a:cubicBezTo>
                  <a:cubicBezTo>
                    <a:pt x="127" y="48"/>
                    <a:pt x="130" y="44"/>
                    <a:pt x="129" y="43"/>
                  </a:cubicBezTo>
                  <a:cubicBezTo>
                    <a:pt x="128" y="42"/>
                    <a:pt x="126" y="38"/>
                    <a:pt x="123" y="38"/>
                  </a:cubicBezTo>
                  <a:cubicBezTo>
                    <a:pt x="121" y="37"/>
                    <a:pt x="120" y="37"/>
                    <a:pt x="118" y="36"/>
                  </a:cubicBezTo>
                  <a:cubicBezTo>
                    <a:pt x="116" y="35"/>
                    <a:pt x="105" y="34"/>
                    <a:pt x="103" y="35"/>
                  </a:cubicBezTo>
                  <a:cubicBezTo>
                    <a:pt x="101" y="35"/>
                    <a:pt x="100" y="37"/>
                    <a:pt x="99" y="38"/>
                  </a:cubicBezTo>
                  <a:cubicBezTo>
                    <a:pt x="98" y="39"/>
                    <a:pt x="103" y="40"/>
                    <a:pt x="102" y="41"/>
                  </a:cubicBezTo>
                  <a:cubicBezTo>
                    <a:pt x="102" y="42"/>
                    <a:pt x="98" y="41"/>
                    <a:pt x="96" y="40"/>
                  </a:cubicBezTo>
                  <a:cubicBezTo>
                    <a:pt x="94" y="40"/>
                    <a:pt x="94" y="46"/>
                    <a:pt x="91" y="47"/>
                  </a:cubicBezTo>
                  <a:cubicBezTo>
                    <a:pt x="88" y="49"/>
                    <a:pt x="91" y="39"/>
                    <a:pt x="92" y="37"/>
                  </a:cubicBezTo>
                  <a:cubicBezTo>
                    <a:pt x="92" y="35"/>
                    <a:pt x="90" y="34"/>
                    <a:pt x="89" y="34"/>
                  </a:cubicBezTo>
                  <a:cubicBezTo>
                    <a:pt x="88" y="34"/>
                    <a:pt x="84" y="37"/>
                    <a:pt x="83" y="38"/>
                  </a:cubicBezTo>
                  <a:cubicBezTo>
                    <a:pt x="83" y="39"/>
                    <a:pt x="81" y="38"/>
                    <a:pt x="80" y="38"/>
                  </a:cubicBezTo>
                  <a:cubicBezTo>
                    <a:pt x="79" y="37"/>
                    <a:pt x="76" y="42"/>
                    <a:pt x="74" y="44"/>
                  </a:cubicBezTo>
                  <a:cubicBezTo>
                    <a:pt x="72" y="47"/>
                    <a:pt x="69" y="49"/>
                    <a:pt x="67" y="48"/>
                  </a:cubicBezTo>
                  <a:cubicBezTo>
                    <a:pt x="64" y="47"/>
                    <a:pt x="71" y="40"/>
                    <a:pt x="73" y="37"/>
                  </a:cubicBezTo>
                  <a:cubicBezTo>
                    <a:pt x="75" y="34"/>
                    <a:pt x="77" y="34"/>
                    <a:pt x="79" y="32"/>
                  </a:cubicBezTo>
                  <a:cubicBezTo>
                    <a:pt x="80" y="31"/>
                    <a:pt x="80" y="24"/>
                    <a:pt x="80" y="23"/>
                  </a:cubicBezTo>
                  <a:cubicBezTo>
                    <a:pt x="79" y="21"/>
                    <a:pt x="82" y="20"/>
                    <a:pt x="83" y="18"/>
                  </a:cubicBezTo>
                  <a:cubicBezTo>
                    <a:pt x="85" y="17"/>
                    <a:pt x="84" y="17"/>
                    <a:pt x="83" y="16"/>
                  </a:cubicBezTo>
                  <a:cubicBezTo>
                    <a:pt x="82" y="14"/>
                    <a:pt x="85" y="14"/>
                    <a:pt x="85" y="11"/>
                  </a:cubicBezTo>
                  <a:cubicBezTo>
                    <a:pt x="86" y="8"/>
                    <a:pt x="87" y="6"/>
                    <a:pt x="87" y="4"/>
                  </a:cubicBezTo>
                  <a:cubicBezTo>
                    <a:pt x="87" y="2"/>
                    <a:pt x="81" y="3"/>
                    <a:pt x="80" y="3"/>
                  </a:cubicBezTo>
                  <a:cubicBezTo>
                    <a:pt x="78" y="4"/>
                    <a:pt x="74" y="4"/>
                    <a:pt x="73" y="5"/>
                  </a:cubicBezTo>
                  <a:cubicBezTo>
                    <a:pt x="72" y="6"/>
                    <a:pt x="75" y="9"/>
                    <a:pt x="74" y="10"/>
                  </a:cubicBezTo>
                  <a:cubicBezTo>
                    <a:pt x="74" y="10"/>
                    <a:pt x="72" y="9"/>
                    <a:pt x="70" y="8"/>
                  </a:cubicBezTo>
                  <a:cubicBezTo>
                    <a:pt x="68" y="8"/>
                    <a:pt x="64" y="9"/>
                    <a:pt x="64" y="10"/>
                  </a:cubicBezTo>
                  <a:cubicBezTo>
                    <a:pt x="63" y="11"/>
                    <a:pt x="69" y="12"/>
                    <a:pt x="69" y="13"/>
                  </a:cubicBezTo>
                  <a:cubicBezTo>
                    <a:pt x="70" y="14"/>
                    <a:pt x="71" y="15"/>
                    <a:pt x="72" y="16"/>
                  </a:cubicBezTo>
                  <a:cubicBezTo>
                    <a:pt x="73" y="18"/>
                    <a:pt x="68" y="20"/>
                    <a:pt x="65" y="20"/>
                  </a:cubicBezTo>
                  <a:cubicBezTo>
                    <a:pt x="62" y="20"/>
                    <a:pt x="62" y="19"/>
                    <a:pt x="59" y="20"/>
                  </a:cubicBezTo>
                  <a:cubicBezTo>
                    <a:pt x="56" y="21"/>
                    <a:pt x="57" y="19"/>
                    <a:pt x="55" y="20"/>
                  </a:cubicBezTo>
                  <a:cubicBezTo>
                    <a:pt x="52" y="20"/>
                    <a:pt x="52" y="27"/>
                    <a:pt x="51" y="30"/>
                  </a:cubicBezTo>
                  <a:cubicBezTo>
                    <a:pt x="51" y="33"/>
                    <a:pt x="52" y="34"/>
                    <a:pt x="54" y="36"/>
                  </a:cubicBezTo>
                  <a:cubicBezTo>
                    <a:pt x="56" y="38"/>
                    <a:pt x="55" y="39"/>
                    <a:pt x="53" y="39"/>
                  </a:cubicBezTo>
                  <a:cubicBezTo>
                    <a:pt x="52" y="40"/>
                    <a:pt x="49" y="38"/>
                    <a:pt x="48" y="39"/>
                  </a:cubicBezTo>
                  <a:cubicBezTo>
                    <a:pt x="47" y="39"/>
                    <a:pt x="49" y="43"/>
                    <a:pt x="48" y="46"/>
                  </a:cubicBezTo>
                  <a:cubicBezTo>
                    <a:pt x="47" y="48"/>
                    <a:pt x="51" y="51"/>
                    <a:pt x="54" y="52"/>
                  </a:cubicBezTo>
                  <a:cubicBezTo>
                    <a:pt x="56" y="52"/>
                    <a:pt x="55" y="53"/>
                    <a:pt x="55" y="55"/>
                  </a:cubicBezTo>
                  <a:cubicBezTo>
                    <a:pt x="56" y="56"/>
                    <a:pt x="63" y="59"/>
                    <a:pt x="64" y="61"/>
                  </a:cubicBezTo>
                  <a:cubicBezTo>
                    <a:pt x="64" y="63"/>
                    <a:pt x="61" y="64"/>
                    <a:pt x="60" y="65"/>
                  </a:cubicBezTo>
                  <a:cubicBezTo>
                    <a:pt x="58" y="66"/>
                    <a:pt x="58" y="65"/>
                    <a:pt x="57" y="65"/>
                  </a:cubicBezTo>
                  <a:cubicBezTo>
                    <a:pt x="56" y="65"/>
                    <a:pt x="55" y="67"/>
                    <a:pt x="53" y="68"/>
                  </a:cubicBezTo>
                  <a:cubicBezTo>
                    <a:pt x="52" y="69"/>
                    <a:pt x="52" y="65"/>
                    <a:pt x="52" y="64"/>
                  </a:cubicBezTo>
                  <a:cubicBezTo>
                    <a:pt x="52" y="63"/>
                    <a:pt x="46" y="67"/>
                    <a:pt x="43" y="67"/>
                  </a:cubicBezTo>
                  <a:cubicBezTo>
                    <a:pt x="40" y="68"/>
                    <a:pt x="46" y="63"/>
                    <a:pt x="48" y="62"/>
                  </a:cubicBezTo>
                  <a:cubicBezTo>
                    <a:pt x="49" y="60"/>
                    <a:pt x="48" y="59"/>
                    <a:pt x="47" y="59"/>
                  </a:cubicBezTo>
                  <a:cubicBezTo>
                    <a:pt x="46" y="59"/>
                    <a:pt x="48" y="57"/>
                    <a:pt x="45" y="54"/>
                  </a:cubicBezTo>
                  <a:cubicBezTo>
                    <a:pt x="42" y="52"/>
                    <a:pt x="39" y="49"/>
                    <a:pt x="38" y="45"/>
                  </a:cubicBezTo>
                  <a:cubicBezTo>
                    <a:pt x="37" y="41"/>
                    <a:pt x="43" y="35"/>
                    <a:pt x="44" y="33"/>
                  </a:cubicBezTo>
                  <a:cubicBezTo>
                    <a:pt x="44" y="30"/>
                    <a:pt x="44" y="26"/>
                    <a:pt x="45" y="21"/>
                  </a:cubicBezTo>
                  <a:cubicBezTo>
                    <a:pt x="46" y="17"/>
                    <a:pt x="56" y="10"/>
                    <a:pt x="58" y="8"/>
                  </a:cubicBezTo>
                  <a:cubicBezTo>
                    <a:pt x="60" y="7"/>
                    <a:pt x="64" y="3"/>
                    <a:pt x="65" y="2"/>
                  </a:cubicBezTo>
                  <a:cubicBezTo>
                    <a:pt x="65" y="0"/>
                    <a:pt x="64" y="1"/>
                    <a:pt x="62" y="2"/>
                  </a:cubicBezTo>
                  <a:cubicBezTo>
                    <a:pt x="60" y="3"/>
                    <a:pt x="45" y="2"/>
                    <a:pt x="43" y="2"/>
                  </a:cubicBezTo>
                  <a:cubicBezTo>
                    <a:pt x="41" y="3"/>
                    <a:pt x="30" y="7"/>
                    <a:pt x="29" y="8"/>
                  </a:cubicBezTo>
                  <a:cubicBezTo>
                    <a:pt x="28" y="8"/>
                    <a:pt x="25" y="10"/>
                    <a:pt x="23" y="12"/>
                  </a:cubicBezTo>
                  <a:cubicBezTo>
                    <a:pt x="21" y="14"/>
                    <a:pt x="17" y="16"/>
                    <a:pt x="15" y="17"/>
                  </a:cubicBezTo>
                  <a:cubicBezTo>
                    <a:pt x="13" y="18"/>
                    <a:pt x="13" y="25"/>
                    <a:pt x="13" y="27"/>
                  </a:cubicBezTo>
                  <a:cubicBezTo>
                    <a:pt x="12" y="30"/>
                    <a:pt x="6" y="39"/>
                    <a:pt x="3" y="42"/>
                  </a:cubicBezTo>
                  <a:cubicBezTo>
                    <a:pt x="0" y="44"/>
                    <a:pt x="1" y="49"/>
                    <a:pt x="4"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4" name="Freeform 90"/>
            <p:cNvSpPr/>
            <p:nvPr/>
          </p:nvSpPr>
          <p:spPr bwMode="auto">
            <a:xfrm>
              <a:off x="4629261" y="2056727"/>
              <a:ext cx="66300" cy="48529"/>
            </a:xfrm>
            <a:custGeom>
              <a:avLst/>
              <a:gdLst>
                <a:gd name="T0" fmla="*/ 1 w 41"/>
                <a:gd name="T1" fmla="*/ 29 h 30"/>
                <a:gd name="T2" fmla="*/ 23 w 41"/>
                <a:gd name="T3" fmla="*/ 29 h 30"/>
                <a:gd name="T4" fmla="*/ 32 w 41"/>
                <a:gd name="T5" fmla="*/ 30 h 30"/>
                <a:gd name="T6" fmla="*/ 38 w 41"/>
                <a:gd name="T7" fmla="*/ 21 h 30"/>
                <a:gd name="T8" fmla="*/ 37 w 41"/>
                <a:gd name="T9" fmla="*/ 14 h 30"/>
                <a:gd name="T10" fmla="*/ 38 w 41"/>
                <a:gd name="T11" fmla="*/ 9 h 30"/>
                <a:gd name="T12" fmla="*/ 34 w 41"/>
                <a:gd name="T13" fmla="*/ 5 h 30"/>
                <a:gd name="T14" fmla="*/ 23 w 41"/>
                <a:gd name="T15" fmla="*/ 6 h 30"/>
                <a:gd name="T16" fmla="*/ 16 w 41"/>
                <a:gd name="T17" fmla="*/ 2 h 30"/>
                <a:gd name="T18" fmla="*/ 9 w 41"/>
                <a:gd name="T19" fmla="*/ 3 h 30"/>
                <a:gd name="T20" fmla="*/ 5 w 41"/>
                <a:gd name="T21" fmla="*/ 7 h 30"/>
                <a:gd name="T22" fmla="*/ 3 w 41"/>
                <a:gd name="T23" fmla="*/ 19 h 30"/>
                <a:gd name="T24" fmla="*/ 1 w 41"/>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0">
                  <a:moveTo>
                    <a:pt x="1" y="29"/>
                  </a:moveTo>
                  <a:cubicBezTo>
                    <a:pt x="3" y="30"/>
                    <a:pt x="20" y="29"/>
                    <a:pt x="23" y="29"/>
                  </a:cubicBezTo>
                  <a:cubicBezTo>
                    <a:pt x="26" y="28"/>
                    <a:pt x="28" y="30"/>
                    <a:pt x="32" y="30"/>
                  </a:cubicBezTo>
                  <a:cubicBezTo>
                    <a:pt x="41" y="29"/>
                    <a:pt x="38" y="24"/>
                    <a:pt x="38" y="21"/>
                  </a:cubicBezTo>
                  <a:cubicBezTo>
                    <a:pt x="37" y="18"/>
                    <a:pt x="38" y="15"/>
                    <a:pt x="37" y="14"/>
                  </a:cubicBezTo>
                  <a:cubicBezTo>
                    <a:pt x="36" y="12"/>
                    <a:pt x="37" y="10"/>
                    <a:pt x="38" y="9"/>
                  </a:cubicBezTo>
                  <a:cubicBezTo>
                    <a:pt x="38" y="7"/>
                    <a:pt x="36" y="6"/>
                    <a:pt x="34" y="5"/>
                  </a:cubicBezTo>
                  <a:cubicBezTo>
                    <a:pt x="32" y="5"/>
                    <a:pt x="25" y="5"/>
                    <a:pt x="23" y="6"/>
                  </a:cubicBezTo>
                  <a:cubicBezTo>
                    <a:pt x="21" y="6"/>
                    <a:pt x="17" y="4"/>
                    <a:pt x="16" y="2"/>
                  </a:cubicBezTo>
                  <a:cubicBezTo>
                    <a:pt x="15" y="0"/>
                    <a:pt x="12" y="1"/>
                    <a:pt x="9" y="3"/>
                  </a:cubicBezTo>
                  <a:cubicBezTo>
                    <a:pt x="5" y="4"/>
                    <a:pt x="5" y="5"/>
                    <a:pt x="5" y="7"/>
                  </a:cubicBezTo>
                  <a:cubicBezTo>
                    <a:pt x="4" y="9"/>
                    <a:pt x="3" y="16"/>
                    <a:pt x="3" y="19"/>
                  </a:cubicBezTo>
                  <a:cubicBezTo>
                    <a:pt x="2" y="23"/>
                    <a:pt x="0" y="28"/>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5" name="Freeform 91"/>
            <p:cNvSpPr/>
            <p:nvPr/>
          </p:nvSpPr>
          <p:spPr bwMode="auto">
            <a:xfrm>
              <a:off x="4323733" y="2202314"/>
              <a:ext cx="62883" cy="49896"/>
            </a:xfrm>
            <a:custGeom>
              <a:avLst/>
              <a:gdLst>
                <a:gd name="T0" fmla="*/ 34 w 39"/>
                <a:gd name="T1" fmla="*/ 15 h 31"/>
                <a:gd name="T2" fmla="*/ 32 w 39"/>
                <a:gd name="T3" fmla="*/ 10 h 31"/>
                <a:gd name="T4" fmla="*/ 29 w 39"/>
                <a:gd name="T5" fmla="*/ 8 h 31"/>
                <a:gd name="T6" fmla="*/ 27 w 39"/>
                <a:gd name="T7" fmla="*/ 5 h 31"/>
                <a:gd name="T8" fmla="*/ 22 w 39"/>
                <a:gd name="T9" fmla="*/ 1 h 31"/>
                <a:gd name="T10" fmla="*/ 18 w 39"/>
                <a:gd name="T11" fmla="*/ 4 h 31"/>
                <a:gd name="T12" fmla="*/ 15 w 39"/>
                <a:gd name="T13" fmla="*/ 10 h 31"/>
                <a:gd name="T14" fmla="*/ 14 w 39"/>
                <a:gd name="T15" fmla="*/ 12 h 31"/>
                <a:gd name="T16" fmla="*/ 10 w 39"/>
                <a:gd name="T17" fmla="*/ 18 h 31"/>
                <a:gd name="T18" fmla="*/ 2 w 39"/>
                <a:gd name="T19" fmla="*/ 19 h 31"/>
                <a:gd name="T20" fmla="*/ 3 w 39"/>
                <a:gd name="T21" fmla="*/ 24 h 31"/>
                <a:gd name="T22" fmla="*/ 8 w 39"/>
                <a:gd name="T23" fmla="*/ 26 h 31"/>
                <a:gd name="T24" fmla="*/ 17 w 39"/>
                <a:gd name="T25" fmla="*/ 29 h 31"/>
                <a:gd name="T26" fmla="*/ 26 w 39"/>
                <a:gd name="T27" fmla="*/ 31 h 31"/>
                <a:gd name="T28" fmla="*/ 37 w 39"/>
                <a:gd name="T29" fmla="*/ 26 h 31"/>
                <a:gd name="T30" fmla="*/ 36 w 39"/>
                <a:gd name="T31" fmla="*/ 24 h 31"/>
                <a:gd name="T32" fmla="*/ 34 w 39"/>
                <a:gd name="T33" fmla="*/ 19 h 31"/>
                <a:gd name="T34" fmla="*/ 34 w 39"/>
                <a:gd name="T3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1">
                  <a:moveTo>
                    <a:pt x="34" y="15"/>
                  </a:moveTo>
                  <a:cubicBezTo>
                    <a:pt x="35" y="15"/>
                    <a:pt x="33" y="11"/>
                    <a:pt x="32" y="10"/>
                  </a:cubicBezTo>
                  <a:cubicBezTo>
                    <a:pt x="31" y="8"/>
                    <a:pt x="30" y="8"/>
                    <a:pt x="29" y="8"/>
                  </a:cubicBezTo>
                  <a:cubicBezTo>
                    <a:pt x="27" y="9"/>
                    <a:pt x="26" y="6"/>
                    <a:pt x="27" y="5"/>
                  </a:cubicBezTo>
                  <a:cubicBezTo>
                    <a:pt x="28" y="4"/>
                    <a:pt x="23" y="2"/>
                    <a:pt x="22" y="1"/>
                  </a:cubicBezTo>
                  <a:cubicBezTo>
                    <a:pt x="21" y="0"/>
                    <a:pt x="19" y="4"/>
                    <a:pt x="18" y="4"/>
                  </a:cubicBezTo>
                  <a:cubicBezTo>
                    <a:pt x="17" y="5"/>
                    <a:pt x="16" y="9"/>
                    <a:pt x="15" y="10"/>
                  </a:cubicBezTo>
                  <a:cubicBezTo>
                    <a:pt x="14" y="10"/>
                    <a:pt x="13" y="11"/>
                    <a:pt x="14" y="12"/>
                  </a:cubicBezTo>
                  <a:cubicBezTo>
                    <a:pt x="15" y="13"/>
                    <a:pt x="12" y="17"/>
                    <a:pt x="10" y="18"/>
                  </a:cubicBezTo>
                  <a:cubicBezTo>
                    <a:pt x="7" y="19"/>
                    <a:pt x="3" y="19"/>
                    <a:pt x="2" y="19"/>
                  </a:cubicBezTo>
                  <a:cubicBezTo>
                    <a:pt x="0" y="19"/>
                    <a:pt x="1" y="23"/>
                    <a:pt x="3" y="24"/>
                  </a:cubicBezTo>
                  <a:cubicBezTo>
                    <a:pt x="4" y="25"/>
                    <a:pt x="7" y="25"/>
                    <a:pt x="8" y="26"/>
                  </a:cubicBezTo>
                  <a:cubicBezTo>
                    <a:pt x="9" y="26"/>
                    <a:pt x="14" y="28"/>
                    <a:pt x="17" y="29"/>
                  </a:cubicBezTo>
                  <a:cubicBezTo>
                    <a:pt x="20" y="29"/>
                    <a:pt x="24" y="31"/>
                    <a:pt x="26" y="31"/>
                  </a:cubicBezTo>
                  <a:cubicBezTo>
                    <a:pt x="28" y="31"/>
                    <a:pt x="36" y="27"/>
                    <a:pt x="37" y="26"/>
                  </a:cubicBezTo>
                  <a:cubicBezTo>
                    <a:pt x="39" y="25"/>
                    <a:pt x="38" y="25"/>
                    <a:pt x="36" y="24"/>
                  </a:cubicBezTo>
                  <a:cubicBezTo>
                    <a:pt x="35" y="22"/>
                    <a:pt x="35" y="19"/>
                    <a:pt x="34" y="19"/>
                  </a:cubicBezTo>
                  <a:cubicBezTo>
                    <a:pt x="32" y="18"/>
                    <a:pt x="33" y="16"/>
                    <a:pt x="3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6" name="Freeform 92"/>
            <p:cNvSpPr/>
            <p:nvPr/>
          </p:nvSpPr>
          <p:spPr bwMode="auto">
            <a:xfrm>
              <a:off x="4002485" y="2032120"/>
              <a:ext cx="161308" cy="134651"/>
            </a:xfrm>
            <a:custGeom>
              <a:avLst/>
              <a:gdLst>
                <a:gd name="T0" fmla="*/ 7 w 100"/>
                <a:gd name="T1" fmla="*/ 67 h 83"/>
                <a:gd name="T2" fmla="*/ 10 w 100"/>
                <a:gd name="T3" fmla="*/ 80 h 83"/>
                <a:gd name="T4" fmla="*/ 16 w 100"/>
                <a:gd name="T5" fmla="*/ 81 h 83"/>
                <a:gd name="T6" fmla="*/ 22 w 100"/>
                <a:gd name="T7" fmla="*/ 80 h 83"/>
                <a:gd name="T8" fmla="*/ 25 w 100"/>
                <a:gd name="T9" fmla="*/ 75 h 83"/>
                <a:gd name="T10" fmla="*/ 32 w 100"/>
                <a:gd name="T11" fmla="*/ 75 h 83"/>
                <a:gd name="T12" fmla="*/ 46 w 100"/>
                <a:gd name="T13" fmla="*/ 68 h 83"/>
                <a:gd name="T14" fmla="*/ 58 w 100"/>
                <a:gd name="T15" fmla="*/ 47 h 83"/>
                <a:gd name="T16" fmla="*/ 67 w 100"/>
                <a:gd name="T17" fmla="*/ 41 h 83"/>
                <a:gd name="T18" fmla="*/ 75 w 100"/>
                <a:gd name="T19" fmla="*/ 38 h 83"/>
                <a:gd name="T20" fmla="*/ 87 w 100"/>
                <a:gd name="T21" fmla="*/ 34 h 83"/>
                <a:gd name="T22" fmla="*/ 100 w 100"/>
                <a:gd name="T23" fmla="*/ 24 h 83"/>
                <a:gd name="T24" fmla="*/ 95 w 100"/>
                <a:gd name="T25" fmla="*/ 22 h 83"/>
                <a:gd name="T26" fmla="*/ 93 w 100"/>
                <a:gd name="T27" fmla="*/ 19 h 83"/>
                <a:gd name="T28" fmla="*/ 87 w 100"/>
                <a:gd name="T29" fmla="*/ 11 h 83"/>
                <a:gd name="T30" fmla="*/ 79 w 100"/>
                <a:gd name="T31" fmla="*/ 10 h 83"/>
                <a:gd name="T32" fmla="*/ 76 w 100"/>
                <a:gd name="T33" fmla="*/ 14 h 83"/>
                <a:gd name="T34" fmla="*/ 74 w 100"/>
                <a:gd name="T35" fmla="*/ 11 h 83"/>
                <a:gd name="T36" fmla="*/ 71 w 100"/>
                <a:gd name="T37" fmla="*/ 9 h 83"/>
                <a:gd name="T38" fmla="*/ 64 w 100"/>
                <a:gd name="T39" fmla="*/ 6 h 83"/>
                <a:gd name="T40" fmla="*/ 57 w 100"/>
                <a:gd name="T41" fmla="*/ 8 h 83"/>
                <a:gd name="T42" fmla="*/ 61 w 100"/>
                <a:gd name="T43" fmla="*/ 3 h 83"/>
                <a:gd name="T44" fmla="*/ 59 w 100"/>
                <a:gd name="T45" fmla="*/ 1 h 83"/>
                <a:gd name="T46" fmla="*/ 47 w 100"/>
                <a:gd name="T47" fmla="*/ 2 h 83"/>
                <a:gd name="T48" fmla="*/ 37 w 100"/>
                <a:gd name="T49" fmla="*/ 6 h 83"/>
                <a:gd name="T50" fmla="*/ 27 w 100"/>
                <a:gd name="T51" fmla="*/ 12 h 83"/>
                <a:gd name="T52" fmla="*/ 29 w 100"/>
                <a:gd name="T53" fmla="*/ 13 h 83"/>
                <a:gd name="T54" fmla="*/ 28 w 100"/>
                <a:gd name="T55" fmla="*/ 17 h 83"/>
                <a:gd name="T56" fmla="*/ 29 w 100"/>
                <a:gd name="T57" fmla="*/ 19 h 83"/>
                <a:gd name="T58" fmla="*/ 27 w 100"/>
                <a:gd name="T59" fmla="*/ 24 h 83"/>
                <a:gd name="T60" fmla="*/ 22 w 100"/>
                <a:gd name="T61" fmla="*/ 27 h 83"/>
                <a:gd name="T62" fmla="*/ 15 w 100"/>
                <a:gd name="T63" fmla="*/ 39 h 83"/>
                <a:gd name="T64" fmla="*/ 11 w 100"/>
                <a:gd name="T65" fmla="*/ 43 h 83"/>
                <a:gd name="T66" fmla="*/ 10 w 100"/>
                <a:gd name="T67" fmla="*/ 46 h 83"/>
                <a:gd name="T68" fmla="*/ 3 w 100"/>
                <a:gd name="T69" fmla="*/ 58 h 83"/>
                <a:gd name="T70" fmla="*/ 1 w 100"/>
                <a:gd name="T71" fmla="*/ 63 h 83"/>
                <a:gd name="T72" fmla="*/ 7 w 100"/>
                <a:gd name="T73"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3">
                  <a:moveTo>
                    <a:pt x="7" y="67"/>
                  </a:moveTo>
                  <a:cubicBezTo>
                    <a:pt x="10" y="69"/>
                    <a:pt x="10" y="78"/>
                    <a:pt x="10" y="80"/>
                  </a:cubicBezTo>
                  <a:cubicBezTo>
                    <a:pt x="11" y="83"/>
                    <a:pt x="14" y="81"/>
                    <a:pt x="16" y="81"/>
                  </a:cubicBezTo>
                  <a:cubicBezTo>
                    <a:pt x="18" y="81"/>
                    <a:pt x="21" y="80"/>
                    <a:pt x="22" y="80"/>
                  </a:cubicBezTo>
                  <a:cubicBezTo>
                    <a:pt x="23" y="79"/>
                    <a:pt x="23" y="78"/>
                    <a:pt x="25" y="75"/>
                  </a:cubicBezTo>
                  <a:cubicBezTo>
                    <a:pt x="27" y="72"/>
                    <a:pt x="27" y="76"/>
                    <a:pt x="32" y="75"/>
                  </a:cubicBezTo>
                  <a:cubicBezTo>
                    <a:pt x="38" y="74"/>
                    <a:pt x="43" y="71"/>
                    <a:pt x="46" y="68"/>
                  </a:cubicBezTo>
                  <a:cubicBezTo>
                    <a:pt x="50" y="65"/>
                    <a:pt x="56" y="48"/>
                    <a:pt x="58" y="47"/>
                  </a:cubicBezTo>
                  <a:cubicBezTo>
                    <a:pt x="59" y="45"/>
                    <a:pt x="63" y="41"/>
                    <a:pt x="67" y="41"/>
                  </a:cubicBezTo>
                  <a:cubicBezTo>
                    <a:pt x="70" y="41"/>
                    <a:pt x="72" y="39"/>
                    <a:pt x="75" y="38"/>
                  </a:cubicBezTo>
                  <a:cubicBezTo>
                    <a:pt x="79" y="36"/>
                    <a:pt x="84" y="35"/>
                    <a:pt x="87" y="34"/>
                  </a:cubicBezTo>
                  <a:cubicBezTo>
                    <a:pt x="90" y="34"/>
                    <a:pt x="99" y="26"/>
                    <a:pt x="100" y="24"/>
                  </a:cubicBezTo>
                  <a:cubicBezTo>
                    <a:pt x="100" y="24"/>
                    <a:pt x="98" y="22"/>
                    <a:pt x="95" y="22"/>
                  </a:cubicBezTo>
                  <a:cubicBezTo>
                    <a:pt x="93" y="21"/>
                    <a:pt x="94" y="19"/>
                    <a:pt x="93" y="19"/>
                  </a:cubicBezTo>
                  <a:cubicBezTo>
                    <a:pt x="92" y="18"/>
                    <a:pt x="88" y="14"/>
                    <a:pt x="87" y="11"/>
                  </a:cubicBezTo>
                  <a:cubicBezTo>
                    <a:pt x="86" y="9"/>
                    <a:pt x="81" y="10"/>
                    <a:pt x="79" y="10"/>
                  </a:cubicBezTo>
                  <a:cubicBezTo>
                    <a:pt x="76" y="11"/>
                    <a:pt x="78" y="13"/>
                    <a:pt x="76" y="14"/>
                  </a:cubicBezTo>
                  <a:cubicBezTo>
                    <a:pt x="73" y="15"/>
                    <a:pt x="73" y="12"/>
                    <a:pt x="74" y="11"/>
                  </a:cubicBezTo>
                  <a:cubicBezTo>
                    <a:pt x="74" y="10"/>
                    <a:pt x="74" y="8"/>
                    <a:pt x="71" y="9"/>
                  </a:cubicBezTo>
                  <a:cubicBezTo>
                    <a:pt x="69" y="10"/>
                    <a:pt x="67" y="7"/>
                    <a:pt x="64" y="6"/>
                  </a:cubicBezTo>
                  <a:cubicBezTo>
                    <a:pt x="61" y="6"/>
                    <a:pt x="60" y="8"/>
                    <a:pt x="57" y="8"/>
                  </a:cubicBezTo>
                  <a:cubicBezTo>
                    <a:pt x="53" y="8"/>
                    <a:pt x="59" y="4"/>
                    <a:pt x="61" y="3"/>
                  </a:cubicBezTo>
                  <a:cubicBezTo>
                    <a:pt x="62" y="1"/>
                    <a:pt x="63" y="0"/>
                    <a:pt x="59" y="1"/>
                  </a:cubicBezTo>
                  <a:cubicBezTo>
                    <a:pt x="56" y="3"/>
                    <a:pt x="49" y="2"/>
                    <a:pt x="47" y="2"/>
                  </a:cubicBezTo>
                  <a:cubicBezTo>
                    <a:pt x="44" y="2"/>
                    <a:pt x="42" y="6"/>
                    <a:pt x="37" y="6"/>
                  </a:cubicBezTo>
                  <a:cubicBezTo>
                    <a:pt x="33" y="6"/>
                    <a:pt x="29" y="10"/>
                    <a:pt x="27" y="12"/>
                  </a:cubicBezTo>
                  <a:cubicBezTo>
                    <a:pt x="25" y="13"/>
                    <a:pt x="28" y="13"/>
                    <a:pt x="29" y="13"/>
                  </a:cubicBezTo>
                  <a:cubicBezTo>
                    <a:pt x="30" y="13"/>
                    <a:pt x="29" y="15"/>
                    <a:pt x="28" y="17"/>
                  </a:cubicBezTo>
                  <a:cubicBezTo>
                    <a:pt x="27" y="19"/>
                    <a:pt x="29" y="19"/>
                    <a:pt x="29" y="19"/>
                  </a:cubicBezTo>
                  <a:cubicBezTo>
                    <a:pt x="29" y="19"/>
                    <a:pt x="29" y="24"/>
                    <a:pt x="27" y="24"/>
                  </a:cubicBezTo>
                  <a:cubicBezTo>
                    <a:pt x="25" y="24"/>
                    <a:pt x="25" y="24"/>
                    <a:pt x="22" y="27"/>
                  </a:cubicBezTo>
                  <a:cubicBezTo>
                    <a:pt x="19" y="30"/>
                    <a:pt x="15" y="38"/>
                    <a:pt x="15" y="39"/>
                  </a:cubicBezTo>
                  <a:cubicBezTo>
                    <a:pt x="14" y="40"/>
                    <a:pt x="14" y="42"/>
                    <a:pt x="11" y="43"/>
                  </a:cubicBezTo>
                  <a:cubicBezTo>
                    <a:pt x="9" y="44"/>
                    <a:pt x="10" y="45"/>
                    <a:pt x="10" y="46"/>
                  </a:cubicBezTo>
                  <a:cubicBezTo>
                    <a:pt x="9" y="48"/>
                    <a:pt x="5" y="57"/>
                    <a:pt x="3" y="58"/>
                  </a:cubicBezTo>
                  <a:cubicBezTo>
                    <a:pt x="2" y="59"/>
                    <a:pt x="2" y="60"/>
                    <a:pt x="1" y="63"/>
                  </a:cubicBezTo>
                  <a:cubicBezTo>
                    <a:pt x="0" y="65"/>
                    <a:pt x="4" y="65"/>
                    <a:pt x="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7" name="Freeform 93"/>
            <p:cNvSpPr/>
            <p:nvPr/>
          </p:nvSpPr>
          <p:spPr bwMode="auto">
            <a:xfrm>
              <a:off x="4084506" y="2077916"/>
              <a:ext cx="235810" cy="170877"/>
            </a:xfrm>
            <a:custGeom>
              <a:avLst/>
              <a:gdLst>
                <a:gd name="T0" fmla="*/ 24 w 146"/>
                <a:gd name="T1" fmla="*/ 15 h 106"/>
                <a:gd name="T2" fmla="*/ 11 w 146"/>
                <a:gd name="T3" fmla="*/ 21 h 106"/>
                <a:gd name="T4" fmla="*/ 13 w 146"/>
                <a:gd name="T5" fmla="*/ 28 h 106"/>
                <a:gd name="T6" fmla="*/ 1 w 146"/>
                <a:gd name="T7" fmla="*/ 38 h 106"/>
                <a:gd name="T8" fmla="*/ 4 w 146"/>
                <a:gd name="T9" fmla="*/ 44 h 106"/>
                <a:gd name="T10" fmla="*/ 9 w 146"/>
                <a:gd name="T11" fmla="*/ 47 h 106"/>
                <a:gd name="T12" fmla="*/ 25 w 146"/>
                <a:gd name="T13" fmla="*/ 45 h 106"/>
                <a:gd name="T14" fmla="*/ 21 w 146"/>
                <a:gd name="T15" fmla="*/ 48 h 106"/>
                <a:gd name="T16" fmla="*/ 4 w 146"/>
                <a:gd name="T17" fmla="*/ 53 h 106"/>
                <a:gd name="T18" fmla="*/ 9 w 146"/>
                <a:gd name="T19" fmla="*/ 64 h 106"/>
                <a:gd name="T20" fmla="*/ 19 w 146"/>
                <a:gd name="T21" fmla="*/ 64 h 106"/>
                <a:gd name="T22" fmla="*/ 40 w 146"/>
                <a:gd name="T23" fmla="*/ 62 h 106"/>
                <a:gd name="T24" fmla="*/ 58 w 146"/>
                <a:gd name="T25" fmla="*/ 66 h 106"/>
                <a:gd name="T26" fmla="*/ 52 w 146"/>
                <a:gd name="T27" fmla="*/ 71 h 106"/>
                <a:gd name="T28" fmla="*/ 40 w 146"/>
                <a:gd name="T29" fmla="*/ 73 h 106"/>
                <a:gd name="T30" fmla="*/ 15 w 146"/>
                <a:gd name="T31" fmla="*/ 74 h 106"/>
                <a:gd name="T32" fmla="*/ 5 w 146"/>
                <a:gd name="T33" fmla="*/ 83 h 106"/>
                <a:gd name="T34" fmla="*/ 12 w 146"/>
                <a:gd name="T35" fmla="*/ 93 h 106"/>
                <a:gd name="T36" fmla="*/ 28 w 146"/>
                <a:gd name="T37" fmla="*/ 98 h 106"/>
                <a:gd name="T38" fmla="*/ 34 w 146"/>
                <a:gd name="T39" fmla="*/ 106 h 106"/>
                <a:gd name="T40" fmla="*/ 57 w 146"/>
                <a:gd name="T41" fmla="*/ 105 h 106"/>
                <a:gd name="T42" fmla="*/ 83 w 146"/>
                <a:gd name="T43" fmla="*/ 98 h 106"/>
                <a:gd name="T44" fmla="*/ 95 w 146"/>
                <a:gd name="T45" fmla="*/ 96 h 106"/>
                <a:gd name="T46" fmla="*/ 101 w 146"/>
                <a:gd name="T47" fmla="*/ 101 h 106"/>
                <a:gd name="T48" fmla="*/ 120 w 146"/>
                <a:gd name="T49" fmla="*/ 102 h 106"/>
                <a:gd name="T50" fmla="*/ 135 w 146"/>
                <a:gd name="T51" fmla="*/ 94 h 106"/>
                <a:gd name="T52" fmla="*/ 130 w 146"/>
                <a:gd name="T53" fmla="*/ 87 h 106"/>
                <a:gd name="T54" fmla="*/ 120 w 146"/>
                <a:gd name="T55" fmla="*/ 90 h 106"/>
                <a:gd name="T56" fmla="*/ 119 w 146"/>
                <a:gd name="T57" fmla="*/ 87 h 106"/>
                <a:gd name="T58" fmla="*/ 120 w 146"/>
                <a:gd name="T59" fmla="*/ 82 h 106"/>
                <a:gd name="T60" fmla="*/ 128 w 146"/>
                <a:gd name="T61" fmla="*/ 85 h 106"/>
                <a:gd name="T62" fmla="*/ 133 w 146"/>
                <a:gd name="T63" fmla="*/ 81 h 106"/>
                <a:gd name="T64" fmla="*/ 142 w 146"/>
                <a:gd name="T65" fmla="*/ 84 h 106"/>
                <a:gd name="T66" fmla="*/ 142 w 146"/>
                <a:gd name="T67" fmla="*/ 78 h 106"/>
                <a:gd name="T68" fmla="*/ 141 w 146"/>
                <a:gd name="T69" fmla="*/ 73 h 106"/>
                <a:gd name="T70" fmla="*/ 132 w 146"/>
                <a:gd name="T71" fmla="*/ 71 h 106"/>
                <a:gd name="T72" fmla="*/ 119 w 146"/>
                <a:gd name="T73" fmla="*/ 58 h 106"/>
                <a:gd name="T74" fmla="*/ 128 w 146"/>
                <a:gd name="T75" fmla="*/ 20 h 106"/>
                <a:gd name="T76" fmla="*/ 122 w 146"/>
                <a:gd name="T77" fmla="*/ 7 h 106"/>
                <a:gd name="T78" fmla="*/ 113 w 146"/>
                <a:gd name="T79" fmla="*/ 6 h 106"/>
                <a:gd name="T80" fmla="*/ 107 w 146"/>
                <a:gd name="T81" fmla="*/ 7 h 106"/>
                <a:gd name="T82" fmla="*/ 106 w 146"/>
                <a:gd name="T83" fmla="*/ 18 h 106"/>
                <a:gd name="T84" fmla="*/ 101 w 146"/>
                <a:gd name="T85" fmla="*/ 42 h 106"/>
                <a:gd name="T86" fmla="*/ 94 w 146"/>
                <a:gd name="T87" fmla="*/ 41 h 106"/>
                <a:gd name="T88" fmla="*/ 91 w 146"/>
                <a:gd name="T89" fmla="*/ 10 h 106"/>
                <a:gd name="T90" fmla="*/ 83 w 146"/>
                <a:gd name="T91" fmla="*/ 11 h 106"/>
                <a:gd name="T92" fmla="*/ 86 w 146"/>
                <a:gd name="T93" fmla="*/ 20 h 106"/>
                <a:gd name="T94" fmla="*/ 67 w 146"/>
                <a:gd name="T95" fmla="*/ 22 h 106"/>
                <a:gd name="T96" fmla="*/ 72 w 146"/>
                <a:gd name="T97" fmla="*/ 9 h 106"/>
                <a:gd name="T98" fmla="*/ 65 w 146"/>
                <a:gd name="T99" fmla="*/ 11 h 106"/>
                <a:gd name="T100" fmla="*/ 55 w 146"/>
                <a:gd name="T101" fmla="*/ 18 h 106"/>
                <a:gd name="T102" fmla="*/ 54 w 146"/>
                <a:gd name="T103" fmla="*/ 11 h 106"/>
                <a:gd name="T104" fmla="*/ 57 w 146"/>
                <a:gd name="T105" fmla="*/ 2 h 106"/>
                <a:gd name="T106" fmla="*/ 41 w 146"/>
                <a:gd name="T107"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106">
                  <a:moveTo>
                    <a:pt x="29" y="12"/>
                  </a:moveTo>
                  <a:cubicBezTo>
                    <a:pt x="28" y="12"/>
                    <a:pt x="25" y="14"/>
                    <a:pt x="24" y="15"/>
                  </a:cubicBezTo>
                  <a:cubicBezTo>
                    <a:pt x="22" y="17"/>
                    <a:pt x="21" y="18"/>
                    <a:pt x="19" y="18"/>
                  </a:cubicBezTo>
                  <a:cubicBezTo>
                    <a:pt x="16" y="18"/>
                    <a:pt x="11" y="19"/>
                    <a:pt x="11" y="21"/>
                  </a:cubicBezTo>
                  <a:cubicBezTo>
                    <a:pt x="11" y="22"/>
                    <a:pt x="12" y="24"/>
                    <a:pt x="12" y="25"/>
                  </a:cubicBezTo>
                  <a:cubicBezTo>
                    <a:pt x="11" y="26"/>
                    <a:pt x="14" y="26"/>
                    <a:pt x="13" y="28"/>
                  </a:cubicBezTo>
                  <a:cubicBezTo>
                    <a:pt x="12" y="29"/>
                    <a:pt x="6" y="31"/>
                    <a:pt x="4" y="32"/>
                  </a:cubicBezTo>
                  <a:cubicBezTo>
                    <a:pt x="3" y="33"/>
                    <a:pt x="1" y="36"/>
                    <a:pt x="1" y="38"/>
                  </a:cubicBezTo>
                  <a:cubicBezTo>
                    <a:pt x="0" y="40"/>
                    <a:pt x="0" y="41"/>
                    <a:pt x="2" y="41"/>
                  </a:cubicBezTo>
                  <a:cubicBezTo>
                    <a:pt x="3" y="41"/>
                    <a:pt x="1" y="44"/>
                    <a:pt x="4" y="44"/>
                  </a:cubicBezTo>
                  <a:cubicBezTo>
                    <a:pt x="7" y="43"/>
                    <a:pt x="8" y="43"/>
                    <a:pt x="8" y="44"/>
                  </a:cubicBezTo>
                  <a:cubicBezTo>
                    <a:pt x="8" y="45"/>
                    <a:pt x="7" y="47"/>
                    <a:pt x="9" y="47"/>
                  </a:cubicBezTo>
                  <a:cubicBezTo>
                    <a:pt x="11" y="46"/>
                    <a:pt x="16" y="48"/>
                    <a:pt x="18" y="47"/>
                  </a:cubicBezTo>
                  <a:cubicBezTo>
                    <a:pt x="20" y="45"/>
                    <a:pt x="22" y="45"/>
                    <a:pt x="25" y="45"/>
                  </a:cubicBezTo>
                  <a:cubicBezTo>
                    <a:pt x="29" y="46"/>
                    <a:pt x="32" y="47"/>
                    <a:pt x="31" y="47"/>
                  </a:cubicBezTo>
                  <a:cubicBezTo>
                    <a:pt x="29" y="47"/>
                    <a:pt x="23" y="47"/>
                    <a:pt x="21" y="48"/>
                  </a:cubicBezTo>
                  <a:cubicBezTo>
                    <a:pt x="20" y="49"/>
                    <a:pt x="18" y="50"/>
                    <a:pt x="14" y="50"/>
                  </a:cubicBezTo>
                  <a:cubicBezTo>
                    <a:pt x="11" y="50"/>
                    <a:pt x="5" y="53"/>
                    <a:pt x="4" y="53"/>
                  </a:cubicBezTo>
                  <a:cubicBezTo>
                    <a:pt x="3" y="53"/>
                    <a:pt x="3" y="60"/>
                    <a:pt x="3" y="61"/>
                  </a:cubicBezTo>
                  <a:cubicBezTo>
                    <a:pt x="4" y="62"/>
                    <a:pt x="6" y="64"/>
                    <a:pt x="9" y="64"/>
                  </a:cubicBezTo>
                  <a:cubicBezTo>
                    <a:pt x="13" y="64"/>
                    <a:pt x="14" y="66"/>
                    <a:pt x="15" y="65"/>
                  </a:cubicBezTo>
                  <a:cubicBezTo>
                    <a:pt x="17" y="64"/>
                    <a:pt x="16" y="64"/>
                    <a:pt x="19" y="64"/>
                  </a:cubicBezTo>
                  <a:cubicBezTo>
                    <a:pt x="22" y="64"/>
                    <a:pt x="23" y="65"/>
                    <a:pt x="27" y="64"/>
                  </a:cubicBezTo>
                  <a:cubicBezTo>
                    <a:pt x="30" y="63"/>
                    <a:pt x="39" y="61"/>
                    <a:pt x="40" y="62"/>
                  </a:cubicBezTo>
                  <a:cubicBezTo>
                    <a:pt x="42" y="63"/>
                    <a:pt x="45" y="64"/>
                    <a:pt x="48" y="64"/>
                  </a:cubicBezTo>
                  <a:cubicBezTo>
                    <a:pt x="51" y="64"/>
                    <a:pt x="60" y="65"/>
                    <a:pt x="58" y="66"/>
                  </a:cubicBezTo>
                  <a:cubicBezTo>
                    <a:pt x="55" y="66"/>
                    <a:pt x="49" y="68"/>
                    <a:pt x="50" y="68"/>
                  </a:cubicBezTo>
                  <a:cubicBezTo>
                    <a:pt x="51" y="68"/>
                    <a:pt x="53" y="71"/>
                    <a:pt x="52" y="71"/>
                  </a:cubicBezTo>
                  <a:cubicBezTo>
                    <a:pt x="50" y="71"/>
                    <a:pt x="50" y="74"/>
                    <a:pt x="49" y="74"/>
                  </a:cubicBezTo>
                  <a:cubicBezTo>
                    <a:pt x="47" y="74"/>
                    <a:pt x="43" y="74"/>
                    <a:pt x="40" y="73"/>
                  </a:cubicBezTo>
                  <a:cubicBezTo>
                    <a:pt x="37" y="73"/>
                    <a:pt x="28" y="75"/>
                    <a:pt x="25" y="75"/>
                  </a:cubicBezTo>
                  <a:cubicBezTo>
                    <a:pt x="22" y="76"/>
                    <a:pt x="20" y="73"/>
                    <a:pt x="15" y="74"/>
                  </a:cubicBezTo>
                  <a:cubicBezTo>
                    <a:pt x="11" y="75"/>
                    <a:pt x="5" y="75"/>
                    <a:pt x="6" y="77"/>
                  </a:cubicBezTo>
                  <a:cubicBezTo>
                    <a:pt x="7" y="78"/>
                    <a:pt x="4" y="82"/>
                    <a:pt x="5" y="83"/>
                  </a:cubicBezTo>
                  <a:cubicBezTo>
                    <a:pt x="6" y="84"/>
                    <a:pt x="9" y="85"/>
                    <a:pt x="8" y="88"/>
                  </a:cubicBezTo>
                  <a:cubicBezTo>
                    <a:pt x="7" y="90"/>
                    <a:pt x="8" y="92"/>
                    <a:pt x="12" y="93"/>
                  </a:cubicBezTo>
                  <a:cubicBezTo>
                    <a:pt x="15" y="95"/>
                    <a:pt x="23" y="94"/>
                    <a:pt x="25" y="94"/>
                  </a:cubicBezTo>
                  <a:cubicBezTo>
                    <a:pt x="27" y="95"/>
                    <a:pt x="29" y="96"/>
                    <a:pt x="28" y="98"/>
                  </a:cubicBezTo>
                  <a:cubicBezTo>
                    <a:pt x="27" y="100"/>
                    <a:pt x="26" y="101"/>
                    <a:pt x="27" y="102"/>
                  </a:cubicBezTo>
                  <a:cubicBezTo>
                    <a:pt x="28" y="104"/>
                    <a:pt x="29" y="106"/>
                    <a:pt x="34" y="106"/>
                  </a:cubicBezTo>
                  <a:cubicBezTo>
                    <a:pt x="38" y="106"/>
                    <a:pt x="47" y="103"/>
                    <a:pt x="49" y="103"/>
                  </a:cubicBezTo>
                  <a:cubicBezTo>
                    <a:pt x="52" y="104"/>
                    <a:pt x="53" y="106"/>
                    <a:pt x="57" y="105"/>
                  </a:cubicBezTo>
                  <a:cubicBezTo>
                    <a:pt x="61" y="104"/>
                    <a:pt x="66" y="100"/>
                    <a:pt x="69" y="99"/>
                  </a:cubicBezTo>
                  <a:cubicBezTo>
                    <a:pt x="71" y="99"/>
                    <a:pt x="81" y="99"/>
                    <a:pt x="83" y="98"/>
                  </a:cubicBezTo>
                  <a:cubicBezTo>
                    <a:pt x="84" y="97"/>
                    <a:pt x="87" y="94"/>
                    <a:pt x="89" y="95"/>
                  </a:cubicBezTo>
                  <a:cubicBezTo>
                    <a:pt x="91" y="95"/>
                    <a:pt x="91" y="96"/>
                    <a:pt x="95" y="96"/>
                  </a:cubicBezTo>
                  <a:cubicBezTo>
                    <a:pt x="99" y="96"/>
                    <a:pt x="105" y="97"/>
                    <a:pt x="104" y="97"/>
                  </a:cubicBezTo>
                  <a:cubicBezTo>
                    <a:pt x="103" y="98"/>
                    <a:pt x="99" y="101"/>
                    <a:pt x="101" y="101"/>
                  </a:cubicBezTo>
                  <a:cubicBezTo>
                    <a:pt x="104" y="101"/>
                    <a:pt x="109" y="99"/>
                    <a:pt x="112" y="100"/>
                  </a:cubicBezTo>
                  <a:cubicBezTo>
                    <a:pt x="115" y="102"/>
                    <a:pt x="117" y="103"/>
                    <a:pt x="120" y="102"/>
                  </a:cubicBezTo>
                  <a:cubicBezTo>
                    <a:pt x="122" y="102"/>
                    <a:pt x="131" y="97"/>
                    <a:pt x="132" y="96"/>
                  </a:cubicBezTo>
                  <a:cubicBezTo>
                    <a:pt x="132" y="95"/>
                    <a:pt x="135" y="94"/>
                    <a:pt x="135" y="94"/>
                  </a:cubicBezTo>
                  <a:cubicBezTo>
                    <a:pt x="135" y="94"/>
                    <a:pt x="133" y="95"/>
                    <a:pt x="132" y="93"/>
                  </a:cubicBezTo>
                  <a:cubicBezTo>
                    <a:pt x="131" y="92"/>
                    <a:pt x="131" y="87"/>
                    <a:pt x="130" y="87"/>
                  </a:cubicBezTo>
                  <a:cubicBezTo>
                    <a:pt x="128" y="87"/>
                    <a:pt x="125" y="91"/>
                    <a:pt x="123" y="91"/>
                  </a:cubicBezTo>
                  <a:cubicBezTo>
                    <a:pt x="122" y="91"/>
                    <a:pt x="121" y="89"/>
                    <a:pt x="120" y="90"/>
                  </a:cubicBezTo>
                  <a:cubicBezTo>
                    <a:pt x="118" y="90"/>
                    <a:pt x="115" y="92"/>
                    <a:pt x="117" y="90"/>
                  </a:cubicBezTo>
                  <a:cubicBezTo>
                    <a:pt x="119" y="88"/>
                    <a:pt x="121" y="87"/>
                    <a:pt x="119" y="87"/>
                  </a:cubicBezTo>
                  <a:cubicBezTo>
                    <a:pt x="118" y="86"/>
                    <a:pt x="116" y="87"/>
                    <a:pt x="116" y="85"/>
                  </a:cubicBezTo>
                  <a:cubicBezTo>
                    <a:pt x="117" y="84"/>
                    <a:pt x="119" y="81"/>
                    <a:pt x="120" y="82"/>
                  </a:cubicBezTo>
                  <a:cubicBezTo>
                    <a:pt x="120" y="83"/>
                    <a:pt x="121" y="86"/>
                    <a:pt x="123" y="86"/>
                  </a:cubicBezTo>
                  <a:cubicBezTo>
                    <a:pt x="125" y="86"/>
                    <a:pt x="130" y="86"/>
                    <a:pt x="128" y="85"/>
                  </a:cubicBezTo>
                  <a:cubicBezTo>
                    <a:pt x="126" y="84"/>
                    <a:pt x="124" y="84"/>
                    <a:pt x="127" y="83"/>
                  </a:cubicBezTo>
                  <a:cubicBezTo>
                    <a:pt x="130" y="82"/>
                    <a:pt x="131" y="81"/>
                    <a:pt x="133" y="81"/>
                  </a:cubicBezTo>
                  <a:cubicBezTo>
                    <a:pt x="135" y="82"/>
                    <a:pt x="137" y="81"/>
                    <a:pt x="138" y="82"/>
                  </a:cubicBezTo>
                  <a:cubicBezTo>
                    <a:pt x="139" y="83"/>
                    <a:pt x="140" y="85"/>
                    <a:pt x="142" y="84"/>
                  </a:cubicBezTo>
                  <a:cubicBezTo>
                    <a:pt x="143" y="82"/>
                    <a:pt x="145" y="81"/>
                    <a:pt x="144" y="80"/>
                  </a:cubicBezTo>
                  <a:cubicBezTo>
                    <a:pt x="143" y="79"/>
                    <a:pt x="140" y="79"/>
                    <a:pt x="142" y="78"/>
                  </a:cubicBezTo>
                  <a:cubicBezTo>
                    <a:pt x="143" y="77"/>
                    <a:pt x="146" y="76"/>
                    <a:pt x="145" y="75"/>
                  </a:cubicBezTo>
                  <a:cubicBezTo>
                    <a:pt x="144" y="74"/>
                    <a:pt x="142" y="73"/>
                    <a:pt x="141" y="73"/>
                  </a:cubicBezTo>
                  <a:cubicBezTo>
                    <a:pt x="139" y="74"/>
                    <a:pt x="136" y="77"/>
                    <a:pt x="135" y="75"/>
                  </a:cubicBezTo>
                  <a:cubicBezTo>
                    <a:pt x="134" y="74"/>
                    <a:pt x="135" y="75"/>
                    <a:pt x="132" y="71"/>
                  </a:cubicBezTo>
                  <a:cubicBezTo>
                    <a:pt x="130" y="68"/>
                    <a:pt x="130" y="66"/>
                    <a:pt x="128" y="64"/>
                  </a:cubicBezTo>
                  <a:cubicBezTo>
                    <a:pt x="125" y="63"/>
                    <a:pt x="120" y="60"/>
                    <a:pt x="119" y="58"/>
                  </a:cubicBezTo>
                  <a:cubicBezTo>
                    <a:pt x="119" y="55"/>
                    <a:pt x="126" y="33"/>
                    <a:pt x="126" y="30"/>
                  </a:cubicBezTo>
                  <a:cubicBezTo>
                    <a:pt x="126" y="28"/>
                    <a:pt x="128" y="22"/>
                    <a:pt x="128" y="20"/>
                  </a:cubicBezTo>
                  <a:cubicBezTo>
                    <a:pt x="129" y="19"/>
                    <a:pt x="127" y="17"/>
                    <a:pt x="126" y="15"/>
                  </a:cubicBezTo>
                  <a:cubicBezTo>
                    <a:pt x="125" y="13"/>
                    <a:pt x="123" y="9"/>
                    <a:pt x="122" y="7"/>
                  </a:cubicBezTo>
                  <a:cubicBezTo>
                    <a:pt x="121" y="5"/>
                    <a:pt x="118" y="2"/>
                    <a:pt x="117" y="3"/>
                  </a:cubicBezTo>
                  <a:cubicBezTo>
                    <a:pt x="116" y="3"/>
                    <a:pt x="115" y="6"/>
                    <a:pt x="113" y="6"/>
                  </a:cubicBezTo>
                  <a:cubicBezTo>
                    <a:pt x="111" y="5"/>
                    <a:pt x="108" y="2"/>
                    <a:pt x="107" y="3"/>
                  </a:cubicBezTo>
                  <a:cubicBezTo>
                    <a:pt x="107" y="5"/>
                    <a:pt x="109" y="7"/>
                    <a:pt x="107" y="7"/>
                  </a:cubicBezTo>
                  <a:cubicBezTo>
                    <a:pt x="106" y="7"/>
                    <a:pt x="105" y="7"/>
                    <a:pt x="105" y="9"/>
                  </a:cubicBezTo>
                  <a:cubicBezTo>
                    <a:pt x="105" y="11"/>
                    <a:pt x="106" y="16"/>
                    <a:pt x="106" y="18"/>
                  </a:cubicBezTo>
                  <a:cubicBezTo>
                    <a:pt x="106" y="20"/>
                    <a:pt x="105" y="30"/>
                    <a:pt x="103" y="32"/>
                  </a:cubicBezTo>
                  <a:cubicBezTo>
                    <a:pt x="102" y="34"/>
                    <a:pt x="101" y="41"/>
                    <a:pt x="101" y="42"/>
                  </a:cubicBezTo>
                  <a:cubicBezTo>
                    <a:pt x="100" y="42"/>
                    <a:pt x="98" y="42"/>
                    <a:pt x="97" y="42"/>
                  </a:cubicBezTo>
                  <a:cubicBezTo>
                    <a:pt x="96" y="42"/>
                    <a:pt x="93" y="42"/>
                    <a:pt x="94" y="41"/>
                  </a:cubicBezTo>
                  <a:cubicBezTo>
                    <a:pt x="94" y="41"/>
                    <a:pt x="96" y="21"/>
                    <a:pt x="96" y="20"/>
                  </a:cubicBezTo>
                  <a:cubicBezTo>
                    <a:pt x="97" y="19"/>
                    <a:pt x="90" y="13"/>
                    <a:pt x="91" y="10"/>
                  </a:cubicBezTo>
                  <a:cubicBezTo>
                    <a:pt x="91" y="8"/>
                    <a:pt x="83" y="5"/>
                    <a:pt x="82" y="5"/>
                  </a:cubicBezTo>
                  <a:cubicBezTo>
                    <a:pt x="81" y="6"/>
                    <a:pt x="82" y="9"/>
                    <a:pt x="83" y="11"/>
                  </a:cubicBezTo>
                  <a:cubicBezTo>
                    <a:pt x="84" y="12"/>
                    <a:pt x="87" y="11"/>
                    <a:pt x="87" y="14"/>
                  </a:cubicBezTo>
                  <a:cubicBezTo>
                    <a:pt x="86" y="18"/>
                    <a:pt x="90" y="20"/>
                    <a:pt x="86" y="20"/>
                  </a:cubicBezTo>
                  <a:cubicBezTo>
                    <a:pt x="82" y="20"/>
                    <a:pt x="82" y="19"/>
                    <a:pt x="79" y="19"/>
                  </a:cubicBezTo>
                  <a:cubicBezTo>
                    <a:pt x="76" y="19"/>
                    <a:pt x="69" y="24"/>
                    <a:pt x="67" y="22"/>
                  </a:cubicBezTo>
                  <a:cubicBezTo>
                    <a:pt x="66" y="21"/>
                    <a:pt x="78" y="17"/>
                    <a:pt x="77" y="14"/>
                  </a:cubicBezTo>
                  <a:cubicBezTo>
                    <a:pt x="77" y="11"/>
                    <a:pt x="73" y="11"/>
                    <a:pt x="72" y="9"/>
                  </a:cubicBezTo>
                  <a:cubicBezTo>
                    <a:pt x="72" y="7"/>
                    <a:pt x="68" y="5"/>
                    <a:pt x="66" y="6"/>
                  </a:cubicBezTo>
                  <a:cubicBezTo>
                    <a:pt x="65" y="7"/>
                    <a:pt x="66" y="10"/>
                    <a:pt x="65" y="11"/>
                  </a:cubicBezTo>
                  <a:cubicBezTo>
                    <a:pt x="64" y="12"/>
                    <a:pt x="61" y="20"/>
                    <a:pt x="59" y="19"/>
                  </a:cubicBezTo>
                  <a:cubicBezTo>
                    <a:pt x="57" y="19"/>
                    <a:pt x="56" y="18"/>
                    <a:pt x="55" y="18"/>
                  </a:cubicBezTo>
                  <a:cubicBezTo>
                    <a:pt x="53" y="18"/>
                    <a:pt x="50" y="20"/>
                    <a:pt x="48" y="18"/>
                  </a:cubicBezTo>
                  <a:cubicBezTo>
                    <a:pt x="47" y="17"/>
                    <a:pt x="52" y="12"/>
                    <a:pt x="54" y="11"/>
                  </a:cubicBezTo>
                  <a:cubicBezTo>
                    <a:pt x="56" y="10"/>
                    <a:pt x="57" y="10"/>
                    <a:pt x="58" y="8"/>
                  </a:cubicBezTo>
                  <a:cubicBezTo>
                    <a:pt x="58" y="5"/>
                    <a:pt x="59" y="2"/>
                    <a:pt x="57" y="2"/>
                  </a:cubicBezTo>
                  <a:cubicBezTo>
                    <a:pt x="56" y="1"/>
                    <a:pt x="52" y="0"/>
                    <a:pt x="51" y="1"/>
                  </a:cubicBezTo>
                  <a:cubicBezTo>
                    <a:pt x="49" y="2"/>
                    <a:pt x="43" y="6"/>
                    <a:pt x="41" y="7"/>
                  </a:cubicBezTo>
                  <a:cubicBezTo>
                    <a:pt x="39" y="8"/>
                    <a:pt x="31"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8" name="Freeform 94"/>
            <p:cNvSpPr/>
            <p:nvPr/>
          </p:nvSpPr>
          <p:spPr bwMode="auto">
            <a:xfrm>
              <a:off x="4273837" y="2058094"/>
              <a:ext cx="45111" cy="40327"/>
            </a:xfrm>
            <a:custGeom>
              <a:avLst/>
              <a:gdLst>
                <a:gd name="T0" fmla="*/ 7 w 28"/>
                <a:gd name="T1" fmla="*/ 14 h 25"/>
                <a:gd name="T2" fmla="*/ 12 w 28"/>
                <a:gd name="T3" fmla="*/ 21 h 25"/>
                <a:gd name="T4" fmla="*/ 15 w 28"/>
                <a:gd name="T5" fmla="*/ 19 h 25"/>
                <a:gd name="T6" fmla="*/ 19 w 28"/>
                <a:gd name="T7" fmla="*/ 17 h 25"/>
                <a:gd name="T8" fmla="*/ 25 w 28"/>
                <a:gd name="T9" fmla="*/ 9 h 25"/>
                <a:gd name="T10" fmla="*/ 27 w 28"/>
                <a:gd name="T11" fmla="*/ 2 h 25"/>
                <a:gd name="T12" fmla="*/ 7 w 28"/>
                <a:gd name="T13" fmla="*/ 1 h 25"/>
                <a:gd name="T14" fmla="*/ 2 w 28"/>
                <a:gd name="T15" fmla="*/ 7 h 25"/>
                <a:gd name="T16" fmla="*/ 7 w 28"/>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5">
                  <a:moveTo>
                    <a:pt x="7" y="14"/>
                  </a:moveTo>
                  <a:cubicBezTo>
                    <a:pt x="10" y="15"/>
                    <a:pt x="11" y="18"/>
                    <a:pt x="12" y="21"/>
                  </a:cubicBezTo>
                  <a:cubicBezTo>
                    <a:pt x="13" y="25"/>
                    <a:pt x="14" y="21"/>
                    <a:pt x="15" y="19"/>
                  </a:cubicBezTo>
                  <a:cubicBezTo>
                    <a:pt x="17" y="17"/>
                    <a:pt x="17" y="18"/>
                    <a:pt x="19" y="17"/>
                  </a:cubicBezTo>
                  <a:cubicBezTo>
                    <a:pt x="20" y="16"/>
                    <a:pt x="22" y="11"/>
                    <a:pt x="25" y="9"/>
                  </a:cubicBezTo>
                  <a:cubicBezTo>
                    <a:pt x="27" y="6"/>
                    <a:pt x="28" y="4"/>
                    <a:pt x="27" y="2"/>
                  </a:cubicBezTo>
                  <a:cubicBezTo>
                    <a:pt x="25" y="0"/>
                    <a:pt x="8" y="1"/>
                    <a:pt x="7" y="1"/>
                  </a:cubicBezTo>
                  <a:cubicBezTo>
                    <a:pt x="7" y="2"/>
                    <a:pt x="4" y="5"/>
                    <a:pt x="2" y="7"/>
                  </a:cubicBezTo>
                  <a:cubicBezTo>
                    <a:pt x="0" y="10"/>
                    <a:pt x="5" y="12"/>
                    <a:pt x="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29" name="Freeform 95"/>
            <p:cNvSpPr/>
            <p:nvPr/>
          </p:nvSpPr>
          <p:spPr bwMode="auto">
            <a:xfrm>
              <a:off x="3842544" y="2215300"/>
              <a:ext cx="10936" cy="14354"/>
            </a:xfrm>
            <a:custGeom>
              <a:avLst/>
              <a:gdLst>
                <a:gd name="T0" fmla="*/ 5 w 7"/>
                <a:gd name="T1" fmla="*/ 7 h 9"/>
                <a:gd name="T2" fmla="*/ 4 w 7"/>
                <a:gd name="T3" fmla="*/ 0 h 9"/>
                <a:gd name="T4" fmla="*/ 0 w 7"/>
                <a:gd name="T5" fmla="*/ 7 h 9"/>
                <a:gd name="T6" fmla="*/ 5 w 7"/>
                <a:gd name="T7" fmla="*/ 7 h 9"/>
              </a:gdLst>
              <a:ahLst/>
              <a:cxnLst>
                <a:cxn ang="0">
                  <a:pos x="T0" y="T1"/>
                </a:cxn>
                <a:cxn ang="0">
                  <a:pos x="T2" y="T3"/>
                </a:cxn>
                <a:cxn ang="0">
                  <a:pos x="T4" y="T5"/>
                </a:cxn>
                <a:cxn ang="0">
                  <a:pos x="T6" y="T7"/>
                </a:cxn>
              </a:cxnLst>
              <a:rect l="0" t="0" r="r" b="b"/>
              <a:pathLst>
                <a:path w="7" h="9">
                  <a:moveTo>
                    <a:pt x="5" y="7"/>
                  </a:moveTo>
                  <a:cubicBezTo>
                    <a:pt x="7" y="7"/>
                    <a:pt x="5" y="0"/>
                    <a:pt x="4" y="0"/>
                  </a:cubicBezTo>
                  <a:cubicBezTo>
                    <a:pt x="3" y="0"/>
                    <a:pt x="0" y="4"/>
                    <a:pt x="0" y="7"/>
                  </a:cubicBezTo>
                  <a:cubicBezTo>
                    <a:pt x="0" y="9"/>
                    <a:pt x="3" y="8"/>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0" name="Freeform 96"/>
            <p:cNvSpPr/>
            <p:nvPr/>
          </p:nvSpPr>
          <p:spPr bwMode="auto">
            <a:xfrm>
              <a:off x="4416006" y="2048525"/>
              <a:ext cx="93641" cy="85439"/>
            </a:xfrm>
            <a:custGeom>
              <a:avLst/>
              <a:gdLst>
                <a:gd name="T0" fmla="*/ 4 w 58"/>
                <a:gd name="T1" fmla="*/ 38 h 53"/>
                <a:gd name="T2" fmla="*/ 7 w 58"/>
                <a:gd name="T3" fmla="*/ 41 h 53"/>
                <a:gd name="T4" fmla="*/ 5 w 58"/>
                <a:gd name="T5" fmla="*/ 48 h 53"/>
                <a:gd name="T6" fmla="*/ 7 w 58"/>
                <a:gd name="T7" fmla="*/ 51 h 53"/>
                <a:gd name="T8" fmla="*/ 5 w 58"/>
                <a:gd name="T9" fmla="*/ 52 h 53"/>
                <a:gd name="T10" fmla="*/ 13 w 58"/>
                <a:gd name="T11" fmla="*/ 53 h 53"/>
                <a:gd name="T12" fmla="*/ 18 w 58"/>
                <a:gd name="T13" fmla="*/ 48 h 53"/>
                <a:gd name="T14" fmla="*/ 15 w 58"/>
                <a:gd name="T15" fmla="*/ 41 h 53"/>
                <a:gd name="T16" fmla="*/ 15 w 58"/>
                <a:gd name="T17" fmla="*/ 37 h 53"/>
                <a:gd name="T18" fmla="*/ 23 w 58"/>
                <a:gd name="T19" fmla="*/ 34 h 53"/>
                <a:gd name="T20" fmla="*/ 26 w 58"/>
                <a:gd name="T21" fmla="*/ 35 h 53"/>
                <a:gd name="T22" fmla="*/ 34 w 58"/>
                <a:gd name="T23" fmla="*/ 33 h 53"/>
                <a:gd name="T24" fmla="*/ 42 w 58"/>
                <a:gd name="T25" fmla="*/ 27 h 53"/>
                <a:gd name="T26" fmla="*/ 43 w 58"/>
                <a:gd name="T27" fmla="*/ 21 h 53"/>
                <a:gd name="T28" fmla="*/ 50 w 58"/>
                <a:gd name="T29" fmla="*/ 14 h 53"/>
                <a:gd name="T30" fmla="*/ 56 w 58"/>
                <a:gd name="T31" fmla="*/ 7 h 53"/>
                <a:gd name="T32" fmla="*/ 54 w 58"/>
                <a:gd name="T33" fmla="*/ 4 h 53"/>
                <a:gd name="T34" fmla="*/ 50 w 58"/>
                <a:gd name="T35" fmla="*/ 2 h 53"/>
                <a:gd name="T36" fmla="*/ 45 w 58"/>
                <a:gd name="T37" fmla="*/ 3 h 53"/>
                <a:gd name="T38" fmla="*/ 42 w 58"/>
                <a:gd name="T39" fmla="*/ 5 h 53"/>
                <a:gd name="T40" fmla="*/ 39 w 58"/>
                <a:gd name="T41" fmla="*/ 1 h 53"/>
                <a:gd name="T42" fmla="*/ 29 w 58"/>
                <a:gd name="T43" fmla="*/ 0 h 53"/>
                <a:gd name="T44" fmla="*/ 26 w 58"/>
                <a:gd name="T45" fmla="*/ 3 h 53"/>
                <a:gd name="T46" fmla="*/ 17 w 58"/>
                <a:gd name="T47" fmla="*/ 2 h 53"/>
                <a:gd name="T48" fmla="*/ 16 w 58"/>
                <a:gd name="T49" fmla="*/ 7 h 53"/>
                <a:gd name="T50" fmla="*/ 12 w 58"/>
                <a:gd name="T51" fmla="*/ 12 h 53"/>
                <a:gd name="T52" fmla="*/ 11 w 58"/>
                <a:gd name="T53" fmla="*/ 10 h 53"/>
                <a:gd name="T54" fmla="*/ 8 w 58"/>
                <a:gd name="T55" fmla="*/ 16 h 53"/>
                <a:gd name="T56" fmla="*/ 7 w 58"/>
                <a:gd name="T57" fmla="*/ 24 h 53"/>
                <a:gd name="T58" fmla="*/ 3 w 58"/>
                <a:gd name="T59" fmla="*/ 27 h 53"/>
                <a:gd name="T60" fmla="*/ 4 w 58"/>
                <a:gd name="T61" fmla="*/ 34 h 53"/>
                <a:gd name="T62" fmla="*/ 1 w 58"/>
                <a:gd name="T63" fmla="*/ 36 h 53"/>
                <a:gd name="T64" fmla="*/ 4 w 58"/>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53">
                  <a:moveTo>
                    <a:pt x="4" y="38"/>
                  </a:moveTo>
                  <a:cubicBezTo>
                    <a:pt x="6" y="39"/>
                    <a:pt x="5" y="39"/>
                    <a:pt x="7" y="41"/>
                  </a:cubicBezTo>
                  <a:cubicBezTo>
                    <a:pt x="8" y="43"/>
                    <a:pt x="5" y="46"/>
                    <a:pt x="5" y="48"/>
                  </a:cubicBezTo>
                  <a:cubicBezTo>
                    <a:pt x="4" y="49"/>
                    <a:pt x="5" y="50"/>
                    <a:pt x="7" y="51"/>
                  </a:cubicBezTo>
                  <a:cubicBezTo>
                    <a:pt x="9" y="51"/>
                    <a:pt x="7" y="51"/>
                    <a:pt x="5" y="52"/>
                  </a:cubicBezTo>
                  <a:cubicBezTo>
                    <a:pt x="4" y="53"/>
                    <a:pt x="12" y="53"/>
                    <a:pt x="13" y="53"/>
                  </a:cubicBezTo>
                  <a:cubicBezTo>
                    <a:pt x="16" y="52"/>
                    <a:pt x="17" y="48"/>
                    <a:pt x="18" y="48"/>
                  </a:cubicBezTo>
                  <a:cubicBezTo>
                    <a:pt x="18" y="47"/>
                    <a:pt x="16" y="44"/>
                    <a:pt x="15" y="41"/>
                  </a:cubicBezTo>
                  <a:cubicBezTo>
                    <a:pt x="15" y="39"/>
                    <a:pt x="15" y="37"/>
                    <a:pt x="15" y="37"/>
                  </a:cubicBezTo>
                  <a:cubicBezTo>
                    <a:pt x="16" y="37"/>
                    <a:pt x="22" y="35"/>
                    <a:pt x="23" y="34"/>
                  </a:cubicBezTo>
                  <a:cubicBezTo>
                    <a:pt x="24" y="33"/>
                    <a:pt x="25" y="34"/>
                    <a:pt x="26" y="35"/>
                  </a:cubicBezTo>
                  <a:cubicBezTo>
                    <a:pt x="27" y="35"/>
                    <a:pt x="32" y="33"/>
                    <a:pt x="34" y="33"/>
                  </a:cubicBezTo>
                  <a:cubicBezTo>
                    <a:pt x="35" y="33"/>
                    <a:pt x="41" y="28"/>
                    <a:pt x="42" y="27"/>
                  </a:cubicBezTo>
                  <a:cubicBezTo>
                    <a:pt x="43" y="26"/>
                    <a:pt x="43" y="23"/>
                    <a:pt x="43" y="21"/>
                  </a:cubicBezTo>
                  <a:cubicBezTo>
                    <a:pt x="44" y="20"/>
                    <a:pt x="49" y="17"/>
                    <a:pt x="50" y="14"/>
                  </a:cubicBezTo>
                  <a:cubicBezTo>
                    <a:pt x="52" y="12"/>
                    <a:pt x="55" y="8"/>
                    <a:pt x="56" y="7"/>
                  </a:cubicBezTo>
                  <a:cubicBezTo>
                    <a:pt x="58" y="6"/>
                    <a:pt x="57" y="5"/>
                    <a:pt x="54" y="4"/>
                  </a:cubicBezTo>
                  <a:cubicBezTo>
                    <a:pt x="52" y="3"/>
                    <a:pt x="51" y="2"/>
                    <a:pt x="50" y="2"/>
                  </a:cubicBezTo>
                  <a:cubicBezTo>
                    <a:pt x="48" y="2"/>
                    <a:pt x="49" y="4"/>
                    <a:pt x="45" y="3"/>
                  </a:cubicBezTo>
                  <a:cubicBezTo>
                    <a:pt x="40" y="3"/>
                    <a:pt x="44" y="5"/>
                    <a:pt x="42" y="5"/>
                  </a:cubicBezTo>
                  <a:cubicBezTo>
                    <a:pt x="40" y="5"/>
                    <a:pt x="39" y="3"/>
                    <a:pt x="39" y="1"/>
                  </a:cubicBezTo>
                  <a:cubicBezTo>
                    <a:pt x="38" y="0"/>
                    <a:pt x="32" y="1"/>
                    <a:pt x="29" y="0"/>
                  </a:cubicBezTo>
                  <a:cubicBezTo>
                    <a:pt x="25" y="0"/>
                    <a:pt x="27" y="1"/>
                    <a:pt x="26" y="3"/>
                  </a:cubicBezTo>
                  <a:cubicBezTo>
                    <a:pt x="26" y="5"/>
                    <a:pt x="20" y="2"/>
                    <a:pt x="17" y="2"/>
                  </a:cubicBezTo>
                  <a:cubicBezTo>
                    <a:pt x="15" y="2"/>
                    <a:pt x="14" y="5"/>
                    <a:pt x="16" y="7"/>
                  </a:cubicBezTo>
                  <a:cubicBezTo>
                    <a:pt x="17" y="9"/>
                    <a:pt x="15" y="11"/>
                    <a:pt x="12" y="12"/>
                  </a:cubicBezTo>
                  <a:cubicBezTo>
                    <a:pt x="10" y="12"/>
                    <a:pt x="12" y="11"/>
                    <a:pt x="11" y="10"/>
                  </a:cubicBezTo>
                  <a:cubicBezTo>
                    <a:pt x="9" y="9"/>
                    <a:pt x="9" y="14"/>
                    <a:pt x="8" y="16"/>
                  </a:cubicBezTo>
                  <a:cubicBezTo>
                    <a:pt x="7" y="19"/>
                    <a:pt x="7" y="22"/>
                    <a:pt x="7" y="24"/>
                  </a:cubicBezTo>
                  <a:cubicBezTo>
                    <a:pt x="6" y="26"/>
                    <a:pt x="5" y="26"/>
                    <a:pt x="3" y="27"/>
                  </a:cubicBezTo>
                  <a:cubicBezTo>
                    <a:pt x="2" y="27"/>
                    <a:pt x="5" y="33"/>
                    <a:pt x="4" y="34"/>
                  </a:cubicBezTo>
                  <a:cubicBezTo>
                    <a:pt x="4" y="36"/>
                    <a:pt x="2" y="35"/>
                    <a:pt x="1" y="36"/>
                  </a:cubicBezTo>
                  <a:cubicBezTo>
                    <a:pt x="0" y="36"/>
                    <a:pt x="1" y="37"/>
                    <a:pt x="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1" name="Freeform 97"/>
            <p:cNvSpPr/>
            <p:nvPr/>
          </p:nvSpPr>
          <p:spPr bwMode="auto">
            <a:xfrm>
              <a:off x="4323733" y="2051942"/>
              <a:ext cx="88856" cy="107994"/>
            </a:xfrm>
            <a:custGeom>
              <a:avLst/>
              <a:gdLst>
                <a:gd name="T0" fmla="*/ 2 w 55"/>
                <a:gd name="T1" fmla="*/ 24 h 67"/>
                <a:gd name="T2" fmla="*/ 1 w 55"/>
                <a:gd name="T3" fmla="*/ 28 h 67"/>
                <a:gd name="T4" fmla="*/ 1 w 55"/>
                <a:gd name="T5" fmla="*/ 36 h 67"/>
                <a:gd name="T6" fmla="*/ 0 w 55"/>
                <a:gd name="T7" fmla="*/ 40 h 67"/>
                <a:gd name="T8" fmla="*/ 5 w 55"/>
                <a:gd name="T9" fmla="*/ 48 h 67"/>
                <a:gd name="T10" fmla="*/ 9 w 55"/>
                <a:gd name="T11" fmla="*/ 48 h 67"/>
                <a:gd name="T12" fmla="*/ 11 w 55"/>
                <a:gd name="T13" fmla="*/ 52 h 67"/>
                <a:gd name="T14" fmla="*/ 14 w 55"/>
                <a:gd name="T15" fmla="*/ 52 h 67"/>
                <a:gd name="T16" fmla="*/ 18 w 55"/>
                <a:gd name="T17" fmla="*/ 59 h 67"/>
                <a:gd name="T18" fmla="*/ 19 w 55"/>
                <a:gd name="T19" fmla="*/ 65 h 67"/>
                <a:gd name="T20" fmla="*/ 24 w 55"/>
                <a:gd name="T21" fmla="*/ 65 h 67"/>
                <a:gd name="T22" fmla="*/ 29 w 55"/>
                <a:gd name="T23" fmla="*/ 62 h 67"/>
                <a:gd name="T24" fmla="*/ 36 w 55"/>
                <a:gd name="T25" fmla="*/ 59 h 67"/>
                <a:gd name="T26" fmla="*/ 40 w 55"/>
                <a:gd name="T27" fmla="*/ 56 h 67"/>
                <a:gd name="T28" fmla="*/ 45 w 55"/>
                <a:gd name="T29" fmla="*/ 55 h 67"/>
                <a:gd name="T30" fmla="*/ 49 w 55"/>
                <a:gd name="T31" fmla="*/ 52 h 67"/>
                <a:gd name="T32" fmla="*/ 48 w 55"/>
                <a:gd name="T33" fmla="*/ 46 h 67"/>
                <a:gd name="T34" fmla="*/ 53 w 55"/>
                <a:gd name="T35" fmla="*/ 41 h 67"/>
                <a:gd name="T36" fmla="*/ 52 w 55"/>
                <a:gd name="T37" fmla="*/ 33 h 67"/>
                <a:gd name="T38" fmla="*/ 48 w 55"/>
                <a:gd name="T39" fmla="*/ 31 h 67"/>
                <a:gd name="T40" fmla="*/ 46 w 55"/>
                <a:gd name="T41" fmla="*/ 26 h 67"/>
                <a:gd name="T42" fmla="*/ 43 w 55"/>
                <a:gd name="T43" fmla="*/ 30 h 67"/>
                <a:gd name="T44" fmla="*/ 39 w 55"/>
                <a:gd name="T45" fmla="*/ 25 h 67"/>
                <a:gd name="T46" fmla="*/ 41 w 55"/>
                <a:gd name="T47" fmla="*/ 23 h 67"/>
                <a:gd name="T48" fmla="*/ 44 w 55"/>
                <a:gd name="T49" fmla="*/ 17 h 67"/>
                <a:gd name="T50" fmla="*/ 48 w 55"/>
                <a:gd name="T51" fmla="*/ 17 h 67"/>
                <a:gd name="T52" fmla="*/ 51 w 55"/>
                <a:gd name="T53" fmla="*/ 15 h 67"/>
                <a:gd name="T54" fmla="*/ 49 w 55"/>
                <a:gd name="T55" fmla="*/ 10 h 67"/>
                <a:gd name="T56" fmla="*/ 53 w 55"/>
                <a:gd name="T57" fmla="*/ 9 h 67"/>
                <a:gd name="T58" fmla="*/ 50 w 55"/>
                <a:gd name="T59" fmla="*/ 3 h 67"/>
                <a:gd name="T60" fmla="*/ 46 w 55"/>
                <a:gd name="T61" fmla="*/ 5 h 67"/>
                <a:gd name="T62" fmla="*/ 37 w 55"/>
                <a:gd name="T63" fmla="*/ 7 h 67"/>
                <a:gd name="T64" fmla="*/ 31 w 55"/>
                <a:gd name="T65" fmla="*/ 5 h 67"/>
                <a:gd name="T66" fmla="*/ 34 w 55"/>
                <a:gd name="T67" fmla="*/ 2 h 67"/>
                <a:gd name="T68" fmla="*/ 26 w 55"/>
                <a:gd name="T69" fmla="*/ 2 h 67"/>
                <a:gd name="T70" fmla="*/ 21 w 55"/>
                <a:gd name="T71" fmla="*/ 2 h 67"/>
                <a:gd name="T72" fmla="*/ 15 w 55"/>
                <a:gd name="T73" fmla="*/ 12 h 67"/>
                <a:gd name="T74" fmla="*/ 16 w 55"/>
                <a:gd name="T75" fmla="*/ 16 h 67"/>
                <a:gd name="T76" fmla="*/ 21 w 55"/>
                <a:gd name="T77" fmla="*/ 19 h 67"/>
                <a:gd name="T78" fmla="*/ 21 w 55"/>
                <a:gd name="T79" fmla="*/ 26 h 67"/>
                <a:gd name="T80" fmla="*/ 22 w 55"/>
                <a:gd name="T81" fmla="*/ 29 h 67"/>
                <a:gd name="T82" fmla="*/ 17 w 55"/>
                <a:gd name="T83" fmla="*/ 32 h 67"/>
                <a:gd name="T84" fmla="*/ 13 w 55"/>
                <a:gd name="T85" fmla="*/ 31 h 67"/>
                <a:gd name="T86" fmla="*/ 9 w 55"/>
                <a:gd name="T87" fmla="*/ 27 h 67"/>
                <a:gd name="T88" fmla="*/ 12 w 55"/>
                <a:gd name="T89" fmla="*/ 24 h 67"/>
                <a:gd name="T90" fmla="*/ 8 w 55"/>
                <a:gd name="T91" fmla="*/ 21 h 67"/>
                <a:gd name="T92" fmla="*/ 2 w 55"/>
                <a:gd name="T9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67">
                  <a:moveTo>
                    <a:pt x="2" y="24"/>
                  </a:moveTo>
                  <a:cubicBezTo>
                    <a:pt x="2" y="26"/>
                    <a:pt x="1" y="26"/>
                    <a:pt x="1" y="28"/>
                  </a:cubicBezTo>
                  <a:cubicBezTo>
                    <a:pt x="1" y="30"/>
                    <a:pt x="0" y="34"/>
                    <a:pt x="1" y="36"/>
                  </a:cubicBezTo>
                  <a:cubicBezTo>
                    <a:pt x="2" y="39"/>
                    <a:pt x="1" y="39"/>
                    <a:pt x="0" y="40"/>
                  </a:cubicBezTo>
                  <a:cubicBezTo>
                    <a:pt x="0" y="42"/>
                    <a:pt x="4" y="48"/>
                    <a:pt x="5" y="48"/>
                  </a:cubicBezTo>
                  <a:cubicBezTo>
                    <a:pt x="6" y="49"/>
                    <a:pt x="8" y="48"/>
                    <a:pt x="9" y="48"/>
                  </a:cubicBezTo>
                  <a:cubicBezTo>
                    <a:pt x="10" y="48"/>
                    <a:pt x="10" y="51"/>
                    <a:pt x="11" y="52"/>
                  </a:cubicBezTo>
                  <a:cubicBezTo>
                    <a:pt x="12" y="53"/>
                    <a:pt x="13" y="53"/>
                    <a:pt x="14" y="52"/>
                  </a:cubicBezTo>
                  <a:cubicBezTo>
                    <a:pt x="15" y="52"/>
                    <a:pt x="17" y="57"/>
                    <a:pt x="18" y="59"/>
                  </a:cubicBezTo>
                  <a:cubicBezTo>
                    <a:pt x="19" y="61"/>
                    <a:pt x="18" y="64"/>
                    <a:pt x="19" y="65"/>
                  </a:cubicBezTo>
                  <a:cubicBezTo>
                    <a:pt x="20" y="67"/>
                    <a:pt x="22" y="65"/>
                    <a:pt x="24" y="65"/>
                  </a:cubicBezTo>
                  <a:cubicBezTo>
                    <a:pt x="26" y="64"/>
                    <a:pt x="27" y="63"/>
                    <a:pt x="29" y="62"/>
                  </a:cubicBezTo>
                  <a:cubicBezTo>
                    <a:pt x="31" y="60"/>
                    <a:pt x="33" y="60"/>
                    <a:pt x="36" y="59"/>
                  </a:cubicBezTo>
                  <a:cubicBezTo>
                    <a:pt x="38" y="57"/>
                    <a:pt x="38" y="57"/>
                    <a:pt x="40" y="56"/>
                  </a:cubicBezTo>
                  <a:cubicBezTo>
                    <a:pt x="41" y="55"/>
                    <a:pt x="42" y="55"/>
                    <a:pt x="45" y="55"/>
                  </a:cubicBezTo>
                  <a:cubicBezTo>
                    <a:pt x="46" y="55"/>
                    <a:pt x="48" y="53"/>
                    <a:pt x="49" y="52"/>
                  </a:cubicBezTo>
                  <a:cubicBezTo>
                    <a:pt x="50" y="50"/>
                    <a:pt x="47" y="48"/>
                    <a:pt x="48" y="46"/>
                  </a:cubicBezTo>
                  <a:cubicBezTo>
                    <a:pt x="48" y="44"/>
                    <a:pt x="52" y="43"/>
                    <a:pt x="53" y="41"/>
                  </a:cubicBezTo>
                  <a:cubicBezTo>
                    <a:pt x="55" y="40"/>
                    <a:pt x="54" y="36"/>
                    <a:pt x="52" y="33"/>
                  </a:cubicBezTo>
                  <a:cubicBezTo>
                    <a:pt x="51" y="31"/>
                    <a:pt x="50" y="31"/>
                    <a:pt x="48" y="31"/>
                  </a:cubicBezTo>
                  <a:cubicBezTo>
                    <a:pt x="46" y="30"/>
                    <a:pt x="49" y="27"/>
                    <a:pt x="46" y="26"/>
                  </a:cubicBezTo>
                  <a:cubicBezTo>
                    <a:pt x="44" y="25"/>
                    <a:pt x="45" y="28"/>
                    <a:pt x="43" y="30"/>
                  </a:cubicBezTo>
                  <a:cubicBezTo>
                    <a:pt x="42" y="32"/>
                    <a:pt x="40" y="27"/>
                    <a:pt x="39" y="25"/>
                  </a:cubicBezTo>
                  <a:cubicBezTo>
                    <a:pt x="38" y="24"/>
                    <a:pt x="39" y="23"/>
                    <a:pt x="41" y="23"/>
                  </a:cubicBezTo>
                  <a:cubicBezTo>
                    <a:pt x="42" y="23"/>
                    <a:pt x="43" y="19"/>
                    <a:pt x="44" y="17"/>
                  </a:cubicBezTo>
                  <a:cubicBezTo>
                    <a:pt x="46" y="16"/>
                    <a:pt x="46" y="17"/>
                    <a:pt x="48" y="17"/>
                  </a:cubicBezTo>
                  <a:cubicBezTo>
                    <a:pt x="50" y="17"/>
                    <a:pt x="51" y="17"/>
                    <a:pt x="51" y="15"/>
                  </a:cubicBezTo>
                  <a:cubicBezTo>
                    <a:pt x="50" y="14"/>
                    <a:pt x="48" y="12"/>
                    <a:pt x="49" y="10"/>
                  </a:cubicBezTo>
                  <a:cubicBezTo>
                    <a:pt x="49" y="9"/>
                    <a:pt x="52" y="9"/>
                    <a:pt x="53" y="9"/>
                  </a:cubicBezTo>
                  <a:cubicBezTo>
                    <a:pt x="54" y="8"/>
                    <a:pt x="51" y="4"/>
                    <a:pt x="50" y="3"/>
                  </a:cubicBezTo>
                  <a:cubicBezTo>
                    <a:pt x="48" y="2"/>
                    <a:pt x="47" y="4"/>
                    <a:pt x="46" y="5"/>
                  </a:cubicBezTo>
                  <a:cubicBezTo>
                    <a:pt x="44" y="6"/>
                    <a:pt x="40" y="7"/>
                    <a:pt x="37" y="7"/>
                  </a:cubicBezTo>
                  <a:cubicBezTo>
                    <a:pt x="35" y="8"/>
                    <a:pt x="33" y="6"/>
                    <a:pt x="31" y="5"/>
                  </a:cubicBezTo>
                  <a:cubicBezTo>
                    <a:pt x="30" y="3"/>
                    <a:pt x="32" y="3"/>
                    <a:pt x="34" y="2"/>
                  </a:cubicBezTo>
                  <a:cubicBezTo>
                    <a:pt x="35" y="0"/>
                    <a:pt x="28" y="2"/>
                    <a:pt x="26" y="2"/>
                  </a:cubicBezTo>
                  <a:cubicBezTo>
                    <a:pt x="24" y="3"/>
                    <a:pt x="24" y="2"/>
                    <a:pt x="21" y="2"/>
                  </a:cubicBezTo>
                  <a:cubicBezTo>
                    <a:pt x="18" y="3"/>
                    <a:pt x="14" y="11"/>
                    <a:pt x="15" y="12"/>
                  </a:cubicBezTo>
                  <a:cubicBezTo>
                    <a:pt x="16" y="13"/>
                    <a:pt x="16" y="14"/>
                    <a:pt x="16" y="16"/>
                  </a:cubicBezTo>
                  <a:cubicBezTo>
                    <a:pt x="16" y="18"/>
                    <a:pt x="19" y="18"/>
                    <a:pt x="21" y="19"/>
                  </a:cubicBezTo>
                  <a:cubicBezTo>
                    <a:pt x="23" y="19"/>
                    <a:pt x="21" y="25"/>
                    <a:pt x="21" y="26"/>
                  </a:cubicBezTo>
                  <a:cubicBezTo>
                    <a:pt x="20" y="27"/>
                    <a:pt x="23" y="28"/>
                    <a:pt x="22" y="29"/>
                  </a:cubicBezTo>
                  <a:cubicBezTo>
                    <a:pt x="21" y="29"/>
                    <a:pt x="19" y="32"/>
                    <a:pt x="17" y="32"/>
                  </a:cubicBezTo>
                  <a:cubicBezTo>
                    <a:pt x="16" y="33"/>
                    <a:pt x="14" y="31"/>
                    <a:pt x="13" y="31"/>
                  </a:cubicBezTo>
                  <a:cubicBezTo>
                    <a:pt x="12" y="30"/>
                    <a:pt x="9" y="29"/>
                    <a:pt x="9" y="27"/>
                  </a:cubicBezTo>
                  <a:cubicBezTo>
                    <a:pt x="9" y="26"/>
                    <a:pt x="10" y="25"/>
                    <a:pt x="12" y="24"/>
                  </a:cubicBezTo>
                  <a:cubicBezTo>
                    <a:pt x="13" y="23"/>
                    <a:pt x="10" y="21"/>
                    <a:pt x="8" y="21"/>
                  </a:cubicBezTo>
                  <a:cubicBezTo>
                    <a:pt x="7" y="20"/>
                    <a:pt x="3" y="22"/>
                    <a:pt x="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2" name="Freeform 98"/>
            <p:cNvSpPr/>
            <p:nvPr/>
          </p:nvSpPr>
          <p:spPr bwMode="auto">
            <a:xfrm>
              <a:off x="4323733" y="1991794"/>
              <a:ext cx="16404" cy="16404"/>
            </a:xfrm>
            <a:custGeom>
              <a:avLst/>
              <a:gdLst>
                <a:gd name="T0" fmla="*/ 2 w 10"/>
                <a:gd name="T1" fmla="*/ 7 h 10"/>
                <a:gd name="T2" fmla="*/ 3 w 10"/>
                <a:gd name="T3" fmla="*/ 10 h 10"/>
                <a:gd name="T4" fmla="*/ 9 w 10"/>
                <a:gd name="T5" fmla="*/ 6 h 10"/>
                <a:gd name="T6" fmla="*/ 8 w 10"/>
                <a:gd name="T7" fmla="*/ 2 h 10"/>
                <a:gd name="T8" fmla="*/ 4 w 10"/>
                <a:gd name="T9" fmla="*/ 1 h 10"/>
                <a:gd name="T10" fmla="*/ 0 w 10"/>
                <a:gd name="T11" fmla="*/ 8 h 10"/>
                <a:gd name="T12" fmla="*/ 2 w 10"/>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7"/>
                  </a:moveTo>
                  <a:cubicBezTo>
                    <a:pt x="3" y="7"/>
                    <a:pt x="2" y="10"/>
                    <a:pt x="3" y="10"/>
                  </a:cubicBezTo>
                  <a:cubicBezTo>
                    <a:pt x="4" y="10"/>
                    <a:pt x="8" y="7"/>
                    <a:pt x="9" y="6"/>
                  </a:cubicBezTo>
                  <a:cubicBezTo>
                    <a:pt x="10" y="5"/>
                    <a:pt x="9" y="2"/>
                    <a:pt x="8" y="2"/>
                  </a:cubicBezTo>
                  <a:cubicBezTo>
                    <a:pt x="7" y="1"/>
                    <a:pt x="6" y="0"/>
                    <a:pt x="4" y="1"/>
                  </a:cubicBezTo>
                  <a:cubicBezTo>
                    <a:pt x="3" y="2"/>
                    <a:pt x="0" y="6"/>
                    <a:pt x="0" y="8"/>
                  </a:cubicBezTo>
                  <a:cubicBezTo>
                    <a:pt x="0" y="10"/>
                    <a:pt x="1"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3" name="Freeform 99"/>
            <p:cNvSpPr/>
            <p:nvPr/>
          </p:nvSpPr>
          <p:spPr bwMode="auto">
            <a:xfrm>
              <a:off x="7042725" y="1954884"/>
              <a:ext cx="25290" cy="12987"/>
            </a:xfrm>
            <a:custGeom>
              <a:avLst/>
              <a:gdLst>
                <a:gd name="T0" fmla="*/ 1 w 16"/>
                <a:gd name="T1" fmla="*/ 6 h 8"/>
                <a:gd name="T2" fmla="*/ 13 w 16"/>
                <a:gd name="T3" fmla="*/ 6 h 8"/>
                <a:gd name="T4" fmla="*/ 14 w 16"/>
                <a:gd name="T5" fmla="*/ 1 h 8"/>
                <a:gd name="T6" fmla="*/ 6 w 16"/>
                <a:gd name="T7" fmla="*/ 3 h 8"/>
                <a:gd name="T8" fmla="*/ 1 w 16"/>
                <a:gd name="T9" fmla="*/ 6 h 8"/>
              </a:gdLst>
              <a:ahLst/>
              <a:cxnLst>
                <a:cxn ang="0">
                  <a:pos x="T0" y="T1"/>
                </a:cxn>
                <a:cxn ang="0">
                  <a:pos x="T2" y="T3"/>
                </a:cxn>
                <a:cxn ang="0">
                  <a:pos x="T4" y="T5"/>
                </a:cxn>
                <a:cxn ang="0">
                  <a:pos x="T6" y="T7"/>
                </a:cxn>
                <a:cxn ang="0">
                  <a:pos x="T8" y="T9"/>
                </a:cxn>
              </a:cxnLst>
              <a:rect l="0" t="0" r="r" b="b"/>
              <a:pathLst>
                <a:path w="16" h="8">
                  <a:moveTo>
                    <a:pt x="1" y="6"/>
                  </a:moveTo>
                  <a:cubicBezTo>
                    <a:pt x="0" y="8"/>
                    <a:pt x="10" y="6"/>
                    <a:pt x="13" y="6"/>
                  </a:cubicBezTo>
                  <a:cubicBezTo>
                    <a:pt x="16" y="6"/>
                    <a:pt x="16" y="0"/>
                    <a:pt x="14" y="1"/>
                  </a:cubicBezTo>
                  <a:cubicBezTo>
                    <a:pt x="13" y="1"/>
                    <a:pt x="8" y="3"/>
                    <a:pt x="6" y="3"/>
                  </a:cubicBezTo>
                  <a:cubicBezTo>
                    <a:pt x="3" y="3"/>
                    <a:pt x="3" y="4"/>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4" name="Freeform 100"/>
            <p:cNvSpPr/>
            <p:nvPr/>
          </p:nvSpPr>
          <p:spPr bwMode="auto">
            <a:xfrm>
              <a:off x="7035890" y="1924126"/>
              <a:ext cx="21189" cy="12987"/>
            </a:xfrm>
            <a:custGeom>
              <a:avLst/>
              <a:gdLst>
                <a:gd name="T0" fmla="*/ 11 w 13"/>
                <a:gd name="T1" fmla="*/ 6 h 8"/>
                <a:gd name="T2" fmla="*/ 12 w 13"/>
                <a:gd name="T3" fmla="*/ 1 h 8"/>
                <a:gd name="T4" fmla="*/ 9 w 13"/>
                <a:gd name="T5" fmla="*/ 4 h 8"/>
                <a:gd name="T6" fmla="*/ 2 w 13"/>
                <a:gd name="T7" fmla="*/ 7 h 8"/>
                <a:gd name="T8" fmla="*/ 11 w 13"/>
                <a:gd name="T9" fmla="*/ 6 h 8"/>
              </a:gdLst>
              <a:ahLst/>
              <a:cxnLst>
                <a:cxn ang="0">
                  <a:pos x="T0" y="T1"/>
                </a:cxn>
                <a:cxn ang="0">
                  <a:pos x="T2" y="T3"/>
                </a:cxn>
                <a:cxn ang="0">
                  <a:pos x="T4" y="T5"/>
                </a:cxn>
                <a:cxn ang="0">
                  <a:pos x="T6" y="T7"/>
                </a:cxn>
                <a:cxn ang="0">
                  <a:pos x="T8" y="T9"/>
                </a:cxn>
              </a:cxnLst>
              <a:rect l="0" t="0" r="r" b="b"/>
              <a:pathLst>
                <a:path w="13" h="8">
                  <a:moveTo>
                    <a:pt x="11" y="6"/>
                  </a:moveTo>
                  <a:cubicBezTo>
                    <a:pt x="13" y="6"/>
                    <a:pt x="13" y="3"/>
                    <a:pt x="12" y="1"/>
                  </a:cubicBezTo>
                  <a:cubicBezTo>
                    <a:pt x="12" y="0"/>
                    <a:pt x="11" y="2"/>
                    <a:pt x="9" y="4"/>
                  </a:cubicBezTo>
                  <a:cubicBezTo>
                    <a:pt x="6" y="6"/>
                    <a:pt x="5" y="5"/>
                    <a:pt x="2" y="7"/>
                  </a:cubicBezTo>
                  <a:cubicBezTo>
                    <a:pt x="0" y="8"/>
                    <a:pt x="9" y="6"/>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5" name="Freeform 101"/>
            <p:cNvSpPr/>
            <p:nvPr/>
          </p:nvSpPr>
          <p:spPr bwMode="auto">
            <a:xfrm>
              <a:off x="6423467" y="2218034"/>
              <a:ext cx="25973" cy="25973"/>
            </a:xfrm>
            <a:custGeom>
              <a:avLst/>
              <a:gdLst>
                <a:gd name="T0" fmla="*/ 7 w 16"/>
                <a:gd name="T1" fmla="*/ 15 h 16"/>
                <a:gd name="T2" fmla="*/ 16 w 16"/>
                <a:gd name="T3" fmla="*/ 7 h 16"/>
                <a:gd name="T4" fmla="*/ 9 w 16"/>
                <a:gd name="T5" fmla="*/ 1 h 16"/>
                <a:gd name="T6" fmla="*/ 2 w 16"/>
                <a:gd name="T7" fmla="*/ 3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9" y="15"/>
                    <a:pt x="15" y="8"/>
                    <a:pt x="16" y="7"/>
                  </a:cubicBezTo>
                  <a:cubicBezTo>
                    <a:pt x="16" y="5"/>
                    <a:pt x="11" y="2"/>
                    <a:pt x="9" y="1"/>
                  </a:cubicBezTo>
                  <a:cubicBezTo>
                    <a:pt x="8" y="1"/>
                    <a:pt x="2" y="0"/>
                    <a:pt x="2" y="3"/>
                  </a:cubicBezTo>
                  <a:cubicBezTo>
                    <a:pt x="1" y="6"/>
                    <a:pt x="0" y="16"/>
                    <a:pt x="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6" name="Freeform 102"/>
            <p:cNvSpPr/>
            <p:nvPr/>
          </p:nvSpPr>
          <p:spPr bwMode="auto">
            <a:xfrm>
              <a:off x="6564270" y="2182492"/>
              <a:ext cx="27340" cy="29391"/>
            </a:xfrm>
            <a:custGeom>
              <a:avLst/>
              <a:gdLst>
                <a:gd name="T0" fmla="*/ 11 w 17"/>
                <a:gd name="T1" fmla="*/ 8 h 18"/>
                <a:gd name="T2" fmla="*/ 6 w 17"/>
                <a:gd name="T3" fmla="*/ 2 h 18"/>
                <a:gd name="T4" fmla="*/ 1 w 17"/>
                <a:gd name="T5" fmla="*/ 7 h 18"/>
                <a:gd name="T6" fmla="*/ 7 w 17"/>
                <a:gd name="T7" fmla="*/ 14 h 18"/>
                <a:gd name="T8" fmla="*/ 12 w 17"/>
                <a:gd name="T9" fmla="*/ 18 h 18"/>
                <a:gd name="T10" fmla="*/ 16 w 17"/>
                <a:gd name="T11" fmla="*/ 14 h 18"/>
                <a:gd name="T12" fmla="*/ 11 w 17"/>
                <a:gd name="T13" fmla="*/ 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1" y="8"/>
                  </a:moveTo>
                  <a:cubicBezTo>
                    <a:pt x="9" y="6"/>
                    <a:pt x="7" y="4"/>
                    <a:pt x="6" y="2"/>
                  </a:cubicBezTo>
                  <a:cubicBezTo>
                    <a:pt x="4" y="0"/>
                    <a:pt x="2" y="5"/>
                    <a:pt x="1" y="7"/>
                  </a:cubicBezTo>
                  <a:cubicBezTo>
                    <a:pt x="0" y="9"/>
                    <a:pt x="4" y="14"/>
                    <a:pt x="7" y="14"/>
                  </a:cubicBezTo>
                  <a:cubicBezTo>
                    <a:pt x="10" y="15"/>
                    <a:pt x="9" y="18"/>
                    <a:pt x="12" y="18"/>
                  </a:cubicBezTo>
                  <a:cubicBezTo>
                    <a:pt x="17" y="18"/>
                    <a:pt x="17" y="15"/>
                    <a:pt x="16" y="14"/>
                  </a:cubicBezTo>
                  <a:cubicBezTo>
                    <a:pt x="16" y="12"/>
                    <a:pt x="14"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7" name="Freeform 103"/>
            <p:cNvSpPr/>
            <p:nvPr/>
          </p:nvSpPr>
          <p:spPr bwMode="auto">
            <a:xfrm>
              <a:off x="6720793" y="2073131"/>
              <a:ext cx="24606" cy="25290"/>
            </a:xfrm>
            <a:custGeom>
              <a:avLst/>
              <a:gdLst>
                <a:gd name="T0" fmla="*/ 3 w 15"/>
                <a:gd name="T1" fmla="*/ 12 h 16"/>
                <a:gd name="T2" fmla="*/ 8 w 15"/>
                <a:gd name="T3" fmla="*/ 14 h 16"/>
                <a:gd name="T4" fmla="*/ 13 w 15"/>
                <a:gd name="T5" fmla="*/ 6 h 16"/>
                <a:gd name="T6" fmla="*/ 9 w 15"/>
                <a:gd name="T7" fmla="*/ 2 h 16"/>
                <a:gd name="T8" fmla="*/ 2 w 15"/>
                <a:gd name="T9" fmla="*/ 4 h 16"/>
                <a:gd name="T10" fmla="*/ 1 w 15"/>
                <a:gd name="T11" fmla="*/ 14 h 16"/>
                <a:gd name="T12" fmla="*/ 3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3" y="12"/>
                  </a:moveTo>
                  <a:cubicBezTo>
                    <a:pt x="5" y="11"/>
                    <a:pt x="6" y="14"/>
                    <a:pt x="8" y="14"/>
                  </a:cubicBezTo>
                  <a:cubicBezTo>
                    <a:pt x="15" y="13"/>
                    <a:pt x="14" y="8"/>
                    <a:pt x="13" y="6"/>
                  </a:cubicBezTo>
                  <a:cubicBezTo>
                    <a:pt x="12" y="5"/>
                    <a:pt x="10" y="3"/>
                    <a:pt x="9" y="2"/>
                  </a:cubicBezTo>
                  <a:cubicBezTo>
                    <a:pt x="7" y="0"/>
                    <a:pt x="3" y="3"/>
                    <a:pt x="2" y="4"/>
                  </a:cubicBezTo>
                  <a:cubicBezTo>
                    <a:pt x="0" y="5"/>
                    <a:pt x="0" y="12"/>
                    <a:pt x="1" y="14"/>
                  </a:cubicBezTo>
                  <a:cubicBezTo>
                    <a:pt x="2" y="16"/>
                    <a:pt x="2" y="14"/>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8" name="Freeform 104"/>
            <p:cNvSpPr/>
            <p:nvPr/>
          </p:nvSpPr>
          <p:spPr bwMode="auto">
            <a:xfrm>
              <a:off x="6776157" y="2084067"/>
              <a:ext cx="10936" cy="11620"/>
            </a:xfrm>
            <a:custGeom>
              <a:avLst/>
              <a:gdLst>
                <a:gd name="T0" fmla="*/ 5 w 7"/>
                <a:gd name="T1" fmla="*/ 7 h 7"/>
                <a:gd name="T2" fmla="*/ 6 w 7"/>
                <a:gd name="T3" fmla="*/ 1 h 7"/>
                <a:gd name="T4" fmla="*/ 2 w 7"/>
                <a:gd name="T5" fmla="*/ 1 h 7"/>
                <a:gd name="T6" fmla="*/ 5 w 7"/>
                <a:gd name="T7" fmla="*/ 7 h 7"/>
              </a:gdLst>
              <a:ahLst/>
              <a:cxnLst>
                <a:cxn ang="0">
                  <a:pos x="T0" y="T1"/>
                </a:cxn>
                <a:cxn ang="0">
                  <a:pos x="T2" y="T3"/>
                </a:cxn>
                <a:cxn ang="0">
                  <a:pos x="T4" y="T5"/>
                </a:cxn>
                <a:cxn ang="0">
                  <a:pos x="T6" y="T7"/>
                </a:cxn>
              </a:cxnLst>
              <a:rect l="0" t="0" r="r" b="b"/>
              <a:pathLst>
                <a:path w="7" h="7">
                  <a:moveTo>
                    <a:pt x="5" y="7"/>
                  </a:moveTo>
                  <a:cubicBezTo>
                    <a:pt x="7" y="6"/>
                    <a:pt x="7" y="3"/>
                    <a:pt x="6" y="1"/>
                  </a:cubicBezTo>
                  <a:cubicBezTo>
                    <a:pt x="6" y="0"/>
                    <a:pt x="4" y="0"/>
                    <a:pt x="2" y="1"/>
                  </a:cubicBezTo>
                  <a:cubicBezTo>
                    <a:pt x="0" y="3"/>
                    <a:pt x="3"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39" name="Freeform 105"/>
            <p:cNvSpPr/>
            <p:nvPr/>
          </p:nvSpPr>
          <p:spPr bwMode="auto">
            <a:xfrm>
              <a:off x="6821269" y="2092269"/>
              <a:ext cx="16404" cy="10936"/>
            </a:xfrm>
            <a:custGeom>
              <a:avLst/>
              <a:gdLst>
                <a:gd name="T0" fmla="*/ 6 w 10"/>
                <a:gd name="T1" fmla="*/ 6 h 7"/>
                <a:gd name="T2" fmla="*/ 4 w 10"/>
                <a:gd name="T3" fmla="*/ 0 h 7"/>
                <a:gd name="T4" fmla="*/ 0 w 10"/>
                <a:gd name="T5" fmla="*/ 4 h 7"/>
                <a:gd name="T6" fmla="*/ 6 w 10"/>
                <a:gd name="T7" fmla="*/ 6 h 7"/>
              </a:gdLst>
              <a:ahLst/>
              <a:cxnLst>
                <a:cxn ang="0">
                  <a:pos x="T0" y="T1"/>
                </a:cxn>
                <a:cxn ang="0">
                  <a:pos x="T2" y="T3"/>
                </a:cxn>
                <a:cxn ang="0">
                  <a:pos x="T4" y="T5"/>
                </a:cxn>
                <a:cxn ang="0">
                  <a:pos x="T6" y="T7"/>
                </a:cxn>
              </a:cxnLst>
              <a:rect l="0" t="0" r="r" b="b"/>
              <a:pathLst>
                <a:path w="10" h="7">
                  <a:moveTo>
                    <a:pt x="6" y="6"/>
                  </a:moveTo>
                  <a:cubicBezTo>
                    <a:pt x="10" y="6"/>
                    <a:pt x="5" y="0"/>
                    <a:pt x="4" y="0"/>
                  </a:cubicBezTo>
                  <a:cubicBezTo>
                    <a:pt x="2" y="0"/>
                    <a:pt x="0" y="2"/>
                    <a:pt x="0" y="4"/>
                  </a:cubicBezTo>
                  <a:cubicBezTo>
                    <a:pt x="1" y="7"/>
                    <a:pt x="4" y="6"/>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0" name="Freeform 106"/>
            <p:cNvSpPr/>
            <p:nvPr/>
          </p:nvSpPr>
          <p:spPr bwMode="auto">
            <a:xfrm>
              <a:off x="6835622" y="2077916"/>
              <a:ext cx="16404" cy="12987"/>
            </a:xfrm>
            <a:custGeom>
              <a:avLst/>
              <a:gdLst>
                <a:gd name="T0" fmla="*/ 7 w 10"/>
                <a:gd name="T1" fmla="*/ 1 h 8"/>
                <a:gd name="T2" fmla="*/ 2 w 10"/>
                <a:gd name="T3" fmla="*/ 5 h 8"/>
                <a:gd name="T4" fmla="*/ 6 w 10"/>
                <a:gd name="T5" fmla="*/ 8 h 8"/>
                <a:gd name="T6" fmla="*/ 7 w 10"/>
                <a:gd name="T7" fmla="*/ 1 h 8"/>
              </a:gdLst>
              <a:ahLst/>
              <a:cxnLst>
                <a:cxn ang="0">
                  <a:pos x="T0" y="T1"/>
                </a:cxn>
                <a:cxn ang="0">
                  <a:pos x="T2" y="T3"/>
                </a:cxn>
                <a:cxn ang="0">
                  <a:pos x="T4" y="T5"/>
                </a:cxn>
                <a:cxn ang="0">
                  <a:pos x="T6" y="T7"/>
                </a:cxn>
              </a:cxnLst>
              <a:rect l="0" t="0" r="r" b="b"/>
              <a:pathLst>
                <a:path w="10" h="8">
                  <a:moveTo>
                    <a:pt x="7" y="1"/>
                  </a:moveTo>
                  <a:cubicBezTo>
                    <a:pt x="6" y="0"/>
                    <a:pt x="3" y="3"/>
                    <a:pt x="2" y="5"/>
                  </a:cubicBezTo>
                  <a:cubicBezTo>
                    <a:pt x="0" y="7"/>
                    <a:pt x="4" y="8"/>
                    <a:pt x="6" y="8"/>
                  </a:cubicBezTo>
                  <a:cubicBezTo>
                    <a:pt x="10" y="8"/>
                    <a:pt x="7" y="2"/>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1" name="Freeform 107"/>
            <p:cNvSpPr/>
            <p:nvPr/>
          </p:nvSpPr>
          <p:spPr bwMode="auto">
            <a:xfrm>
              <a:off x="7278535" y="2032120"/>
              <a:ext cx="22556" cy="15037"/>
            </a:xfrm>
            <a:custGeom>
              <a:avLst/>
              <a:gdLst>
                <a:gd name="T0" fmla="*/ 3 w 14"/>
                <a:gd name="T1" fmla="*/ 1 h 9"/>
                <a:gd name="T2" fmla="*/ 0 w 14"/>
                <a:gd name="T3" fmla="*/ 6 h 9"/>
                <a:gd name="T4" fmla="*/ 11 w 14"/>
                <a:gd name="T5" fmla="*/ 8 h 9"/>
                <a:gd name="T6" fmla="*/ 11 w 14"/>
                <a:gd name="T7" fmla="*/ 2 h 9"/>
                <a:gd name="T8" fmla="*/ 3 w 14"/>
                <a:gd name="T9" fmla="*/ 1 h 9"/>
              </a:gdLst>
              <a:ahLst/>
              <a:cxnLst>
                <a:cxn ang="0">
                  <a:pos x="T0" y="T1"/>
                </a:cxn>
                <a:cxn ang="0">
                  <a:pos x="T2" y="T3"/>
                </a:cxn>
                <a:cxn ang="0">
                  <a:pos x="T4" y="T5"/>
                </a:cxn>
                <a:cxn ang="0">
                  <a:pos x="T6" y="T7"/>
                </a:cxn>
                <a:cxn ang="0">
                  <a:pos x="T8" y="T9"/>
                </a:cxn>
              </a:cxnLst>
              <a:rect l="0" t="0" r="r" b="b"/>
              <a:pathLst>
                <a:path w="14" h="9">
                  <a:moveTo>
                    <a:pt x="3" y="1"/>
                  </a:moveTo>
                  <a:cubicBezTo>
                    <a:pt x="1" y="1"/>
                    <a:pt x="0" y="4"/>
                    <a:pt x="0" y="6"/>
                  </a:cubicBezTo>
                  <a:cubicBezTo>
                    <a:pt x="0" y="9"/>
                    <a:pt x="10" y="8"/>
                    <a:pt x="11" y="8"/>
                  </a:cubicBezTo>
                  <a:cubicBezTo>
                    <a:pt x="14" y="8"/>
                    <a:pt x="11" y="4"/>
                    <a:pt x="11" y="2"/>
                  </a:cubicBezTo>
                  <a:cubicBezTo>
                    <a:pt x="10"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2" name="Freeform 108"/>
            <p:cNvSpPr/>
            <p:nvPr/>
          </p:nvSpPr>
          <p:spPr bwMode="auto">
            <a:xfrm>
              <a:off x="7670868" y="2064929"/>
              <a:ext cx="53314" cy="28707"/>
            </a:xfrm>
            <a:custGeom>
              <a:avLst/>
              <a:gdLst>
                <a:gd name="T0" fmla="*/ 6 w 33"/>
                <a:gd name="T1" fmla="*/ 13 h 18"/>
                <a:gd name="T2" fmla="*/ 30 w 33"/>
                <a:gd name="T3" fmla="*/ 18 h 18"/>
                <a:gd name="T4" fmla="*/ 23 w 33"/>
                <a:gd name="T5" fmla="*/ 4 h 18"/>
                <a:gd name="T6" fmla="*/ 14 w 33"/>
                <a:gd name="T7" fmla="*/ 1 h 18"/>
                <a:gd name="T8" fmla="*/ 7 w 33"/>
                <a:gd name="T9" fmla="*/ 2 h 18"/>
                <a:gd name="T10" fmla="*/ 5 w 33"/>
                <a:gd name="T11" fmla="*/ 8 h 18"/>
                <a:gd name="T12" fmla="*/ 1 w 33"/>
                <a:gd name="T13" fmla="*/ 13 h 18"/>
                <a:gd name="T14" fmla="*/ 6 w 33"/>
                <a:gd name="T15" fmla="*/ 1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8">
                  <a:moveTo>
                    <a:pt x="6" y="13"/>
                  </a:moveTo>
                  <a:cubicBezTo>
                    <a:pt x="8" y="13"/>
                    <a:pt x="25" y="17"/>
                    <a:pt x="30" y="18"/>
                  </a:cubicBezTo>
                  <a:cubicBezTo>
                    <a:pt x="33" y="18"/>
                    <a:pt x="27" y="7"/>
                    <a:pt x="23" y="4"/>
                  </a:cubicBezTo>
                  <a:cubicBezTo>
                    <a:pt x="20" y="2"/>
                    <a:pt x="16" y="2"/>
                    <a:pt x="14" y="1"/>
                  </a:cubicBezTo>
                  <a:cubicBezTo>
                    <a:pt x="11" y="0"/>
                    <a:pt x="9" y="2"/>
                    <a:pt x="7" y="2"/>
                  </a:cubicBezTo>
                  <a:cubicBezTo>
                    <a:pt x="5" y="2"/>
                    <a:pt x="5" y="6"/>
                    <a:pt x="5" y="8"/>
                  </a:cubicBezTo>
                  <a:cubicBezTo>
                    <a:pt x="6" y="10"/>
                    <a:pt x="1" y="11"/>
                    <a:pt x="1" y="13"/>
                  </a:cubicBezTo>
                  <a:cubicBezTo>
                    <a:pt x="0" y="16"/>
                    <a:pt x="4" y="13"/>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3" name="Freeform 109"/>
            <p:cNvSpPr/>
            <p:nvPr/>
          </p:nvSpPr>
          <p:spPr bwMode="auto">
            <a:xfrm>
              <a:off x="7662666" y="2053309"/>
              <a:ext cx="16404" cy="16404"/>
            </a:xfrm>
            <a:custGeom>
              <a:avLst/>
              <a:gdLst>
                <a:gd name="T0" fmla="*/ 10 w 10"/>
                <a:gd name="T1" fmla="*/ 2 h 10"/>
                <a:gd name="T2" fmla="*/ 5 w 10"/>
                <a:gd name="T3" fmla="*/ 0 h 10"/>
                <a:gd name="T4" fmla="*/ 4 w 10"/>
                <a:gd name="T5" fmla="*/ 8 h 10"/>
                <a:gd name="T6" fmla="*/ 10 w 10"/>
                <a:gd name="T7" fmla="*/ 2 h 10"/>
              </a:gdLst>
              <a:ahLst/>
              <a:cxnLst>
                <a:cxn ang="0">
                  <a:pos x="T0" y="T1"/>
                </a:cxn>
                <a:cxn ang="0">
                  <a:pos x="T2" y="T3"/>
                </a:cxn>
                <a:cxn ang="0">
                  <a:pos x="T4" y="T5"/>
                </a:cxn>
                <a:cxn ang="0">
                  <a:pos x="T6" y="T7"/>
                </a:cxn>
              </a:cxnLst>
              <a:rect l="0" t="0" r="r" b="b"/>
              <a:pathLst>
                <a:path w="10" h="10">
                  <a:moveTo>
                    <a:pt x="10" y="2"/>
                  </a:moveTo>
                  <a:cubicBezTo>
                    <a:pt x="9" y="1"/>
                    <a:pt x="7" y="0"/>
                    <a:pt x="5" y="0"/>
                  </a:cubicBezTo>
                  <a:cubicBezTo>
                    <a:pt x="3" y="0"/>
                    <a:pt x="0" y="6"/>
                    <a:pt x="4" y="8"/>
                  </a:cubicBezTo>
                  <a:cubicBezTo>
                    <a:pt x="8" y="10"/>
                    <a:pt x="10"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4" name="Freeform 110"/>
            <p:cNvSpPr/>
            <p:nvPr/>
          </p:nvSpPr>
          <p:spPr bwMode="auto">
            <a:xfrm>
              <a:off x="7604568" y="1970605"/>
              <a:ext cx="120981" cy="64933"/>
            </a:xfrm>
            <a:custGeom>
              <a:avLst/>
              <a:gdLst>
                <a:gd name="T0" fmla="*/ 8 w 75"/>
                <a:gd name="T1" fmla="*/ 30 h 40"/>
                <a:gd name="T2" fmla="*/ 16 w 75"/>
                <a:gd name="T3" fmla="*/ 36 h 40"/>
                <a:gd name="T4" fmla="*/ 25 w 75"/>
                <a:gd name="T5" fmla="*/ 40 h 40"/>
                <a:gd name="T6" fmla="*/ 28 w 75"/>
                <a:gd name="T7" fmla="*/ 36 h 40"/>
                <a:gd name="T8" fmla="*/ 29 w 75"/>
                <a:gd name="T9" fmla="*/ 32 h 40"/>
                <a:gd name="T10" fmla="*/ 34 w 75"/>
                <a:gd name="T11" fmla="*/ 34 h 40"/>
                <a:gd name="T12" fmla="*/ 46 w 75"/>
                <a:gd name="T13" fmla="*/ 33 h 40"/>
                <a:gd name="T14" fmla="*/ 49 w 75"/>
                <a:gd name="T15" fmla="*/ 33 h 40"/>
                <a:gd name="T16" fmla="*/ 52 w 75"/>
                <a:gd name="T17" fmla="*/ 35 h 40"/>
                <a:gd name="T18" fmla="*/ 62 w 75"/>
                <a:gd name="T19" fmla="*/ 34 h 40"/>
                <a:gd name="T20" fmla="*/ 57 w 75"/>
                <a:gd name="T21" fmla="*/ 31 h 40"/>
                <a:gd name="T22" fmla="*/ 47 w 75"/>
                <a:gd name="T23" fmla="*/ 21 h 40"/>
                <a:gd name="T24" fmla="*/ 46 w 75"/>
                <a:gd name="T25" fmla="*/ 15 h 40"/>
                <a:gd name="T26" fmla="*/ 52 w 75"/>
                <a:gd name="T27" fmla="*/ 15 h 40"/>
                <a:gd name="T28" fmla="*/ 51 w 75"/>
                <a:gd name="T29" fmla="*/ 20 h 40"/>
                <a:gd name="T30" fmla="*/ 57 w 75"/>
                <a:gd name="T31" fmla="*/ 29 h 40"/>
                <a:gd name="T32" fmla="*/ 65 w 75"/>
                <a:gd name="T33" fmla="*/ 31 h 40"/>
                <a:gd name="T34" fmla="*/ 71 w 75"/>
                <a:gd name="T35" fmla="*/ 27 h 40"/>
                <a:gd name="T36" fmla="*/ 69 w 75"/>
                <a:gd name="T37" fmla="*/ 21 h 40"/>
                <a:gd name="T38" fmla="*/ 73 w 75"/>
                <a:gd name="T39" fmla="*/ 18 h 40"/>
                <a:gd name="T40" fmla="*/ 62 w 75"/>
                <a:gd name="T41" fmla="*/ 12 h 40"/>
                <a:gd name="T42" fmla="*/ 51 w 75"/>
                <a:gd name="T43" fmla="*/ 11 h 40"/>
                <a:gd name="T44" fmla="*/ 43 w 75"/>
                <a:gd name="T45" fmla="*/ 6 h 40"/>
                <a:gd name="T46" fmla="*/ 37 w 75"/>
                <a:gd name="T47" fmla="*/ 2 h 40"/>
                <a:gd name="T48" fmla="*/ 36 w 75"/>
                <a:gd name="T49" fmla="*/ 5 h 40"/>
                <a:gd name="T50" fmla="*/ 36 w 75"/>
                <a:gd name="T51" fmla="*/ 12 h 40"/>
                <a:gd name="T52" fmla="*/ 35 w 75"/>
                <a:gd name="T53" fmla="*/ 15 h 40"/>
                <a:gd name="T54" fmla="*/ 32 w 75"/>
                <a:gd name="T55" fmla="*/ 11 h 40"/>
                <a:gd name="T56" fmla="*/ 28 w 75"/>
                <a:gd name="T57" fmla="*/ 11 h 40"/>
                <a:gd name="T58" fmla="*/ 23 w 75"/>
                <a:gd name="T59" fmla="*/ 8 h 40"/>
                <a:gd name="T60" fmla="*/ 17 w 75"/>
                <a:gd name="T61" fmla="*/ 3 h 40"/>
                <a:gd name="T62" fmla="*/ 11 w 75"/>
                <a:gd name="T63" fmla="*/ 3 h 40"/>
                <a:gd name="T64" fmla="*/ 4 w 75"/>
                <a:gd name="T65" fmla="*/ 7 h 40"/>
                <a:gd name="T66" fmla="*/ 5 w 75"/>
                <a:gd name="T67" fmla="*/ 12 h 40"/>
                <a:gd name="T68" fmla="*/ 4 w 75"/>
                <a:gd name="T69" fmla="*/ 14 h 40"/>
                <a:gd name="T70" fmla="*/ 7 w 75"/>
                <a:gd name="T71" fmla="*/ 22 h 40"/>
                <a:gd name="T72" fmla="*/ 3 w 75"/>
                <a:gd name="T73" fmla="*/ 22 h 40"/>
                <a:gd name="T74" fmla="*/ 8 w 75"/>
                <a:gd name="T75"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40">
                  <a:moveTo>
                    <a:pt x="8" y="30"/>
                  </a:moveTo>
                  <a:cubicBezTo>
                    <a:pt x="12" y="32"/>
                    <a:pt x="14" y="33"/>
                    <a:pt x="16" y="36"/>
                  </a:cubicBezTo>
                  <a:cubicBezTo>
                    <a:pt x="18" y="39"/>
                    <a:pt x="22" y="40"/>
                    <a:pt x="25" y="40"/>
                  </a:cubicBezTo>
                  <a:cubicBezTo>
                    <a:pt x="29" y="40"/>
                    <a:pt x="28" y="38"/>
                    <a:pt x="28" y="36"/>
                  </a:cubicBezTo>
                  <a:cubicBezTo>
                    <a:pt x="27" y="33"/>
                    <a:pt x="27" y="32"/>
                    <a:pt x="29" y="32"/>
                  </a:cubicBezTo>
                  <a:cubicBezTo>
                    <a:pt x="30" y="31"/>
                    <a:pt x="31" y="33"/>
                    <a:pt x="34" y="34"/>
                  </a:cubicBezTo>
                  <a:cubicBezTo>
                    <a:pt x="36" y="35"/>
                    <a:pt x="43" y="34"/>
                    <a:pt x="46" y="33"/>
                  </a:cubicBezTo>
                  <a:cubicBezTo>
                    <a:pt x="49" y="31"/>
                    <a:pt x="49" y="31"/>
                    <a:pt x="49" y="33"/>
                  </a:cubicBezTo>
                  <a:cubicBezTo>
                    <a:pt x="49" y="34"/>
                    <a:pt x="50" y="36"/>
                    <a:pt x="52" y="35"/>
                  </a:cubicBezTo>
                  <a:cubicBezTo>
                    <a:pt x="54" y="35"/>
                    <a:pt x="61" y="35"/>
                    <a:pt x="62" y="34"/>
                  </a:cubicBezTo>
                  <a:cubicBezTo>
                    <a:pt x="63" y="33"/>
                    <a:pt x="63" y="33"/>
                    <a:pt x="57" y="31"/>
                  </a:cubicBezTo>
                  <a:cubicBezTo>
                    <a:pt x="51" y="30"/>
                    <a:pt x="48" y="22"/>
                    <a:pt x="47" y="21"/>
                  </a:cubicBezTo>
                  <a:cubicBezTo>
                    <a:pt x="46" y="20"/>
                    <a:pt x="45" y="16"/>
                    <a:pt x="46" y="15"/>
                  </a:cubicBezTo>
                  <a:cubicBezTo>
                    <a:pt x="47" y="14"/>
                    <a:pt x="51" y="14"/>
                    <a:pt x="52" y="15"/>
                  </a:cubicBezTo>
                  <a:cubicBezTo>
                    <a:pt x="53" y="15"/>
                    <a:pt x="51" y="19"/>
                    <a:pt x="51" y="20"/>
                  </a:cubicBezTo>
                  <a:cubicBezTo>
                    <a:pt x="50" y="21"/>
                    <a:pt x="54" y="27"/>
                    <a:pt x="57" y="29"/>
                  </a:cubicBezTo>
                  <a:cubicBezTo>
                    <a:pt x="59" y="30"/>
                    <a:pt x="63" y="30"/>
                    <a:pt x="65" y="31"/>
                  </a:cubicBezTo>
                  <a:cubicBezTo>
                    <a:pt x="67" y="32"/>
                    <a:pt x="69" y="28"/>
                    <a:pt x="71" y="27"/>
                  </a:cubicBezTo>
                  <a:cubicBezTo>
                    <a:pt x="72" y="26"/>
                    <a:pt x="70" y="22"/>
                    <a:pt x="69" y="21"/>
                  </a:cubicBezTo>
                  <a:cubicBezTo>
                    <a:pt x="69" y="19"/>
                    <a:pt x="72" y="19"/>
                    <a:pt x="73" y="18"/>
                  </a:cubicBezTo>
                  <a:cubicBezTo>
                    <a:pt x="75" y="17"/>
                    <a:pt x="65" y="14"/>
                    <a:pt x="62" y="12"/>
                  </a:cubicBezTo>
                  <a:cubicBezTo>
                    <a:pt x="59" y="10"/>
                    <a:pt x="55" y="11"/>
                    <a:pt x="51" y="11"/>
                  </a:cubicBezTo>
                  <a:cubicBezTo>
                    <a:pt x="48" y="11"/>
                    <a:pt x="47" y="8"/>
                    <a:pt x="43" y="6"/>
                  </a:cubicBezTo>
                  <a:cubicBezTo>
                    <a:pt x="39" y="4"/>
                    <a:pt x="39" y="3"/>
                    <a:pt x="37" y="2"/>
                  </a:cubicBezTo>
                  <a:cubicBezTo>
                    <a:pt x="34" y="2"/>
                    <a:pt x="38" y="4"/>
                    <a:pt x="36" y="5"/>
                  </a:cubicBezTo>
                  <a:cubicBezTo>
                    <a:pt x="34" y="6"/>
                    <a:pt x="35" y="9"/>
                    <a:pt x="36" y="12"/>
                  </a:cubicBezTo>
                  <a:cubicBezTo>
                    <a:pt x="36" y="14"/>
                    <a:pt x="37" y="15"/>
                    <a:pt x="35" y="15"/>
                  </a:cubicBezTo>
                  <a:cubicBezTo>
                    <a:pt x="33" y="16"/>
                    <a:pt x="32" y="13"/>
                    <a:pt x="32" y="11"/>
                  </a:cubicBezTo>
                  <a:cubicBezTo>
                    <a:pt x="31" y="10"/>
                    <a:pt x="30" y="11"/>
                    <a:pt x="28" y="11"/>
                  </a:cubicBezTo>
                  <a:cubicBezTo>
                    <a:pt x="25" y="12"/>
                    <a:pt x="24" y="9"/>
                    <a:pt x="23" y="8"/>
                  </a:cubicBezTo>
                  <a:cubicBezTo>
                    <a:pt x="23" y="6"/>
                    <a:pt x="20" y="5"/>
                    <a:pt x="17" y="3"/>
                  </a:cubicBezTo>
                  <a:cubicBezTo>
                    <a:pt x="15" y="0"/>
                    <a:pt x="13" y="1"/>
                    <a:pt x="11" y="3"/>
                  </a:cubicBezTo>
                  <a:cubicBezTo>
                    <a:pt x="9" y="4"/>
                    <a:pt x="5" y="6"/>
                    <a:pt x="4" y="7"/>
                  </a:cubicBezTo>
                  <a:cubicBezTo>
                    <a:pt x="3" y="8"/>
                    <a:pt x="4" y="10"/>
                    <a:pt x="5" y="12"/>
                  </a:cubicBezTo>
                  <a:cubicBezTo>
                    <a:pt x="6" y="15"/>
                    <a:pt x="5" y="12"/>
                    <a:pt x="4" y="14"/>
                  </a:cubicBezTo>
                  <a:cubicBezTo>
                    <a:pt x="2" y="15"/>
                    <a:pt x="7" y="21"/>
                    <a:pt x="7" y="22"/>
                  </a:cubicBezTo>
                  <a:cubicBezTo>
                    <a:pt x="7" y="24"/>
                    <a:pt x="5" y="22"/>
                    <a:pt x="3" y="22"/>
                  </a:cubicBezTo>
                  <a:cubicBezTo>
                    <a:pt x="0" y="23"/>
                    <a:pt x="5" y="27"/>
                    <a:pt x="8"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5" name="Freeform 111"/>
            <p:cNvSpPr/>
            <p:nvPr/>
          </p:nvSpPr>
          <p:spPr bwMode="auto">
            <a:xfrm>
              <a:off x="7735801" y="2001363"/>
              <a:ext cx="65617" cy="34175"/>
            </a:xfrm>
            <a:custGeom>
              <a:avLst/>
              <a:gdLst>
                <a:gd name="T0" fmla="*/ 7 w 41"/>
                <a:gd name="T1" fmla="*/ 7 h 21"/>
                <a:gd name="T2" fmla="*/ 13 w 41"/>
                <a:gd name="T3" fmla="*/ 12 h 21"/>
                <a:gd name="T4" fmla="*/ 23 w 41"/>
                <a:gd name="T5" fmla="*/ 18 h 21"/>
                <a:gd name="T6" fmla="*/ 29 w 41"/>
                <a:gd name="T7" fmla="*/ 21 h 21"/>
                <a:gd name="T8" fmla="*/ 31 w 41"/>
                <a:gd name="T9" fmla="*/ 19 h 21"/>
                <a:gd name="T10" fmla="*/ 36 w 41"/>
                <a:gd name="T11" fmla="*/ 20 h 21"/>
                <a:gd name="T12" fmla="*/ 41 w 41"/>
                <a:gd name="T13" fmla="*/ 13 h 21"/>
                <a:gd name="T14" fmla="*/ 38 w 41"/>
                <a:gd name="T15" fmla="*/ 11 h 21"/>
                <a:gd name="T16" fmla="*/ 27 w 41"/>
                <a:gd name="T17" fmla="*/ 7 h 21"/>
                <a:gd name="T18" fmla="*/ 22 w 41"/>
                <a:gd name="T19" fmla="*/ 7 h 21"/>
                <a:gd name="T20" fmla="*/ 21 w 41"/>
                <a:gd name="T21" fmla="*/ 4 h 21"/>
                <a:gd name="T22" fmla="*/ 16 w 41"/>
                <a:gd name="T23" fmla="*/ 3 h 21"/>
                <a:gd name="T24" fmla="*/ 8 w 41"/>
                <a:gd name="T25" fmla="*/ 4 h 21"/>
                <a:gd name="T26" fmla="*/ 1 w 41"/>
                <a:gd name="T27" fmla="*/ 1 h 21"/>
                <a:gd name="T28" fmla="*/ 7 w 41"/>
                <a:gd name="T2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21">
                  <a:moveTo>
                    <a:pt x="7" y="7"/>
                  </a:moveTo>
                  <a:cubicBezTo>
                    <a:pt x="9" y="8"/>
                    <a:pt x="11" y="12"/>
                    <a:pt x="13" y="12"/>
                  </a:cubicBezTo>
                  <a:cubicBezTo>
                    <a:pt x="14" y="13"/>
                    <a:pt x="20" y="17"/>
                    <a:pt x="23" y="18"/>
                  </a:cubicBezTo>
                  <a:cubicBezTo>
                    <a:pt x="27" y="18"/>
                    <a:pt x="27" y="20"/>
                    <a:pt x="29" y="21"/>
                  </a:cubicBezTo>
                  <a:cubicBezTo>
                    <a:pt x="31" y="21"/>
                    <a:pt x="30" y="19"/>
                    <a:pt x="31" y="19"/>
                  </a:cubicBezTo>
                  <a:cubicBezTo>
                    <a:pt x="32" y="18"/>
                    <a:pt x="33" y="20"/>
                    <a:pt x="36" y="20"/>
                  </a:cubicBezTo>
                  <a:cubicBezTo>
                    <a:pt x="38" y="20"/>
                    <a:pt x="41" y="15"/>
                    <a:pt x="41" y="13"/>
                  </a:cubicBezTo>
                  <a:cubicBezTo>
                    <a:pt x="41" y="12"/>
                    <a:pt x="40" y="11"/>
                    <a:pt x="38" y="11"/>
                  </a:cubicBezTo>
                  <a:cubicBezTo>
                    <a:pt x="36" y="11"/>
                    <a:pt x="33" y="9"/>
                    <a:pt x="27" y="7"/>
                  </a:cubicBezTo>
                  <a:cubicBezTo>
                    <a:pt x="22" y="5"/>
                    <a:pt x="25" y="8"/>
                    <a:pt x="22" y="7"/>
                  </a:cubicBezTo>
                  <a:cubicBezTo>
                    <a:pt x="19" y="7"/>
                    <a:pt x="20" y="6"/>
                    <a:pt x="21" y="4"/>
                  </a:cubicBezTo>
                  <a:cubicBezTo>
                    <a:pt x="22" y="3"/>
                    <a:pt x="19" y="3"/>
                    <a:pt x="16" y="3"/>
                  </a:cubicBezTo>
                  <a:cubicBezTo>
                    <a:pt x="12" y="3"/>
                    <a:pt x="11" y="4"/>
                    <a:pt x="8" y="4"/>
                  </a:cubicBezTo>
                  <a:cubicBezTo>
                    <a:pt x="5" y="4"/>
                    <a:pt x="2" y="0"/>
                    <a:pt x="1" y="1"/>
                  </a:cubicBezTo>
                  <a:cubicBezTo>
                    <a:pt x="0" y="1"/>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6" name="Freeform 112"/>
            <p:cNvSpPr/>
            <p:nvPr/>
          </p:nvSpPr>
          <p:spPr bwMode="auto">
            <a:xfrm>
              <a:off x="7599783" y="2053309"/>
              <a:ext cx="17771" cy="16404"/>
            </a:xfrm>
            <a:custGeom>
              <a:avLst/>
              <a:gdLst>
                <a:gd name="T0" fmla="*/ 9 w 11"/>
                <a:gd name="T1" fmla="*/ 9 h 10"/>
                <a:gd name="T2" fmla="*/ 2 w 11"/>
                <a:gd name="T3" fmla="*/ 0 h 10"/>
                <a:gd name="T4" fmla="*/ 9 w 11"/>
                <a:gd name="T5" fmla="*/ 9 h 10"/>
              </a:gdLst>
              <a:ahLst/>
              <a:cxnLst>
                <a:cxn ang="0">
                  <a:pos x="T0" y="T1"/>
                </a:cxn>
                <a:cxn ang="0">
                  <a:pos x="T2" y="T3"/>
                </a:cxn>
                <a:cxn ang="0">
                  <a:pos x="T4" y="T5"/>
                </a:cxn>
              </a:cxnLst>
              <a:rect l="0" t="0" r="r" b="b"/>
              <a:pathLst>
                <a:path w="11" h="10">
                  <a:moveTo>
                    <a:pt x="9" y="9"/>
                  </a:moveTo>
                  <a:cubicBezTo>
                    <a:pt x="11" y="9"/>
                    <a:pt x="5" y="0"/>
                    <a:pt x="2" y="0"/>
                  </a:cubicBezTo>
                  <a:cubicBezTo>
                    <a:pt x="0" y="0"/>
                    <a:pt x="5" y="10"/>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7" name="Freeform 113"/>
            <p:cNvSpPr/>
            <p:nvPr/>
          </p:nvSpPr>
          <p:spPr bwMode="auto">
            <a:xfrm>
              <a:off x="8096009" y="2203681"/>
              <a:ext cx="17771" cy="16404"/>
            </a:xfrm>
            <a:custGeom>
              <a:avLst/>
              <a:gdLst>
                <a:gd name="T0" fmla="*/ 2 w 11"/>
                <a:gd name="T1" fmla="*/ 3 h 10"/>
                <a:gd name="T2" fmla="*/ 9 w 11"/>
                <a:gd name="T3" fmla="*/ 9 h 10"/>
                <a:gd name="T4" fmla="*/ 11 w 11"/>
                <a:gd name="T5" fmla="*/ 1 h 10"/>
                <a:gd name="T6" fmla="*/ 4 w 11"/>
                <a:gd name="T7" fmla="*/ 1 h 10"/>
                <a:gd name="T8" fmla="*/ 2 w 11"/>
                <a:gd name="T9" fmla="*/ 3 h 10"/>
              </a:gdLst>
              <a:ahLst/>
              <a:cxnLst>
                <a:cxn ang="0">
                  <a:pos x="T0" y="T1"/>
                </a:cxn>
                <a:cxn ang="0">
                  <a:pos x="T2" y="T3"/>
                </a:cxn>
                <a:cxn ang="0">
                  <a:pos x="T4" y="T5"/>
                </a:cxn>
                <a:cxn ang="0">
                  <a:pos x="T6" y="T7"/>
                </a:cxn>
                <a:cxn ang="0">
                  <a:pos x="T8" y="T9"/>
                </a:cxn>
              </a:cxnLst>
              <a:rect l="0" t="0" r="r" b="b"/>
              <a:pathLst>
                <a:path w="11" h="10">
                  <a:moveTo>
                    <a:pt x="2" y="3"/>
                  </a:moveTo>
                  <a:cubicBezTo>
                    <a:pt x="4" y="4"/>
                    <a:pt x="5" y="8"/>
                    <a:pt x="9" y="9"/>
                  </a:cubicBezTo>
                  <a:cubicBezTo>
                    <a:pt x="11" y="10"/>
                    <a:pt x="10" y="2"/>
                    <a:pt x="11" y="1"/>
                  </a:cubicBezTo>
                  <a:cubicBezTo>
                    <a:pt x="11" y="0"/>
                    <a:pt x="7" y="1"/>
                    <a:pt x="4" y="1"/>
                  </a:cubicBezTo>
                  <a:cubicBezTo>
                    <a:pt x="0" y="1"/>
                    <a:pt x="0"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8" name="Freeform 114"/>
            <p:cNvSpPr/>
            <p:nvPr/>
          </p:nvSpPr>
          <p:spPr bwMode="auto">
            <a:xfrm>
              <a:off x="8236129" y="2157202"/>
              <a:ext cx="45111" cy="14354"/>
            </a:xfrm>
            <a:custGeom>
              <a:avLst/>
              <a:gdLst>
                <a:gd name="T0" fmla="*/ 7 w 28"/>
                <a:gd name="T1" fmla="*/ 7 h 9"/>
                <a:gd name="T2" fmla="*/ 25 w 28"/>
                <a:gd name="T3" fmla="*/ 8 h 9"/>
                <a:gd name="T4" fmla="*/ 28 w 28"/>
                <a:gd name="T5" fmla="*/ 4 h 9"/>
                <a:gd name="T6" fmla="*/ 17 w 28"/>
                <a:gd name="T7" fmla="*/ 2 h 9"/>
                <a:gd name="T8" fmla="*/ 4 w 28"/>
                <a:gd name="T9" fmla="*/ 2 h 9"/>
                <a:gd name="T10" fmla="*/ 7 w 28"/>
                <a:gd name="T11" fmla="*/ 7 h 9"/>
              </a:gdLst>
              <a:ahLst/>
              <a:cxnLst>
                <a:cxn ang="0">
                  <a:pos x="T0" y="T1"/>
                </a:cxn>
                <a:cxn ang="0">
                  <a:pos x="T2" y="T3"/>
                </a:cxn>
                <a:cxn ang="0">
                  <a:pos x="T4" y="T5"/>
                </a:cxn>
                <a:cxn ang="0">
                  <a:pos x="T6" y="T7"/>
                </a:cxn>
                <a:cxn ang="0">
                  <a:pos x="T8" y="T9"/>
                </a:cxn>
                <a:cxn ang="0">
                  <a:pos x="T10" y="T11"/>
                </a:cxn>
              </a:cxnLst>
              <a:rect l="0" t="0" r="r" b="b"/>
              <a:pathLst>
                <a:path w="28" h="9">
                  <a:moveTo>
                    <a:pt x="7" y="7"/>
                  </a:moveTo>
                  <a:cubicBezTo>
                    <a:pt x="12" y="9"/>
                    <a:pt x="22" y="8"/>
                    <a:pt x="25" y="8"/>
                  </a:cubicBezTo>
                  <a:cubicBezTo>
                    <a:pt x="28" y="8"/>
                    <a:pt x="28" y="5"/>
                    <a:pt x="28" y="4"/>
                  </a:cubicBezTo>
                  <a:cubicBezTo>
                    <a:pt x="27" y="2"/>
                    <a:pt x="23" y="4"/>
                    <a:pt x="17" y="2"/>
                  </a:cubicBezTo>
                  <a:cubicBezTo>
                    <a:pt x="10" y="0"/>
                    <a:pt x="8" y="1"/>
                    <a:pt x="4" y="2"/>
                  </a:cubicBezTo>
                  <a:cubicBezTo>
                    <a:pt x="0" y="4"/>
                    <a:pt x="2" y="5"/>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49" name="Freeform 115"/>
            <p:cNvSpPr/>
            <p:nvPr/>
          </p:nvSpPr>
          <p:spPr bwMode="auto">
            <a:xfrm>
              <a:off x="6465845" y="2073131"/>
              <a:ext cx="85439" cy="107994"/>
            </a:xfrm>
            <a:custGeom>
              <a:avLst/>
              <a:gdLst>
                <a:gd name="T0" fmla="*/ 4 w 53"/>
                <a:gd name="T1" fmla="*/ 46 h 67"/>
                <a:gd name="T2" fmla="*/ 11 w 53"/>
                <a:gd name="T3" fmla="*/ 48 h 67"/>
                <a:gd name="T4" fmla="*/ 13 w 53"/>
                <a:gd name="T5" fmla="*/ 50 h 67"/>
                <a:gd name="T6" fmla="*/ 16 w 53"/>
                <a:gd name="T7" fmla="*/ 49 h 67"/>
                <a:gd name="T8" fmla="*/ 19 w 53"/>
                <a:gd name="T9" fmla="*/ 51 h 67"/>
                <a:gd name="T10" fmla="*/ 20 w 53"/>
                <a:gd name="T11" fmla="*/ 56 h 67"/>
                <a:gd name="T12" fmla="*/ 19 w 53"/>
                <a:gd name="T13" fmla="*/ 61 h 67"/>
                <a:gd name="T14" fmla="*/ 30 w 53"/>
                <a:gd name="T15" fmla="*/ 63 h 67"/>
                <a:gd name="T16" fmla="*/ 35 w 53"/>
                <a:gd name="T17" fmla="*/ 65 h 67"/>
                <a:gd name="T18" fmla="*/ 37 w 53"/>
                <a:gd name="T19" fmla="*/ 63 h 67"/>
                <a:gd name="T20" fmla="*/ 41 w 53"/>
                <a:gd name="T21" fmla="*/ 66 h 67"/>
                <a:gd name="T22" fmla="*/ 44 w 53"/>
                <a:gd name="T23" fmla="*/ 65 h 67"/>
                <a:gd name="T24" fmla="*/ 48 w 53"/>
                <a:gd name="T25" fmla="*/ 66 h 67"/>
                <a:gd name="T26" fmla="*/ 51 w 53"/>
                <a:gd name="T27" fmla="*/ 65 h 67"/>
                <a:gd name="T28" fmla="*/ 51 w 53"/>
                <a:gd name="T29" fmla="*/ 62 h 67"/>
                <a:gd name="T30" fmla="*/ 50 w 53"/>
                <a:gd name="T31" fmla="*/ 60 h 67"/>
                <a:gd name="T32" fmla="*/ 46 w 53"/>
                <a:gd name="T33" fmla="*/ 58 h 67"/>
                <a:gd name="T34" fmla="*/ 41 w 53"/>
                <a:gd name="T35" fmla="*/ 53 h 67"/>
                <a:gd name="T36" fmla="*/ 39 w 53"/>
                <a:gd name="T37" fmla="*/ 49 h 67"/>
                <a:gd name="T38" fmla="*/ 35 w 53"/>
                <a:gd name="T39" fmla="*/ 43 h 67"/>
                <a:gd name="T40" fmla="*/ 33 w 53"/>
                <a:gd name="T41" fmla="*/ 38 h 67"/>
                <a:gd name="T42" fmla="*/ 35 w 53"/>
                <a:gd name="T43" fmla="*/ 33 h 67"/>
                <a:gd name="T44" fmla="*/ 33 w 53"/>
                <a:gd name="T45" fmla="*/ 31 h 67"/>
                <a:gd name="T46" fmla="*/ 32 w 53"/>
                <a:gd name="T47" fmla="*/ 26 h 67"/>
                <a:gd name="T48" fmla="*/ 32 w 53"/>
                <a:gd name="T49" fmla="*/ 23 h 67"/>
                <a:gd name="T50" fmla="*/ 35 w 53"/>
                <a:gd name="T51" fmla="*/ 19 h 67"/>
                <a:gd name="T52" fmla="*/ 34 w 53"/>
                <a:gd name="T53" fmla="*/ 15 h 67"/>
                <a:gd name="T54" fmla="*/ 38 w 53"/>
                <a:gd name="T55" fmla="*/ 16 h 67"/>
                <a:gd name="T56" fmla="*/ 38 w 53"/>
                <a:gd name="T57" fmla="*/ 13 h 67"/>
                <a:gd name="T58" fmla="*/ 41 w 53"/>
                <a:gd name="T59" fmla="*/ 11 h 67"/>
                <a:gd name="T60" fmla="*/ 41 w 53"/>
                <a:gd name="T61" fmla="*/ 6 h 67"/>
                <a:gd name="T62" fmla="*/ 36 w 53"/>
                <a:gd name="T63" fmla="*/ 4 h 67"/>
                <a:gd name="T64" fmla="*/ 31 w 53"/>
                <a:gd name="T65" fmla="*/ 3 h 67"/>
                <a:gd name="T66" fmla="*/ 26 w 53"/>
                <a:gd name="T67" fmla="*/ 1 h 67"/>
                <a:gd name="T68" fmla="*/ 26 w 53"/>
                <a:gd name="T69" fmla="*/ 3 h 67"/>
                <a:gd name="T70" fmla="*/ 20 w 53"/>
                <a:gd name="T71" fmla="*/ 3 h 67"/>
                <a:gd name="T72" fmla="*/ 17 w 53"/>
                <a:gd name="T73" fmla="*/ 11 h 67"/>
                <a:gd name="T74" fmla="*/ 12 w 53"/>
                <a:gd name="T75" fmla="*/ 11 h 67"/>
                <a:gd name="T76" fmla="*/ 12 w 53"/>
                <a:gd name="T77" fmla="*/ 14 h 67"/>
                <a:gd name="T78" fmla="*/ 8 w 53"/>
                <a:gd name="T79" fmla="*/ 15 h 67"/>
                <a:gd name="T80" fmla="*/ 8 w 53"/>
                <a:gd name="T81" fmla="*/ 18 h 67"/>
                <a:gd name="T82" fmla="*/ 12 w 53"/>
                <a:gd name="T83" fmla="*/ 19 h 67"/>
                <a:gd name="T84" fmla="*/ 11 w 53"/>
                <a:gd name="T85" fmla="*/ 22 h 67"/>
                <a:gd name="T86" fmla="*/ 8 w 53"/>
                <a:gd name="T87" fmla="*/ 30 h 67"/>
                <a:gd name="T88" fmla="*/ 10 w 53"/>
                <a:gd name="T89" fmla="*/ 33 h 67"/>
                <a:gd name="T90" fmla="*/ 6 w 53"/>
                <a:gd name="T91" fmla="*/ 32 h 67"/>
                <a:gd name="T92" fmla="*/ 4 w 53"/>
                <a:gd name="T93" fmla="*/ 33 h 67"/>
                <a:gd name="T94" fmla="*/ 2 w 53"/>
                <a:gd name="T95" fmla="*/ 33 h 67"/>
                <a:gd name="T96" fmla="*/ 0 w 53"/>
                <a:gd name="T97" fmla="*/ 42 h 67"/>
                <a:gd name="T98" fmla="*/ 4 w 53"/>
                <a:gd name="T99"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67">
                  <a:moveTo>
                    <a:pt x="4" y="46"/>
                  </a:moveTo>
                  <a:cubicBezTo>
                    <a:pt x="5" y="47"/>
                    <a:pt x="10" y="48"/>
                    <a:pt x="11" y="48"/>
                  </a:cubicBezTo>
                  <a:cubicBezTo>
                    <a:pt x="12" y="48"/>
                    <a:pt x="12" y="49"/>
                    <a:pt x="13" y="50"/>
                  </a:cubicBezTo>
                  <a:cubicBezTo>
                    <a:pt x="15" y="51"/>
                    <a:pt x="15" y="50"/>
                    <a:pt x="16" y="49"/>
                  </a:cubicBezTo>
                  <a:cubicBezTo>
                    <a:pt x="18" y="48"/>
                    <a:pt x="18" y="50"/>
                    <a:pt x="19" y="51"/>
                  </a:cubicBezTo>
                  <a:cubicBezTo>
                    <a:pt x="21" y="52"/>
                    <a:pt x="18" y="54"/>
                    <a:pt x="20" y="56"/>
                  </a:cubicBezTo>
                  <a:cubicBezTo>
                    <a:pt x="21" y="57"/>
                    <a:pt x="19" y="59"/>
                    <a:pt x="19" y="61"/>
                  </a:cubicBezTo>
                  <a:cubicBezTo>
                    <a:pt x="19" y="62"/>
                    <a:pt x="29" y="63"/>
                    <a:pt x="30" y="63"/>
                  </a:cubicBezTo>
                  <a:cubicBezTo>
                    <a:pt x="31" y="63"/>
                    <a:pt x="33" y="64"/>
                    <a:pt x="35" y="65"/>
                  </a:cubicBezTo>
                  <a:cubicBezTo>
                    <a:pt x="36" y="65"/>
                    <a:pt x="36" y="63"/>
                    <a:pt x="37" y="63"/>
                  </a:cubicBezTo>
                  <a:cubicBezTo>
                    <a:pt x="38" y="63"/>
                    <a:pt x="40" y="66"/>
                    <a:pt x="41" y="66"/>
                  </a:cubicBezTo>
                  <a:cubicBezTo>
                    <a:pt x="42" y="67"/>
                    <a:pt x="44" y="65"/>
                    <a:pt x="44" y="65"/>
                  </a:cubicBezTo>
                  <a:cubicBezTo>
                    <a:pt x="44" y="65"/>
                    <a:pt x="47" y="66"/>
                    <a:pt x="48" y="66"/>
                  </a:cubicBezTo>
                  <a:cubicBezTo>
                    <a:pt x="49" y="65"/>
                    <a:pt x="50" y="65"/>
                    <a:pt x="51" y="65"/>
                  </a:cubicBezTo>
                  <a:cubicBezTo>
                    <a:pt x="53" y="64"/>
                    <a:pt x="52" y="61"/>
                    <a:pt x="51" y="62"/>
                  </a:cubicBezTo>
                  <a:cubicBezTo>
                    <a:pt x="51" y="62"/>
                    <a:pt x="50" y="61"/>
                    <a:pt x="50" y="60"/>
                  </a:cubicBezTo>
                  <a:cubicBezTo>
                    <a:pt x="49" y="59"/>
                    <a:pt x="47" y="59"/>
                    <a:pt x="46" y="58"/>
                  </a:cubicBezTo>
                  <a:cubicBezTo>
                    <a:pt x="45" y="57"/>
                    <a:pt x="41" y="54"/>
                    <a:pt x="41" y="53"/>
                  </a:cubicBezTo>
                  <a:cubicBezTo>
                    <a:pt x="41" y="52"/>
                    <a:pt x="39" y="50"/>
                    <a:pt x="39" y="49"/>
                  </a:cubicBezTo>
                  <a:cubicBezTo>
                    <a:pt x="40" y="49"/>
                    <a:pt x="35" y="44"/>
                    <a:pt x="35" y="43"/>
                  </a:cubicBezTo>
                  <a:cubicBezTo>
                    <a:pt x="35" y="42"/>
                    <a:pt x="33" y="39"/>
                    <a:pt x="33" y="38"/>
                  </a:cubicBezTo>
                  <a:cubicBezTo>
                    <a:pt x="32" y="36"/>
                    <a:pt x="34" y="34"/>
                    <a:pt x="35" y="33"/>
                  </a:cubicBezTo>
                  <a:cubicBezTo>
                    <a:pt x="36" y="31"/>
                    <a:pt x="34" y="31"/>
                    <a:pt x="33" y="31"/>
                  </a:cubicBezTo>
                  <a:cubicBezTo>
                    <a:pt x="31" y="30"/>
                    <a:pt x="32" y="28"/>
                    <a:pt x="32" y="26"/>
                  </a:cubicBezTo>
                  <a:cubicBezTo>
                    <a:pt x="33" y="24"/>
                    <a:pt x="32" y="24"/>
                    <a:pt x="32" y="23"/>
                  </a:cubicBezTo>
                  <a:cubicBezTo>
                    <a:pt x="32" y="23"/>
                    <a:pt x="35" y="20"/>
                    <a:pt x="35" y="19"/>
                  </a:cubicBezTo>
                  <a:cubicBezTo>
                    <a:pt x="35" y="18"/>
                    <a:pt x="34" y="16"/>
                    <a:pt x="34" y="15"/>
                  </a:cubicBezTo>
                  <a:cubicBezTo>
                    <a:pt x="34" y="14"/>
                    <a:pt x="37" y="15"/>
                    <a:pt x="38" y="16"/>
                  </a:cubicBezTo>
                  <a:cubicBezTo>
                    <a:pt x="40" y="16"/>
                    <a:pt x="38" y="14"/>
                    <a:pt x="38" y="13"/>
                  </a:cubicBezTo>
                  <a:cubicBezTo>
                    <a:pt x="38" y="12"/>
                    <a:pt x="40" y="11"/>
                    <a:pt x="41" y="11"/>
                  </a:cubicBezTo>
                  <a:cubicBezTo>
                    <a:pt x="41" y="10"/>
                    <a:pt x="41" y="7"/>
                    <a:pt x="41" y="6"/>
                  </a:cubicBezTo>
                  <a:cubicBezTo>
                    <a:pt x="40" y="5"/>
                    <a:pt x="38" y="6"/>
                    <a:pt x="36" y="4"/>
                  </a:cubicBezTo>
                  <a:cubicBezTo>
                    <a:pt x="35" y="3"/>
                    <a:pt x="33" y="3"/>
                    <a:pt x="31" y="3"/>
                  </a:cubicBezTo>
                  <a:cubicBezTo>
                    <a:pt x="29" y="3"/>
                    <a:pt x="28" y="1"/>
                    <a:pt x="26" y="1"/>
                  </a:cubicBezTo>
                  <a:cubicBezTo>
                    <a:pt x="24" y="0"/>
                    <a:pt x="26" y="2"/>
                    <a:pt x="26" y="3"/>
                  </a:cubicBezTo>
                  <a:cubicBezTo>
                    <a:pt x="26" y="4"/>
                    <a:pt x="22" y="2"/>
                    <a:pt x="20" y="3"/>
                  </a:cubicBezTo>
                  <a:cubicBezTo>
                    <a:pt x="18" y="4"/>
                    <a:pt x="18" y="9"/>
                    <a:pt x="17" y="11"/>
                  </a:cubicBezTo>
                  <a:cubicBezTo>
                    <a:pt x="16" y="12"/>
                    <a:pt x="14" y="11"/>
                    <a:pt x="12" y="11"/>
                  </a:cubicBezTo>
                  <a:cubicBezTo>
                    <a:pt x="11" y="11"/>
                    <a:pt x="12" y="14"/>
                    <a:pt x="12" y="14"/>
                  </a:cubicBezTo>
                  <a:cubicBezTo>
                    <a:pt x="12" y="15"/>
                    <a:pt x="10" y="15"/>
                    <a:pt x="8" y="15"/>
                  </a:cubicBezTo>
                  <a:cubicBezTo>
                    <a:pt x="6" y="15"/>
                    <a:pt x="6" y="17"/>
                    <a:pt x="8" y="18"/>
                  </a:cubicBezTo>
                  <a:cubicBezTo>
                    <a:pt x="10" y="20"/>
                    <a:pt x="11" y="19"/>
                    <a:pt x="12" y="19"/>
                  </a:cubicBezTo>
                  <a:cubicBezTo>
                    <a:pt x="14" y="19"/>
                    <a:pt x="12" y="21"/>
                    <a:pt x="11" y="22"/>
                  </a:cubicBezTo>
                  <a:cubicBezTo>
                    <a:pt x="10" y="23"/>
                    <a:pt x="8" y="28"/>
                    <a:pt x="8" y="30"/>
                  </a:cubicBezTo>
                  <a:cubicBezTo>
                    <a:pt x="9" y="31"/>
                    <a:pt x="10" y="32"/>
                    <a:pt x="10" y="33"/>
                  </a:cubicBezTo>
                  <a:cubicBezTo>
                    <a:pt x="10" y="34"/>
                    <a:pt x="8" y="33"/>
                    <a:pt x="6" y="32"/>
                  </a:cubicBezTo>
                  <a:cubicBezTo>
                    <a:pt x="4" y="31"/>
                    <a:pt x="6" y="32"/>
                    <a:pt x="4" y="33"/>
                  </a:cubicBezTo>
                  <a:cubicBezTo>
                    <a:pt x="3" y="34"/>
                    <a:pt x="4" y="33"/>
                    <a:pt x="2" y="33"/>
                  </a:cubicBezTo>
                  <a:cubicBezTo>
                    <a:pt x="1" y="34"/>
                    <a:pt x="0" y="39"/>
                    <a:pt x="0" y="42"/>
                  </a:cubicBezTo>
                  <a:cubicBezTo>
                    <a:pt x="0" y="44"/>
                    <a:pt x="2"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0" name="Freeform 116"/>
            <p:cNvSpPr/>
            <p:nvPr/>
          </p:nvSpPr>
          <p:spPr bwMode="auto">
            <a:xfrm>
              <a:off x="6478831" y="2155152"/>
              <a:ext cx="12987" cy="12987"/>
            </a:xfrm>
            <a:custGeom>
              <a:avLst/>
              <a:gdLst>
                <a:gd name="T0" fmla="*/ 1 w 8"/>
                <a:gd name="T1" fmla="*/ 0 h 8"/>
                <a:gd name="T2" fmla="*/ 2 w 8"/>
                <a:gd name="T3" fmla="*/ 3 h 8"/>
                <a:gd name="T4" fmla="*/ 6 w 8"/>
                <a:gd name="T5" fmla="*/ 8 h 8"/>
                <a:gd name="T6" fmla="*/ 6 w 8"/>
                <a:gd name="T7" fmla="*/ 2 h 8"/>
                <a:gd name="T8" fmla="*/ 1 w 8"/>
                <a:gd name="T9" fmla="*/ 0 h 8"/>
              </a:gdLst>
              <a:ahLst/>
              <a:cxnLst>
                <a:cxn ang="0">
                  <a:pos x="T0" y="T1"/>
                </a:cxn>
                <a:cxn ang="0">
                  <a:pos x="T2" y="T3"/>
                </a:cxn>
                <a:cxn ang="0">
                  <a:pos x="T4" y="T5"/>
                </a:cxn>
                <a:cxn ang="0">
                  <a:pos x="T6" y="T7"/>
                </a:cxn>
                <a:cxn ang="0">
                  <a:pos x="T8" y="T9"/>
                </a:cxn>
              </a:cxnLst>
              <a:rect l="0" t="0" r="r" b="b"/>
              <a:pathLst>
                <a:path w="8" h="8">
                  <a:moveTo>
                    <a:pt x="1" y="0"/>
                  </a:moveTo>
                  <a:cubicBezTo>
                    <a:pt x="0" y="0"/>
                    <a:pt x="0" y="2"/>
                    <a:pt x="2" y="3"/>
                  </a:cubicBezTo>
                  <a:cubicBezTo>
                    <a:pt x="4" y="4"/>
                    <a:pt x="4" y="8"/>
                    <a:pt x="6" y="8"/>
                  </a:cubicBezTo>
                  <a:cubicBezTo>
                    <a:pt x="8" y="8"/>
                    <a:pt x="6" y="4"/>
                    <a:pt x="6" y="2"/>
                  </a:cubicBezTo>
                  <a:cubicBezTo>
                    <a:pt x="5" y="1"/>
                    <a:pt x="3"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1" name="Freeform 117"/>
            <p:cNvSpPr/>
            <p:nvPr/>
          </p:nvSpPr>
          <p:spPr bwMode="auto">
            <a:xfrm>
              <a:off x="6484983" y="1924126"/>
              <a:ext cx="207103" cy="155156"/>
            </a:xfrm>
            <a:custGeom>
              <a:avLst/>
              <a:gdLst>
                <a:gd name="T0" fmla="*/ 8 w 128"/>
                <a:gd name="T1" fmla="*/ 89 h 96"/>
                <a:gd name="T2" fmla="*/ 21 w 128"/>
                <a:gd name="T3" fmla="*/ 92 h 96"/>
                <a:gd name="T4" fmla="*/ 32 w 128"/>
                <a:gd name="T5" fmla="*/ 96 h 96"/>
                <a:gd name="T6" fmla="*/ 35 w 128"/>
                <a:gd name="T7" fmla="*/ 88 h 96"/>
                <a:gd name="T8" fmla="*/ 39 w 128"/>
                <a:gd name="T9" fmla="*/ 86 h 96"/>
                <a:gd name="T10" fmla="*/ 41 w 128"/>
                <a:gd name="T11" fmla="*/ 82 h 96"/>
                <a:gd name="T12" fmla="*/ 42 w 128"/>
                <a:gd name="T13" fmla="*/ 77 h 96"/>
                <a:gd name="T14" fmla="*/ 44 w 128"/>
                <a:gd name="T15" fmla="*/ 74 h 96"/>
                <a:gd name="T16" fmla="*/ 47 w 128"/>
                <a:gd name="T17" fmla="*/ 68 h 96"/>
                <a:gd name="T18" fmla="*/ 47 w 128"/>
                <a:gd name="T19" fmla="*/ 65 h 96"/>
                <a:gd name="T20" fmla="*/ 53 w 128"/>
                <a:gd name="T21" fmla="*/ 63 h 96"/>
                <a:gd name="T22" fmla="*/ 55 w 128"/>
                <a:gd name="T23" fmla="*/ 58 h 96"/>
                <a:gd name="T24" fmla="*/ 63 w 128"/>
                <a:gd name="T25" fmla="*/ 58 h 96"/>
                <a:gd name="T26" fmla="*/ 68 w 128"/>
                <a:gd name="T27" fmla="*/ 51 h 96"/>
                <a:gd name="T28" fmla="*/ 73 w 128"/>
                <a:gd name="T29" fmla="*/ 51 h 96"/>
                <a:gd name="T30" fmla="*/ 83 w 128"/>
                <a:gd name="T31" fmla="*/ 44 h 96"/>
                <a:gd name="T32" fmla="*/ 97 w 128"/>
                <a:gd name="T33" fmla="*/ 36 h 96"/>
                <a:gd name="T34" fmla="*/ 113 w 128"/>
                <a:gd name="T35" fmla="*/ 37 h 96"/>
                <a:gd name="T36" fmla="*/ 123 w 128"/>
                <a:gd name="T37" fmla="*/ 30 h 96"/>
                <a:gd name="T38" fmla="*/ 124 w 128"/>
                <a:gd name="T39" fmla="*/ 25 h 96"/>
                <a:gd name="T40" fmla="*/ 127 w 128"/>
                <a:gd name="T41" fmla="*/ 19 h 96"/>
                <a:gd name="T42" fmla="*/ 127 w 128"/>
                <a:gd name="T43" fmla="*/ 11 h 96"/>
                <a:gd name="T44" fmla="*/ 123 w 128"/>
                <a:gd name="T45" fmla="*/ 4 h 96"/>
                <a:gd name="T46" fmla="*/ 115 w 128"/>
                <a:gd name="T47" fmla="*/ 2 h 96"/>
                <a:gd name="T48" fmla="*/ 108 w 128"/>
                <a:gd name="T49" fmla="*/ 2 h 96"/>
                <a:gd name="T50" fmla="*/ 105 w 128"/>
                <a:gd name="T51" fmla="*/ 12 h 96"/>
                <a:gd name="T52" fmla="*/ 94 w 128"/>
                <a:gd name="T53" fmla="*/ 21 h 96"/>
                <a:gd name="T54" fmla="*/ 79 w 128"/>
                <a:gd name="T55" fmla="*/ 25 h 96"/>
                <a:gd name="T56" fmla="*/ 74 w 128"/>
                <a:gd name="T57" fmla="*/ 23 h 96"/>
                <a:gd name="T58" fmla="*/ 66 w 128"/>
                <a:gd name="T59" fmla="*/ 21 h 96"/>
                <a:gd name="T60" fmla="*/ 59 w 128"/>
                <a:gd name="T61" fmla="*/ 23 h 96"/>
                <a:gd name="T62" fmla="*/ 57 w 128"/>
                <a:gd name="T63" fmla="*/ 28 h 96"/>
                <a:gd name="T64" fmla="*/ 46 w 128"/>
                <a:gd name="T65" fmla="*/ 36 h 96"/>
                <a:gd name="T66" fmla="*/ 43 w 128"/>
                <a:gd name="T67" fmla="*/ 37 h 96"/>
                <a:gd name="T68" fmla="*/ 34 w 128"/>
                <a:gd name="T69" fmla="*/ 42 h 96"/>
                <a:gd name="T70" fmla="*/ 32 w 128"/>
                <a:gd name="T71" fmla="*/ 46 h 96"/>
                <a:gd name="T72" fmla="*/ 25 w 128"/>
                <a:gd name="T73" fmla="*/ 55 h 96"/>
                <a:gd name="T74" fmla="*/ 19 w 128"/>
                <a:gd name="T75" fmla="*/ 57 h 96"/>
                <a:gd name="T76" fmla="*/ 20 w 128"/>
                <a:gd name="T77" fmla="*/ 61 h 96"/>
                <a:gd name="T78" fmla="*/ 18 w 128"/>
                <a:gd name="T79" fmla="*/ 65 h 96"/>
                <a:gd name="T80" fmla="*/ 16 w 128"/>
                <a:gd name="T81" fmla="*/ 69 h 96"/>
                <a:gd name="T82" fmla="*/ 19 w 128"/>
                <a:gd name="T83" fmla="*/ 78 h 96"/>
                <a:gd name="T84" fmla="*/ 10 w 128"/>
                <a:gd name="T85" fmla="*/ 78 h 96"/>
                <a:gd name="T86" fmla="*/ 2 w 128"/>
                <a:gd name="T8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96">
                  <a:moveTo>
                    <a:pt x="8" y="84"/>
                  </a:moveTo>
                  <a:cubicBezTo>
                    <a:pt x="10" y="83"/>
                    <a:pt x="8" y="88"/>
                    <a:pt x="8" y="89"/>
                  </a:cubicBezTo>
                  <a:cubicBezTo>
                    <a:pt x="9" y="89"/>
                    <a:pt x="13" y="89"/>
                    <a:pt x="15" y="90"/>
                  </a:cubicBezTo>
                  <a:cubicBezTo>
                    <a:pt x="17" y="90"/>
                    <a:pt x="19" y="91"/>
                    <a:pt x="21" y="92"/>
                  </a:cubicBezTo>
                  <a:cubicBezTo>
                    <a:pt x="22" y="93"/>
                    <a:pt x="25" y="92"/>
                    <a:pt x="26" y="93"/>
                  </a:cubicBezTo>
                  <a:cubicBezTo>
                    <a:pt x="26" y="94"/>
                    <a:pt x="30" y="96"/>
                    <a:pt x="32" y="96"/>
                  </a:cubicBezTo>
                  <a:cubicBezTo>
                    <a:pt x="33" y="95"/>
                    <a:pt x="35" y="93"/>
                    <a:pt x="35" y="92"/>
                  </a:cubicBezTo>
                  <a:cubicBezTo>
                    <a:pt x="35" y="91"/>
                    <a:pt x="37" y="89"/>
                    <a:pt x="35" y="88"/>
                  </a:cubicBezTo>
                  <a:cubicBezTo>
                    <a:pt x="33" y="87"/>
                    <a:pt x="32" y="86"/>
                    <a:pt x="33" y="85"/>
                  </a:cubicBezTo>
                  <a:cubicBezTo>
                    <a:pt x="34" y="85"/>
                    <a:pt x="38" y="87"/>
                    <a:pt x="39" y="86"/>
                  </a:cubicBezTo>
                  <a:cubicBezTo>
                    <a:pt x="40" y="84"/>
                    <a:pt x="38" y="83"/>
                    <a:pt x="38" y="82"/>
                  </a:cubicBezTo>
                  <a:cubicBezTo>
                    <a:pt x="38" y="81"/>
                    <a:pt x="41" y="83"/>
                    <a:pt x="41" y="82"/>
                  </a:cubicBezTo>
                  <a:cubicBezTo>
                    <a:pt x="41" y="81"/>
                    <a:pt x="40" y="80"/>
                    <a:pt x="38" y="79"/>
                  </a:cubicBezTo>
                  <a:cubicBezTo>
                    <a:pt x="36" y="77"/>
                    <a:pt x="40" y="77"/>
                    <a:pt x="42" y="77"/>
                  </a:cubicBezTo>
                  <a:cubicBezTo>
                    <a:pt x="44" y="77"/>
                    <a:pt x="42" y="76"/>
                    <a:pt x="41" y="75"/>
                  </a:cubicBezTo>
                  <a:cubicBezTo>
                    <a:pt x="41" y="74"/>
                    <a:pt x="43" y="74"/>
                    <a:pt x="44" y="74"/>
                  </a:cubicBezTo>
                  <a:cubicBezTo>
                    <a:pt x="45" y="74"/>
                    <a:pt x="47" y="74"/>
                    <a:pt x="47" y="72"/>
                  </a:cubicBezTo>
                  <a:cubicBezTo>
                    <a:pt x="47" y="71"/>
                    <a:pt x="46" y="68"/>
                    <a:pt x="47" y="68"/>
                  </a:cubicBezTo>
                  <a:cubicBezTo>
                    <a:pt x="48" y="68"/>
                    <a:pt x="51" y="68"/>
                    <a:pt x="51" y="67"/>
                  </a:cubicBezTo>
                  <a:cubicBezTo>
                    <a:pt x="51" y="66"/>
                    <a:pt x="48" y="66"/>
                    <a:pt x="47" y="65"/>
                  </a:cubicBezTo>
                  <a:cubicBezTo>
                    <a:pt x="47" y="65"/>
                    <a:pt x="48" y="64"/>
                    <a:pt x="50" y="64"/>
                  </a:cubicBezTo>
                  <a:cubicBezTo>
                    <a:pt x="51" y="64"/>
                    <a:pt x="52" y="64"/>
                    <a:pt x="53" y="63"/>
                  </a:cubicBezTo>
                  <a:cubicBezTo>
                    <a:pt x="54" y="62"/>
                    <a:pt x="55" y="63"/>
                    <a:pt x="56" y="62"/>
                  </a:cubicBezTo>
                  <a:cubicBezTo>
                    <a:pt x="57" y="61"/>
                    <a:pt x="55" y="60"/>
                    <a:pt x="55" y="58"/>
                  </a:cubicBezTo>
                  <a:cubicBezTo>
                    <a:pt x="54" y="57"/>
                    <a:pt x="59" y="60"/>
                    <a:pt x="61" y="60"/>
                  </a:cubicBezTo>
                  <a:cubicBezTo>
                    <a:pt x="63" y="60"/>
                    <a:pt x="63" y="58"/>
                    <a:pt x="63" y="58"/>
                  </a:cubicBezTo>
                  <a:cubicBezTo>
                    <a:pt x="63" y="57"/>
                    <a:pt x="65" y="58"/>
                    <a:pt x="66" y="58"/>
                  </a:cubicBezTo>
                  <a:cubicBezTo>
                    <a:pt x="67" y="57"/>
                    <a:pt x="67" y="53"/>
                    <a:pt x="68" y="51"/>
                  </a:cubicBezTo>
                  <a:cubicBezTo>
                    <a:pt x="69" y="50"/>
                    <a:pt x="69" y="52"/>
                    <a:pt x="70" y="53"/>
                  </a:cubicBezTo>
                  <a:cubicBezTo>
                    <a:pt x="71" y="54"/>
                    <a:pt x="72" y="52"/>
                    <a:pt x="73" y="51"/>
                  </a:cubicBezTo>
                  <a:cubicBezTo>
                    <a:pt x="75" y="50"/>
                    <a:pt x="74" y="50"/>
                    <a:pt x="75" y="49"/>
                  </a:cubicBezTo>
                  <a:cubicBezTo>
                    <a:pt x="77" y="49"/>
                    <a:pt x="81" y="45"/>
                    <a:pt x="83" y="44"/>
                  </a:cubicBezTo>
                  <a:cubicBezTo>
                    <a:pt x="86" y="43"/>
                    <a:pt x="88" y="41"/>
                    <a:pt x="90" y="39"/>
                  </a:cubicBezTo>
                  <a:cubicBezTo>
                    <a:pt x="91" y="37"/>
                    <a:pt x="96" y="36"/>
                    <a:pt x="97" y="36"/>
                  </a:cubicBezTo>
                  <a:cubicBezTo>
                    <a:pt x="99" y="36"/>
                    <a:pt x="102" y="37"/>
                    <a:pt x="105" y="38"/>
                  </a:cubicBezTo>
                  <a:cubicBezTo>
                    <a:pt x="108" y="38"/>
                    <a:pt x="110" y="38"/>
                    <a:pt x="113" y="37"/>
                  </a:cubicBezTo>
                  <a:cubicBezTo>
                    <a:pt x="115" y="35"/>
                    <a:pt x="115" y="35"/>
                    <a:pt x="116" y="34"/>
                  </a:cubicBezTo>
                  <a:cubicBezTo>
                    <a:pt x="118" y="33"/>
                    <a:pt x="122" y="31"/>
                    <a:pt x="123" y="30"/>
                  </a:cubicBezTo>
                  <a:cubicBezTo>
                    <a:pt x="124" y="30"/>
                    <a:pt x="127" y="27"/>
                    <a:pt x="127" y="28"/>
                  </a:cubicBezTo>
                  <a:cubicBezTo>
                    <a:pt x="126" y="28"/>
                    <a:pt x="124" y="26"/>
                    <a:pt x="124" y="25"/>
                  </a:cubicBezTo>
                  <a:cubicBezTo>
                    <a:pt x="124" y="24"/>
                    <a:pt x="125" y="22"/>
                    <a:pt x="126" y="21"/>
                  </a:cubicBezTo>
                  <a:cubicBezTo>
                    <a:pt x="127" y="20"/>
                    <a:pt x="128" y="20"/>
                    <a:pt x="127" y="19"/>
                  </a:cubicBezTo>
                  <a:cubicBezTo>
                    <a:pt x="126" y="18"/>
                    <a:pt x="125" y="15"/>
                    <a:pt x="125" y="13"/>
                  </a:cubicBezTo>
                  <a:cubicBezTo>
                    <a:pt x="125" y="12"/>
                    <a:pt x="126" y="12"/>
                    <a:pt x="127" y="11"/>
                  </a:cubicBezTo>
                  <a:cubicBezTo>
                    <a:pt x="128" y="10"/>
                    <a:pt x="125" y="8"/>
                    <a:pt x="124" y="7"/>
                  </a:cubicBezTo>
                  <a:cubicBezTo>
                    <a:pt x="123" y="6"/>
                    <a:pt x="123" y="4"/>
                    <a:pt x="123" y="4"/>
                  </a:cubicBezTo>
                  <a:cubicBezTo>
                    <a:pt x="123" y="3"/>
                    <a:pt x="121" y="2"/>
                    <a:pt x="118" y="1"/>
                  </a:cubicBezTo>
                  <a:cubicBezTo>
                    <a:pt x="116" y="0"/>
                    <a:pt x="116" y="2"/>
                    <a:pt x="115" y="2"/>
                  </a:cubicBezTo>
                  <a:cubicBezTo>
                    <a:pt x="114" y="3"/>
                    <a:pt x="113" y="2"/>
                    <a:pt x="113" y="2"/>
                  </a:cubicBezTo>
                  <a:cubicBezTo>
                    <a:pt x="113" y="1"/>
                    <a:pt x="109" y="2"/>
                    <a:pt x="108" y="2"/>
                  </a:cubicBezTo>
                  <a:cubicBezTo>
                    <a:pt x="107" y="3"/>
                    <a:pt x="108" y="5"/>
                    <a:pt x="108" y="6"/>
                  </a:cubicBezTo>
                  <a:cubicBezTo>
                    <a:pt x="108" y="7"/>
                    <a:pt x="105" y="10"/>
                    <a:pt x="105" y="12"/>
                  </a:cubicBezTo>
                  <a:cubicBezTo>
                    <a:pt x="104" y="14"/>
                    <a:pt x="101" y="17"/>
                    <a:pt x="99" y="17"/>
                  </a:cubicBezTo>
                  <a:cubicBezTo>
                    <a:pt x="97" y="18"/>
                    <a:pt x="96" y="19"/>
                    <a:pt x="94" y="21"/>
                  </a:cubicBezTo>
                  <a:cubicBezTo>
                    <a:pt x="92" y="23"/>
                    <a:pt x="87" y="24"/>
                    <a:pt x="84" y="24"/>
                  </a:cubicBezTo>
                  <a:cubicBezTo>
                    <a:pt x="80" y="24"/>
                    <a:pt x="81" y="25"/>
                    <a:pt x="79" y="25"/>
                  </a:cubicBezTo>
                  <a:cubicBezTo>
                    <a:pt x="77" y="26"/>
                    <a:pt x="77" y="23"/>
                    <a:pt x="76" y="21"/>
                  </a:cubicBezTo>
                  <a:cubicBezTo>
                    <a:pt x="75" y="20"/>
                    <a:pt x="75" y="22"/>
                    <a:pt x="74" y="23"/>
                  </a:cubicBezTo>
                  <a:cubicBezTo>
                    <a:pt x="73" y="24"/>
                    <a:pt x="72" y="24"/>
                    <a:pt x="71" y="24"/>
                  </a:cubicBezTo>
                  <a:cubicBezTo>
                    <a:pt x="70" y="25"/>
                    <a:pt x="67" y="22"/>
                    <a:pt x="66" y="21"/>
                  </a:cubicBezTo>
                  <a:cubicBezTo>
                    <a:pt x="65" y="20"/>
                    <a:pt x="63" y="22"/>
                    <a:pt x="62" y="22"/>
                  </a:cubicBezTo>
                  <a:cubicBezTo>
                    <a:pt x="61" y="23"/>
                    <a:pt x="62" y="23"/>
                    <a:pt x="59" y="23"/>
                  </a:cubicBezTo>
                  <a:cubicBezTo>
                    <a:pt x="56" y="23"/>
                    <a:pt x="58" y="24"/>
                    <a:pt x="59" y="25"/>
                  </a:cubicBezTo>
                  <a:cubicBezTo>
                    <a:pt x="60" y="26"/>
                    <a:pt x="58" y="26"/>
                    <a:pt x="57" y="28"/>
                  </a:cubicBezTo>
                  <a:cubicBezTo>
                    <a:pt x="56" y="29"/>
                    <a:pt x="51" y="34"/>
                    <a:pt x="49" y="34"/>
                  </a:cubicBezTo>
                  <a:cubicBezTo>
                    <a:pt x="47" y="35"/>
                    <a:pt x="48" y="36"/>
                    <a:pt x="46" y="36"/>
                  </a:cubicBezTo>
                  <a:cubicBezTo>
                    <a:pt x="44" y="36"/>
                    <a:pt x="45" y="34"/>
                    <a:pt x="44" y="34"/>
                  </a:cubicBezTo>
                  <a:cubicBezTo>
                    <a:pt x="42" y="34"/>
                    <a:pt x="43" y="36"/>
                    <a:pt x="43" y="37"/>
                  </a:cubicBezTo>
                  <a:cubicBezTo>
                    <a:pt x="44" y="38"/>
                    <a:pt x="42" y="39"/>
                    <a:pt x="40" y="40"/>
                  </a:cubicBezTo>
                  <a:cubicBezTo>
                    <a:pt x="38" y="41"/>
                    <a:pt x="37" y="41"/>
                    <a:pt x="34" y="42"/>
                  </a:cubicBezTo>
                  <a:cubicBezTo>
                    <a:pt x="32" y="44"/>
                    <a:pt x="35" y="45"/>
                    <a:pt x="35" y="46"/>
                  </a:cubicBezTo>
                  <a:cubicBezTo>
                    <a:pt x="35" y="47"/>
                    <a:pt x="33" y="46"/>
                    <a:pt x="32" y="46"/>
                  </a:cubicBezTo>
                  <a:cubicBezTo>
                    <a:pt x="31" y="46"/>
                    <a:pt x="28" y="48"/>
                    <a:pt x="29" y="49"/>
                  </a:cubicBezTo>
                  <a:cubicBezTo>
                    <a:pt x="31" y="49"/>
                    <a:pt x="27" y="54"/>
                    <a:pt x="25" y="55"/>
                  </a:cubicBezTo>
                  <a:cubicBezTo>
                    <a:pt x="24" y="56"/>
                    <a:pt x="24" y="55"/>
                    <a:pt x="23" y="55"/>
                  </a:cubicBezTo>
                  <a:cubicBezTo>
                    <a:pt x="21" y="55"/>
                    <a:pt x="20" y="56"/>
                    <a:pt x="19" y="57"/>
                  </a:cubicBezTo>
                  <a:cubicBezTo>
                    <a:pt x="19" y="57"/>
                    <a:pt x="20" y="58"/>
                    <a:pt x="21" y="58"/>
                  </a:cubicBezTo>
                  <a:cubicBezTo>
                    <a:pt x="22" y="58"/>
                    <a:pt x="21" y="60"/>
                    <a:pt x="20" y="61"/>
                  </a:cubicBezTo>
                  <a:cubicBezTo>
                    <a:pt x="19" y="62"/>
                    <a:pt x="23" y="63"/>
                    <a:pt x="23" y="64"/>
                  </a:cubicBezTo>
                  <a:cubicBezTo>
                    <a:pt x="23" y="65"/>
                    <a:pt x="20" y="64"/>
                    <a:pt x="18" y="65"/>
                  </a:cubicBezTo>
                  <a:cubicBezTo>
                    <a:pt x="17" y="66"/>
                    <a:pt x="20" y="68"/>
                    <a:pt x="21" y="69"/>
                  </a:cubicBezTo>
                  <a:cubicBezTo>
                    <a:pt x="22" y="70"/>
                    <a:pt x="18" y="69"/>
                    <a:pt x="16" y="69"/>
                  </a:cubicBezTo>
                  <a:cubicBezTo>
                    <a:pt x="14" y="70"/>
                    <a:pt x="18" y="72"/>
                    <a:pt x="17" y="74"/>
                  </a:cubicBezTo>
                  <a:cubicBezTo>
                    <a:pt x="16" y="75"/>
                    <a:pt x="19" y="76"/>
                    <a:pt x="19" y="78"/>
                  </a:cubicBezTo>
                  <a:cubicBezTo>
                    <a:pt x="19" y="79"/>
                    <a:pt x="16" y="76"/>
                    <a:pt x="14" y="76"/>
                  </a:cubicBezTo>
                  <a:cubicBezTo>
                    <a:pt x="11" y="76"/>
                    <a:pt x="11" y="76"/>
                    <a:pt x="10" y="78"/>
                  </a:cubicBezTo>
                  <a:cubicBezTo>
                    <a:pt x="10" y="79"/>
                    <a:pt x="11" y="81"/>
                    <a:pt x="8" y="81"/>
                  </a:cubicBezTo>
                  <a:cubicBezTo>
                    <a:pt x="5" y="81"/>
                    <a:pt x="4" y="82"/>
                    <a:pt x="2" y="85"/>
                  </a:cubicBezTo>
                  <a:cubicBezTo>
                    <a:pt x="0" y="88"/>
                    <a:pt x="6" y="84"/>
                    <a:pt x="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2" name="Freeform 118"/>
            <p:cNvSpPr/>
            <p:nvPr/>
          </p:nvSpPr>
          <p:spPr bwMode="auto">
            <a:xfrm>
              <a:off x="6050956" y="2168139"/>
              <a:ext cx="20505" cy="16404"/>
            </a:xfrm>
            <a:custGeom>
              <a:avLst/>
              <a:gdLst>
                <a:gd name="T0" fmla="*/ 2 w 13"/>
                <a:gd name="T1" fmla="*/ 10 h 10"/>
                <a:gd name="T2" fmla="*/ 12 w 13"/>
                <a:gd name="T3" fmla="*/ 4 h 10"/>
                <a:gd name="T4" fmla="*/ 11 w 13"/>
                <a:gd name="T5" fmla="*/ 1 h 10"/>
                <a:gd name="T6" fmla="*/ 2 w 13"/>
                <a:gd name="T7" fmla="*/ 6 h 10"/>
                <a:gd name="T8" fmla="*/ 2 w 13"/>
                <a:gd name="T9" fmla="*/ 10 h 10"/>
              </a:gdLst>
              <a:ahLst/>
              <a:cxnLst>
                <a:cxn ang="0">
                  <a:pos x="T0" y="T1"/>
                </a:cxn>
                <a:cxn ang="0">
                  <a:pos x="T2" y="T3"/>
                </a:cxn>
                <a:cxn ang="0">
                  <a:pos x="T4" y="T5"/>
                </a:cxn>
                <a:cxn ang="0">
                  <a:pos x="T6" y="T7"/>
                </a:cxn>
                <a:cxn ang="0">
                  <a:pos x="T8" y="T9"/>
                </a:cxn>
              </a:cxnLst>
              <a:rect l="0" t="0" r="r" b="b"/>
              <a:pathLst>
                <a:path w="13" h="10">
                  <a:moveTo>
                    <a:pt x="2" y="10"/>
                  </a:moveTo>
                  <a:cubicBezTo>
                    <a:pt x="4" y="9"/>
                    <a:pt x="12" y="6"/>
                    <a:pt x="12" y="4"/>
                  </a:cubicBezTo>
                  <a:cubicBezTo>
                    <a:pt x="12" y="2"/>
                    <a:pt x="13" y="0"/>
                    <a:pt x="11" y="1"/>
                  </a:cubicBezTo>
                  <a:cubicBezTo>
                    <a:pt x="8" y="1"/>
                    <a:pt x="2" y="4"/>
                    <a:pt x="2" y="6"/>
                  </a:cubicBezTo>
                  <a:cubicBezTo>
                    <a:pt x="1" y="7"/>
                    <a:pt x="0" y="10"/>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3" name="Freeform 119"/>
            <p:cNvSpPr/>
            <p:nvPr/>
          </p:nvSpPr>
          <p:spPr bwMode="auto">
            <a:xfrm>
              <a:off x="5974403" y="2218034"/>
              <a:ext cx="21189" cy="23239"/>
            </a:xfrm>
            <a:custGeom>
              <a:avLst/>
              <a:gdLst>
                <a:gd name="T0" fmla="*/ 3 w 13"/>
                <a:gd name="T1" fmla="*/ 11 h 14"/>
                <a:gd name="T2" fmla="*/ 12 w 13"/>
                <a:gd name="T3" fmla="*/ 4 h 14"/>
                <a:gd name="T4" fmla="*/ 8 w 13"/>
                <a:gd name="T5" fmla="*/ 0 h 14"/>
                <a:gd name="T6" fmla="*/ 6 w 13"/>
                <a:gd name="T7" fmla="*/ 7 h 14"/>
                <a:gd name="T8" fmla="*/ 3 w 13"/>
                <a:gd name="T9" fmla="*/ 11 h 14"/>
              </a:gdLst>
              <a:ahLst/>
              <a:cxnLst>
                <a:cxn ang="0">
                  <a:pos x="T0" y="T1"/>
                </a:cxn>
                <a:cxn ang="0">
                  <a:pos x="T2" y="T3"/>
                </a:cxn>
                <a:cxn ang="0">
                  <a:pos x="T4" y="T5"/>
                </a:cxn>
                <a:cxn ang="0">
                  <a:pos x="T6" y="T7"/>
                </a:cxn>
                <a:cxn ang="0">
                  <a:pos x="T8" y="T9"/>
                </a:cxn>
              </a:cxnLst>
              <a:rect l="0" t="0" r="r" b="b"/>
              <a:pathLst>
                <a:path w="13" h="14">
                  <a:moveTo>
                    <a:pt x="3" y="11"/>
                  </a:moveTo>
                  <a:cubicBezTo>
                    <a:pt x="5" y="9"/>
                    <a:pt x="13" y="5"/>
                    <a:pt x="12" y="4"/>
                  </a:cubicBezTo>
                  <a:cubicBezTo>
                    <a:pt x="11" y="3"/>
                    <a:pt x="10" y="0"/>
                    <a:pt x="8" y="0"/>
                  </a:cubicBezTo>
                  <a:cubicBezTo>
                    <a:pt x="6" y="1"/>
                    <a:pt x="7" y="5"/>
                    <a:pt x="6" y="7"/>
                  </a:cubicBezTo>
                  <a:cubicBezTo>
                    <a:pt x="4" y="8"/>
                    <a:pt x="0" y="14"/>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4" name="Freeform 120"/>
            <p:cNvSpPr/>
            <p:nvPr/>
          </p:nvSpPr>
          <p:spPr bwMode="auto">
            <a:xfrm>
              <a:off x="6208846" y="2999284"/>
              <a:ext cx="34175" cy="19822"/>
            </a:xfrm>
            <a:custGeom>
              <a:avLst/>
              <a:gdLst>
                <a:gd name="T0" fmla="*/ 16 w 21"/>
                <a:gd name="T1" fmla="*/ 9 h 12"/>
                <a:gd name="T2" fmla="*/ 20 w 21"/>
                <a:gd name="T3" fmla="*/ 1 h 12"/>
                <a:gd name="T4" fmla="*/ 6 w 21"/>
                <a:gd name="T5" fmla="*/ 5 h 12"/>
                <a:gd name="T6" fmla="*/ 0 w 21"/>
                <a:gd name="T7" fmla="*/ 9 h 12"/>
                <a:gd name="T8" fmla="*/ 16 w 21"/>
                <a:gd name="T9" fmla="*/ 9 h 12"/>
              </a:gdLst>
              <a:ahLst/>
              <a:cxnLst>
                <a:cxn ang="0">
                  <a:pos x="T0" y="T1"/>
                </a:cxn>
                <a:cxn ang="0">
                  <a:pos x="T2" y="T3"/>
                </a:cxn>
                <a:cxn ang="0">
                  <a:pos x="T4" y="T5"/>
                </a:cxn>
                <a:cxn ang="0">
                  <a:pos x="T6" y="T7"/>
                </a:cxn>
                <a:cxn ang="0">
                  <a:pos x="T8" y="T9"/>
                </a:cxn>
              </a:cxnLst>
              <a:rect l="0" t="0" r="r" b="b"/>
              <a:pathLst>
                <a:path w="21" h="12">
                  <a:moveTo>
                    <a:pt x="16" y="9"/>
                  </a:moveTo>
                  <a:cubicBezTo>
                    <a:pt x="18" y="9"/>
                    <a:pt x="19" y="2"/>
                    <a:pt x="20" y="1"/>
                  </a:cubicBezTo>
                  <a:cubicBezTo>
                    <a:pt x="21" y="0"/>
                    <a:pt x="11" y="4"/>
                    <a:pt x="6" y="5"/>
                  </a:cubicBezTo>
                  <a:cubicBezTo>
                    <a:pt x="1" y="6"/>
                    <a:pt x="1" y="7"/>
                    <a:pt x="0" y="9"/>
                  </a:cubicBezTo>
                  <a:cubicBezTo>
                    <a:pt x="0" y="12"/>
                    <a:pt x="14" y="10"/>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5" name="Freeform 121"/>
            <p:cNvSpPr/>
            <p:nvPr/>
          </p:nvSpPr>
          <p:spPr bwMode="auto">
            <a:xfrm>
              <a:off x="3750270" y="2701958"/>
              <a:ext cx="69718" cy="48529"/>
            </a:xfrm>
            <a:custGeom>
              <a:avLst/>
              <a:gdLst>
                <a:gd name="T0" fmla="*/ 22 w 43"/>
                <a:gd name="T1" fmla="*/ 22 h 30"/>
                <a:gd name="T2" fmla="*/ 27 w 43"/>
                <a:gd name="T3" fmla="*/ 25 h 30"/>
                <a:gd name="T4" fmla="*/ 38 w 43"/>
                <a:gd name="T5" fmla="*/ 30 h 30"/>
                <a:gd name="T6" fmla="*/ 35 w 43"/>
                <a:gd name="T7" fmla="*/ 20 h 30"/>
                <a:gd name="T8" fmla="*/ 29 w 43"/>
                <a:gd name="T9" fmla="*/ 14 h 30"/>
                <a:gd name="T10" fmla="*/ 20 w 43"/>
                <a:gd name="T11" fmla="*/ 6 h 30"/>
                <a:gd name="T12" fmla="*/ 6 w 43"/>
                <a:gd name="T13" fmla="*/ 0 h 30"/>
                <a:gd name="T14" fmla="*/ 3 w 43"/>
                <a:gd name="T15" fmla="*/ 5 h 30"/>
                <a:gd name="T16" fmla="*/ 18 w 43"/>
                <a:gd name="T17" fmla="*/ 18 h 30"/>
                <a:gd name="T18" fmla="*/ 22 w 43"/>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30">
                  <a:moveTo>
                    <a:pt x="22" y="22"/>
                  </a:moveTo>
                  <a:cubicBezTo>
                    <a:pt x="23" y="22"/>
                    <a:pt x="26" y="22"/>
                    <a:pt x="27" y="25"/>
                  </a:cubicBezTo>
                  <a:cubicBezTo>
                    <a:pt x="27" y="28"/>
                    <a:pt x="34" y="30"/>
                    <a:pt x="38" y="30"/>
                  </a:cubicBezTo>
                  <a:cubicBezTo>
                    <a:pt x="43" y="30"/>
                    <a:pt x="37" y="23"/>
                    <a:pt x="35" y="20"/>
                  </a:cubicBezTo>
                  <a:cubicBezTo>
                    <a:pt x="33" y="17"/>
                    <a:pt x="29" y="15"/>
                    <a:pt x="29" y="14"/>
                  </a:cubicBezTo>
                  <a:cubicBezTo>
                    <a:pt x="29" y="12"/>
                    <a:pt x="23" y="6"/>
                    <a:pt x="20" y="6"/>
                  </a:cubicBezTo>
                  <a:cubicBezTo>
                    <a:pt x="17" y="5"/>
                    <a:pt x="8" y="1"/>
                    <a:pt x="6" y="0"/>
                  </a:cubicBezTo>
                  <a:cubicBezTo>
                    <a:pt x="4" y="0"/>
                    <a:pt x="0" y="4"/>
                    <a:pt x="3" y="5"/>
                  </a:cubicBezTo>
                  <a:cubicBezTo>
                    <a:pt x="5" y="7"/>
                    <a:pt x="14" y="15"/>
                    <a:pt x="18" y="18"/>
                  </a:cubicBezTo>
                  <a:cubicBezTo>
                    <a:pt x="21" y="21"/>
                    <a:pt x="21" y="22"/>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6" name="Freeform 122"/>
            <p:cNvSpPr/>
            <p:nvPr/>
          </p:nvSpPr>
          <p:spPr bwMode="auto">
            <a:xfrm>
              <a:off x="3719513" y="2580293"/>
              <a:ext cx="32125" cy="30758"/>
            </a:xfrm>
            <a:custGeom>
              <a:avLst/>
              <a:gdLst>
                <a:gd name="T0" fmla="*/ 19 w 20"/>
                <a:gd name="T1" fmla="*/ 13 h 19"/>
                <a:gd name="T2" fmla="*/ 15 w 20"/>
                <a:gd name="T3" fmla="*/ 10 h 19"/>
                <a:gd name="T4" fmla="*/ 10 w 20"/>
                <a:gd name="T5" fmla="*/ 8 h 19"/>
                <a:gd name="T6" fmla="*/ 5 w 20"/>
                <a:gd name="T7" fmla="*/ 0 h 19"/>
                <a:gd name="T8" fmla="*/ 2 w 20"/>
                <a:gd name="T9" fmla="*/ 10 h 19"/>
                <a:gd name="T10" fmla="*/ 1 w 20"/>
                <a:gd name="T11" fmla="*/ 16 h 19"/>
                <a:gd name="T12" fmla="*/ 10 w 20"/>
                <a:gd name="T13" fmla="*/ 19 h 19"/>
                <a:gd name="T14" fmla="*/ 19 w 20"/>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19" y="13"/>
                  </a:moveTo>
                  <a:cubicBezTo>
                    <a:pt x="20" y="10"/>
                    <a:pt x="18" y="9"/>
                    <a:pt x="15" y="10"/>
                  </a:cubicBezTo>
                  <a:cubicBezTo>
                    <a:pt x="12" y="11"/>
                    <a:pt x="12" y="10"/>
                    <a:pt x="10" y="8"/>
                  </a:cubicBezTo>
                  <a:cubicBezTo>
                    <a:pt x="7" y="5"/>
                    <a:pt x="7" y="0"/>
                    <a:pt x="5" y="0"/>
                  </a:cubicBezTo>
                  <a:cubicBezTo>
                    <a:pt x="2" y="0"/>
                    <a:pt x="1" y="5"/>
                    <a:pt x="2" y="10"/>
                  </a:cubicBezTo>
                  <a:cubicBezTo>
                    <a:pt x="3" y="15"/>
                    <a:pt x="2" y="14"/>
                    <a:pt x="1" y="16"/>
                  </a:cubicBezTo>
                  <a:cubicBezTo>
                    <a:pt x="0" y="17"/>
                    <a:pt x="6" y="18"/>
                    <a:pt x="10" y="19"/>
                  </a:cubicBezTo>
                  <a:cubicBezTo>
                    <a:pt x="12" y="19"/>
                    <a:pt x="19" y="15"/>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7" name="Freeform 123"/>
            <p:cNvSpPr/>
            <p:nvPr/>
          </p:nvSpPr>
          <p:spPr bwMode="auto">
            <a:xfrm>
              <a:off x="3713361" y="2622671"/>
              <a:ext cx="22556" cy="41694"/>
            </a:xfrm>
            <a:custGeom>
              <a:avLst/>
              <a:gdLst>
                <a:gd name="T0" fmla="*/ 7 w 14"/>
                <a:gd name="T1" fmla="*/ 3 h 26"/>
                <a:gd name="T2" fmla="*/ 4 w 14"/>
                <a:gd name="T3" fmla="*/ 1 h 26"/>
                <a:gd name="T4" fmla="*/ 1 w 14"/>
                <a:gd name="T5" fmla="*/ 13 h 26"/>
                <a:gd name="T6" fmla="*/ 3 w 14"/>
                <a:gd name="T7" fmla="*/ 24 h 26"/>
                <a:gd name="T8" fmla="*/ 8 w 14"/>
                <a:gd name="T9" fmla="*/ 14 h 26"/>
                <a:gd name="T10" fmla="*/ 12 w 14"/>
                <a:gd name="T11" fmla="*/ 4 h 26"/>
                <a:gd name="T12" fmla="*/ 7 w 14"/>
                <a:gd name="T13" fmla="*/ 3 h 26"/>
              </a:gdLst>
              <a:ahLst/>
              <a:cxnLst>
                <a:cxn ang="0">
                  <a:pos x="T0" y="T1"/>
                </a:cxn>
                <a:cxn ang="0">
                  <a:pos x="T2" y="T3"/>
                </a:cxn>
                <a:cxn ang="0">
                  <a:pos x="T4" y="T5"/>
                </a:cxn>
                <a:cxn ang="0">
                  <a:pos x="T6" y="T7"/>
                </a:cxn>
                <a:cxn ang="0">
                  <a:pos x="T8" y="T9"/>
                </a:cxn>
                <a:cxn ang="0">
                  <a:pos x="T10" y="T11"/>
                </a:cxn>
                <a:cxn ang="0">
                  <a:pos x="T12" y="T13"/>
                </a:cxn>
              </a:cxnLst>
              <a:rect l="0" t="0" r="r" b="b"/>
              <a:pathLst>
                <a:path w="14" h="26">
                  <a:moveTo>
                    <a:pt x="7" y="3"/>
                  </a:moveTo>
                  <a:cubicBezTo>
                    <a:pt x="6" y="2"/>
                    <a:pt x="5" y="0"/>
                    <a:pt x="4" y="1"/>
                  </a:cubicBezTo>
                  <a:cubicBezTo>
                    <a:pt x="3" y="3"/>
                    <a:pt x="1" y="9"/>
                    <a:pt x="1" y="13"/>
                  </a:cubicBezTo>
                  <a:cubicBezTo>
                    <a:pt x="1" y="17"/>
                    <a:pt x="0" y="26"/>
                    <a:pt x="3" y="24"/>
                  </a:cubicBezTo>
                  <a:cubicBezTo>
                    <a:pt x="6" y="22"/>
                    <a:pt x="8" y="16"/>
                    <a:pt x="8" y="14"/>
                  </a:cubicBezTo>
                  <a:cubicBezTo>
                    <a:pt x="8" y="12"/>
                    <a:pt x="14" y="4"/>
                    <a:pt x="12" y="4"/>
                  </a:cubicBezTo>
                  <a:cubicBezTo>
                    <a:pt x="11" y="4"/>
                    <a:pt x="8" y="4"/>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8" name="Freeform 124"/>
            <p:cNvSpPr/>
            <p:nvPr/>
          </p:nvSpPr>
          <p:spPr bwMode="auto">
            <a:xfrm>
              <a:off x="3695590" y="2538600"/>
              <a:ext cx="19138" cy="43744"/>
            </a:xfrm>
            <a:custGeom>
              <a:avLst/>
              <a:gdLst>
                <a:gd name="T0" fmla="*/ 7 w 12"/>
                <a:gd name="T1" fmla="*/ 3 h 27"/>
                <a:gd name="T2" fmla="*/ 2 w 12"/>
                <a:gd name="T3" fmla="*/ 0 h 27"/>
                <a:gd name="T4" fmla="*/ 5 w 12"/>
                <a:gd name="T5" fmla="*/ 10 h 27"/>
                <a:gd name="T6" fmla="*/ 7 w 12"/>
                <a:gd name="T7" fmla="*/ 24 h 27"/>
                <a:gd name="T8" fmla="*/ 12 w 12"/>
                <a:gd name="T9" fmla="*/ 15 h 27"/>
                <a:gd name="T10" fmla="*/ 10 w 12"/>
                <a:gd name="T11" fmla="*/ 8 h 27"/>
                <a:gd name="T12" fmla="*/ 7 w 12"/>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12" h="27">
                  <a:moveTo>
                    <a:pt x="7" y="3"/>
                  </a:moveTo>
                  <a:cubicBezTo>
                    <a:pt x="4" y="1"/>
                    <a:pt x="4" y="0"/>
                    <a:pt x="2" y="0"/>
                  </a:cubicBezTo>
                  <a:cubicBezTo>
                    <a:pt x="0" y="1"/>
                    <a:pt x="4" y="7"/>
                    <a:pt x="5" y="10"/>
                  </a:cubicBezTo>
                  <a:cubicBezTo>
                    <a:pt x="6" y="12"/>
                    <a:pt x="6" y="21"/>
                    <a:pt x="7" y="24"/>
                  </a:cubicBezTo>
                  <a:cubicBezTo>
                    <a:pt x="8" y="27"/>
                    <a:pt x="12" y="16"/>
                    <a:pt x="12" y="15"/>
                  </a:cubicBezTo>
                  <a:cubicBezTo>
                    <a:pt x="12" y="13"/>
                    <a:pt x="9" y="10"/>
                    <a:pt x="10" y="8"/>
                  </a:cubicBezTo>
                  <a:cubicBezTo>
                    <a:pt x="10" y="7"/>
                    <a:pt x="9" y="6"/>
                    <a:pt x="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59" name="Freeform 125"/>
            <p:cNvSpPr/>
            <p:nvPr/>
          </p:nvSpPr>
          <p:spPr bwMode="auto">
            <a:xfrm>
              <a:off x="3716095" y="2539967"/>
              <a:ext cx="15037" cy="24606"/>
            </a:xfrm>
            <a:custGeom>
              <a:avLst/>
              <a:gdLst>
                <a:gd name="T0" fmla="*/ 1 w 9"/>
                <a:gd name="T1" fmla="*/ 1 h 15"/>
                <a:gd name="T2" fmla="*/ 3 w 9"/>
                <a:gd name="T3" fmla="*/ 7 h 15"/>
                <a:gd name="T4" fmla="*/ 2 w 9"/>
                <a:gd name="T5" fmla="*/ 13 h 15"/>
                <a:gd name="T6" fmla="*/ 9 w 9"/>
                <a:gd name="T7" fmla="*/ 6 h 15"/>
                <a:gd name="T8" fmla="*/ 1 w 9"/>
                <a:gd name="T9" fmla="*/ 1 h 15"/>
              </a:gdLst>
              <a:ahLst/>
              <a:cxnLst>
                <a:cxn ang="0">
                  <a:pos x="T0" y="T1"/>
                </a:cxn>
                <a:cxn ang="0">
                  <a:pos x="T2" y="T3"/>
                </a:cxn>
                <a:cxn ang="0">
                  <a:pos x="T4" y="T5"/>
                </a:cxn>
                <a:cxn ang="0">
                  <a:pos x="T6" y="T7"/>
                </a:cxn>
                <a:cxn ang="0">
                  <a:pos x="T8" y="T9"/>
                </a:cxn>
              </a:cxnLst>
              <a:rect l="0" t="0" r="r" b="b"/>
              <a:pathLst>
                <a:path w="9" h="15">
                  <a:moveTo>
                    <a:pt x="1" y="1"/>
                  </a:moveTo>
                  <a:cubicBezTo>
                    <a:pt x="0" y="0"/>
                    <a:pt x="2" y="4"/>
                    <a:pt x="3" y="7"/>
                  </a:cubicBezTo>
                  <a:cubicBezTo>
                    <a:pt x="5" y="9"/>
                    <a:pt x="2" y="10"/>
                    <a:pt x="2" y="13"/>
                  </a:cubicBezTo>
                  <a:cubicBezTo>
                    <a:pt x="3" y="15"/>
                    <a:pt x="9" y="7"/>
                    <a:pt x="9" y="6"/>
                  </a:cubicBezTo>
                  <a:cubicBezTo>
                    <a:pt x="9" y="4"/>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0" name="Freeform 126"/>
            <p:cNvSpPr/>
            <p:nvPr/>
          </p:nvSpPr>
          <p:spPr bwMode="auto">
            <a:xfrm>
              <a:off x="3724297" y="2557738"/>
              <a:ext cx="11620" cy="17771"/>
            </a:xfrm>
            <a:custGeom>
              <a:avLst/>
              <a:gdLst>
                <a:gd name="T0" fmla="*/ 4 w 7"/>
                <a:gd name="T1" fmla="*/ 10 h 11"/>
                <a:gd name="T2" fmla="*/ 2 w 7"/>
                <a:gd name="T3" fmla="*/ 3 h 11"/>
                <a:gd name="T4" fmla="*/ 1 w 7"/>
                <a:gd name="T5" fmla="*/ 9 h 11"/>
                <a:gd name="T6" fmla="*/ 4 w 7"/>
                <a:gd name="T7" fmla="*/ 10 h 11"/>
              </a:gdLst>
              <a:ahLst/>
              <a:cxnLst>
                <a:cxn ang="0">
                  <a:pos x="T0" y="T1"/>
                </a:cxn>
                <a:cxn ang="0">
                  <a:pos x="T2" y="T3"/>
                </a:cxn>
                <a:cxn ang="0">
                  <a:pos x="T4" y="T5"/>
                </a:cxn>
                <a:cxn ang="0">
                  <a:pos x="T6" y="T7"/>
                </a:cxn>
              </a:cxnLst>
              <a:rect l="0" t="0" r="r" b="b"/>
              <a:pathLst>
                <a:path w="7" h="11">
                  <a:moveTo>
                    <a:pt x="4" y="10"/>
                  </a:moveTo>
                  <a:cubicBezTo>
                    <a:pt x="5" y="9"/>
                    <a:pt x="7" y="0"/>
                    <a:pt x="2" y="3"/>
                  </a:cubicBezTo>
                  <a:cubicBezTo>
                    <a:pt x="0" y="4"/>
                    <a:pt x="2" y="8"/>
                    <a:pt x="1" y="9"/>
                  </a:cubicBezTo>
                  <a:cubicBezTo>
                    <a:pt x="0" y="10"/>
                    <a:pt x="3" y="11"/>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1" name="Freeform 127"/>
            <p:cNvSpPr/>
            <p:nvPr/>
          </p:nvSpPr>
          <p:spPr bwMode="auto">
            <a:xfrm>
              <a:off x="3409200" y="2539967"/>
              <a:ext cx="43744" cy="37593"/>
            </a:xfrm>
            <a:custGeom>
              <a:avLst/>
              <a:gdLst>
                <a:gd name="T0" fmla="*/ 25 w 27"/>
                <a:gd name="T1" fmla="*/ 6 h 23"/>
                <a:gd name="T2" fmla="*/ 22 w 27"/>
                <a:gd name="T3" fmla="*/ 2 h 23"/>
                <a:gd name="T4" fmla="*/ 21 w 27"/>
                <a:gd name="T5" fmla="*/ 5 h 23"/>
                <a:gd name="T6" fmla="*/ 15 w 27"/>
                <a:gd name="T7" fmla="*/ 5 h 23"/>
                <a:gd name="T8" fmla="*/ 13 w 27"/>
                <a:gd name="T9" fmla="*/ 9 h 23"/>
                <a:gd name="T10" fmla="*/ 8 w 27"/>
                <a:gd name="T11" fmla="*/ 8 h 23"/>
                <a:gd name="T12" fmla="*/ 2 w 27"/>
                <a:gd name="T13" fmla="*/ 15 h 23"/>
                <a:gd name="T14" fmla="*/ 6 w 27"/>
                <a:gd name="T15" fmla="*/ 17 h 23"/>
                <a:gd name="T16" fmla="*/ 6 w 27"/>
                <a:gd name="T17" fmla="*/ 21 h 23"/>
                <a:gd name="T18" fmla="*/ 14 w 27"/>
                <a:gd name="T19" fmla="*/ 16 h 23"/>
                <a:gd name="T20" fmla="*/ 16 w 27"/>
                <a:gd name="T21" fmla="*/ 18 h 23"/>
                <a:gd name="T22" fmla="*/ 25 w 27"/>
                <a:gd name="T23" fmla="*/ 11 h 23"/>
                <a:gd name="T24" fmla="*/ 25 w 27"/>
                <a:gd name="T25"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3">
                  <a:moveTo>
                    <a:pt x="25" y="6"/>
                  </a:moveTo>
                  <a:cubicBezTo>
                    <a:pt x="23" y="5"/>
                    <a:pt x="24" y="4"/>
                    <a:pt x="22" y="2"/>
                  </a:cubicBezTo>
                  <a:cubicBezTo>
                    <a:pt x="21" y="0"/>
                    <a:pt x="22" y="4"/>
                    <a:pt x="21" y="5"/>
                  </a:cubicBezTo>
                  <a:cubicBezTo>
                    <a:pt x="21" y="6"/>
                    <a:pt x="17" y="5"/>
                    <a:pt x="15" y="5"/>
                  </a:cubicBezTo>
                  <a:cubicBezTo>
                    <a:pt x="12" y="5"/>
                    <a:pt x="14" y="7"/>
                    <a:pt x="13" y="9"/>
                  </a:cubicBezTo>
                  <a:cubicBezTo>
                    <a:pt x="12" y="10"/>
                    <a:pt x="10" y="8"/>
                    <a:pt x="8" y="8"/>
                  </a:cubicBezTo>
                  <a:cubicBezTo>
                    <a:pt x="5" y="8"/>
                    <a:pt x="4" y="12"/>
                    <a:pt x="2" y="15"/>
                  </a:cubicBezTo>
                  <a:cubicBezTo>
                    <a:pt x="0" y="17"/>
                    <a:pt x="4" y="17"/>
                    <a:pt x="6" y="17"/>
                  </a:cubicBezTo>
                  <a:cubicBezTo>
                    <a:pt x="7" y="17"/>
                    <a:pt x="5" y="19"/>
                    <a:pt x="6" y="21"/>
                  </a:cubicBezTo>
                  <a:cubicBezTo>
                    <a:pt x="6" y="23"/>
                    <a:pt x="13" y="17"/>
                    <a:pt x="14" y="16"/>
                  </a:cubicBezTo>
                  <a:cubicBezTo>
                    <a:pt x="15" y="15"/>
                    <a:pt x="15" y="17"/>
                    <a:pt x="16" y="18"/>
                  </a:cubicBezTo>
                  <a:cubicBezTo>
                    <a:pt x="17" y="18"/>
                    <a:pt x="23" y="12"/>
                    <a:pt x="25" y="11"/>
                  </a:cubicBezTo>
                  <a:cubicBezTo>
                    <a:pt x="27" y="9"/>
                    <a:pt x="26" y="6"/>
                    <a:pt x="2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2" name="Freeform 128"/>
            <p:cNvSpPr/>
            <p:nvPr/>
          </p:nvSpPr>
          <p:spPr bwMode="auto">
            <a:xfrm>
              <a:off x="3449527" y="2533815"/>
              <a:ext cx="19822" cy="9569"/>
            </a:xfrm>
            <a:custGeom>
              <a:avLst/>
              <a:gdLst>
                <a:gd name="T0" fmla="*/ 3 w 12"/>
                <a:gd name="T1" fmla="*/ 1 h 6"/>
                <a:gd name="T2" fmla="*/ 4 w 12"/>
                <a:gd name="T3" fmla="*/ 5 h 6"/>
                <a:gd name="T4" fmla="*/ 10 w 12"/>
                <a:gd name="T5" fmla="*/ 4 h 6"/>
                <a:gd name="T6" fmla="*/ 3 w 12"/>
                <a:gd name="T7" fmla="*/ 1 h 6"/>
              </a:gdLst>
              <a:ahLst/>
              <a:cxnLst>
                <a:cxn ang="0">
                  <a:pos x="T0" y="T1"/>
                </a:cxn>
                <a:cxn ang="0">
                  <a:pos x="T2" y="T3"/>
                </a:cxn>
                <a:cxn ang="0">
                  <a:pos x="T4" y="T5"/>
                </a:cxn>
                <a:cxn ang="0">
                  <a:pos x="T6" y="T7"/>
                </a:cxn>
              </a:cxnLst>
              <a:rect l="0" t="0" r="r" b="b"/>
              <a:pathLst>
                <a:path w="12" h="6">
                  <a:moveTo>
                    <a:pt x="3" y="1"/>
                  </a:moveTo>
                  <a:cubicBezTo>
                    <a:pt x="0" y="2"/>
                    <a:pt x="1" y="6"/>
                    <a:pt x="4" y="5"/>
                  </a:cubicBezTo>
                  <a:cubicBezTo>
                    <a:pt x="7" y="5"/>
                    <a:pt x="12" y="4"/>
                    <a:pt x="10" y="4"/>
                  </a:cubicBezTo>
                  <a:cubicBezTo>
                    <a:pt x="9" y="4"/>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3" name="Freeform 129"/>
            <p:cNvSpPr/>
            <p:nvPr/>
          </p:nvSpPr>
          <p:spPr bwMode="auto">
            <a:xfrm>
              <a:off x="3239691" y="2608317"/>
              <a:ext cx="22556" cy="14354"/>
            </a:xfrm>
            <a:custGeom>
              <a:avLst/>
              <a:gdLst>
                <a:gd name="T0" fmla="*/ 6 w 14"/>
                <a:gd name="T1" fmla="*/ 3 h 9"/>
                <a:gd name="T2" fmla="*/ 0 w 14"/>
                <a:gd name="T3" fmla="*/ 8 h 9"/>
                <a:gd name="T4" fmla="*/ 12 w 14"/>
                <a:gd name="T5" fmla="*/ 6 h 9"/>
                <a:gd name="T6" fmla="*/ 13 w 14"/>
                <a:gd name="T7" fmla="*/ 1 h 9"/>
                <a:gd name="T8" fmla="*/ 6 w 14"/>
                <a:gd name="T9" fmla="*/ 3 h 9"/>
              </a:gdLst>
              <a:ahLst/>
              <a:cxnLst>
                <a:cxn ang="0">
                  <a:pos x="T0" y="T1"/>
                </a:cxn>
                <a:cxn ang="0">
                  <a:pos x="T2" y="T3"/>
                </a:cxn>
                <a:cxn ang="0">
                  <a:pos x="T4" y="T5"/>
                </a:cxn>
                <a:cxn ang="0">
                  <a:pos x="T6" y="T7"/>
                </a:cxn>
                <a:cxn ang="0">
                  <a:pos x="T8" y="T9"/>
                </a:cxn>
              </a:cxnLst>
              <a:rect l="0" t="0" r="r" b="b"/>
              <a:pathLst>
                <a:path w="14" h="9">
                  <a:moveTo>
                    <a:pt x="6" y="3"/>
                  </a:moveTo>
                  <a:cubicBezTo>
                    <a:pt x="4" y="4"/>
                    <a:pt x="0" y="6"/>
                    <a:pt x="0" y="8"/>
                  </a:cubicBezTo>
                  <a:cubicBezTo>
                    <a:pt x="0" y="9"/>
                    <a:pt x="9" y="6"/>
                    <a:pt x="12" y="6"/>
                  </a:cubicBezTo>
                  <a:cubicBezTo>
                    <a:pt x="14" y="6"/>
                    <a:pt x="13" y="3"/>
                    <a:pt x="13" y="1"/>
                  </a:cubicBezTo>
                  <a:cubicBezTo>
                    <a:pt x="12" y="0"/>
                    <a:pt x="8"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4" name="Freeform 130"/>
            <p:cNvSpPr/>
            <p:nvPr/>
          </p:nvSpPr>
          <p:spPr bwMode="auto">
            <a:xfrm>
              <a:off x="3193212" y="2634291"/>
              <a:ext cx="14354" cy="14354"/>
            </a:xfrm>
            <a:custGeom>
              <a:avLst/>
              <a:gdLst>
                <a:gd name="T0" fmla="*/ 7 w 9"/>
                <a:gd name="T1" fmla="*/ 1 h 9"/>
                <a:gd name="T2" fmla="*/ 0 w 9"/>
                <a:gd name="T3" fmla="*/ 8 h 9"/>
                <a:gd name="T4" fmla="*/ 8 w 9"/>
                <a:gd name="T5" fmla="*/ 4 h 9"/>
                <a:gd name="T6" fmla="*/ 7 w 9"/>
                <a:gd name="T7" fmla="*/ 1 h 9"/>
              </a:gdLst>
              <a:ahLst/>
              <a:cxnLst>
                <a:cxn ang="0">
                  <a:pos x="T0" y="T1"/>
                </a:cxn>
                <a:cxn ang="0">
                  <a:pos x="T2" y="T3"/>
                </a:cxn>
                <a:cxn ang="0">
                  <a:pos x="T4" y="T5"/>
                </a:cxn>
                <a:cxn ang="0">
                  <a:pos x="T6" y="T7"/>
                </a:cxn>
              </a:cxnLst>
              <a:rect l="0" t="0" r="r" b="b"/>
              <a:pathLst>
                <a:path w="9" h="9">
                  <a:moveTo>
                    <a:pt x="7" y="1"/>
                  </a:moveTo>
                  <a:cubicBezTo>
                    <a:pt x="5" y="0"/>
                    <a:pt x="0" y="7"/>
                    <a:pt x="0" y="8"/>
                  </a:cubicBezTo>
                  <a:cubicBezTo>
                    <a:pt x="0" y="9"/>
                    <a:pt x="8" y="4"/>
                    <a:pt x="8" y="4"/>
                  </a:cubicBezTo>
                  <a:cubicBezTo>
                    <a:pt x="9" y="3"/>
                    <a:pt x="9"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5" name="Freeform 131"/>
            <p:cNvSpPr/>
            <p:nvPr/>
          </p:nvSpPr>
          <p:spPr bwMode="auto">
            <a:xfrm>
              <a:off x="3162454" y="2645227"/>
              <a:ext cx="23923" cy="14354"/>
            </a:xfrm>
            <a:custGeom>
              <a:avLst/>
              <a:gdLst>
                <a:gd name="T0" fmla="*/ 2 w 15"/>
                <a:gd name="T1" fmla="*/ 7 h 9"/>
                <a:gd name="T2" fmla="*/ 11 w 15"/>
                <a:gd name="T3" fmla="*/ 0 h 9"/>
                <a:gd name="T4" fmla="*/ 2 w 15"/>
                <a:gd name="T5" fmla="*/ 7 h 9"/>
              </a:gdLst>
              <a:ahLst/>
              <a:cxnLst>
                <a:cxn ang="0">
                  <a:pos x="T0" y="T1"/>
                </a:cxn>
                <a:cxn ang="0">
                  <a:pos x="T2" y="T3"/>
                </a:cxn>
                <a:cxn ang="0">
                  <a:pos x="T4" y="T5"/>
                </a:cxn>
              </a:cxnLst>
              <a:rect l="0" t="0" r="r" b="b"/>
              <a:pathLst>
                <a:path w="15" h="9">
                  <a:moveTo>
                    <a:pt x="2" y="7"/>
                  </a:moveTo>
                  <a:cubicBezTo>
                    <a:pt x="3" y="9"/>
                    <a:pt x="15" y="1"/>
                    <a:pt x="11" y="0"/>
                  </a:cubicBezTo>
                  <a:cubicBezTo>
                    <a:pt x="10" y="0"/>
                    <a:pt x="0" y="5"/>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6" name="Freeform 132"/>
            <p:cNvSpPr/>
            <p:nvPr/>
          </p:nvSpPr>
          <p:spPr bwMode="auto">
            <a:xfrm>
              <a:off x="3254044" y="2480501"/>
              <a:ext cx="25973" cy="17771"/>
            </a:xfrm>
            <a:custGeom>
              <a:avLst/>
              <a:gdLst>
                <a:gd name="T0" fmla="*/ 13 w 16"/>
                <a:gd name="T1" fmla="*/ 2 h 11"/>
                <a:gd name="T2" fmla="*/ 2 w 16"/>
                <a:gd name="T3" fmla="*/ 5 h 11"/>
                <a:gd name="T4" fmla="*/ 6 w 16"/>
                <a:gd name="T5" fmla="*/ 10 h 11"/>
                <a:gd name="T6" fmla="*/ 13 w 16"/>
                <a:gd name="T7" fmla="*/ 9 h 11"/>
                <a:gd name="T8" fmla="*/ 13 w 16"/>
                <a:gd name="T9" fmla="*/ 2 h 11"/>
              </a:gdLst>
              <a:ahLst/>
              <a:cxnLst>
                <a:cxn ang="0">
                  <a:pos x="T0" y="T1"/>
                </a:cxn>
                <a:cxn ang="0">
                  <a:pos x="T2" y="T3"/>
                </a:cxn>
                <a:cxn ang="0">
                  <a:pos x="T4" y="T5"/>
                </a:cxn>
                <a:cxn ang="0">
                  <a:pos x="T6" y="T7"/>
                </a:cxn>
                <a:cxn ang="0">
                  <a:pos x="T8" y="T9"/>
                </a:cxn>
              </a:cxnLst>
              <a:rect l="0" t="0" r="r" b="b"/>
              <a:pathLst>
                <a:path w="16" h="11">
                  <a:moveTo>
                    <a:pt x="13" y="2"/>
                  </a:moveTo>
                  <a:cubicBezTo>
                    <a:pt x="13" y="0"/>
                    <a:pt x="5" y="4"/>
                    <a:pt x="2" y="5"/>
                  </a:cubicBezTo>
                  <a:cubicBezTo>
                    <a:pt x="0" y="7"/>
                    <a:pt x="5" y="10"/>
                    <a:pt x="6" y="10"/>
                  </a:cubicBezTo>
                  <a:cubicBezTo>
                    <a:pt x="8" y="11"/>
                    <a:pt x="11" y="9"/>
                    <a:pt x="13" y="9"/>
                  </a:cubicBezTo>
                  <a:cubicBezTo>
                    <a:pt x="16" y="10"/>
                    <a:pt x="14"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7" name="Freeform 133"/>
            <p:cNvSpPr/>
            <p:nvPr/>
          </p:nvSpPr>
          <p:spPr bwMode="auto">
            <a:xfrm>
              <a:off x="4464536" y="2646594"/>
              <a:ext cx="28707" cy="16404"/>
            </a:xfrm>
            <a:custGeom>
              <a:avLst/>
              <a:gdLst>
                <a:gd name="T0" fmla="*/ 1 w 18"/>
                <a:gd name="T1" fmla="*/ 1 h 10"/>
                <a:gd name="T2" fmla="*/ 2 w 18"/>
                <a:gd name="T3" fmla="*/ 6 h 10"/>
                <a:gd name="T4" fmla="*/ 14 w 18"/>
                <a:gd name="T5" fmla="*/ 9 h 10"/>
                <a:gd name="T6" fmla="*/ 11 w 18"/>
                <a:gd name="T7" fmla="*/ 4 h 10"/>
                <a:gd name="T8" fmla="*/ 1 w 18"/>
                <a:gd name="T9" fmla="*/ 1 h 10"/>
              </a:gdLst>
              <a:ahLst/>
              <a:cxnLst>
                <a:cxn ang="0">
                  <a:pos x="T0" y="T1"/>
                </a:cxn>
                <a:cxn ang="0">
                  <a:pos x="T2" y="T3"/>
                </a:cxn>
                <a:cxn ang="0">
                  <a:pos x="T4" y="T5"/>
                </a:cxn>
                <a:cxn ang="0">
                  <a:pos x="T6" y="T7"/>
                </a:cxn>
                <a:cxn ang="0">
                  <a:pos x="T8" y="T9"/>
                </a:cxn>
              </a:cxnLst>
              <a:rect l="0" t="0" r="r" b="b"/>
              <a:pathLst>
                <a:path w="18" h="10">
                  <a:moveTo>
                    <a:pt x="1" y="1"/>
                  </a:moveTo>
                  <a:cubicBezTo>
                    <a:pt x="0" y="0"/>
                    <a:pt x="0" y="4"/>
                    <a:pt x="2" y="6"/>
                  </a:cubicBezTo>
                  <a:cubicBezTo>
                    <a:pt x="4" y="7"/>
                    <a:pt x="10" y="10"/>
                    <a:pt x="14" y="9"/>
                  </a:cubicBezTo>
                  <a:cubicBezTo>
                    <a:pt x="18" y="9"/>
                    <a:pt x="15" y="5"/>
                    <a:pt x="11" y="4"/>
                  </a:cubicBezTo>
                  <a:cubicBezTo>
                    <a:pt x="7" y="3"/>
                    <a:pt x="3"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8" name="Freeform 134"/>
            <p:cNvSpPr/>
            <p:nvPr/>
          </p:nvSpPr>
          <p:spPr bwMode="auto">
            <a:xfrm>
              <a:off x="5875978" y="2590546"/>
              <a:ext cx="30758" cy="25973"/>
            </a:xfrm>
            <a:custGeom>
              <a:avLst/>
              <a:gdLst>
                <a:gd name="T0" fmla="*/ 10 w 19"/>
                <a:gd name="T1" fmla="*/ 4 h 16"/>
                <a:gd name="T2" fmla="*/ 2 w 19"/>
                <a:gd name="T3" fmla="*/ 5 h 16"/>
                <a:gd name="T4" fmla="*/ 5 w 19"/>
                <a:gd name="T5" fmla="*/ 10 h 16"/>
                <a:gd name="T6" fmla="*/ 10 w 19"/>
                <a:gd name="T7" fmla="*/ 15 h 16"/>
                <a:gd name="T8" fmla="*/ 16 w 19"/>
                <a:gd name="T9" fmla="*/ 14 h 16"/>
                <a:gd name="T10" fmla="*/ 15 w 19"/>
                <a:gd name="T11" fmla="*/ 7 h 16"/>
                <a:gd name="T12" fmla="*/ 17 w 19"/>
                <a:gd name="T13" fmla="*/ 1 h 16"/>
                <a:gd name="T14" fmla="*/ 10 w 19"/>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6">
                  <a:moveTo>
                    <a:pt x="10" y="4"/>
                  </a:moveTo>
                  <a:cubicBezTo>
                    <a:pt x="8" y="5"/>
                    <a:pt x="4" y="5"/>
                    <a:pt x="2" y="5"/>
                  </a:cubicBezTo>
                  <a:cubicBezTo>
                    <a:pt x="0" y="5"/>
                    <a:pt x="2" y="8"/>
                    <a:pt x="5" y="10"/>
                  </a:cubicBezTo>
                  <a:cubicBezTo>
                    <a:pt x="9" y="12"/>
                    <a:pt x="8" y="15"/>
                    <a:pt x="10" y="15"/>
                  </a:cubicBezTo>
                  <a:cubicBezTo>
                    <a:pt x="14" y="16"/>
                    <a:pt x="14" y="15"/>
                    <a:pt x="16" y="14"/>
                  </a:cubicBezTo>
                  <a:cubicBezTo>
                    <a:pt x="19" y="14"/>
                    <a:pt x="15" y="10"/>
                    <a:pt x="15" y="7"/>
                  </a:cubicBezTo>
                  <a:cubicBezTo>
                    <a:pt x="15" y="5"/>
                    <a:pt x="16" y="2"/>
                    <a:pt x="17" y="1"/>
                  </a:cubicBezTo>
                  <a:cubicBezTo>
                    <a:pt x="18" y="0"/>
                    <a:pt x="11" y="2"/>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69" name="Freeform 135"/>
            <p:cNvSpPr/>
            <p:nvPr/>
          </p:nvSpPr>
          <p:spPr bwMode="auto">
            <a:xfrm>
              <a:off x="5990807" y="2546802"/>
              <a:ext cx="21189" cy="27340"/>
            </a:xfrm>
            <a:custGeom>
              <a:avLst/>
              <a:gdLst>
                <a:gd name="T0" fmla="*/ 8 w 13"/>
                <a:gd name="T1" fmla="*/ 9 h 17"/>
                <a:gd name="T2" fmla="*/ 11 w 13"/>
                <a:gd name="T3" fmla="*/ 2 h 17"/>
                <a:gd name="T4" fmla="*/ 4 w 13"/>
                <a:gd name="T5" fmla="*/ 5 h 17"/>
                <a:gd name="T6" fmla="*/ 2 w 13"/>
                <a:gd name="T7" fmla="*/ 15 h 17"/>
                <a:gd name="T8" fmla="*/ 8 w 13"/>
                <a:gd name="T9" fmla="*/ 9 h 17"/>
              </a:gdLst>
              <a:ahLst/>
              <a:cxnLst>
                <a:cxn ang="0">
                  <a:pos x="T0" y="T1"/>
                </a:cxn>
                <a:cxn ang="0">
                  <a:pos x="T2" y="T3"/>
                </a:cxn>
                <a:cxn ang="0">
                  <a:pos x="T4" y="T5"/>
                </a:cxn>
                <a:cxn ang="0">
                  <a:pos x="T6" y="T7"/>
                </a:cxn>
                <a:cxn ang="0">
                  <a:pos x="T8" y="T9"/>
                </a:cxn>
              </a:cxnLst>
              <a:rect l="0" t="0" r="r" b="b"/>
              <a:pathLst>
                <a:path w="13" h="17">
                  <a:moveTo>
                    <a:pt x="8" y="9"/>
                  </a:moveTo>
                  <a:cubicBezTo>
                    <a:pt x="9" y="8"/>
                    <a:pt x="9" y="4"/>
                    <a:pt x="11" y="2"/>
                  </a:cubicBezTo>
                  <a:cubicBezTo>
                    <a:pt x="13" y="0"/>
                    <a:pt x="7" y="3"/>
                    <a:pt x="4" y="5"/>
                  </a:cubicBezTo>
                  <a:cubicBezTo>
                    <a:pt x="0" y="7"/>
                    <a:pt x="0" y="13"/>
                    <a:pt x="2" y="15"/>
                  </a:cubicBezTo>
                  <a:cubicBezTo>
                    <a:pt x="3" y="17"/>
                    <a:pt x="7" y="10"/>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0" name="Freeform 136"/>
            <p:cNvSpPr/>
            <p:nvPr/>
          </p:nvSpPr>
          <p:spPr bwMode="auto">
            <a:xfrm>
              <a:off x="6044121" y="2530397"/>
              <a:ext cx="21189" cy="14354"/>
            </a:xfrm>
            <a:custGeom>
              <a:avLst/>
              <a:gdLst>
                <a:gd name="T0" fmla="*/ 4 w 13"/>
                <a:gd name="T1" fmla="*/ 8 h 9"/>
                <a:gd name="T2" fmla="*/ 12 w 13"/>
                <a:gd name="T3" fmla="*/ 2 h 9"/>
                <a:gd name="T4" fmla="*/ 9 w 13"/>
                <a:gd name="T5" fmla="*/ 1 h 9"/>
                <a:gd name="T6" fmla="*/ 2 w 13"/>
                <a:gd name="T7" fmla="*/ 2 h 9"/>
                <a:gd name="T8" fmla="*/ 4 w 13"/>
                <a:gd name="T9" fmla="*/ 8 h 9"/>
              </a:gdLst>
              <a:ahLst/>
              <a:cxnLst>
                <a:cxn ang="0">
                  <a:pos x="T0" y="T1"/>
                </a:cxn>
                <a:cxn ang="0">
                  <a:pos x="T2" y="T3"/>
                </a:cxn>
                <a:cxn ang="0">
                  <a:pos x="T4" y="T5"/>
                </a:cxn>
                <a:cxn ang="0">
                  <a:pos x="T6" y="T7"/>
                </a:cxn>
                <a:cxn ang="0">
                  <a:pos x="T8" y="T9"/>
                </a:cxn>
              </a:cxnLst>
              <a:rect l="0" t="0" r="r" b="b"/>
              <a:pathLst>
                <a:path w="13" h="9">
                  <a:moveTo>
                    <a:pt x="4" y="8"/>
                  </a:moveTo>
                  <a:cubicBezTo>
                    <a:pt x="8" y="7"/>
                    <a:pt x="11" y="4"/>
                    <a:pt x="12" y="2"/>
                  </a:cubicBezTo>
                  <a:cubicBezTo>
                    <a:pt x="13" y="1"/>
                    <a:pt x="12" y="0"/>
                    <a:pt x="9" y="1"/>
                  </a:cubicBezTo>
                  <a:cubicBezTo>
                    <a:pt x="6" y="2"/>
                    <a:pt x="3" y="1"/>
                    <a:pt x="2" y="2"/>
                  </a:cubicBezTo>
                  <a:cubicBezTo>
                    <a:pt x="0" y="3"/>
                    <a:pt x="2"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1" name="Freeform 137"/>
            <p:cNvSpPr/>
            <p:nvPr/>
          </p:nvSpPr>
          <p:spPr bwMode="auto">
            <a:xfrm>
              <a:off x="6048905" y="2519461"/>
              <a:ext cx="11620" cy="6152"/>
            </a:xfrm>
            <a:custGeom>
              <a:avLst/>
              <a:gdLst>
                <a:gd name="T0" fmla="*/ 4 w 7"/>
                <a:gd name="T1" fmla="*/ 1 h 4"/>
                <a:gd name="T2" fmla="*/ 3 w 7"/>
                <a:gd name="T3" fmla="*/ 4 h 4"/>
                <a:gd name="T4" fmla="*/ 4 w 7"/>
                <a:gd name="T5" fmla="*/ 1 h 4"/>
              </a:gdLst>
              <a:ahLst/>
              <a:cxnLst>
                <a:cxn ang="0">
                  <a:pos x="T0" y="T1"/>
                </a:cxn>
                <a:cxn ang="0">
                  <a:pos x="T2" y="T3"/>
                </a:cxn>
                <a:cxn ang="0">
                  <a:pos x="T4" y="T5"/>
                </a:cxn>
              </a:cxnLst>
              <a:rect l="0" t="0" r="r" b="b"/>
              <a:pathLst>
                <a:path w="7" h="4">
                  <a:moveTo>
                    <a:pt x="4" y="1"/>
                  </a:moveTo>
                  <a:cubicBezTo>
                    <a:pt x="3" y="2"/>
                    <a:pt x="0" y="4"/>
                    <a:pt x="3" y="4"/>
                  </a:cubicBezTo>
                  <a:cubicBezTo>
                    <a:pt x="7" y="4"/>
                    <a:pt x="6"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2" name="Freeform 138"/>
            <p:cNvSpPr/>
            <p:nvPr/>
          </p:nvSpPr>
          <p:spPr bwMode="auto">
            <a:xfrm>
              <a:off x="6635355" y="3992420"/>
              <a:ext cx="16404" cy="17771"/>
            </a:xfrm>
            <a:custGeom>
              <a:avLst/>
              <a:gdLst>
                <a:gd name="T0" fmla="*/ 4 w 10"/>
                <a:gd name="T1" fmla="*/ 2 h 11"/>
                <a:gd name="T2" fmla="*/ 8 w 10"/>
                <a:gd name="T3" fmla="*/ 8 h 11"/>
                <a:gd name="T4" fmla="*/ 4 w 10"/>
                <a:gd name="T5" fmla="*/ 2 h 11"/>
              </a:gdLst>
              <a:ahLst/>
              <a:cxnLst>
                <a:cxn ang="0">
                  <a:pos x="T0" y="T1"/>
                </a:cxn>
                <a:cxn ang="0">
                  <a:pos x="T2" y="T3"/>
                </a:cxn>
                <a:cxn ang="0">
                  <a:pos x="T4" y="T5"/>
                </a:cxn>
              </a:cxnLst>
              <a:rect l="0" t="0" r="r" b="b"/>
              <a:pathLst>
                <a:path w="10" h="11">
                  <a:moveTo>
                    <a:pt x="4" y="2"/>
                  </a:moveTo>
                  <a:cubicBezTo>
                    <a:pt x="0" y="4"/>
                    <a:pt x="6" y="11"/>
                    <a:pt x="8" y="8"/>
                  </a:cubicBezTo>
                  <a:cubicBezTo>
                    <a:pt x="10" y="6"/>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3" name="Freeform 139"/>
            <p:cNvSpPr/>
            <p:nvPr/>
          </p:nvSpPr>
          <p:spPr bwMode="auto">
            <a:xfrm>
              <a:off x="8458952" y="3772330"/>
              <a:ext cx="28024" cy="11620"/>
            </a:xfrm>
            <a:custGeom>
              <a:avLst/>
              <a:gdLst>
                <a:gd name="T0" fmla="*/ 2 w 17"/>
                <a:gd name="T1" fmla="*/ 0 h 7"/>
                <a:gd name="T2" fmla="*/ 7 w 17"/>
                <a:gd name="T3" fmla="*/ 5 h 7"/>
                <a:gd name="T4" fmla="*/ 16 w 17"/>
                <a:gd name="T5" fmla="*/ 5 h 7"/>
                <a:gd name="T6" fmla="*/ 2 w 17"/>
                <a:gd name="T7" fmla="*/ 0 h 7"/>
              </a:gdLst>
              <a:ahLst/>
              <a:cxnLst>
                <a:cxn ang="0">
                  <a:pos x="T0" y="T1"/>
                </a:cxn>
                <a:cxn ang="0">
                  <a:pos x="T2" y="T3"/>
                </a:cxn>
                <a:cxn ang="0">
                  <a:pos x="T4" y="T5"/>
                </a:cxn>
                <a:cxn ang="0">
                  <a:pos x="T6" y="T7"/>
                </a:cxn>
              </a:cxnLst>
              <a:rect l="0" t="0" r="r" b="b"/>
              <a:pathLst>
                <a:path w="17" h="7">
                  <a:moveTo>
                    <a:pt x="2" y="0"/>
                  </a:moveTo>
                  <a:cubicBezTo>
                    <a:pt x="0" y="0"/>
                    <a:pt x="4" y="3"/>
                    <a:pt x="7" y="5"/>
                  </a:cubicBezTo>
                  <a:cubicBezTo>
                    <a:pt x="11" y="7"/>
                    <a:pt x="15" y="7"/>
                    <a:pt x="16" y="5"/>
                  </a:cubicBezTo>
                  <a:cubicBezTo>
                    <a:pt x="17" y="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4" name="Freeform 140"/>
            <p:cNvSpPr/>
            <p:nvPr/>
          </p:nvSpPr>
          <p:spPr bwMode="auto">
            <a:xfrm>
              <a:off x="8509531" y="3793519"/>
              <a:ext cx="14354" cy="8202"/>
            </a:xfrm>
            <a:custGeom>
              <a:avLst/>
              <a:gdLst>
                <a:gd name="T0" fmla="*/ 0 w 9"/>
                <a:gd name="T1" fmla="*/ 2 h 5"/>
                <a:gd name="T2" fmla="*/ 9 w 9"/>
                <a:gd name="T3" fmla="*/ 4 h 5"/>
                <a:gd name="T4" fmla="*/ 0 w 9"/>
                <a:gd name="T5" fmla="*/ 2 h 5"/>
              </a:gdLst>
              <a:ahLst/>
              <a:cxnLst>
                <a:cxn ang="0">
                  <a:pos x="T0" y="T1"/>
                </a:cxn>
                <a:cxn ang="0">
                  <a:pos x="T2" y="T3"/>
                </a:cxn>
                <a:cxn ang="0">
                  <a:pos x="T4" y="T5"/>
                </a:cxn>
              </a:cxnLst>
              <a:rect l="0" t="0" r="r" b="b"/>
              <a:pathLst>
                <a:path w="9" h="5">
                  <a:moveTo>
                    <a:pt x="0" y="2"/>
                  </a:moveTo>
                  <a:cubicBezTo>
                    <a:pt x="0" y="4"/>
                    <a:pt x="9" y="5"/>
                    <a:pt x="9" y="4"/>
                  </a:cubicBezTo>
                  <a:cubicBezTo>
                    <a:pt x="9"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5" name="Freeform 141"/>
            <p:cNvSpPr/>
            <p:nvPr/>
          </p:nvSpPr>
          <p:spPr bwMode="auto">
            <a:xfrm>
              <a:off x="8423410" y="3740205"/>
              <a:ext cx="38960" cy="21189"/>
            </a:xfrm>
            <a:custGeom>
              <a:avLst/>
              <a:gdLst>
                <a:gd name="T0" fmla="*/ 21 w 24"/>
                <a:gd name="T1" fmla="*/ 10 h 13"/>
                <a:gd name="T2" fmla="*/ 6 w 24"/>
                <a:gd name="T3" fmla="*/ 0 h 13"/>
                <a:gd name="T4" fmla="*/ 21 w 24"/>
                <a:gd name="T5" fmla="*/ 10 h 13"/>
              </a:gdLst>
              <a:ahLst/>
              <a:cxnLst>
                <a:cxn ang="0">
                  <a:pos x="T0" y="T1"/>
                </a:cxn>
                <a:cxn ang="0">
                  <a:pos x="T2" y="T3"/>
                </a:cxn>
                <a:cxn ang="0">
                  <a:pos x="T4" y="T5"/>
                </a:cxn>
              </a:cxnLst>
              <a:rect l="0" t="0" r="r" b="b"/>
              <a:pathLst>
                <a:path w="24" h="13">
                  <a:moveTo>
                    <a:pt x="21" y="10"/>
                  </a:moveTo>
                  <a:cubicBezTo>
                    <a:pt x="24" y="5"/>
                    <a:pt x="12" y="0"/>
                    <a:pt x="6" y="0"/>
                  </a:cubicBezTo>
                  <a:cubicBezTo>
                    <a:pt x="0" y="0"/>
                    <a:pt x="19" y="13"/>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6" name="Freeform 142"/>
            <p:cNvSpPr/>
            <p:nvPr/>
          </p:nvSpPr>
          <p:spPr bwMode="auto">
            <a:xfrm>
              <a:off x="5921089" y="2996549"/>
              <a:ext cx="10253" cy="6152"/>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1" y="4"/>
                    <a:pt x="6" y="4"/>
                    <a:pt x="5" y="2"/>
                  </a:cubicBezTo>
                  <a:cubicBezTo>
                    <a:pt x="4"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7" name="Freeform 143"/>
            <p:cNvSpPr/>
            <p:nvPr/>
          </p:nvSpPr>
          <p:spPr bwMode="auto">
            <a:xfrm>
              <a:off x="5273808" y="3360175"/>
              <a:ext cx="12987" cy="8202"/>
            </a:xfrm>
            <a:custGeom>
              <a:avLst/>
              <a:gdLst>
                <a:gd name="T0" fmla="*/ 4 w 8"/>
                <a:gd name="T1" fmla="*/ 1 h 5"/>
                <a:gd name="T2" fmla="*/ 7 w 8"/>
                <a:gd name="T3" fmla="*/ 3 h 5"/>
                <a:gd name="T4" fmla="*/ 4 w 8"/>
                <a:gd name="T5" fmla="*/ 1 h 5"/>
              </a:gdLst>
              <a:ahLst/>
              <a:cxnLst>
                <a:cxn ang="0">
                  <a:pos x="T0" y="T1"/>
                </a:cxn>
                <a:cxn ang="0">
                  <a:pos x="T2" y="T3"/>
                </a:cxn>
                <a:cxn ang="0">
                  <a:pos x="T4" y="T5"/>
                </a:cxn>
              </a:cxnLst>
              <a:rect l="0" t="0" r="r" b="b"/>
              <a:pathLst>
                <a:path w="8" h="5">
                  <a:moveTo>
                    <a:pt x="4" y="1"/>
                  </a:moveTo>
                  <a:cubicBezTo>
                    <a:pt x="0" y="3"/>
                    <a:pt x="5" y="5"/>
                    <a:pt x="7" y="3"/>
                  </a:cubicBezTo>
                  <a:cubicBezTo>
                    <a:pt x="8" y="1"/>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8" name="Freeform 144"/>
            <p:cNvSpPr/>
            <p:nvPr/>
          </p:nvSpPr>
          <p:spPr bwMode="auto">
            <a:xfrm>
              <a:off x="5802159" y="3554291"/>
              <a:ext cx="10936" cy="8202"/>
            </a:xfrm>
            <a:custGeom>
              <a:avLst/>
              <a:gdLst>
                <a:gd name="T0" fmla="*/ 5 w 7"/>
                <a:gd name="T1" fmla="*/ 4 h 5"/>
                <a:gd name="T2" fmla="*/ 3 w 7"/>
                <a:gd name="T3" fmla="*/ 1 h 5"/>
                <a:gd name="T4" fmla="*/ 5 w 7"/>
                <a:gd name="T5" fmla="*/ 4 h 5"/>
              </a:gdLst>
              <a:ahLst/>
              <a:cxnLst>
                <a:cxn ang="0">
                  <a:pos x="T0" y="T1"/>
                </a:cxn>
                <a:cxn ang="0">
                  <a:pos x="T2" y="T3"/>
                </a:cxn>
                <a:cxn ang="0">
                  <a:pos x="T4" y="T5"/>
                </a:cxn>
              </a:cxnLst>
              <a:rect l="0" t="0" r="r" b="b"/>
              <a:pathLst>
                <a:path w="7" h="5">
                  <a:moveTo>
                    <a:pt x="5" y="4"/>
                  </a:moveTo>
                  <a:cubicBezTo>
                    <a:pt x="6" y="3"/>
                    <a:pt x="7" y="0"/>
                    <a:pt x="3" y="1"/>
                  </a:cubicBezTo>
                  <a:cubicBezTo>
                    <a:pt x="0" y="2"/>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79" name="Freeform 145"/>
            <p:cNvSpPr/>
            <p:nvPr/>
          </p:nvSpPr>
          <p:spPr bwMode="auto">
            <a:xfrm>
              <a:off x="5772768" y="3599403"/>
              <a:ext cx="8202" cy="6835"/>
            </a:xfrm>
            <a:custGeom>
              <a:avLst/>
              <a:gdLst>
                <a:gd name="T0" fmla="*/ 1 w 5"/>
                <a:gd name="T1" fmla="*/ 2 h 4"/>
                <a:gd name="T2" fmla="*/ 2 w 5"/>
                <a:gd name="T3" fmla="*/ 4 h 4"/>
                <a:gd name="T4" fmla="*/ 1 w 5"/>
                <a:gd name="T5" fmla="*/ 2 h 4"/>
              </a:gdLst>
              <a:ahLst/>
              <a:cxnLst>
                <a:cxn ang="0">
                  <a:pos x="T0" y="T1"/>
                </a:cxn>
                <a:cxn ang="0">
                  <a:pos x="T2" y="T3"/>
                </a:cxn>
                <a:cxn ang="0">
                  <a:pos x="T4" y="T5"/>
                </a:cxn>
              </a:cxnLst>
              <a:rect l="0" t="0" r="r" b="b"/>
              <a:pathLst>
                <a:path w="5" h="4">
                  <a:moveTo>
                    <a:pt x="1" y="2"/>
                  </a:moveTo>
                  <a:cubicBezTo>
                    <a:pt x="0" y="3"/>
                    <a:pt x="1" y="4"/>
                    <a:pt x="2" y="4"/>
                  </a:cubicBezTo>
                  <a:cubicBezTo>
                    <a:pt x="5" y="4"/>
                    <a:pt x="3"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0" name="Freeform 146"/>
            <p:cNvSpPr/>
            <p:nvPr/>
          </p:nvSpPr>
          <p:spPr bwMode="auto">
            <a:xfrm>
              <a:off x="6617583" y="3678690"/>
              <a:ext cx="11620" cy="9569"/>
            </a:xfrm>
            <a:custGeom>
              <a:avLst/>
              <a:gdLst>
                <a:gd name="T0" fmla="*/ 3 w 7"/>
                <a:gd name="T1" fmla="*/ 2 h 6"/>
                <a:gd name="T2" fmla="*/ 6 w 7"/>
                <a:gd name="T3" fmla="*/ 4 h 6"/>
                <a:gd name="T4" fmla="*/ 3 w 7"/>
                <a:gd name="T5" fmla="*/ 2 h 6"/>
              </a:gdLst>
              <a:ahLst/>
              <a:cxnLst>
                <a:cxn ang="0">
                  <a:pos x="T0" y="T1"/>
                </a:cxn>
                <a:cxn ang="0">
                  <a:pos x="T2" y="T3"/>
                </a:cxn>
                <a:cxn ang="0">
                  <a:pos x="T4" y="T5"/>
                </a:cxn>
              </a:cxnLst>
              <a:rect l="0" t="0" r="r" b="b"/>
              <a:pathLst>
                <a:path w="7" h="6">
                  <a:moveTo>
                    <a:pt x="3" y="2"/>
                  </a:moveTo>
                  <a:cubicBezTo>
                    <a:pt x="0" y="3"/>
                    <a:pt x="5" y="6"/>
                    <a:pt x="6" y="4"/>
                  </a:cubicBezTo>
                  <a:cubicBezTo>
                    <a:pt x="7" y="3"/>
                    <a:pt x="7"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1" name="Freeform 147"/>
            <p:cNvSpPr/>
            <p:nvPr/>
          </p:nvSpPr>
          <p:spPr bwMode="auto">
            <a:xfrm>
              <a:off x="6506171" y="3159224"/>
              <a:ext cx="6152" cy="8202"/>
            </a:xfrm>
            <a:custGeom>
              <a:avLst/>
              <a:gdLst>
                <a:gd name="T0" fmla="*/ 1 w 4"/>
                <a:gd name="T1" fmla="*/ 2 h 5"/>
                <a:gd name="T2" fmla="*/ 4 w 4"/>
                <a:gd name="T3" fmla="*/ 3 h 5"/>
                <a:gd name="T4" fmla="*/ 1 w 4"/>
                <a:gd name="T5" fmla="*/ 2 h 5"/>
              </a:gdLst>
              <a:ahLst/>
              <a:cxnLst>
                <a:cxn ang="0">
                  <a:pos x="T0" y="T1"/>
                </a:cxn>
                <a:cxn ang="0">
                  <a:pos x="T2" y="T3"/>
                </a:cxn>
                <a:cxn ang="0">
                  <a:pos x="T4" y="T5"/>
                </a:cxn>
              </a:cxnLst>
              <a:rect l="0" t="0" r="r" b="b"/>
              <a:pathLst>
                <a:path w="4" h="5">
                  <a:moveTo>
                    <a:pt x="1" y="2"/>
                  </a:moveTo>
                  <a:cubicBezTo>
                    <a:pt x="0" y="3"/>
                    <a:pt x="3" y="5"/>
                    <a:pt x="4" y="3"/>
                  </a:cubicBezTo>
                  <a:cubicBezTo>
                    <a:pt x="4" y="3"/>
                    <a:pt x="2"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2" name="Freeform 148"/>
            <p:cNvSpPr/>
            <p:nvPr/>
          </p:nvSpPr>
          <p:spPr bwMode="auto">
            <a:xfrm>
              <a:off x="6405696" y="3817442"/>
              <a:ext cx="21189" cy="11620"/>
            </a:xfrm>
            <a:custGeom>
              <a:avLst/>
              <a:gdLst>
                <a:gd name="T0" fmla="*/ 5 w 13"/>
                <a:gd name="T1" fmla="*/ 0 h 7"/>
                <a:gd name="T2" fmla="*/ 8 w 13"/>
                <a:gd name="T3" fmla="*/ 7 h 7"/>
                <a:gd name="T4" fmla="*/ 5 w 13"/>
                <a:gd name="T5" fmla="*/ 0 h 7"/>
              </a:gdLst>
              <a:ahLst/>
              <a:cxnLst>
                <a:cxn ang="0">
                  <a:pos x="T0" y="T1"/>
                </a:cxn>
                <a:cxn ang="0">
                  <a:pos x="T2" y="T3"/>
                </a:cxn>
                <a:cxn ang="0">
                  <a:pos x="T4" y="T5"/>
                </a:cxn>
              </a:cxnLst>
              <a:rect l="0" t="0" r="r" b="b"/>
              <a:pathLst>
                <a:path w="13" h="7">
                  <a:moveTo>
                    <a:pt x="5" y="0"/>
                  </a:moveTo>
                  <a:cubicBezTo>
                    <a:pt x="0" y="0"/>
                    <a:pt x="4" y="7"/>
                    <a:pt x="8" y="7"/>
                  </a:cubicBezTo>
                  <a:cubicBezTo>
                    <a:pt x="13" y="7"/>
                    <a:pt x="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3" name="Freeform 149"/>
            <p:cNvSpPr/>
            <p:nvPr/>
          </p:nvSpPr>
          <p:spPr bwMode="auto">
            <a:xfrm>
              <a:off x="4637463" y="3426476"/>
              <a:ext cx="14354" cy="16404"/>
            </a:xfrm>
            <a:custGeom>
              <a:avLst/>
              <a:gdLst>
                <a:gd name="T0" fmla="*/ 7 w 9"/>
                <a:gd name="T1" fmla="*/ 6 h 10"/>
                <a:gd name="T2" fmla="*/ 2 w 9"/>
                <a:gd name="T3" fmla="*/ 5 h 10"/>
                <a:gd name="T4" fmla="*/ 7 w 9"/>
                <a:gd name="T5" fmla="*/ 6 h 10"/>
              </a:gdLst>
              <a:ahLst/>
              <a:cxnLst>
                <a:cxn ang="0">
                  <a:pos x="T0" y="T1"/>
                </a:cxn>
                <a:cxn ang="0">
                  <a:pos x="T2" y="T3"/>
                </a:cxn>
                <a:cxn ang="0">
                  <a:pos x="T4" y="T5"/>
                </a:cxn>
              </a:cxnLst>
              <a:rect l="0" t="0" r="r" b="b"/>
              <a:pathLst>
                <a:path w="9" h="10">
                  <a:moveTo>
                    <a:pt x="7" y="6"/>
                  </a:moveTo>
                  <a:cubicBezTo>
                    <a:pt x="9" y="2"/>
                    <a:pt x="3" y="0"/>
                    <a:pt x="2" y="5"/>
                  </a:cubicBezTo>
                  <a:cubicBezTo>
                    <a:pt x="0" y="10"/>
                    <a:pt x="5" y="9"/>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4" name="Freeform 150"/>
            <p:cNvSpPr/>
            <p:nvPr/>
          </p:nvSpPr>
          <p:spPr bwMode="auto">
            <a:xfrm>
              <a:off x="7964776" y="2837976"/>
              <a:ext cx="14354" cy="14354"/>
            </a:xfrm>
            <a:custGeom>
              <a:avLst/>
              <a:gdLst>
                <a:gd name="T0" fmla="*/ 8 w 9"/>
                <a:gd name="T1" fmla="*/ 1 h 9"/>
                <a:gd name="T2" fmla="*/ 1 w 9"/>
                <a:gd name="T3" fmla="*/ 8 h 9"/>
                <a:gd name="T4" fmla="*/ 8 w 9"/>
                <a:gd name="T5" fmla="*/ 1 h 9"/>
              </a:gdLst>
              <a:ahLst/>
              <a:cxnLst>
                <a:cxn ang="0">
                  <a:pos x="T0" y="T1"/>
                </a:cxn>
                <a:cxn ang="0">
                  <a:pos x="T2" y="T3"/>
                </a:cxn>
                <a:cxn ang="0">
                  <a:pos x="T4" y="T5"/>
                </a:cxn>
              </a:cxnLst>
              <a:rect l="0" t="0" r="r" b="b"/>
              <a:pathLst>
                <a:path w="9" h="9">
                  <a:moveTo>
                    <a:pt x="8" y="1"/>
                  </a:moveTo>
                  <a:cubicBezTo>
                    <a:pt x="7" y="0"/>
                    <a:pt x="0" y="7"/>
                    <a:pt x="1" y="8"/>
                  </a:cubicBezTo>
                  <a:cubicBezTo>
                    <a:pt x="2" y="9"/>
                    <a:pt x="9"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5" name="Freeform 151"/>
            <p:cNvSpPr/>
            <p:nvPr/>
          </p:nvSpPr>
          <p:spPr bwMode="auto">
            <a:xfrm>
              <a:off x="7981180" y="2816787"/>
              <a:ext cx="27340" cy="21189"/>
            </a:xfrm>
            <a:custGeom>
              <a:avLst/>
              <a:gdLst>
                <a:gd name="T0" fmla="*/ 16 w 17"/>
                <a:gd name="T1" fmla="*/ 0 h 13"/>
                <a:gd name="T2" fmla="*/ 9 w 17"/>
                <a:gd name="T3" fmla="*/ 4 h 13"/>
                <a:gd name="T4" fmla="*/ 4 w 17"/>
                <a:gd name="T5" fmla="*/ 13 h 13"/>
                <a:gd name="T6" fmla="*/ 16 w 17"/>
                <a:gd name="T7" fmla="*/ 0 h 13"/>
              </a:gdLst>
              <a:ahLst/>
              <a:cxnLst>
                <a:cxn ang="0">
                  <a:pos x="T0" y="T1"/>
                </a:cxn>
                <a:cxn ang="0">
                  <a:pos x="T2" y="T3"/>
                </a:cxn>
                <a:cxn ang="0">
                  <a:pos x="T4" y="T5"/>
                </a:cxn>
                <a:cxn ang="0">
                  <a:pos x="T6" y="T7"/>
                </a:cxn>
              </a:cxnLst>
              <a:rect l="0" t="0" r="r" b="b"/>
              <a:pathLst>
                <a:path w="17" h="13">
                  <a:moveTo>
                    <a:pt x="16" y="0"/>
                  </a:moveTo>
                  <a:cubicBezTo>
                    <a:pt x="15" y="0"/>
                    <a:pt x="12" y="4"/>
                    <a:pt x="9" y="4"/>
                  </a:cubicBezTo>
                  <a:cubicBezTo>
                    <a:pt x="8" y="4"/>
                    <a:pt x="0" y="10"/>
                    <a:pt x="4" y="13"/>
                  </a:cubicBezTo>
                  <a:cubicBezTo>
                    <a:pt x="5" y="13"/>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6" name="Freeform 152"/>
            <p:cNvSpPr/>
            <p:nvPr/>
          </p:nvSpPr>
          <p:spPr bwMode="auto">
            <a:xfrm>
              <a:off x="8014672" y="2799016"/>
              <a:ext cx="12987" cy="14354"/>
            </a:xfrm>
            <a:custGeom>
              <a:avLst/>
              <a:gdLst>
                <a:gd name="T0" fmla="*/ 6 w 8"/>
                <a:gd name="T1" fmla="*/ 2 h 9"/>
                <a:gd name="T2" fmla="*/ 2 w 8"/>
                <a:gd name="T3" fmla="*/ 9 h 9"/>
                <a:gd name="T4" fmla="*/ 6 w 8"/>
                <a:gd name="T5" fmla="*/ 2 h 9"/>
              </a:gdLst>
              <a:ahLst/>
              <a:cxnLst>
                <a:cxn ang="0">
                  <a:pos x="T0" y="T1"/>
                </a:cxn>
                <a:cxn ang="0">
                  <a:pos x="T2" y="T3"/>
                </a:cxn>
                <a:cxn ang="0">
                  <a:pos x="T4" y="T5"/>
                </a:cxn>
              </a:cxnLst>
              <a:rect l="0" t="0" r="r" b="b"/>
              <a:pathLst>
                <a:path w="8" h="9">
                  <a:moveTo>
                    <a:pt x="6" y="2"/>
                  </a:moveTo>
                  <a:cubicBezTo>
                    <a:pt x="5" y="0"/>
                    <a:pt x="0" y="8"/>
                    <a:pt x="2" y="9"/>
                  </a:cubicBezTo>
                  <a:cubicBezTo>
                    <a:pt x="3" y="9"/>
                    <a:pt x="8" y="4"/>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7" name="Freeform 153"/>
            <p:cNvSpPr/>
            <p:nvPr/>
          </p:nvSpPr>
          <p:spPr bwMode="auto">
            <a:xfrm>
              <a:off x="8037911" y="2782611"/>
              <a:ext cx="10936" cy="9569"/>
            </a:xfrm>
            <a:custGeom>
              <a:avLst/>
              <a:gdLst>
                <a:gd name="T0" fmla="*/ 6 w 7"/>
                <a:gd name="T1" fmla="*/ 0 h 6"/>
                <a:gd name="T2" fmla="*/ 2 w 7"/>
                <a:gd name="T3" fmla="*/ 4 h 6"/>
                <a:gd name="T4" fmla="*/ 6 w 7"/>
                <a:gd name="T5" fmla="*/ 0 h 6"/>
              </a:gdLst>
              <a:ahLst/>
              <a:cxnLst>
                <a:cxn ang="0">
                  <a:pos x="T0" y="T1"/>
                </a:cxn>
                <a:cxn ang="0">
                  <a:pos x="T2" y="T3"/>
                </a:cxn>
                <a:cxn ang="0">
                  <a:pos x="T4" y="T5"/>
                </a:cxn>
              </a:cxnLst>
              <a:rect l="0" t="0" r="r" b="b"/>
              <a:pathLst>
                <a:path w="7" h="6">
                  <a:moveTo>
                    <a:pt x="6" y="0"/>
                  </a:moveTo>
                  <a:cubicBezTo>
                    <a:pt x="4" y="0"/>
                    <a:pt x="0" y="2"/>
                    <a:pt x="2" y="4"/>
                  </a:cubicBezTo>
                  <a:cubicBezTo>
                    <a:pt x="4" y="6"/>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8" name="Freeform 154"/>
            <p:cNvSpPr/>
            <p:nvPr/>
          </p:nvSpPr>
          <p:spPr bwMode="auto">
            <a:xfrm>
              <a:off x="8074821" y="2710160"/>
              <a:ext cx="16404" cy="14354"/>
            </a:xfrm>
            <a:custGeom>
              <a:avLst/>
              <a:gdLst>
                <a:gd name="T0" fmla="*/ 8 w 10"/>
                <a:gd name="T1" fmla="*/ 1 h 9"/>
                <a:gd name="T2" fmla="*/ 3 w 10"/>
                <a:gd name="T3" fmla="*/ 4 h 9"/>
                <a:gd name="T4" fmla="*/ 2 w 10"/>
                <a:gd name="T5" fmla="*/ 8 h 9"/>
                <a:gd name="T6" fmla="*/ 8 w 10"/>
                <a:gd name="T7" fmla="*/ 1 h 9"/>
              </a:gdLst>
              <a:ahLst/>
              <a:cxnLst>
                <a:cxn ang="0">
                  <a:pos x="T0" y="T1"/>
                </a:cxn>
                <a:cxn ang="0">
                  <a:pos x="T2" y="T3"/>
                </a:cxn>
                <a:cxn ang="0">
                  <a:pos x="T4" y="T5"/>
                </a:cxn>
                <a:cxn ang="0">
                  <a:pos x="T6" y="T7"/>
                </a:cxn>
              </a:cxnLst>
              <a:rect l="0" t="0" r="r" b="b"/>
              <a:pathLst>
                <a:path w="10" h="9">
                  <a:moveTo>
                    <a:pt x="8" y="1"/>
                  </a:moveTo>
                  <a:cubicBezTo>
                    <a:pt x="6" y="0"/>
                    <a:pt x="6" y="3"/>
                    <a:pt x="3" y="4"/>
                  </a:cubicBezTo>
                  <a:cubicBezTo>
                    <a:pt x="1" y="4"/>
                    <a:pt x="0" y="8"/>
                    <a:pt x="2" y="8"/>
                  </a:cubicBezTo>
                  <a:cubicBezTo>
                    <a:pt x="4" y="9"/>
                    <a:pt x="10"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89" name="Freeform 155"/>
            <p:cNvSpPr/>
            <p:nvPr/>
          </p:nvSpPr>
          <p:spPr bwMode="auto">
            <a:xfrm>
              <a:off x="8066619" y="2747069"/>
              <a:ext cx="3418" cy="4785"/>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0" y="0"/>
                    <a:pt x="0" y="3"/>
                    <a:pt x="1" y="3"/>
                  </a:cubicBezTo>
                  <a:cubicBezTo>
                    <a:pt x="2" y="3"/>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0" name="Freeform 156"/>
            <p:cNvSpPr/>
            <p:nvPr/>
          </p:nvSpPr>
          <p:spPr bwMode="auto">
            <a:xfrm>
              <a:off x="7693424" y="3200235"/>
              <a:ext cx="4785" cy="2734"/>
            </a:xfrm>
            <a:custGeom>
              <a:avLst/>
              <a:gdLst>
                <a:gd name="T0" fmla="*/ 1 w 3"/>
                <a:gd name="T1" fmla="*/ 0 h 2"/>
                <a:gd name="T2" fmla="*/ 2 w 3"/>
                <a:gd name="T3" fmla="*/ 1 h 2"/>
                <a:gd name="T4" fmla="*/ 1 w 3"/>
                <a:gd name="T5" fmla="*/ 0 h 2"/>
              </a:gdLst>
              <a:ahLst/>
              <a:cxnLst>
                <a:cxn ang="0">
                  <a:pos x="T0" y="T1"/>
                </a:cxn>
                <a:cxn ang="0">
                  <a:pos x="T2" y="T3"/>
                </a:cxn>
                <a:cxn ang="0">
                  <a:pos x="T4" y="T5"/>
                </a:cxn>
              </a:cxnLst>
              <a:rect l="0" t="0" r="r" b="b"/>
              <a:pathLst>
                <a:path w="3" h="2">
                  <a:moveTo>
                    <a:pt x="1" y="0"/>
                  </a:moveTo>
                  <a:cubicBezTo>
                    <a:pt x="1" y="0"/>
                    <a:pt x="0" y="1"/>
                    <a:pt x="2" y="1"/>
                  </a:cubicBezTo>
                  <a:cubicBezTo>
                    <a:pt x="3"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1" name="Freeform 157"/>
            <p:cNvSpPr/>
            <p:nvPr/>
          </p:nvSpPr>
          <p:spPr bwMode="auto">
            <a:xfrm>
              <a:off x="5934076" y="4398423"/>
              <a:ext cx="34175" cy="46478"/>
            </a:xfrm>
            <a:custGeom>
              <a:avLst/>
              <a:gdLst>
                <a:gd name="T0" fmla="*/ 4 w 21"/>
                <a:gd name="T1" fmla="*/ 25 h 29"/>
                <a:gd name="T2" fmla="*/ 18 w 21"/>
                <a:gd name="T3" fmla="*/ 7 h 29"/>
                <a:gd name="T4" fmla="*/ 21 w 21"/>
                <a:gd name="T5" fmla="*/ 0 h 29"/>
                <a:gd name="T6" fmla="*/ 5 w 21"/>
                <a:gd name="T7" fmla="*/ 0 h 29"/>
                <a:gd name="T8" fmla="*/ 4 w 21"/>
                <a:gd name="T9" fmla="*/ 25 h 29"/>
              </a:gdLst>
              <a:ahLst/>
              <a:cxnLst>
                <a:cxn ang="0">
                  <a:pos x="T0" y="T1"/>
                </a:cxn>
                <a:cxn ang="0">
                  <a:pos x="T2" y="T3"/>
                </a:cxn>
                <a:cxn ang="0">
                  <a:pos x="T4" y="T5"/>
                </a:cxn>
                <a:cxn ang="0">
                  <a:pos x="T6" y="T7"/>
                </a:cxn>
                <a:cxn ang="0">
                  <a:pos x="T8" y="T9"/>
                </a:cxn>
              </a:cxnLst>
              <a:rect l="0" t="0" r="r" b="b"/>
              <a:pathLst>
                <a:path w="21" h="29">
                  <a:moveTo>
                    <a:pt x="4" y="25"/>
                  </a:moveTo>
                  <a:cubicBezTo>
                    <a:pt x="7" y="29"/>
                    <a:pt x="16" y="11"/>
                    <a:pt x="18" y="7"/>
                  </a:cubicBezTo>
                  <a:cubicBezTo>
                    <a:pt x="19" y="6"/>
                    <a:pt x="20" y="3"/>
                    <a:pt x="21" y="0"/>
                  </a:cubicBezTo>
                  <a:cubicBezTo>
                    <a:pt x="5" y="0"/>
                    <a:pt x="5" y="0"/>
                    <a:pt x="5" y="0"/>
                  </a:cubicBezTo>
                  <a:cubicBezTo>
                    <a:pt x="0" y="7"/>
                    <a:pt x="0" y="19"/>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grpSp>
      <p:sp>
        <p:nvSpPr>
          <p:cNvPr id="1092" name="Oval 158"/>
          <p:cNvSpPr>
            <a:spLocks noChangeArrowheads="1"/>
          </p:cNvSpPr>
          <p:nvPr/>
        </p:nvSpPr>
        <p:spPr bwMode="auto">
          <a:xfrm>
            <a:off x="2987130" y="2401477"/>
            <a:ext cx="98425" cy="979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3" name="Oval 159"/>
          <p:cNvSpPr>
            <a:spLocks noChangeArrowheads="1"/>
          </p:cNvSpPr>
          <p:nvPr/>
        </p:nvSpPr>
        <p:spPr bwMode="auto">
          <a:xfrm>
            <a:off x="3384930" y="3212458"/>
            <a:ext cx="62541" cy="63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4" name="Oval 160"/>
          <p:cNvSpPr>
            <a:spLocks noChangeArrowheads="1"/>
          </p:cNvSpPr>
          <p:nvPr/>
        </p:nvSpPr>
        <p:spPr bwMode="auto">
          <a:xfrm>
            <a:off x="4305615" y="2335861"/>
            <a:ext cx="96887" cy="9688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5" name="Oval 161"/>
          <p:cNvSpPr>
            <a:spLocks noChangeArrowheads="1"/>
          </p:cNvSpPr>
          <p:nvPr/>
        </p:nvSpPr>
        <p:spPr bwMode="auto">
          <a:xfrm>
            <a:off x="6026002" y="3397006"/>
            <a:ext cx="70231" cy="7176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6" name="Oval 162"/>
          <p:cNvSpPr>
            <a:spLocks noChangeArrowheads="1"/>
          </p:cNvSpPr>
          <p:nvPr/>
        </p:nvSpPr>
        <p:spPr bwMode="auto">
          <a:xfrm>
            <a:off x="5295504" y="2147724"/>
            <a:ext cx="53314" cy="533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7" name="Oval 163"/>
          <p:cNvSpPr>
            <a:spLocks noChangeArrowheads="1"/>
          </p:cNvSpPr>
          <p:nvPr/>
        </p:nvSpPr>
        <p:spPr bwMode="auto">
          <a:xfrm>
            <a:off x="4509998" y="3237064"/>
            <a:ext cx="76382" cy="763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8" name="Freeform 164"/>
          <p:cNvSpPr>
            <a:spLocks noEditPoints="1"/>
          </p:cNvSpPr>
          <p:nvPr/>
        </p:nvSpPr>
        <p:spPr bwMode="auto">
          <a:xfrm>
            <a:off x="2905107" y="1951388"/>
            <a:ext cx="268619" cy="422921"/>
          </a:xfrm>
          <a:custGeom>
            <a:avLst/>
            <a:gdLst>
              <a:gd name="T0" fmla="*/ 111 w 222"/>
              <a:gd name="T1" fmla="*/ 0 h 349"/>
              <a:gd name="T2" fmla="*/ 0 w 222"/>
              <a:gd name="T3" fmla="*/ 111 h 349"/>
              <a:gd name="T4" fmla="*/ 111 w 222"/>
              <a:gd name="T5" fmla="*/ 349 h 349"/>
              <a:gd name="T6" fmla="*/ 222 w 222"/>
              <a:gd name="T7" fmla="*/ 111 h 349"/>
              <a:gd name="T8" fmla="*/ 111 w 222"/>
              <a:gd name="T9" fmla="*/ 0 h 349"/>
              <a:gd name="T10" fmla="*/ 111 w 222"/>
              <a:gd name="T11" fmla="*/ 162 h 349"/>
              <a:gd name="T12" fmla="*/ 54 w 222"/>
              <a:gd name="T13" fmla="*/ 105 h 349"/>
              <a:gd name="T14" fmla="*/ 111 w 222"/>
              <a:gd name="T15" fmla="*/ 47 h 349"/>
              <a:gd name="T16" fmla="*/ 168 w 222"/>
              <a:gd name="T17" fmla="*/ 105 h 349"/>
              <a:gd name="T18" fmla="*/ 111 w 222"/>
              <a:gd name="T19" fmla="*/ 16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
                <a:moveTo>
                  <a:pt x="111" y="0"/>
                </a:moveTo>
                <a:cubicBezTo>
                  <a:pt x="50" y="0"/>
                  <a:pt x="0" y="50"/>
                  <a:pt x="0" y="111"/>
                </a:cubicBezTo>
                <a:cubicBezTo>
                  <a:pt x="0" y="173"/>
                  <a:pt x="111" y="349"/>
                  <a:pt x="111" y="349"/>
                </a:cubicBezTo>
                <a:cubicBezTo>
                  <a:pt x="111" y="349"/>
                  <a:pt x="222" y="173"/>
                  <a:pt x="222" y="111"/>
                </a:cubicBezTo>
                <a:cubicBezTo>
                  <a:pt x="222" y="50"/>
                  <a:pt x="173" y="0"/>
                  <a:pt x="111" y="0"/>
                </a:cubicBezTo>
                <a:close/>
                <a:moveTo>
                  <a:pt x="111" y="162"/>
                </a:moveTo>
                <a:cubicBezTo>
                  <a:pt x="79" y="162"/>
                  <a:pt x="54" y="136"/>
                  <a:pt x="54" y="105"/>
                </a:cubicBezTo>
                <a:cubicBezTo>
                  <a:pt x="54" y="73"/>
                  <a:pt x="79" y="47"/>
                  <a:pt x="111" y="47"/>
                </a:cubicBezTo>
                <a:cubicBezTo>
                  <a:pt x="143" y="47"/>
                  <a:pt x="168" y="73"/>
                  <a:pt x="168" y="105"/>
                </a:cubicBezTo>
                <a:cubicBezTo>
                  <a:pt x="168" y="136"/>
                  <a:pt x="143" y="162"/>
                  <a:pt x="111" y="162"/>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099" name="Freeform 165"/>
          <p:cNvSpPr>
            <a:spLocks noEditPoints="1"/>
          </p:cNvSpPr>
          <p:nvPr/>
        </p:nvSpPr>
        <p:spPr bwMode="auto">
          <a:xfrm>
            <a:off x="4447101" y="2891040"/>
            <a:ext cx="199926" cy="313217"/>
          </a:xfrm>
          <a:custGeom>
            <a:avLst/>
            <a:gdLst>
              <a:gd name="T0" fmla="*/ 82 w 165"/>
              <a:gd name="T1" fmla="*/ 0 h 258"/>
              <a:gd name="T2" fmla="*/ 0 w 165"/>
              <a:gd name="T3" fmla="*/ 82 h 258"/>
              <a:gd name="T4" fmla="*/ 82 w 165"/>
              <a:gd name="T5" fmla="*/ 258 h 258"/>
              <a:gd name="T6" fmla="*/ 165 w 165"/>
              <a:gd name="T7" fmla="*/ 82 h 258"/>
              <a:gd name="T8" fmla="*/ 82 w 165"/>
              <a:gd name="T9" fmla="*/ 0 h 258"/>
              <a:gd name="T10" fmla="*/ 82 w 165"/>
              <a:gd name="T11" fmla="*/ 120 h 258"/>
              <a:gd name="T12" fmla="*/ 40 w 165"/>
              <a:gd name="T13" fmla="*/ 77 h 258"/>
              <a:gd name="T14" fmla="*/ 82 w 165"/>
              <a:gd name="T15" fmla="*/ 35 h 258"/>
              <a:gd name="T16" fmla="*/ 125 w 165"/>
              <a:gd name="T17" fmla="*/ 77 h 258"/>
              <a:gd name="T18" fmla="*/ 82 w 165"/>
              <a:gd name="T19"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8">
                <a:moveTo>
                  <a:pt x="82" y="0"/>
                </a:moveTo>
                <a:cubicBezTo>
                  <a:pt x="37" y="0"/>
                  <a:pt x="0" y="36"/>
                  <a:pt x="0" y="82"/>
                </a:cubicBezTo>
                <a:cubicBezTo>
                  <a:pt x="0" y="128"/>
                  <a:pt x="82" y="258"/>
                  <a:pt x="82" y="258"/>
                </a:cubicBezTo>
                <a:cubicBezTo>
                  <a:pt x="82" y="258"/>
                  <a:pt x="165" y="128"/>
                  <a:pt x="165" y="82"/>
                </a:cubicBezTo>
                <a:cubicBezTo>
                  <a:pt x="165" y="36"/>
                  <a:pt x="128" y="0"/>
                  <a:pt x="82" y="0"/>
                </a:cubicBezTo>
                <a:close/>
                <a:moveTo>
                  <a:pt x="82" y="120"/>
                </a:moveTo>
                <a:cubicBezTo>
                  <a:pt x="59" y="120"/>
                  <a:pt x="40" y="101"/>
                  <a:pt x="40" y="77"/>
                </a:cubicBezTo>
                <a:cubicBezTo>
                  <a:pt x="40" y="54"/>
                  <a:pt x="59" y="35"/>
                  <a:pt x="82" y="35"/>
                </a:cubicBezTo>
                <a:cubicBezTo>
                  <a:pt x="106" y="35"/>
                  <a:pt x="125" y="54"/>
                  <a:pt x="125" y="77"/>
                </a:cubicBezTo>
                <a:cubicBezTo>
                  <a:pt x="125" y="101"/>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100" name="Freeform 166"/>
          <p:cNvSpPr>
            <a:spLocks noEditPoints="1"/>
          </p:cNvSpPr>
          <p:nvPr/>
        </p:nvSpPr>
        <p:spPr bwMode="auto">
          <a:xfrm>
            <a:off x="5225274" y="1792471"/>
            <a:ext cx="199926" cy="314243"/>
          </a:xfrm>
          <a:custGeom>
            <a:avLst/>
            <a:gdLst>
              <a:gd name="T0" fmla="*/ 82 w 165"/>
              <a:gd name="T1" fmla="*/ 0 h 259"/>
              <a:gd name="T2" fmla="*/ 0 w 165"/>
              <a:gd name="T3" fmla="*/ 83 h 259"/>
              <a:gd name="T4" fmla="*/ 82 w 165"/>
              <a:gd name="T5" fmla="*/ 259 h 259"/>
              <a:gd name="T6" fmla="*/ 165 w 165"/>
              <a:gd name="T7" fmla="*/ 83 h 259"/>
              <a:gd name="T8" fmla="*/ 82 w 165"/>
              <a:gd name="T9" fmla="*/ 0 h 259"/>
              <a:gd name="T10" fmla="*/ 82 w 165"/>
              <a:gd name="T11" fmla="*/ 120 h 259"/>
              <a:gd name="T12" fmla="*/ 40 w 165"/>
              <a:gd name="T13" fmla="*/ 78 h 259"/>
              <a:gd name="T14" fmla="*/ 82 w 165"/>
              <a:gd name="T15" fmla="*/ 36 h 259"/>
              <a:gd name="T16" fmla="*/ 125 w 165"/>
              <a:gd name="T17" fmla="*/ 78 h 259"/>
              <a:gd name="T18" fmla="*/ 82 w 165"/>
              <a:gd name="T19"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59">
                <a:moveTo>
                  <a:pt x="82" y="0"/>
                </a:moveTo>
                <a:cubicBezTo>
                  <a:pt x="37" y="0"/>
                  <a:pt x="0" y="37"/>
                  <a:pt x="0" y="83"/>
                </a:cubicBezTo>
                <a:cubicBezTo>
                  <a:pt x="0" y="129"/>
                  <a:pt x="82" y="259"/>
                  <a:pt x="82" y="259"/>
                </a:cubicBezTo>
                <a:cubicBezTo>
                  <a:pt x="82" y="259"/>
                  <a:pt x="165" y="129"/>
                  <a:pt x="165" y="83"/>
                </a:cubicBezTo>
                <a:cubicBezTo>
                  <a:pt x="165" y="37"/>
                  <a:pt x="128" y="0"/>
                  <a:pt x="82" y="0"/>
                </a:cubicBezTo>
                <a:close/>
                <a:moveTo>
                  <a:pt x="82" y="120"/>
                </a:moveTo>
                <a:cubicBezTo>
                  <a:pt x="59" y="120"/>
                  <a:pt x="40" y="102"/>
                  <a:pt x="40" y="78"/>
                </a:cubicBezTo>
                <a:cubicBezTo>
                  <a:pt x="40" y="55"/>
                  <a:pt x="59" y="36"/>
                  <a:pt x="82" y="36"/>
                </a:cubicBezTo>
                <a:cubicBezTo>
                  <a:pt x="106" y="36"/>
                  <a:pt x="125" y="55"/>
                  <a:pt x="125" y="78"/>
                </a:cubicBezTo>
                <a:cubicBezTo>
                  <a:pt x="125" y="102"/>
                  <a:pt x="106" y="120"/>
                  <a:pt x="82" y="120"/>
                </a:cubicBezTo>
                <a:close/>
              </a:path>
            </a:pathLst>
          </a:custGeom>
          <a:solidFill>
            <a:schemeClr val="accent3"/>
          </a:solidFill>
          <a:ln>
            <a:noFill/>
          </a:ln>
        </p:spPr>
        <p:txBody>
          <a:bodyPr vert="horz" wrap="square" lIns="68569" tIns="34285" rIns="68569" bIns="34285"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grpSp>
        <p:nvGrpSpPr>
          <p:cNvPr id="1101" name="组合 1100"/>
          <p:cNvGrpSpPr/>
          <p:nvPr/>
        </p:nvGrpSpPr>
        <p:grpSpPr>
          <a:xfrm>
            <a:off x="5407219" y="1456732"/>
            <a:ext cx="1026362" cy="366499"/>
            <a:chOff x="6853137" y="1539372"/>
            <a:chExt cx="1368483" cy="488665"/>
          </a:xfrm>
        </p:grpSpPr>
        <p:sp>
          <p:nvSpPr>
            <p:cNvPr id="1102" name="Freeform 788"/>
            <p:cNvSpPr>
              <a:spLocks noEditPoints="1"/>
            </p:cNvSpPr>
            <p:nvPr/>
          </p:nvSpPr>
          <p:spPr bwMode="auto">
            <a:xfrm>
              <a:off x="8079483" y="1539372"/>
              <a:ext cx="142137" cy="142137"/>
            </a:xfrm>
            <a:custGeom>
              <a:avLst/>
              <a:gdLst>
                <a:gd name="T0" fmla="*/ 54 w 109"/>
                <a:gd name="T1" fmla="*/ 109 h 109"/>
                <a:gd name="T2" fmla="*/ 0 w 109"/>
                <a:gd name="T3" fmla="*/ 55 h 109"/>
                <a:gd name="T4" fmla="*/ 54 w 109"/>
                <a:gd name="T5" fmla="*/ 0 h 109"/>
                <a:gd name="T6" fmla="*/ 109 w 109"/>
                <a:gd name="T7" fmla="*/ 55 h 109"/>
                <a:gd name="T8" fmla="*/ 54 w 109"/>
                <a:gd name="T9" fmla="*/ 109 h 109"/>
                <a:gd name="T10" fmla="*/ 54 w 109"/>
                <a:gd name="T11" fmla="*/ 24 h 109"/>
                <a:gd name="T12" fmla="*/ 23 w 109"/>
                <a:gd name="T13" fmla="*/ 55 h 109"/>
                <a:gd name="T14" fmla="*/ 54 w 109"/>
                <a:gd name="T15" fmla="*/ 86 h 109"/>
                <a:gd name="T16" fmla="*/ 85 w 109"/>
                <a:gd name="T17" fmla="*/ 55 h 109"/>
                <a:gd name="T18" fmla="*/ 54 w 109"/>
                <a:gd name="T19" fmla="*/ 2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4" y="109"/>
                  </a:moveTo>
                  <a:cubicBezTo>
                    <a:pt x="24" y="109"/>
                    <a:pt x="0" y="85"/>
                    <a:pt x="0" y="55"/>
                  </a:cubicBezTo>
                  <a:cubicBezTo>
                    <a:pt x="0" y="25"/>
                    <a:pt x="24" y="0"/>
                    <a:pt x="54" y="0"/>
                  </a:cubicBezTo>
                  <a:cubicBezTo>
                    <a:pt x="84" y="0"/>
                    <a:pt x="109" y="25"/>
                    <a:pt x="109" y="55"/>
                  </a:cubicBezTo>
                  <a:cubicBezTo>
                    <a:pt x="109" y="85"/>
                    <a:pt x="84" y="109"/>
                    <a:pt x="54" y="109"/>
                  </a:cubicBezTo>
                  <a:close/>
                  <a:moveTo>
                    <a:pt x="54" y="24"/>
                  </a:moveTo>
                  <a:cubicBezTo>
                    <a:pt x="37" y="24"/>
                    <a:pt x="23" y="38"/>
                    <a:pt x="23" y="55"/>
                  </a:cubicBezTo>
                  <a:cubicBezTo>
                    <a:pt x="23" y="72"/>
                    <a:pt x="37" y="86"/>
                    <a:pt x="54" y="86"/>
                  </a:cubicBezTo>
                  <a:cubicBezTo>
                    <a:pt x="71" y="86"/>
                    <a:pt x="85" y="72"/>
                    <a:pt x="85" y="55"/>
                  </a:cubicBezTo>
                  <a:cubicBezTo>
                    <a:pt x="85" y="38"/>
                    <a:pt x="71" y="24"/>
                    <a:pt x="54" y="24"/>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103" name="Freeform 789"/>
            <p:cNvSpPr/>
            <p:nvPr/>
          </p:nvSpPr>
          <p:spPr bwMode="auto">
            <a:xfrm>
              <a:off x="6853137" y="1604380"/>
              <a:ext cx="1232956" cy="423657"/>
            </a:xfrm>
            <a:custGeom>
              <a:avLst/>
              <a:gdLst>
                <a:gd name="T0" fmla="*/ 4 w 947"/>
                <a:gd name="T1" fmla="*/ 325 h 325"/>
                <a:gd name="T2" fmla="*/ 1 w 947"/>
                <a:gd name="T3" fmla="*/ 324 h 325"/>
                <a:gd name="T4" fmla="*/ 2 w 947"/>
                <a:gd name="T5" fmla="*/ 319 h 325"/>
                <a:gd name="T6" fmla="*/ 375 w 947"/>
                <a:gd name="T7" fmla="*/ 2 h 325"/>
                <a:gd name="T8" fmla="*/ 376 w 947"/>
                <a:gd name="T9" fmla="*/ 2 h 325"/>
                <a:gd name="T10" fmla="*/ 943 w 947"/>
                <a:gd name="T11" fmla="*/ 0 h 325"/>
                <a:gd name="T12" fmla="*/ 943 w 947"/>
                <a:gd name="T13" fmla="*/ 0 h 325"/>
                <a:gd name="T14" fmla="*/ 947 w 947"/>
                <a:gd name="T15" fmla="*/ 4 h 325"/>
                <a:gd name="T16" fmla="*/ 943 w 947"/>
                <a:gd name="T17" fmla="*/ 8 h 325"/>
                <a:gd name="T18" fmla="*/ 378 w 947"/>
                <a:gd name="T19" fmla="*/ 10 h 325"/>
                <a:gd name="T20" fmla="*/ 6 w 947"/>
                <a:gd name="T21" fmla="*/ 325 h 325"/>
                <a:gd name="T22" fmla="*/ 4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4" y="325"/>
                  </a:moveTo>
                  <a:cubicBezTo>
                    <a:pt x="3" y="325"/>
                    <a:pt x="2" y="325"/>
                    <a:pt x="1" y="324"/>
                  </a:cubicBezTo>
                  <a:cubicBezTo>
                    <a:pt x="0" y="323"/>
                    <a:pt x="0" y="320"/>
                    <a:pt x="2" y="319"/>
                  </a:cubicBezTo>
                  <a:cubicBezTo>
                    <a:pt x="375" y="2"/>
                    <a:pt x="375" y="2"/>
                    <a:pt x="375" y="2"/>
                  </a:cubicBezTo>
                  <a:cubicBezTo>
                    <a:pt x="376" y="2"/>
                    <a:pt x="376" y="2"/>
                    <a:pt x="376" y="2"/>
                  </a:cubicBezTo>
                  <a:cubicBezTo>
                    <a:pt x="943" y="0"/>
                    <a:pt x="943" y="0"/>
                    <a:pt x="943" y="0"/>
                  </a:cubicBezTo>
                  <a:cubicBezTo>
                    <a:pt x="943" y="0"/>
                    <a:pt x="943" y="0"/>
                    <a:pt x="943" y="0"/>
                  </a:cubicBezTo>
                  <a:cubicBezTo>
                    <a:pt x="945" y="0"/>
                    <a:pt x="947" y="2"/>
                    <a:pt x="947" y="4"/>
                  </a:cubicBezTo>
                  <a:cubicBezTo>
                    <a:pt x="947" y="6"/>
                    <a:pt x="945" y="8"/>
                    <a:pt x="943" y="8"/>
                  </a:cubicBezTo>
                  <a:cubicBezTo>
                    <a:pt x="378" y="10"/>
                    <a:pt x="378" y="10"/>
                    <a:pt x="378" y="10"/>
                  </a:cubicBezTo>
                  <a:cubicBezTo>
                    <a:pt x="6" y="325"/>
                    <a:pt x="6" y="325"/>
                    <a:pt x="6" y="325"/>
                  </a:cubicBezTo>
                  <a:cubicBezTo>
                    <a:pt x="6" y="325"/>
                    <a:pt x="5" y="325"/>
                    <a:pt x="4"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grpSp>
      <p:grpSp>
        <p:nvGrpSpPr>
          <p:cNvPr id="1104" name="组合 1103"/>
          <p:cNvGrpSpPr/>
          <p:nvPr/>
        </p:nvGrpSpPr>
        <p:grpSpPr>
          <a:xfrm>
            <a:off x="1927608" y="1620481"/>
            <a:ext cx="1018511" cy="367739"/>
            <a:chOff x="4163551" y="970823"/>
            <a:chExt cx="1358015" cy="490319"/>
          </a:xfrm>
        </p:grpSpPr>
        <p:sp>
          <p:nvSpPr>
            <p:cNvPr id="1105" name="Freeform 790"/>
            <p:cNvSpPr>
              <a:spLocks noEditPoints="1"/>
            </p:cNvSpPr>
            <p:nvPr/>
          </p:nvSpPr>
          <p:spPr bwMode="auto">
            <a:xfrm>
              <a:off x="4163551" y="970823"/>
              <a:ext cx="142137" cy="142137"/>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106"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grpSp>
      <p:grpSp>
        <p:nvGrpSpPr>
          <p:cNvPr id="1107" name="组合 1106"/>
          <p:cNvGrpSpPr/>
          <p:nvPr/>
        </p:nvGrpSpPr>
        <p:grpSpPr>
          <a:xfrm flipV="1">
            <a:off x="3589892" y="3306064"/>
            <a:ext cx="920181" cy="333416"/>
            <a:chOff x="4163553" y="970822"/>
            <a:chExt cx="1358013" cy="490320"/>
          </a:xfrm>
        </p:grpSpPr>
        <p:sp>
          <p:nvSpPr>
            <p:cNvPr id="1108" name="Freeform 790"/>
            <p:cNvSpPr>
              <a:spLocks noEditPoints="1"/>
            </p:cNvSpPr>
            <p:nvPr/>
          </p:nvSpPr>
          <p:spPr bwMode="auto">
            <a:xfrm>
              <a:off x="4163553" y="970822"/>
              <a:ext cx="142137" cy="142136"/>
            </a:xfrm>
            <a:custGeom>
              <a:avLst/>
              <a:gdLst>
                <a:gd name="T0" fmla="*/ 55 w 109"/>
                <a:gd name="T1" fmla="*/ 109 h 109"/>
                <a:gd name="T2" fmla="*/ 0 w 109"/>
                <a:gd name="T3" fmla="*/ 54 h 109"/>
                <a:gd name="T4" fmla="*/ 55 w 109"/>
                <a:gd name="T5" fmla="*/ 0 h 109"/>
                <a:gd name="T6" fmla="*/ 109 w 109"/>
                <a:gd name="T7" fmla="*/ 54 h 109"/>
                <a:gd name="T8" fmla="*/ 55 w 109"/>
                <a:gd name="T9" fmla="*/ 109 h 109"/>
                <a:gd name="T10" fmla="*/ 55 w 109"/>
                <a:gd name="T11" fmla="*/ 23 h 109"/>
                <a:gd name="T12" fmla="*/ 23 w 109"/>
                <a:gd name="T13" fmla="*/ 54 h 109"/>
                <a:gd name="T14" fmla="*/ 55 w 109"/>
                <a:gd name="T15" fmla="*/ 86 h 109"/>
                <a:gd name="T16" fmla="*/ 86 w 109"/>
                <a:gd name="T17" fmla="*/ 54 h 109"/>
                <a:gd name="T18" fmla="*/ 55 w 109"/>
                <a:gd name="T19"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9">
                  <a:moveTo>
                    <a:pt x="55" y="109"/>
                  </a:moveTo>
                  <a:cubicBezTo>
                    <a:pt x="25" y="109"/>
                    <a:pt x="0" y="84"/>
                    <a:pt x="0" y="54"/>
                  </a:cubicBezTo>
                  <a:cubicBezTo>
                    <a:pt x="0" y="24"/>
                    <a:pt x="25" y="0"/>
                    <a:pt x="55" y="0"/>
                  </a:cubicBezTo>
                  <a:cubicBezTo>
                    <a:pt x="85" y="0"/>
                    <a:pt x="109" y="24"/>
                    <a:pt x="109" y="54"/>
                  </a:cubicBezTo>
                  <a:cubicBezTo>
                    <a:pt x="109" y="84"/>
                    <a:pt x="85" y="109"/>
                    <a:pt x="55" y="109"/>
                  </a:cubicBezTo>
                  <a:close/>
                  <a:moveTo>
                    <a:pt x="55" y="23"/>
                  </a:moveTo>
                  <a:cubicBezTo>
                    <a:pt x="38" y="23"/>
                    <a:pt x="23" y="37"/>
                    <a:pt x="23" y="54"/>
                  </a:cubicBezTo>
                  <a:cubicBezTo>
                    <a:pt x="23" y="72"/>
                    <a:pt x="38" y="86"/>
                    <a:pt x="55" y="86"/>
                  </a:cubicBezTo>
                  <a:cubicBezTo>
                    <a:pt x="72" y="86"/>
                    <a:pt x="86" y="72"/>
                    <a:pt x="86" y="54"/>
                  </a:cubicBezTo>
                  <a:cubicBezTo>
                    <a:pt x="86" y="37"/>
                    <a:pt x="72" y="23"/>
                    <a:pt x="55" y="23"/>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sp>
          <p:nvSpPr>
            <p:cNvPr id="1109" name="Freeform 791"/>
            <p:cNvSpPr/>
            <p:nvPr/>
          </p:nvSpPr>
          <p:spPr bwMode="auto">
            <a:xfrm>
              <a:off x="4288610" y="1036934"/>
              <a:ext cx="1232956" cy="424208"/>
            </a:xfrm>
            <a:custGeom>
              <a:avLst/>
              <a:gdLst>
                <a:gd name="T0" fmla="*/ 943 w 947"/>
                <a:gd name="T1" fmla="*/ 325 h 325"/>
                <a:gd name="T2" fmla="*/ 946 w 947"/>
                <a:gd name="T3" fmla="*/ 324 h 325"/>
                <a:gd name="T4" fmla="*/ 945 w 947"/>
                <a:gd name="T5" fmla="*/ 318 h 325"/>
                <a:gd name="T6" fmla="*/ 572 w 947"/>
                <a:gd name="T7" fmla="*/ 2 h 325"/>
                <a:gd name="T8" fmla="*/ 571 w 947"/>
                <a:gd name="T9" fmla="*/ 2 h 325"/>
                <a:gd name="T10" fmla="*/ 4 w 947"/>
                <a:gd name="T11" fmla="*/ 0 h 325"/>
                <a:gd name="T12" fmla="*/ 4 w 947"/>
                <a:gd name="T13" fmla="*/ 0 h 325"/>
                <a:gd name="T14" fmla="*/ 0 w 947"/>
                <a:gd name="T15" fmla="*/ 4 h 325"/>
                <a:gd name="T16" fmla="*/ 4 w 947"/>
                <a:gd name="T17" fmla="*/ 7 h 325"/>
                <a:gd name="T18" fmla="*/ 569 w 947"/>
                <a:gd name="T19" fmla="*/ 9 h 325"/>
                <a:gd name="T20" fmla="*/ 941 w 947"/>
                <a:gd name="T21" fmla="*/ 324 h 325"/>
                <a:gd name="T22" fmla="*/ 943 w 947"/>
                <a:gd name="T23"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325">
                  <a:moveTo>
                    <a:pt x="943" y="325"/>
                  </a:moveTo>
                  <a:cubicBezTo>
                    <a:pt x="944" y="325"/>
                    <a:pt x="945" y="324"/>
                    <a:pt x="946" y="324"/>
                  </a:cubicBezTo>
                  <a:cubicBezTo>
                    <a:pt x="947" y="322"/>
                    <a:pt x="947" y="320"/>
                    <a:pt x="945" y="318"/>
                  </a:cubicBezTo>
                  <a:cubicBezTo>
                    <a:pt x="572" y="2"/>
                    <a:pt x="572" y="2"/>
                    <a:pt x="572" y="2"/>
                  </a:cubicBezTo>
                  <a:cubicBezTo>
                    <a:pt x="571" y="2"/>
                    <a:pt x="571" y="2"/>
                    <a:pt x="571" y="2"/>
                  </a:cubicBezTo>
                  <a:cubicBezTo>
                    <a:pt x="4" y="0"/>
                    <a:pt x="4" y="0"/>
                    <a:pt x="4" y="0"/>
                  </a:cubicBezTo>
                  <a:cubicBezTo>
                    <a:pt x="4" y="0"/>
                    <a:pt x="4" y="0"/>
                    <a:pt x="4" y="0"/>
                  </a:cubicBezTo>
                  <a:cubicBezTo>
                    <a:pt x="2" y="0"/>
                    <a:pt x="0" y="2"/>
                    <a:pt x="0" y="4"/>
                  </a:cubicBezTo>
                  <a:cubicBezTo>
                    <a:pt x="0" y="6"/>
                    <a:pt x="2" y="7"/>
                    <a:pt x="4" y="7"/>
                  </a:cubicBezTo>
                  <a:cubicBezTo>
                    <a:pt x="569" y="9"/>
                    <a:pt x="569" y="9"/>
                    <a:pt x="569" y="9"/>
                  </a:cubicBezTo>
                  <a:cubicBezTo>
                    <a:pt x="941" y="324"/>
                    <a:pt x="941" y="324"/>
                    <a:pt x="941" y="324"/>
                  </a:cubicBezTo>
                  <a:cubicBezTo>
                    <a:pt x="941" y="325"/>
                    <a:pt x="942" y="325"/>
                    <a:pt x="943" y="325"/>
                  </a:cubicBezTo>
                  <a:close/>
                </a:path>
              </a:pathLst>
            </a:custGeom>
            <a:solidFill>
              <a:srgbClr val="42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spcBef>
                  <a:spcPct val="0"/>
                </a:spcBef>
                <a:spcAft>
                  <a:spcPct val="0"/>
                </a:spcAft>
              </a:pPr>
              <a:endParaRPr lang="zh-CN" altLang="en-US" sz="1400">
                <a:solidFill>
                  <a:prstClr val="black"/>
                </a:solidFill>
                <a:cs typeface="+mn-ea"/>
                <a:sym typeface="+mn-lt"/>
              </a:endParaRPr>
            </a:p>
          </p:txBody>
        </p:sp>
      </p:grpSp>
      <p:sp>
        <p:nvSpPr>
          <p:cNvPr id="1113" name="文本框 184"/>
          <p:cNvSpPr txBox="1"/>
          <p:nvPr/>
        </p:nvSpPr>
        <p:spPr>
          <a:xfrm>
            <a:off x="6421111" y="1594221"/>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sp>
        <p:nvSpPr>
          <p:cNvPr id="1114" name="文本框 185"/>
          <p:cNvSpPr txBox="1"/>
          <p:nvPr/>
        </p:nvSpPr>
        <p:spPr>
          <a:xfrm>
            <a:off x="709326" y="1594221"/>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sp>
        <p:nvSpPr>
          <p:cNvPr id="1115" name="文本框 186"/>
          <p:cNvSpPr txBox="1"/>
          <p:nvPr/>
        </p:nvSpPr>
        <p:spPr>
          <a:xfrm>
            <a:off x="3515778" y="3673312"/>
            <a:ext cx="1369583" cy="807903"/>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200" dirty="0">
                <a:solidFill>
                  <a:prstClr val="black">
                    <a:lumMod val="75000"/>
                    <a:lumOff val="25000"/>
                  </a:prstClr>
                </a:solidFill>
                <a:cs typeface="+mn-ea"/>
                <a:sym typeface="+mn-lt"/>
              </a:rPr>
              <a:t>单击此处添加文本</a:t>
            </a:r>
          </a:p>
        </p:txBody>
      </p:sp>
      <p:sp>
        <p:nvSpPr>
          <p:cNvPr id="1139" name="文本框 210"/>
          <p:cNvSpPr txBox="1"/>
          <p:nvPr/>
        </p:nvSpPr>
        <p:spPr>
          <a:xfrm>
            <a:off x="6740540" y="3388097"/>
            <a:ext cx="1677360" cy="992569"/>
          </a:xfrm>
          <a:prstGeom prst="rect">
            <a:avLst/>
          </a:prstGeom>
          <a:noFill/>
        </p:spPr>
        <p:txBody>
          <a:bodyPr wrap="none" lIns="68569" tIns="34285" rIns="68569" bIns="34285" rtlCol="0">
            <a:spAutoFit/>
          </a:bodyPr>
          <a:lstStyle/>
          <a:p>
            <a:pPr defTabSz="685165" fontAlgn="base">
              <a:spcBef>
                <a:spcPct val="0"/>
              </a:spcBef>
              <a:spcAft>
                <a:spcPct val="0"/>
              </a:spcAft>
            </a:pPr>
            <a:r>
              <a:rPr lang="zh-CN" altLang="en-US" sz="15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5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500" dirty="0">
                <a:solidFill>
                  <a:prstClr val="black">
                    <a:lumMod val="75000"/>
                    <a:lumOff val="25000"/>
                  </a:prstClr>
                </a:solidFill>
                <a:cs typeface="+mn-ea"/>
                <a:sym typeface="+mn-lt"/>
              </a:rPr>
              <a:t>单击此处添加文本</a:t>
            </a:r>
          </a:p>
          <a:p>
            <a:pPr defTabSz="685165" fontAlgn="base">
              <a:spcBef>
                <a:spcPct val="0"/>
              </a:spcBef>
              <a:spcAft>
                <a:spcPct val="0"/>
              </a:spcAft>
            </a:pPr>
            <a:r>
              <a:rPr lang="zh-CN" altLang="en-US" sz="1500" dirty="0">
                <a:solidFill>
                  <a:prstClr val="black">
                    <a:lumMod val="75000"/>
                    <a:lumOff val="25000"/>
                  </a:prstClr>
                </a:solidFill>
                <a:cs typeface="+mn-ea"/>
                <a:sym typeface="+mn-lt"/>
              </a:rPr>
              <a:t>单击此处添加文本</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38"/>
                                        </p:tgtEl>
                                        <p:attrNameLst>
                                          <p:attrName>style.visibility</p:attrName>
                                        </p:attrNameLst>
                                      </p:cBhvr>
                                      <p:to>
                                        <p:strVal val="visible"/>
                                      </p:to>
                                    </p:set>
                                    <p:animEffect transition="in" filter="fade">
                                      <p:cBhvr>
                                        <p:cTn id="7" dur="1000"/>
                                        <p:tgtEl>
                                          <p:spTgt spid="938"/>
                                        </p:tgtEl>
                                      </p:cBhvr>
                                    </p:animEffect>
                                    <p:anim calcmode="lin" valueType="num">
                                      <p:cBhvr>
                                        <p:cTn id="8" dur="1000" fill="hold"/>
                                        <p:tgtEl>
                                          <p:spTgt spid="938"/>
                                        </p:tgtEl>
                                        <p:attrNameLst>
                                          <p:attrName>ppt_x</p:attrName>
                                        </p:attrNameLst>
                                      </p:cBhvr>
                                      <p:tavLst>
                                        <p:tav tm="0">
                                          <p:val>
                                            <p:strVal val="#ppt_x"/>
                                          </p:val>
                                        </p:tav>
                                        <p:tav tm="100000">
                                          <p:val>
                                            <p:strVal val="#ppt_x"/>
                                          </p:val>
                                        </p:tav>
                                      </p:tavLst>
                                    </p:anim>
                                    <p:anim calcmode="lin" valueType="num">
                                      <p:cBhvr>
                                        <p:cTn id="9" dur="1000" fill="hold"/>
                                        <p:tgtEl>
                                          <p:spTgt spid="9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98"/>
                                        </p:tgtEl>
                                        <p:attrNameLst>
                                          <p:attrName>style.visibility</p:attrName>
                                        </p:attrNameLst>
                                      </p:cBhvr>
                                      <p:to>
                                        <p:strVal val="visible"/>
                                      </p:to>
                                    </p:set>
                                    <p:anim calcmode="lin" valueType="num">
                                      <p:cBhvr additive="base">
                                        <p:cTn id="13" dur="500" fill="hold"/>
                                        <p:tgtEl>
                                          <p:spTgt spid="1098"/>
                                        </p:tgtEl>
                                        <p:attrNameLst>
                                          <p:attrName>ppt_x</p:attrName>
                                        </p:attrNameLst>
                                      </p:cBhvr>
                                      <p:tavLst>
                                        <p:tav tm="0">
                                          <p:val>
                                            <p:strVal val="#ppt_x"/>
                                          </p:val>
                                        </p:tav>
                                        <p:tav tm="100000">
                                          <p:val>
                                            <p:strVal val="#ppt_x"/>
                                          </p:val>
                                        </p:tav>
                                      </p:tavLst>
                                    </p:anim>
                                    <p:anim calcmode="lin" valueType="num">
                                      <p:cBhvr additive="base">
                                        <p:cTn id="14" dur="500" fill="hold"/>
                                        <p:tgtEl>
                                          <p:spTgt spid="109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099"/>
                                        </p:tgtEl>
                                        <p:attrNameLst>
                                          <p:attrName>style.visibility</p:attrName>
                                        </p:attrNameLst>
                                      </p:cBhvr>
                                      <p:to>
                                        <p:strVal val="visible"/>
                                      </p:to>
                                    </p:set>
                                    <p:anim calcmode="lin" valueType="num">
                                      <p:cBhvr additive="base">
                                        <p:cTn id="17" dur="500" fill="hold"/>
                                        <p:tgtEl>
                                          <p:spTgt spid="1099"/>
                                        </p:tgtEl>
                                        <p:attrNameLst>
                                          <p:attrName>ppt_x</p:attrName>
                                        </p:attrNameLst>
                                      </p:cBhvr>
                                      <p:tavLst>
                                        <p:tav tm="0">
                                          <p:val>
                                            <p:strVal val="#ppt_x"/>
                                          </p:val>
                                        </p:tav>
                                        <p:tav tm="100000">
                                          <p:val>
                                            <p:strVal val="#ppt_x"/>
                                          </p:val>
                                        </p:tav>
                                      </p:tavLst>
                                    </p:anim>
                                    <p:anim calcmode="lin" valueType="num">
                                      <p:cBhvr additive="base">
                                        <p:cTn id="18" dur="500" fill="hold"/>
                                        <p:tgtEl>
                                          <p:spTgt spid="109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100"/>
                                        </p:tgtEl>
                                        <p:attrNameLst>
                                          <p:attrName>style.visibility</p:attrName>
                                        </p:attrNameLst>
                                      </p:cBhvr>
                                      <p:to>
                                        <p:strVal val="visible"/>
                                      </p:to>
                                    </p:set>
                                    <p:anim calcmode="lin" valueType="num">
                                      <p:cBhvr additive="base">
                                        <p:cTn id="21" dur="500" fill="hold"/>
                                        <p:tgtEl>
                                          <p:spTgt spid="1100"/>
                                        </p:tgtEl>
                                        <p:attrNameLst>
                                          <p:attrName>ppt_x</p:attrName>
                                        </p:attrNameLst>
                                      </p:cBhvr>
                                      <p:tavLst>
                                        <p:tav tm="0">
                                          <p:val>
                                            <p:strVal val="#ppt_x"/>
                                          </p:val>
                                        </p:tav>
                                        <p:tav tm="100000">
                                          <p:val>
                                            <p:strVal val="#ppt_x"/>
                                          </p:val>
                                        </p:tav>
                                      </p:tavLst>
                                    </p:anim>
                                    <p:anim calcmode="lin" valueType="num">
                                      <p:cBhvr additive="base">
                                        <p:cTn id="22" dur="500" fill="hold"/>
                                        <p:tgtEl>
                                          <p:spTgt spid="1100"/>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104"/>
                                        </p:tgtEl>
                                        <p:attrNameLst>
                                          <p:attrName>style.visibility</p:attrName>
                                        </p:attrNameLst>
                                      </p:cBhvr>
                                      <p:to>
                                        <p:strVal val="visible"/>
                                      </p:to>
                                    </p:set>
                                    <p:animEffect transition="in" filter="fade">
                                      <p:cBhvr>
                                        <p:cTn id="26" dur="500"/>
                                        <p:tgtEl>
                                          <p:spTgt spid="1104"/>
                                        </p:tgtEl>
                                      </p:cBhvr>
                                    </p:animEffect>
                                  </p:childTnLst>
                                </p:cTn>
                              </p:par>
                              <p:par>
                                <p:cTn id="27" presetID="10" presetClass="entr" presetSubtype="0" fill="hold" nodeType="withEffect">
                                  <p:stCondLst>
                                    <p:cond delay="0"/>
                                  </p:stCondLst>
                                  <p:childTnLst>
                                    <p:set>
                                      <p:cBhvr>
                                        <p:cTn id="28" dur="1" fill="hold">
                                          <p:stCondLst>
                                            <p:cond delay="0"/>
                                          </p:stCondLst>
                                        </p:cTn>
                                        <p:tgtEl>
                                          <p:spTgt spid="1107"/>
                                        </p:tgtEl>
                                        <p:attrNameLst>
                                          <p:attrName>style.visibility</p:attrName>
                                        </p:attrNameLst>
                                      </p:cBhvr>
                                      <p:to>
                                        <p:strVal val="visible"/>
                                      </p:to>
                                    </p:set>
                                    <p:animEffect transition="in" filter="fade">
                                      <p:cBhvr>
                                        <p:cTn id="29" dur="500"/>
                                        <p:tgtEl>
                                          <p:spTgt spid="1107"/>
                                        </p:tgtEl>
                                      </p:cBhvr>
                                    </p:animEffect>
                                  </p:childTnLst>
                                </p:cTn>
                              </p:par>
                              <p:par>
                                <p:cTn id="30" presetID="10" presetClass="entr" presetSubtype="0" fill="hold" nodeType="withEffect">
                                  <p:stCondLst>
                                    <p:cond delay="0"/>
                                  </p:stCondLst>
                                  <p:childTnLst>
                                    <p:set>
                                      <p:cBhvr>
                                        <p:cTn id="31" dur="1" fill="hold">
                                          <p:stCondLst>
                                            <p:cond delay="0"/>
                                          </p:stCondLst>
                                        </p:cTn>
                                        <p:tgtEl>
                                          <p:spTgt spid="1101"/>
                                        </p:tgtEl>
                                        <p:attrNameLst>
                                          <p:attrName>style.visibility</p:attrName>
                                        </p:attrNameLst>
                                      </p:cBhvr>
                                      <p:to>
                                        <p:strVal val="visible"/>
                                      </p:to>
                                    </p:set>
                                    <p:animEffect transition="in" filter="fade">
                                      <p:cBhvr>
                                        <p:cTn id="32" dur="500"/>
                                        <p:tgtEl>
                                          <p:spTgt spid="1101"/>
                                        </p:tgtEl>
                                      </p:cBhvr>
                                    </p:animEffect>
                                  </p:childTnLst>
                                </p:cTn>
                              </p:par>
                            </p:childTnLst>
                          </p:cTn>
                        </p:par>
                        <p:par>
                          <p:cTn id="33" fill="hold">
                            <p:stCondLst>
                              <p:cond delay="2000"/>
                            </p:stCondLst>
                            <p:childTnLst>
                              <p:par>
                                <p:cTn id="34" presetID="55" presetClass="entr" presetSubtype="0" fill="hold" grpId="0" nodeType="afterEffect">
                                  <p:stCondLst>
                                    <p:cond delay="0"/>
                                  </p:stCondLst>
                                  <p:childTnLst>
                                    <p:set>
                                      <p:cBhvr>
                                        <p:cTn id="35" dur="1" fill="hold">
                                          <p:stCondLst>
                                            <p:cond delay="0"/>
                                          </p:stCondLst>
                                        </p:cTn>
                                        <p:tgtEl>
                                          <p:spTgt spid="1114"/>
                                        </p:tgtEl>
                                        <p:attrNameLst>
                                          <p:attrName>style.visibility</p:attrName>
                                        </p:attrNameLst>
                                      </p:cBhvr>
                                      <p:to>
                                        <p:strVal val="visible"/>
                                      </p:to>
                                    </p:set>
                                    <p:anim calcmode="lin" valueType="num">
                                      <p:cBhvr>
                                        <p:cTn id="36" dur="1000" fill="hold"/>
                                        <p:tgtEl>
                                          <p:spTgt spid="1114"/>
                                        </p:tgtEl>
                                        <p:attrNameLst>
                                          <p:attrName>ppt_w</p:attrName>
                                        </p:attrNameLst>
                                      </p:cBhvr>
                                      <p:tavLst>
                                        <p:tav tm="0">
                                          <p:val>
                                            <p:strVal val="#ppt_w*0.70"/>
                                          </p:val>
                                        </p:tav>
                                        <p:tav tm="100000">
                                          <p:val>
                                            <p:strVal val="#ppt_w"/>
                                          </p:val>
                                        </p:tav>
                                      </p:tavLst>
                                    </p:anim>
                                    <p:anim calcmode="lin" valueType="num">
                                      <p:cBhvr>
                                        <p:cTn id="37" dur="1000" fill="hold"/>
                                        <p:tgtEl>
                                          <p:spTgt spid="1114"/>
                                        </p:tgtEl>
                                        <p:attrNameLst>
                                          <p:attrName>ppt_h</p:attrName>
                                        </p:attrNameLst>
                                      </p:cBhvr>
                                      <p:tavLst>
                                        <p:tav tm="0">
                                          <p:val>
                                            <p:strVal val="#ppt_h"/>
                                          </p:val>
                                        </p:tav>
                                        <p:tav tm="100000">
                                          <p:val>
                                            <p:strVal val="#ppt_h"/>
                                          </p:val>
                                        </p:tav>
                                      </p:tavLst>
                                    </p:anim>
                                    <p:animEffect transition="in" filter="fade">
                                      <p:cBhvr>
                                        <p:cTn id="38" dur="1000"/>
                                        <p:tgtEl>
                                          <p:spTgt spid="1114"/>
                                        </p:tgtEl>
                                      </p:cBhvr>
                                    </p:animEffect>
                                  </p:childTnLst>
                                </p:cTn>
                              </p:par>
                            </p:childTnLst>
                          </p:cTn>
                        </p:par>
                        <p:par>
                          <p:cTn id="39" fill="hold">
                            <p:stCondLst>
                              <p:cond delay="3000"/>
                            </p:stCondLst>
                            <p:childTnLst>
                              <p:par>
                                <p:cTn id="40" presetID="55" presetClass="entr" presetSubtype="0" fill="hold" grpId="0" nodeType="afterEffect">
                                  <p:stCondLst>
                                    <p:cond delay="0"/>
                                  </p:stCondLst>
                                  <p:childTnLst>
                                    <p:set>
                                      <p:cBhvr>
                                        <p:cTn id="41" dur="1" fill="hold">
                                          <p:stCondLst>
                                            <p:cond delay="0"/>
                                          </p:stCondLst>
                                        </p:cTn>
                                        <p:tgtEl>
                                          <p:spTgt spid="1115"/>
                                        </p:tgtEl>
                                        <p:attrNameLst>
                                          <p:attrName>style.visibility</p:attrName>
                                        </p:attrNameLst>
                                      </p:cBhvr>
                                      <p:to>
                                        <p:strVal val="visible"/>
                                      </p:to>
                                    </p:set>
                                    <p:anim calcmode="lin" valueType="num">
                                      <p:cBhvr>
                                        <p:cTn id="42" dur="1000" fill="hold"/>
                                        <p:tgtEl>
                                          <p:spTgt spid="1115"/>
                                        </p:tgtEl>
                                        <p:attrNameLst>
                                          <p:attrName>ppt_w</p:attrName>
                                        </p:attrNameLst>
                                      </p:cBhvr>
                                      <p:tavLst>
                                        <p:tav tm="0">
                                          <p:val>
                                            <p:strVal val="#ppt_w*0.70"/>
                                          </p:val>
                                        </p:tav>
                                        <p:tav tm="100000">
                                          <p:val>
                                            <p:strVal val="#ppt_w"/>
                                          </p:val>
                                        </p:tav>
                                      </p:tavLst>
                                    </p:anim>
                                    <p:anim calcmode="lin" valueType="num">
                                      <p:cBhvr>
                                        <p:cTn id="43" dur="1000" fill="hold"/>
                                        <p:tgtEl>
                                          <p:spTgt spid="1115"/>
                                        </p:tgtEl>
                                        <p:attrNameLst>
                                          <p:attrName>ppt_h</p:attrName>
                                        </p:attrNameLst>
                                      </p:cBhvr>
                                      <p:tavLst>
                                        <p:tav tm="0">
                                          <p:val>
                                            <p:strVal val="#ppt_h"/>
                                          </p:val>
                                        </p:tav>
                                        <p:tav tm="100000">
                                          <p:val>
                                            <p:strVal val="#ppt_h"/>
                                          </p:val>
                                        </p:tav>
                                      </p:tavLst>
                                    </p:anim>
                                    <p:animEffect transition="in" filter="fade">
                                      <p:cBhvr>
                                        <p:cTn id="44" dur="1000"/>
                                        <p:tgtEl>
                                          <p:spTgt spid="1115"/>
                                        </p:tgtEl>
                                      </p:cBhvr>
                                    </p:animEffect>
                                  </p:childTnLst>
                                </p:cTn>
                              </p:par>
                            </p:childTnLst>
                          </p:cTn>
                        </p:par>
                        <p:par>
                          <p:cTn id="45" fill="hold">
                            <p:stCondLst>
                              <p:cond delay="4000"/>
                            </p:stCondLst>
                            <p:childTnLst>
                              <p:par>
                                <p:cTn id="46" presetID="55" presetClass="entr" presetSubtype="0" fill="hold" grpId="0" nodeType="afterEffect">
                                  <p:stCondLst>
                                    <p:cond delay="0"/>
                                  </p:stCondLst>
                                  <p:childTnLst>
                                    <p:set>
                                      <p:cBhvr>
                                        <p:cTn id="47" dur="1" fill="hold">
                                          <p:stCondLst>
                                            <p:cond delay="0"/>
                                          </p:stCondLst>
                                        </p:cTn>
                                        <p:tgtEl>
                                          <p:spTgt spid="1139"/>
                                        </p:tgtEl>
                                        <p:attrNameLst>
                                          <p:attrName>style.visibility</p:attrName>
                                        </p:attrNameLst>
                                      </p:cBhvr>
                                      <p:to>
                                        <p:strVal val="visible"/>
                                      </p:to>
                                    </p:set>
                                    <p:anim calcmode="lin" valueType="num">
                                      <p:cBhvr>
                                        <p:cTn id="48" dur="1000" fill="hold"/>
                                        <p:tgtEl>
                                          <p:spTgt spid="1139"/>
                                        </p:tgtEl>
                                        <p:attrNameLst>
                                          <p:attrName>ppt_w</p:attrName>
                                        </p:attrNameLst>
                                      </p:cBhvr>
                                      <p:tavLst>
                                        <p:tav tm="0">
                                          <p:val>
                                            <p:strVal val="#ppt_w*0.70"/>
                                          </p:val>
                                        </p:tav>
                                        <p:tav tm="100000">
                                          <p:val>
                                            <p:strVal val="#ppt_w"/>
                                          </p:val>
                                        </p:tav>
                                      </p:tavLst>
                                    </p:anim>
                                    <p:anim calcmode="lin" valueType="num">
                                      <p:cBhvr>
                                        <p:cTn id="49" dur="1000" fill="hold"/>
                                        <p:tgtEl>
                                          <p:spTgt spid="1139"/>
                                        </p:tgtEl>
                                        <p:attrNameLst>
                                          <p:attrName>ppt_h</p:attrName>
                                        </p:attrNameLst>
                                      </p:cBhvr>
                                      <p:tavLst>
                                        <p:tav tm="0">
                                          <p:val>
                                            <p:strVal val="#ppt_h"/>
                                          </p:val>
                                        </p:tav>
                                        <p:tav tm="100000">
                                          <p:val>
                                            <p:strVal val="#ppt_h"/>
                                          </p:val>
                                        </p:tav>
                                      </p:tavLst>
                                    </p:anim>
                                    <p:animEffect transition="in" filter="fade">
                                      <p:cBhvr>
                                        <p:cTn id="50" dur="1000"/>
                                        <p:tgtEl>
                                          <p:spTgt spid="1139"/>
                                        </p:tgtEl>
                                      </p:cBhvr>
                                    </p:animEffect>
                                  </p:childTnLst>
                                </p:cTn>
                              </p:par>
                            </p:childTnLst>
                          </p:cTn>
                        </p:par>
                        <p:par>
                          <p:cTn id="51" fill="hold">
                            <p:stCondLst>
                              <p:cond delay="5000"/>
                            </p:stCondLst>
                            <p:childTnLst>
                              <p:par>
                                <p:cTn id="52" presetID="55" presetClass="entr" presetSubtype="0" fill="hold" grpId="0" nodeType="afterEffect">
                                  <p:stCondLst>
                                    <p:cond delay="0"/>
                                  </p:stCondLst>
                                  <p:childTnLst>
                                    <p:set>
                                      <p:cBhvr>
                                        <p:cTn id="53" dur="1" fill="hold">
                                          <p:stCondLst>
                                            <p:cond delay="0"/>
                                          </p:stCondLst>
                                        </p:cTn>
                                        <p:tgtEl>
                                          <p:spTgt spid="1113"/>
                                        </p:tgtEl>
                                        <p:attrNameLst>
                                          <p:attrName>style.visibility</p:attrName>
                                        </p:attrNameLst>
                                      </p:cBhvr>
                                      <p:to>
                                        <p:strVal val="visible"/>
                                      </p:to>
                                    </p:set>
                                    <p:anim calcmode="lin" valueType="num">
                                      <p:cBhvr>
                                        <p:cTn id="54" dur="1000" fill="hold"/>
                                        <p:tgtEl>
                                          <p:spTgt spid="1113"/>
                                        </p:tgtEl>
                                        <p:attrNameLst>
                                          <p:attrName>ppt_w</p:attrName>
                                        </p:attrNameLst>
                                      </p:cBhvr>
                                      <p:tavLst>
                                        <p:tav tm="0">
                                          <p:val>
                                            <p:strVal val="#ppt_w*0.70"/>
                                          </p:val>
                                        </p:tav>
                                        <p:tav tm="100000">
                                          <p:val>
                                            <p:strVal val="#ppt_w"/>
                                          </p:val>
                                        </p:tav>
                                      </p:tavLst>
                                    </p:anim>
                                    <p:anim calcmode="lin" valueType="num">
                                      <p:cBhvr>
                                        <p:cTn id="55" dur="1000" fill="hold"/>
                                        <p:tgtEl>
                                          <p:spTgt spid="1113"/>
                                        </p:tgtEl>
                                        <p:attrNameLst>
                                          <p:attrName>ppt_h</p:attrName>
                                        </p:attrNameLst>
                                      </p:cBhvr>
                                      <p:tavLst>
                                        <p:tav tm="0">
                                          <p:val>
                                            <p:strVal val="#ppt_h"/>
                                          </p:val>
                                        </p:tav>
                                        <p:tav tm="100000">
                                          <p:val>
                                            <p:strVal val="#ppt_h"/>
                                          </p:val>
                                        </p:tav>
                                      </p:tavLst>
                                    </p:anim>
                                    <p:animEffect transition="in" filter="fade">
                                      <p:cBhvr>
                                        <p:cTn id="56" dur="1000"/>
                                        <p:tgtEl>
                                          <p:spTgt spid="1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 grpId="0" animBg="1"/>
      <p:bldP spid="1099" grpId="0" animBg="1"/>
      <p:bldP spid="1100" grpId="0" animBg="1"/>
      <p:bldP spid="1113" grpId="0"/>
      <p:bldP spid="1114" grpId="0"/>
      <p:bldP spid="1115" grpId="0"/>
      <p:bldP spid="11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37322" y="1940482"/>
            <a:ext cx="6561653" cy="736045"/>
            <a:chOff x="1898189" y="2451347"/>
            <a:chExt cx="7463076" cy="1052209"/>
          </a:xfrm>
        </p:grpSpPr>
        <p:sp>
          <p:nvSpPr>
            <p:cNvPr id="7" name="圆角矩形 6"/>
            <p:cNvSpPr/>
            <p:nvPr/>
          </p:nvSpPr>
          <p:spPr>
            <a:xfrm>
              <a:off x="1898189" y="2451347"/>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2" name="文本框 31"/>
            <p:cNvSpPr txBox="1"/>
            <p:nvPr/>
          </p:nvSpPr>
          <p:spPr>
            <a:xfrm>
              <a:off x="2028002" y="2561954"/>
              <a:ext cx="6177737" cy="659971"/>
            </a:xfrm>
            <a:prstGeom prst="rect">
              <a:avLst/>
            </a:prstGeom>
            <a:noFill/>
          </p:spPr>
          <p:txBody>
            <a:bodyPr wrap="square" rtlCol="0">
              <a:spAutoFit/>
            </a:bodyPr>
            <a:lstStyle/>
            <a:p>
              <a:pPr indent="342900"/>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a:t>
              </a:r>
              <a:r>
                <a:rPr lang="zh-CN" altLang="en-US" sz="1200" dirty="0" smtClean="0">
                  <a:solidFill>
                    <a:schemeClr val="tx1">
                      <a:lumMod val="75000"/>
                      <a:lumOff val="25000"/>
                    </a:schemeClr>
                  </a:solidFill>
                  <a:cs typeface="+mn-ea"/>
                  <a:sym typeface="+mn-lt"/>
                </a:rPr>
                <a:t>，在此</a:t>
              </a:r>
              <a:r>
                <a:rPr lang="zh-CN" altLang="en-US" sz="1200" dirty="0">
                  <a:solidFill>
                    <a:schemeClr val="tx1">
                      <a:lumMod val="75000"/>
                      <a:lumOff val="25000"/>
                    </a:schemeClr>
                  </a:solidFill>
                  <a:cs typeface="+mn-ea"/>
                  <a:sym typeface="+mn-lt"/>
                </a:rPr>
                <a:t>框中选择粘贴，并选择只保留文字。</a:t>
              </a:r>
              <a:endParaRPr lang="zh-CN" altLang="en-US" sz="1200" b="1" dirty="0">
                <a:solidFill>
                  <a:schemeClr val="tx1">
                    <a:lumMod val="75000"/>
                    <a:lumOff val="25000"/>
                  </a:schemeClr>
                </a:solidFill>
                <a:cs typeface="+mn-ea"/>
                <a:sym typeface="+mn-lt"/>
              </a:endParaRPr>
            </a:p>
          </p:txBody>
        </p:sp>
      </p:grpSp>
      <p:grpSp>
        <p:nvGrpSpPr>
          <p:cNvPr id="9" name="组合 8"/>
          <p:cNvGrpSpPr/>
          <p:nvPr/>
        </p:nvGrpSpPr>
        <p:grpSpPr>
          <a:xfrm>
            <a:off x="1307743" y="2922145"/>
            <a:ext cx="6561653" cy="736045"/>
            <a:chOff x="2525417" y="3853299"/>
            <a:chExt cx="7463076" cy="1052209"/>
          </a:xfrm>
        </p:grpSpPr>
        <p:sp>
          <p:nvSpPr>
            <p:cNvPr id="36" name="圆角矩形 35"/>
            <p:cNvSpPr/>
            <p:nvPr/>
          </p:nvSpPr>
          <p:spPr>
            <a:xfrm>
              <a:off x="2525417" y="3853299"/>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3" name="文本框 32"/>
            <p:cNvSpPr txBox="1"/>
            <p:nvPr/>
          </p:nvSpPr>
          <p:spPr>
            <a:xfrm>
              <a:off x="2682460" y="3976855"/>
              <a:ext cx="6152520" cy="659971"/>
            </a:xfrm>
            <a:prstGeom prst="rect">
              <a:avLst/>
            </a:prstGeom>
            <a:noFill/>
          </p:spPr>
          <p:txBody>
            <a:bodyPr wrap="square" rtlCol="0">
              <a:spAutoFit/>
            </a:bodyPr>
            <a:lstStyle/>
            <a:p>
              <a:pPr indent="342900"/>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a:t>
              </a:r>
              <a:r>
                <a:rPr lang="zh-CN" altLang="en-US" sz="1200" dirty="0" smtClean="0">
                  <a:solidFill>
                    <a:schemeClr val="tx1">
                      <a:lumMod val="75000"/>
                      <a:lumOff val="25000"/>
                    </a:schemeClr>
                  </a:solidFill>
                  <a:cs typeface="+mn-ea"/>
                  <a:sym typeface="+mn-lt"/>
                </a:rPr>
                <a:t>，在此</a:t>
              </a:r>
              <a:r>
                <a:rPr lang="zh-CN" altLang="en-US" sz="1200" dirty="0">
                  <a:solidFill>
                    <a:schemeClr val="tx1">
                      <a:lumMod val="75000"/>
                      <a:lumOff val="25000"/>
                    </a:schemeClr>
                  </a:solidFill>
                  <a:cs typeface="+mn-ea"/>
                  <a:sym typeface="+mn-lt"/>
                </a:rPr>
                <a:t>框中选择粘贴，并选择只保留文字。</a:t>
              </a:r>
              <a:endParaRPr lang="zh-CN" altLang="en-US" sz="1200" b="1" dirty="0">
                <a:solidFill>
                  <a:schemeClr val="tx1">
                    <a:lumMod val="75000"/>
                    <a:lumOff val="25000"/>
                  </a:schemeClr>
                </a:solidFill>
                <a:cs typeface="+mn-ea"/>
                <a:sym typeface="+mn-lt"/>
              </a:endParaRPr>
            </a:p>
          </p:txBody>
        </p:sp>
      </p:grpSp>
      <p:grpSp>
        <p:nvGrpSpPr>
          <p:cNvPr id="10" name="组合 9"/>
          <p:cNvGrpSpPr/>
          <p:nvPr/>
        </p:nvGrpSpPr>
        <p:grpSpPr>
          <a:xfrm>
            <a:off x="1750124" y="3905431"/>
            <a:ext cx="6561653" cy="736045"/>
            <a:chOff x="3115259" y="5248106"/>
            <a:chExt cx="7463076" cy="1052209"/>
          </a:xfrm>
        </p:grpSpPr>
        <p:sp>
          <p:nvSpPr>
            <p:cNvPr id="37" name="圆角矩形 36"/>
            <p:cNvSpPr/>
            <p:nvPr/>
          </p:nvSpPr>
          <p:spPr>
            <a:xfrm>
              <a:off x="3115259" y="5248106"/>
              <a:ext cx="7463076" cy="1052209"/>
            </a:xfrm>
            <a:prstGeom prst="roundRect">
              <a:avLst>
                <a:gd name="adj" fmla="val 11892"/>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44" name="文本框 33"/>
            <p:cNvSpPr txBox="1"/>
            <p:nvPr/>
          </p:nvSpPr>
          <p:spPr>
            <a:xfrm>
              <a:off x="3206879" y="5394065"/>
              <a:ext cx="7243285" cy="659971"/>
            </a:xfrm>
            <a:prstGeom prst="rect">
              <a:avLst/>
            </a:prstGeom>
            <a:noFill/>
          </p:spPr>
          <p:txBody>
            <a:bodyPr wrap="square" rtlCol="0">
              <a:spAutoFit/>
            </a:bodyPr>
            <a:lstStyle/>
            <a:p>
              <a:pPr indent="342900"/>
              <a:r>
                <a:rPr lang="zh-CN" altLang="en-US" sz="12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zh-CN" altLang="en-US" sz="1200" b="1" dirty="0">
                <a:solidFill>
                  <a:schemeClr val="tx1">
                    <a:lumMod val="75000"/>
                    <a:lumOff val="25000"/>
                  </a:schemeClr>
                </a:solidFill>
                <a:cs typeface="+mn-ea"/>
                <a:sym typeface="+mn-lt"/>
              </a:endParaRPr>
            </a:p>
          </p:txBody>
        </p:sp>
      </p:grpSp>
      <p:grpSp>
        <p:nvGrpSpPr>
          <p:cNvPr id="3" name="组合 2"/>
          <p:cNvGrpSpPr/>
          <p:nvPr/>
        </p:nvGrpSpPr>
        <p:grpSpPr>
          <a:xfrm>
            <a:off x="796989" y="1153357"/>
            <a:ext cx="7540098" cy="554793"/>
            <a:chOff x="790009" y="1062617"/>
            <a:chExt cx="7540098" cy="554793"/>
          </a:xfrm>
        </p:grpSpPr>
        <p:grpSp>
          <p:nvGrpSpPr>
            <p:cNvPr id="2" name="组合 1"/>
            <p:cNvGrpSpPr/>
            <p:nvPr/>
          </p:nvGrpSpPr>
          <p:grpSpPr>
            <a:xfrm>
              <a:off x="790009" y="1062617"/>
              <a:ext cx="7540098" cy="554793"/>
              <a:chOff x="1053345" y="1373137"/>
              <a:chExt cx="10053464" cy="914033"/>
            </a:xfrm>
          </p:grpSpPr>
          <p:grpSp>
            <p:nvGrpSpPr>
              <p:cNvPr id="15" name="组合 14"/>
              <p:cNvGrpSpPr/>
              <p:nvPr/>
            </p:nvGrpSpPr>
            <p:grpSpPr>
              <a:xfrm>
                <a:off x="1053345" y="1373137"/>
                <a:ext cx="7917056" cy="914033"/>
                <a:chOff x="611187" y="1307273"/>
                <a:chExt cx="7917056" cy="914033"/>
              </a:xfrm>
            </p:grpSpPr>
            <p:sp>
              <p:nvSpPr>
                <p:cNvPr id="16" name="任意多边形 15"/>
                <p:cNvSpPr/>
                <p:nvPr/>
              </p:nvSpPr>
              <p:spPr>
                <a:xfrm>
                  <a:off x="611187"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7105">
                    <a:spcBef>
                      <a:spcPct val="0"/>
                    </a:spcBef>
                    <a:spcAft>
                      <a:spcPct val="35000"/>
                    </a:spcAft>
                  </a:pPr>
                  <a:endParaRPr lang="zh-CN" altLang="en-US" sz="2000">
                    <a:cs typeface="+mn-ea"/>
                    <a:sym typeface="+mn-lt"/>
                  </a:endParaRPr>
                </a:p>
              </p:txBody>
            </p:sp>
            <p:sp>
              <p:nvSpPr>
                <p:cNvPr id="17" name="任意多边形 16"/>
                <p:cNvSpPr/>
                <p:nvPr/>
              </p:nvSpPr>
              <p:spPr>
                <a:xfrm>
                  <a:off x="2286916"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095" rIns="74493" bIns="58095" numCol="1" spcCol="1270" anchor="ctr" anchorCtr="0">
                  <a:noAutofit/>
                </a:bodyPr>
                <a:lstStyle/>
                <a:p>
                  <a:pPr algn="ctr" defTabSz="400050">
                    <a:spcBef>
                      <a:spcPct val="0"/>
                    </a:spcBef>
                    <a:spcAft>
                      <a:spcPct val="35000"/>
                    </a:spcAft>
                  </a:pPr>
                  <a:endParaRPr lang="zh-CN" altLang="en-US" sz="800">
                    <a:cs typeface="+mn-ea"/>
                    <a:sym typeface="+mn-lt"/>
                  </a:endParaRPr>
                </a:p>
              </p:txBody>
            </p:sp>
            <p:sp>
              <p:nvSpPr>
                <p:cNvPr id="18" name="任意多边形 17"/>
                <p:cNvSpPr/>
                <p:nvPr/>
              </p:nvSpPr>
              <p:spPr>
                <a:xfrm>
                  <a:off x="2739363"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83" tIns="134883" rIns="134883" bIns="134883" numCol="1" spcCol="1270" anchor="ctr" anchorCtr="0">
                  <a:noAutofit/>
                </a:bodyPr>
                <a:lstStyle/>
                <a:p>
                  <a:pPr algn="ctr" defTabSz="1000125">
                    <a:spcBef>
                      <a:spcPct val="0"/>
                    </a:spcBef>
                    <a:spcAft>
                      <a:spcPct val="35000"/>
                    </a:spcAft>
                  </a:pPr>
                  <a:endParaRPr lang="zh-CN" altLang="en-US" sz="2000">
                    <a:cs typeface="+mn-ea"/>
                    <a:sym typeface="+mn-lt"/>
                  </a:endParaRPr>
                </a:p>
              </p:txBody>
            </p:sp>
            <p:sp>
              <p:nvSpPr>
                <p:cNvPr id="19" name="任意多边形 18"/>
                <p:cNvSpPr/>
                <p:nvPr/>
              </p:nvSpPr>
              <p:spPr>
                <a:xfrm>
                  <a:off x="4419662"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095" rIns="74493" bIns="58095" numCol="1" spcCol="1270" anchor="ctr" anchorCtr="0">
                  <a:noAutofit/>
                </a:bodyPr>
                <a:lstStyle/>
                <a:p>
                  <a:pPr algn="ctr" defTabSz="400050">
                    <a:spcBef>
                      <a:spcPct val="0"/>
                    </a:spcBef>
                    <a:spcAft>
                      <a:spcPct val="35000"/>
                    </a:spcAft>
                  </a:pPr>
                  <a:endParaRPr lang="zh-CN" altLang="en-US" sz="800">
                    <a:cs typeface="+mn-ea"/>
                    <a:sym typeface="+mn-lt"/>
                  </a:endParaRPr>
                </a:p>
              </p:txBody>
            </p:sp>
            <p:sp>
              <p:nvSpPr>
                <p:cNvPr id="20" name="任意多边形 19"/>
                <p:cNvSpPr/>
                <p:nvPr/>
              </p:nvSpPr>
              <p:spPr>
                <a:xfrm>
                  <a:off x="4881250"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7105">
                    <a:spcBef>
                      <a:spcPct val="0"/>
                    </a:spcBef>
                    <a:spcAft>
                      <a:spcPct val="35000"/>
                    </a:spcAft>
                  </a:pPr>
                  <a:endParaRPr lang="zh-CN" altLang="en-US" sz="2000">
                    <a:cs typeface="+mn-ea"/>
                    <a:sym typeface="+mn-lt"/>
                  </a:endParaRPr>
                </a:p>
              </p:txBody>
            </p:sp>
            <p:sp>
              <p:nvSpPr>
                <p:cNvPr id="21" name="任意多边形 20"/>
                <p:cNvSpPr/>
                <p:nvPr/>
              </p:nvSpPr>
              <p:spPr>
                <a:xfrm>
                  <a:off x="6552407" y="1575389"/>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095" rIns="74493" bIns="58095" numCol="1" spcCol="1270" anchor="ctr" anchorCtr="0">
                  <a:noAutofit/>
                </a:bodyPr>
                <a:lstStyle/>
                <a:p>
                  <a:pPr algn="ctr" defTabSz="400050">
                    <a:spcBef>
                      <a:spcPct val="0"/>
                    </a:spcBef>
                    <a:spcAft>
                      <a:spcPct val="35000"/>
                    </a:spcAft>
                  </a:pPr>
                  <a:endParaRPr lang="zh-CN" altLang="en-US" sz="800">
                    <a:cs typeface="+mn-ea"/>
                    <a:sym typeface="+mn-lt"/>
                  </a:endParaRPr>
                </a:p>
              </p:txBody>
            </p:sp>
            <p:sp>
              <p:nvSpPr>
                <p:cNvPr id="22" name="任意多边形 21"/>
                <p:cNvSpPr/>
                <p:nvPr/>
              </p:nvSpPr>
              <p:spPr>
                <a:xfrm>
                  <a:off x="7004854" y="1307273"/>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7105">
                    <a:spcBef>
                      <a:spcPct val="0"/>
                    </a:spcBef>
                    <a:spcAft>
                      <a:spcPct val="35000"/>
                    </a:spcAft>
                  </a:pPr>
                  <a:endParaRPr lang="zh-CN" altLang="en-US" sz="2000">
                    <a:cs typeface="+mn-ea"/>
                    <a:sym typeface="+mn-lt"/>
                  </a:endParaRPr>
                </a:p>
              </p:txBody>
            </p:sp>
            <p:sp>
              <p:nvSpPr>
                <p:cNvPr id="23" name="文本框 20"/>
                <p:cNvSpPr txBox="1"/>
                <p:nvPr/>
              </p:nvSpPr>
              <p:spPr>
                <a:xfrm>
                  <a:off x="615756" y="1545350"/>
                  <a:ext cx="1514251" cy="456362"/>
                </a:xfrm>
                <a:prstGeom prst="rect">
                  <a:avLst/>
                </a:prstGeom>
                <a:noFill/>
              </p:spPr>
              <p:txBody>
                <a:bodyPr wrap="square" rtlCol="0">
                  <a:spAutoFit/>
                </a:bodyPr>
                <a:lstStyle/>
                <a:p>
                  <a:pPr algn="ctr"/>
                  <a:r>
                    <a:rPr lang="en-US" altLang="zh-CN" sz="1200" b="1" dirty="0" smtClean="0">
                      <a:solidFill>
                        <a:schemeClr val="bg1"/>
                      </a:solidFill>
                      <a:cs typeface="+mn-ea"/>
                      <a:sym typeface="+mn-lt"/>
                    </a:rPr>
                    <a:t>01 </a:t>
                  </a:r>
                  <a:r>
                    <a:rPr lang="zh-CN" altLang="en-US" sz="1200" b="1" dirty="0" smtClean="0">
                      <a:solidFill>
                        <a:schemeClr val="bg1"/>
                      </a:solidFill>
                      <a:cs typeface="+mn-ea"/>
                      <a:sym typeface="+mn-lt"/>
                    </a:rPr>
                    <a:t>输入内容</a:t>
                  </a:r>
                </a:p>
              </p:txBody>
            </p:sp>
            <p:sp>
              <p:nvSpPr>
                <p:cNvPr id="24" name="文本框 21"/>
                <p:cNvSpPr txBox="1"/>
                <p:nvPr/>
              </p:nvSpPr>
              <p:spPr>
                <a:xfrm>
                  <a:off x="2743932" y="1545350"/>
                  <a:ext cx="1514251" cy="456362"/>
                </a:xfrm>
                <a:prstGeom prst="rect">
                  <a:avLst/>
                </a:prstGeom>
                <a:noFill/>
              </p:spPr>
              <p:txBody>
                <a:bodyPr wrap="square" rtlCol="0">
                  <a:spAutoFit/>
                </a:bodyPr>
                <a:lstStyle/>
                <a:p>
                  <a:pPr algn="ctr"/>
                  <a:r>
                    <a:rPr lang="en-US" altLang="zh-CN" sz="1200" b="1" dirty="0" smtClean="0">
                      <a:solidFill>
                        <a:schemeClr val="bg1"/>
                      </a:solidFill>
                      <a:cs typeface="+mn-ea"/>
                      <a:sym typeface="+mn-lt"/>
                    </a:rPr>
                    <a:t>02 </a:t>
                  </a:r>
                  <a:r>
                    <a:rPr lang="zh-CN" altLang="en-US" sz="1200" b="1" dirty="0" smtClean="0">
                      <a:solidFill>
                        <a:schemeClr val="bg1"/>
                      </a:solidFill>
                      <a:cs typeface="+mn-ea"/>
                      <a:sym typeface="+mn-lt"/>
                    </a:rPr>
                    <a:t>输入</a:t>
                  </a:r>
                  <a:r>
                    <a:rPr lang="zh-CN" altLang="en-US" sz="1200" b="1" dirty="0">
                      <a:solidFill>
                        <a:schemeClr val="bg1"/>
                      </a:solidFill>
                      <a:cs typeface="+mn-ea"/>
                      <a:sym typeface="+mn-lt"/>
                    </a:rPr>
                    <a:t>内容</a:t>
                  </a:r>
                </a:p>
              </p:txBody>
            </p:sp>
            <p:sp>
              <p:nvSpPr>
                <p:cNvPr id="25" name="文本框 22"/>
                <p:cNvSpPr txBox="1"/>
                <p:nvPr/>
              </p:nvSpPr>
              <p:spPr>
                <a:xfrm>
                  <a:off x="4885819" y="1532932"/>
                  <a:ext cx="1514251" cy="456362"/>
                </a:xfrm>
                <a:prstGeom prst="rect">
                  <a:avLst/>
                </a:prstGeom>
                <a:noFill/>
              </p:spPr>
              <p:txBody>
                <a:bodyPr wrap="square" rtlCol="0">
                  <a:spAutoFit/>
                </a:bodyPr>
                <a:lstStyle/>
                <a:p>
                  <a:pPr algn="ctr"/>
                  <a:r>
                    <a:rPr lang="en-US" altLang="zh-CN" sz="1200" b="1" dirty="0" smtClean="0">
                      <a:solidFill>
                        <a:schemeClr val="bg1"/>
                      </a:solidFill>
                      <a:cs typeface="+mn-ea"/>
                      <a:sym typeface="+mn-lt"/>
                    </a:rPr>
                    <a:t>03 </a:t>
                  </a:r>
                  <a:r>
                    <a:rPr lang="zh-CN" altLang="en-US" sz="1200" b="1" dirty="0" smtClean="0">
                      <a:solidFill>
                        <a:schemeClr val="bg1"/>
                      </a:solidFill>
                      <a:cs typeface="+mn-ea"/>
                      <a:sym typeface="+mn-lt"/>
                    </a:rPr>
                    <a:t>输入</a:t>
                  </a:r>
                  <a:r>
                    <a:rPr lang="zh-CN" altLang="en-US" sz="1200" b="1" dirty="0">
                      <a:solidFill>
                        <a:schemeClr val="bg1"/>
                      </a:solidFill>
                      <a:cs typeface="+mn-ea"/>
                      <a:sym typeface="+mn-lt"/>
                    </a:rPr>
                    <a:t>内容</a:t>
                  </a:r>
                </a:p>
              </p:txBody>
            </p:sp>
            <p:sp>
              <p:nvSpPr>
                <p:cNvPr id="26" name="文本框 23"/>
                <p:cNvSpPr txBox="1"/>
                <p:nvPr/>
              </p:nvSpPr>
              <p:spPr>
                <a:xfrm>
                  <a:off x="7009423" y="1545350"/>
                  <a:ext cx="1514251" cy="456362"/>
                </a:xfrm>
                <a:prstGeom prst="rect">
                  <a:avLst/>
                </a:prstGeom>
                <a:noFill/>
              </p:spPr>
              <p:txBody>
                <a:bodyPr wrap="square" rtlCol="0">
                  <a:spAutoFit/>
                </a:bodyPr>
                <a:lstStyle/>
                <a:p>
                  <a:pPr algn="ctr"/>
                  <a:r>
                    <a:rPr lang="en-US" altLang="zh-CN" sz="1200" b="1" dirty="0" smtClean="0">
                      <a:solidFill>
                        <a:schemeClr val="bg1"/>
                      </a:solidFill>
                      <a:cs typeface="+mn-ea"/>
                      <a:sym typeface="+mn-lt"/>
                    </a:rPr>
                    <a:t>04 </a:t>
                  </a:r>
                  <a:r>
                    <a:rPr lang="zh-CN" altLang="en-US" sz="1200" b="1" dirty="0" smtClean="0">
                      <a:solidFill>
                        <a:schemeClr val="bg1"/>
                      </a:solidFill>
                      <a:cs typeface="+mn-ea"/>
                      <a:sym typeface="+mn-lt"/>
                    </a:rPr>
                    <a:t>输入内容</a:t>
                  </a:r>
                  <a:endParaRPr lang="zh-CN" altLang="en-US" sz="1200" b="1" dirty="0">
                    <a:solidFill>
                      <a:schemeClr val="bg1"/>
                    </a:solidFill>
                    <a:cs typeface="+mn-ea"/>
                    <a:sym typeface="+mn-lt"/>
                  </a:endParaRPr>
                </a:p>
              </p:txBody>
            </p:sp>
          </p:grpSp>
          <p:sp>
            <p:nvSpPr>
              <p:cNvPr id="45" name="任意多边形 44"/>
              <p:cNvSpPr/>
              <p:nvPr/>
            </p:nvSpPr>
            <p:spPr>
              <a:xfrm>
                <a:off x="9130973" y="1641253"/>
                <a:ext cx="322958" cy="377800"/>
              </a:xfrm>
              <a:custGeom>
                <a:avLst/>
                <a:gdLst>
                  <a:gd name="connsiteX0" fmla="*/ 0 w 248310"/>
                  <a:gd name="connsiteY0" fmla="*/ 58095 h 290476"/>
                  <a:gd name="connsiteX1" fmla="*/ 124155 w 248310"/>
                  <a:gd name="connsiteY1" fmla="*/ 58095 h 290476"/>
                  <a:gd name="connsiteX2" fmla="*/ 124155 w 248310"/>
                  <a:gd name="connsiteY2" fmla="*/ 0 h 290476"/>
                  <a:gd name="connsiteX3" fmla="*/ 248310 w 248310"/>
                  <a:gd name="connsiteY3" fmla="*/ 145238 h 290476"/>
                  <a:gd name="connsiteX4" fmla="*/ 124155 w 248310"/>
                  <a:gd name="connsiteY4" fmla="*/ 290476 h 290476"/>
                  <a:gd name="connsiteX5" fmla="*/ 124155 w 248310"/>
                  <a:gd name="connsiteY5" fmla="*/ 232381 h 290476"/>
                  <a:gd name="connsiteX6" fmla="*/ 0 w 248310"/>
                  <a:gd name="connsiteY6" fmla="*/ 232381 h 290476"/>
                  <a:gd name="connsiteX7" fmla="*/ 0 w 248310"/>
                  <a:gd name="connsiteY7" fmla="*/ 58095 h 29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10" h="290476">
                    <a:moveTo>
                      <a:pt x="0" y="58095"/>
                    </a:moveTo>
                    <a:lnTo>
                      <a:pt x="124155" y="58095"/>
                    </a:lnTo>
                    <a:lnTo>
                      <a:pt x="124155" y="0"/>
                    </a:lnTo>
                    <a:lnTo>
                      <a:pt x="248310" y="145238"/>
                    </a:lnTo>
                    <a:lnTo>
                      <a:pt x="124155" y="290476"/>
                    </a:lnTo>
                    <a:lnTo>
                      <a:pt x="124155" y="232381"/>
                    </a:lnTo>
                    <a:lnTo>
                      <a:pt x="0" y="232381"/>
                    </a:lnTo>
                    <a:lnTo>
                      <a:pt x="0" y="58095"/>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8095" rIns="74493" bIns="58095" numCol="1" spcCol="1270" anchor="ctr" anchorCtr="0">
                <a:noAutofit/>
              </a:bodyPr>
              <a:lstStyle/>
              <a:p>
                <a:pPr algn="ctr" defTabSz="400050">
                  <a:spcBef>
                    <a:spcPct val="0"/>
                  </a:spcBef>
                  <a:spcAft>
                    <a:spcPct val="35000"/>
                  </a:spcAft>
                </a:pPr>
                <a:endParaRPr lang="zh-CN" altLang="en-US" sz="800">
                  <a:cs typeface="+mn-ea"/>
                  <a:sym typeface="+mn-lt"/>
                </a:endParaRPr>
              </a:p>
            </p:txBody>
          </p:sp>
          <p:sp>
            <p:nvSpPr>
              <p:cNvPr id="46" name="任意多边形 45"/>
              <p:cNvSpPr/>
              <p:nvPr/>
            </p:nvSpPr>
            <p:spPr>
              <a:xfrm>
                <a:off x="9583420" y="1373137"/>
                <a:ext cx="1523389" cy="914033"/>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073" tIns="131073" rIns="131073" bIns="131073" numCol="1" spcCol="1270" anchor="ctr" anchorCtr="0">
                <a:noAutofit/>
              </a:bodyPr>
              <a:lstStyle/>
              <a:p>
                <a:pPr algn="ctr" defTabSz="967105">
                  <a:spcBef>
                    <a:spcPct val="0"/>
                  </a:spcBef>
                  <a:spcAft>
                    <a:spcPct val="35000"/>
                  </a:spcAft>
                </a:pPr>
                <a:endParaRPr lang="zh-CN" altLang="en-US" sz="2000">
                  <a:cs typeface="+mn-ea"/>
                  <a:sym typeface="+mn-lt"/>
                </a:endParaRPr>
              </a:p>
            </p:txBody>
          </p:sp>
        </p:grpSp>
        <p:sp>
          <p:nvSpPr>
            <p:cNvPr id="47" name="文本框 23"/>
            <p:cNvSpPr txBox="1"/>
            <p:nvPr/>
          </p:nvSpPr>
          <p:spPr>
            <a:xfrm>
              <a:off x="7194419" y="1203871"/>
              <a:ext cx="1135688" cy="253916"/>
            </a:xfrm>
            <a:prstGeom prst="rect">
              <a:avLst/>
            </a:prstGeom>
            <a:noFill/>
          </p:spPr>
          <p:txBody>
            <a:bodyPr wrap="square" lIns="68580" tIns="34290" rIns="68580" bIns="34290" rtlCol="0">
              <a:spAutoFit/>
            </a:bodyPr>
            <a:lstStyle/>
            <a:p>
              <a:pPr algn="ctr"/>
              <a:r>
                <a:rPr lang="en-US" altLang="zh-CN" sz="1200" b="1" dirty="0" smtClean="0">
                  <a:solidFill>
                    <a:schemeClr val="bg1"/>
                  </a:solidFill>
                  <a:cs typeface="+mn-ea"/>
                  <a:sym typeface="+mn-lt"/>
                </a:rPr>
                <a:t>05 </a:t>
              </a:r>
              <a:r>
                <a:rPr lang="zh-CN" altLang="en-US" sz="1200" b="1" dirty="0" smtClean="0">
                  <a:solidFill>
                    <a:schemeClr val="bg1"/>
                  </a:solidFill>
                  <a:cs typeface="+mn-ea"/>
                  <a:sym typeface="+mn-lt"/>
                </a:rPr>
                <a:t>输入内容</a:t>
              </a:r>
              <a:endParaRPr lang="zh-CN" altLang="en-US" sz="1200" b="1" dirty="0">
                <a:solidFill>
                  <a:schemeClr val="bg1"/>
                </a:solidFill>
                <a:cs typeface="+mn-ea"/>
                <a:sym typeface="+mn-lt"/>
              </a:endParaRPr>
            </a:p>
          </p:txBody>
        </p:sp>
      </p:grpSp>
      <p:sp>
        <p:nvSpPr>
          <p:cNvPr id="31" name="任意多边形 30"/>
          <p:cNvSpPr/>
          <p:nvPr/>
        </p:nvSpPr>
        <p:spPr>
          <a:xfrm>
            <a:off x="6479126" y="2354579"/>
            <a:ext cx="772421" cy="566036"/>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8021" tIns="34290" rIns="168021" bIns="181394" numCol="1" spcCol="953" anchor="ctr" anchorCtr="0">
            <a:noAutofit/>
          </a:bodyPr>
          <a:lstStyle/>
          <a:p>
            <a:pPr algn="ctr" defTabSz="1200150">
              <a:lnSpc>
                <a:spcPct val="90000"/>
              </a:lnSpc>
              <a:spcBef>
                <a:spcPct val="0"/>
              </a:spcBef>
              <a:spcAft>
                <a:spcPct val="35000"/>
              </a:spcAft>
            </a:pPr>
            <a:endParaRPr lang="zh-CN" altLang="en-US" sz="2700">
              <a:cs typeface="+mn-ea"/>
              <a:sym typeface="+mn-lt"/>
            </a:endParaRPr>
          </a:p>
        </p:txBody>
      </p:sp>
      <p:sp>
        <p:nvSpPr>
          <p:cNvPr id="32" name="任意多边形 31"/>
          <p:cNvSpPr/>
          <p:nvPr/>
        </p:nvSpPr>
        <p:spPr>
          <a:xfrm>
            <a:off x="6902655" y="3338974"/>
            <a:ext cx="772421" cy="566036"/>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8021" tIns="34290" rIns="168021" bIns="181394" numCol="1" spcCol="953" anchor="ctr" anchorCtr="0">
            <a:noAutofit/>
          </a:bodyPr>
          <a:lstStyle/>
          <a:p>
            <a:pPr algn="ctr" defTabSz="1200150">
              <a:lnSpc>
                <a:spcPct val="90000"/>
              </a:lnSpc>
              <a:spcBef>
                <a:spcPct val="0"/>
              </a:spcBef>
              <a:spcAft>
                <a:spcPct val="35000"/>
              </a:spcAft>
            </a:pPr>
            <a:endParaRPr lang="zh-CN" altLang="en-US" sz="270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00113" y="1431925"/>
            <a:ext cx="734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cs typeface="+mn-ea"/>
              <a:sym typeface="+mn-lt"/>
            </a:endParaRPr>
          </a:p>
        </p:txBody>
      </p:sp>
      <p:grpSp>
        <p:nvGrpSpPr>
          <p:cNvPr id="4" name="组合 3"/>
          <p:cNvGrpSpPr/>
          <p:nvPr/>
        </p:nvGrpSpPr>
        <p:grpSpPr>
          <a:xfrm>
            <a:off x="3738563" y="1733550"/>
            <a:ext cx="1258887" cy="1085850"/>
            <a:chOff x="3738563" y="1733550"/>
            <a:chExt cx="1258887" cy="1085850"/>
          </a:xfrm>
        </p:grpSpPr>
        <p:sp>
          <p:nvSpPr>
            <p:cNvPr id="26" name="六边形 2"/>
            <p:cNvSpPr>
              <a:spLocks noChangeArrowheads="1"/>
            </p:cNvSpPr>
            <p:nvPr/>
          </p:nvSpPr>
          <p:spPr bwMode="auto">
            <a:xfrm>
              <a:off x="3738563" y="1733550"/>
              <a:ext cx="1258887" cy="1085850"/>
            </a:xfrm>
            <a:prstGeom prst="hexagon">
              <a:avLst>
                <a:gd name="adj" fmla="val 24991"/>
                <a:gd name="vf" fmla="val 115470"/>
              </a:avLst>
            </a:prstGeom>
            <a:solidFill>
              <a:schemeClr val="accent2"/>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mn-lt"/>
                <a:ea typeface="+mn-ea"/>
                <a:cs typeface="+mn-ea"/>
                <a:sym typeface="+mn-lt"/>
              </a:endParaRPr>
            </a:p>
          </p:txBody>
        </p:sp>
        <p:sp>
          <p:nvSpPr>
            <p:cNvPr id="30" name="矩形 6"/>
            <p:cNvSpPr>
              <a:spLocks noChangeArrowheads="1"/>
            </p:cNvSpPr>
            <p:nvPr/>
          </p:nvSpPr>
          <p:spPr bwMode="auto">
            <a:xfrm>
              <a:off x="4043488" y="205740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Tx/>
                <a:buNone/>
              </a:pPr>
              <a:r>
                <a:rPr lang="zh-CN" altLang="en-US" sz="1800" b="1" dirty="0">
                  <a:solidFill>
                    <a:prstClr val="white"/>
                  </a:solidFill>
                  <a:latin typeface="+mn-lt"/>
                  <a:ea typeface="+mn-ea"/>
                  <a:cs typeface="+mn-ea"/>
                  <a:sym typeface="+mn-lt"/>
                </a:rPr>
                <a:t>标题</a:t>
              </a:r>
            </a:p>
          </p:txBody>
        </p:sp>
      </p:grpSp>
      <p:grpSp>
        <p:nvGrpSpPr>
          <p:cNvPr id="2" name="组合 1"/>
          <p:cNvGrpSpPr/>
          <p:nvPr/>
        </p:nvGrpSpPr>
        <p:grpSpPr>
          <a:xfrm>
            <a:off x="3738563" y="2857500"/>
            <a:ext cx="1258887" cy="1085850"/>
            <a:chOff x="3738563" y="2857500"/>
            <a:chExt cx="1258887" cy="1085850"/>
          </a:xfrm>
        </p:grpSpPr>
        <p:sp>
          <p:nvSpPr>
            <p:cNvPr id="28" name="六边形 4"/>
            <p:cNvSpPr>
              <a:spLocks noChangeArrowheads="1"/>
            </p:cNvSpPr>
            <p:nvPr/>
          </p:nvSpPr>
          <p:spPr bwMode="auto">
            <a:xfrm>
              <a:off x="3738563" y="2857500"/>
              <a:ext cx="1258887" cy="1085850"/>
            </a:xfrm>
            <a:prstGeom prst="hexagon">
              <a:avLst>
                <a:gd name="adj" fmla="val 24991"/>
                <a:gd name="vf" fmla="val 115470"/>
              </a:avLst>
            </a:prstGeom>
            <a:solidFill>
              <a:schemeClr val="accent4"/>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mn-lt"/>
                <a:ea typeface="+mn-ea"/>
                <a:cs typeface="+mn-ea"/>
                <a:sym typeface="+mn-lt"/>
              </a:endParaRPr>
            </a:p>
          </p:txBody>
        </p:sp>
        <p:sp>
          <p:nvSpPr>
            <p:cNvPr id="31" name="矩形 7"/>
            <p:cNvSpPr>
              <a:spLocks noChangeArrowheads="1"/>
            </p:cNvSpPr>
            <p:nvPr/>
          </p:nvSpPr>
          <p:spPr bwMode="auto">
            <a:xfrm>
              <a:off x="4043488" y="318135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Tx/>
                <a:buNone/>
              </a:pPr>
              <a:r>
                <a:rPr lang="zh-CN" altLang="en-US" sz="1800" b="1" dirty="0">
                  <a:solidFill>
                    <a:prstClr val="white"/>
                  </a:solidFill>
                  <a:latin typeface="+mn-lt"/>
                  <a:ea typeface="+mn-ea"/>
                  <a:cs typeface="+mn-ea"/>
                  <a:sym typeface="+mn-lt"/>
                </a:rPr>
                <a:t>标题</a:t>
              </a:r>
            </a:p>
          </p:txBody>
        </p:sp>
      </p:grpSp>
      <p:grpSp>
        <p:nvGrpSpPr>
          <p:cNvPr id="5" name="组合 4"/>
          <p:cNvGrpSpPr/>
          <p:nvPr/>
        </p:nvGrpSpPr>
        <p:grpSpPr>
          <a:xfrm>
            <a:off x="2700338" y="2276475"/>
            <a:ext cx="1258887" cy="1085850"/>
            <a:chOff x="2700338" y="2276475"/>
            <a:chExt cx="1258887" cy="1085850"/>
          </a:xfrm>
        </p:grpSpPr>
        <p:sp>
          <p:nvSpPr>
            <p:cNvPr id="27" name="六边形 3"/>
            <p:cNvSpPr>
              <a:spLocks noChangeArrowheads="1"/>
            </p:cNvSpPr>
            <p:nvPr/>
          </p:nvSpPr>
          <p:spPr bwMode="auto">
            <a:xfrm>
              <a:off x="2700338" y="2276475"/>
              <a:ext cx="1258887" cy="1085850"/>
            </a:xfrm>
            <a:prstGeom prst="hexagon">
              <a:avLst>
                <a:gd name="adj" fmla="val 24991"/>
                <a:gd name="vf" fmla="val 115470"/>
              </a:avLst>
            </a:prstGeom>
            <a:solidFill>
              <a:schemeClr val="accent1"/>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mn-lt"/>
                <a:ea typeface="+mn-ea"/>
                <a:cs typeface="+mn-ea"/>
                <a:sym typeface="+mn-lt"/>
              </a:endParaRPr>
            </a:p>
          </p:txBody>
        </p:sp>
        <p:sp>
          <p:nvSpPr>
            <p:cNvPr id="32" name="矩形 8"/>
            <p:cNvSpPr>
              <a:spLocks noChangeArrowheads="1"/>
            </p:cNvSpPr>
            <p:nvPr/>
          </p:nvSpPr>
          <p:spPr bwMode="auto">
            <a:xfrm>
              <a:off x="2839983" y="2527354"/>
              <a:ext cx="1005068"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r>
                <a:rPr lang="en-US" altLang="zh-CN" b="1" smtClean="0">
                  <a:solidFill>
                    <a:prstClr val="white"/>
                  </a:solidFill>
                  <a:latin typeface="+mn-lt"/>
                  <a:ea typeface="+mn-ea"/>
                  <a:cs typeface="+mn-ea"/>
                  <a:sym typeface="+mn-lt"/>
                </a:rPr>
                <a:t>60%</a:t>
              </a:r>
              <a:endParaRPr lang="zh-CN" altLang="en-US" b="1" smtClean="0">
                <a:solidFill>
                  <a:prstClr val="white"/>
                </a:solidFill>
                <a:latin typeface="+mn-lt"/>
                <a:ea typeface="+mn-ea"/>
                <a:cs typeface="+mn-ea"/>
                <a:sym typeface="+mn-lt"/>
              </a:endParaRPr>
            </a:p>
          </p:txBody>
        </p:sp>
      </p:grpSp>
      <p:grpSp>
        <p:nvGrpSpPr>
          <p:cNvPr id="6" name="组合 5"/>
          <p:cNvGrpSpPr/>
          <p:nvPr/>
        </p:nvGrpSpPr>
        <p:grpSpPr>
          <a:xfrm>
            <a:off x="4779965" y="2276475"/>
            <a:ext cx="1258887" cy="1085850"/>
            <a:chOff x="4779965" y="2276475"/>
            <a:chExt cx="1258887" cy="1085850"/>
          </a:xfrm>
        </p:grpSpPr>
        <p:sp>
          <p:nvSpPr>
            <p:cNvPr id="29" name="六边形 5"/>
            <p:cNvSpPr>
              <a:spLocks noChangeArrowheads="1"/>
            </p:cNvSpPr>
            <p:nvPr/>
          </p:nvSpPr>
          <p:spPr bwMode="auto">
            <a:xfrm>
              <a:off x="4779965" y="2276475"/>
              <a:ext cx="1258887" cy="1085850"/>
            </a:xfrm>
            <a:prstGeom prst="hexagon">
              <a:avLst>
                <a:gd name="adj" fmla="val 24991"/>
                <a:gd name="vf" fmla="val 115470"/>
              </a:avLst>
            </a:prstGeom>
            <a:solidFill>
              <a:schemeClr val="accent3"/>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mn-lt"/>
                <a:ea typeface="+mn-ea"/>
                <a:cs typeface="+mn-ea"/>
                <a:sym typeface="+mn-lt"/>
              </a:endParaRPr>
            </a:p>
          </p:txBody>
        </p:sp>
        <p:sp>
          <p:nvSpPr>
            <p:cNvPr id="33" name="矩形 9"/>
            <p:cNvSpPr>
              <a:spLocks noChangeArrowheads="1"/>
            </p:cNvSpPr>
            <p:nvPr/>
          </p:nvSpPr>
          <p:spPr bwMode="auto">
            <a:xfrm>
              <a:off x="4919601" y="2527354"/>
              <a:ext cx="1005068"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fontAlgn="base" hangingPunct="1">
                <a:spcBef>
                  <a:spcPct val="0"/>
                </a:spcBef>
                <a:spcAft>
                  <a:spcPct val="0"/>
                </a:spcAft>
                <a:buFont typeface="Arial" panose="020B0604020202020204" pitchFamily="34" charset="0"/>
                <a:buNone/>
              </a:pPr>
              <a:r>
                <a:rPr lang="en-US" altLang="zh-CN" b="1" smtClean="0">
                  <a:solidFill>
                    <a:prstClr val="white"/>
                  </a:solidFill>
                  <a:latin typeface="+mn-lt"/>
                  <a:ea typeface="+mn-ea"/>
                  <a:cs typeface="+mn-ea"/>
                  <a:sym typeface="+mn-lt"/>
                </a:rPr>
                <a:t>40%</a:t>
              </a:r>
              <a:endParaRPr lang="zh-CN" altLang="en-US" b="1" smtClean="0">
                <a:solidFill>
                  <a:prstClr val="white"/>
                </a:solidFill>
                <a:latin typeface="+mn-lt"/>
                <a:ea typeface="+mn-ea"/>
                <a:cs typeface="+mn-ea"/>
                <a:sym typeface="+mn-lt"/>
              </a:endParaRPr>
            </a:p>
          </p:txBody>
        </p:sp>
      </p:grpSp>
      <p:sp>
        <p:nvSpPr>
          <p:cNvPr id="34" name="TextBox 10"/>
          <p:cNvSpPr>
            <a:spLocks noChangeArrowheads="1"/>
          </p:cNvSpPr>
          <p:nvPr/>
        </p:nvSpPr>
        <p:spPr bwMode="auto">
          <a:xfrm>
            <a:off x="1212850" y="1431925"/>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latin typeface="+mn-lt"/>
                <a:ea typeface="+mn-ea"/>
                <a:cs typeface="+mn-ea"/>
                <a:sym typeface="+mn-lt"/>
              </a:rPr>
              <a:t>单击此处添加文本单击此处添加文本单击此处添加文本单击此处添加</a:t>
            </a:r>
            <a:r>
              <a:rPr lang="zh-CN" altLang="en-US" sz="1400" dirty="0" smtClean="0">
                <a:solidFill>
                  <a:prstClr val="black">
                    <a:lumMod val="75000"/>
                    <a:lumOff val="25000"/>
                  </a:prstClr>
                </a:solidFill>
                <a:latin typeface="+mn-lt"/>
                <a:ea typeface="+mn-ea"/>
                <a:cs typeface="+mn-ea"/>
                <a:sym typeface="+mn-lt"/>
              </a:rPr>
              <a:t>文本</a:t>
            </a:r>
            <a:endParaRPr lang="zh-CN" altLang="en-US" sz="1400" dirty="0">
              <a:solidFill>
                <a:prstClr val="black">
                  <a:lumMod val="75000"/>
                  <a:lumOff val="25000"/>
                </a:prstClr>
              </a:solidFill>
              <a:latin typeface="+mn-lt"/>
              <a:ea typeface="+mn-ea"/>
              <a:cs typeface="+mn-ea"/>
              <a:sym typeface="+mn-lt"/>
            </a:endParaRPr>
          </a:p>
        </p:txBody>
      </p:sp>
      <p:sp>
        <p:nvSpPr>
          <p:cNvPr id="35" name="TextBox 11"/>
          <p:cNvSpPr>
            <a:spLocks noChangeArrowheads="1"/>
          </p:cNvSpPr>
          <p:nvPr/>
        </p:nvSpPr>
        <p:spPr bwMode="auto">
          <a:xfrm>
            <a:off x="1212850"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latin typeface="+mn-lt"/>
                <a:ea typeface="+mn-ea"/>
                <a:cs typeface="+mn-ea"/>
                <a:sym typeface="+mn-lt"/>
              </a:rPr>
              <a:t>单击此处添加文本单击此处添加文本单击此处添加文本单击此处添加文本</a:t>
            </a:r>
          </a:p>
        </p:txBody>
      </p:sp>
      <p:sp>
        <p:nvSpPr>
          <p:cNvPr id="36" name="TextBox 12"/>
          <p:cNvSpPr>
            <a:spLocks noChangeArrowheads="1"/>
          </p:cNvSpPr>
          <p:nvPr/>
        </p:nvSpPr>
        <p:spPr bwMode="auto">
          <a:xfrm>
            <a:off x="5584825" y="1433512"/>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latin typeface="+mn-lt"/>
                <a:ea typeface="+mn-ea"/>
                <a:cs typeface="+mn-ea"/>
                <a:sym typeface="+mn-lt"/>
              </a:rPr>
              <a:t>单击此处添加文本单击此处添加文本单击此处添加文本单击此处添加文本</a:t>
            </a:r>
          </a:p>
        </p:txBody>
      </p:sp>
      <p:sp>
        <p:nvSpPr>
          <p:cNvPr id="37" name="TextBox 13"/>
          <p:cNvSpPr>
            <a:spLocks noChangeArrowheads="1"/>
          </p:cNvSpPr>
          <p:nvPr/>
        </p:nvSpPr>
        <p:spPr bwMode="auto">
          <a:xfrm>
            <a:off x="5584825"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latin typeface="+mn-lt"/>
                <a:ea typeface="+mn-ea"/>
                <a:cs typeface="+mn-ea"/>
                <a:sym typeface="+mn-lt"/>
              </a:rPr>
              <a:t>单击此处添加文本单击此处添加文本单击此处添加文本单击此处添加文本</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900" decel="100000" fill="hold"/>
                                        <p:tgtEl>
                                          <p:spTgt spid="3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923284" y="1325667"/>
            <a:ext cx="1091246" cy="771852"/>
            <a:chOff x="2660401" y="1629745"/>
            <a:chExt cx="1454994" cy="1029138"/>
          </a:xfrm>
        </p:grpSpPr>
        <p:sp>
          <p:nvSpPr>
            <p:cNvPr id="13" name="矩形 12"/>
            <p:cNvSpPr/>
            <p:nvPr/>
          </p:nvSpPr>
          <p:spPr>
            <a:xfrm>
              <a:off x="2702188" y="2258773"/>
              <a:ext cx="1413207" cy="400110"/>
            </a:xfrm>
            <a:prstGeom prst="rect">
              <a:avLst/>
            </a:prstGeom>
          </p:spPr>
          <p:txBody>
            <a:bodyPr wrap="none">
              <a:spAutoFit/>
            </a:bodyPr>
            <a:lstStyle/>
            <a:p>
              <a:r>
                <a:rPr lang="en-US" altLang="zh-CN" b="1" dirty="0" smtClean="0">
                  <a:solidFill>
                    <a:schemeClr val="tx1">
                      <a:lumMod val="75000"/>
                      <a:lumOff val="25000"/>
                    </a:schemeClr>
                  </a:solidFill>
                  <a:cs typeface="+mn-ea"/>
                  <a:sym typeface="+mn-lt"/>
                </a:rPr>
                <a:t>Innovation</a:t>
              </a:r>
              <a:endParaRPr lang="zh-CN" altLang="en-US" dirty="0">
                <a:solidFill>
                  <a:schemeClr val="tx1">
                    <a:lumMod val="75000"/>
                    <a:lumOff val="25000"/>
                  </a:schemeClr>
                </a:solidFill>
                <a:cs typeface="+mn-ea"/>
                <a:sym typeface="+mn-lt"/>
              </a:endParaRPr>
            </a:p>
          </p:txBody>
        </p:sp>
        <p:sp>
          <p:nvSpPr>
            <p:cNvPr id="15" name="文本框 14"/>
            <p:cNvSpPr txBox="1"/>
            <p:nvPr/>
          </p:nvSpPr>
          <p:spPr>
            <a:xfrm>
              <a:off x="2660401" y="1629745"/>
              <a:ext cx="1203747" cy="697628"/>
            </a:xfrm>
            <a:prstGeom prst="rect">
              <a:avLst/>
            </a:prstGeom>
            <a:noFill/>
          </p:spPr>
          <p:txBody>
            <a:bodyPr wrap="none" rtlCol="0">
              <a:spAutoFit/>
            </a:bodyPr>
            <a:lstStyle/>
            <a:p>
              <a:r>
                <a:rPr lang="zh-CN" altLang="en-US" sz="2800" b="1" dirty="0">
                  <a:solidFill>
                    <a:schemeClr val="tx1">
                      <a:lumMod val="75000"/>
                      <a:lumOff val="25000"/>
                    </a:schemeClr>
                  </a:solidFill>
                  <a:cs typeface="+mn-ea"/>
                  <a:sym typeface="+mn-lt"/>
                </a:rPr>
                <a:t>创新</a:t>
              </a:r>
            </a:p>
          </p:txBody>
        </p:sp>
      </p:grpSp>
      <p:grpSp>
        <p:nvGrpSpPr>
          <p:cNvPr id="7" name="组合 6"/>
          <p:cNvGrpSpPr/>
          <p:nvPr/>
        </p:nvGrpSpPr>
        <p:grpSpPr>
          <a:xfrm>
            <a:off x="2357251" y="1096576"/>
            <a:ext cx="6187936" cy="1905068"/>
            <a:chOff x="4238859" y="1324283"/>
            <a:chExt cx="8250581" cy="2540091"/>
          </a:xfrm>
        </p:grpSpPr>
        <p:sp>
          <p:nvSpPr>
            <p:cNvPr id="11" name="矩形 3"/>
            <p:cNvSpPr/>
            <p:nvPr/>
          </p:nvSpPr>
          <p:spPr>
            <a:xfrm>
              <a:off x="5026257" y="1858753"/>
              <a:ext cx="7463183" cy="183642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7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cs typeface="+mn-ea"/>
                <a:sym typeface="+mn-lt"/>
              </a:endParaRPr>
            </a:p>
          </p:txBody>
        </p:sp>
        <p:sp>
          <p:nvSpPr>
            <p:cNvPr id="12" name="直角三角形 2"/>
            <p:cNvSpPr/>
            <p:nvPr/>
          </p:nvSpPr>
          <p:spPr>
            <a:xfrm rot="17117050" flipH="1">
              <a:off x="5042291" y="2515071"/>
              <a:ext cx="1386578" cy="1312027"/>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a:solidFill>
                  <a:sysClr val="window" lastClr="FFFFFF"/>
                </a:solidFill>
                <a:cs typeface="+mn-ea"/>
                <a:sym typeface="+mn-lt"/>
              </a:endParaRPr>
            </a:p>
          </p:txBody>
        </p:sp>
        <p:sp>
          <p:nvSpPr>
            <p:cNvPr id="14" name="任意多边形 13"/>
            <p:cNvSpPr/>
            <p:nvPr/>
          </p:nvSpPr>
          <p:spPr>
            <a:xfrm>
              <a:off x="4238859" y="1324283"/>
              <a:ext cx="2314575" cy="137001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endParaRPr lang="zh-CN" altLang="en-US" sz="1500" kern="0" dirty="0">
                <a:solidFill>
                  <a:srgbClr val="FFFFFF"/>
                </a:solidFill>
                <a:cs typeface="+mn-ea"/>
                <a:sym typeface="+mn-lt"/>
              </a:endParaRPr>
            </a:p>
          </p:txBody>
        </p:sp>
        <p:sp>
          <p:nvSpPr>
            <p:cNvPr id="16" name="TextBox 7"/>
            <p:cNvSpPr txBox="1"/>
            <p:nvPr/>
          </p:nvSpPr>
          <p:spPr>
            <a:xfrm>
              <a:off x="4412243" y="1748102"/>
              <a:ext cx="1760683" cy="697627"/>
            </a:xfrm>
            <a:prstGeom prst="rect">
              <a:avLst/>
            </a:prstGeom>
            <a:noFill/>
          </p:spPr>
          <p:txBody>
            <a:bodyPr wrap="square" rtlCol="0">
              <a:spAutoFit/>
            </a:bodyPr>
            <a:lstStyle/>
            <a:p>
              <a:pPr algn="ctr"/>
              <a:r>
                <a:rPr lang="zh-CN" altLang="en-US" b="1" dirty="0" smtClean="0">
                  <a:solidFill>
                    <a:schemeClr val="bg1"/>
                  </a:solidFill>
                  <a:cs typeface="+mn-ea"/>
                  <a:sym typeface="+mn-lt"/>
                </a:rPr>
                <a:t>点击此处添加“标题内容”</a:t>
              </a:r>
              <a:endParaRPr lang="zh-CN" altLang="en-US" b="1" dirty="0">
                <a:solidFill>
                  <a:schemeClr val="bg1"/>
                </a:solidFill>
                <a:cs typeface="+mn-ea"/>
                <a:sym typeface="+mn-lt"/>
              </a:endParaRPr>
            </a:p>
          </p:txBody>
        </p:sp>
        <p:sp>
          <p:nvSpPr>
            <p:cNvPr id="22" name="Text Box 13"/>
            <p:cNvSpPr txBox="1">
              <a:spLocks noChangeArrowheads="1"/>
            </p:cNvSpPr>
            <p:nvPr/>
          </p:nvSpPr>
          <p:spPr bwMode="gray">
            <a:xfrm>
              <a:off x="6569956" y="2139523"/>
              <a:ext cx="5742542" cy="135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gn="just">
                <a:lnSpc>
                  <a:spcPct val="125000"/>
                </a:lnSpc>
              </a:pPr>
              <a:r>
                <a:rPr lang="zh-CN" altLang="en-US" sz="1200" dirty="0">
                  <a:solidFill>
                    <a:schemeClr val="tx1">
                      <a:lumMod val="85000"/>
                      <a:lumOff val="15000"/>
                    </a:schemeClr>
                  </a:solidFill>
                  <a:latin typeface="+mn-lt"/>
                  <a:cs typeface="+mn-ea"/>
                  <a:sym typeface="+mn-lt"/>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a:t>
              </a:r>
              <a:endParaRPr lang="zh-CN" altLang="zh-CN" sz="1200" dirty="0">
                <a:solidFill>
                  <a:schemeClr val="tx1">
                    <a:lumMod val="85000"/>
                    <a:lumOff val="15000"/>
                  </a:schemeClr>
                </a:solidFill>
                <a:latin typeface="+mn-lt"/>
                <a:cs typeface="+mn-ea"/>
                <a:sym typeface="+mn-lt"/>
              </a:endParaRPr>
            </a:p>
          </p:txBody>
        </p:sp>
      </p:grpSp>
      <p:grpSp>
        <p:nvGrpSpPr>
          <p:cNvPr id="8" name="组合 7"/>
          <p:cNvGrpSpPr/>
          <p:nvPr/>
        </p:nvGrpSpPr>
        <p:grpSpPr>
          <a:xfrm>
            <a:off x="997687" y="2800913"/>
            <a:ext cx="6440486" cy="1922836"/>
            <a:chOff x="1706779" y="3596733"/>
            <a:chExt cx="8587315" cy="2563781"/>
          </a:xfrm>
        </p:grpSpPr>
        <p:sp>
          <p:nvSpPr>
            <p:cNvPr id="19" name="矩形 3"/>
            <p:cNvSpPr/>
            <p:nvPr/>
          </p:nvSpPr>
          <p:spPr>
            <a:xfrm>
              <a:off x="2474753" y="4174210"/>
              <a:ext cx="7819341" cy="181905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75000"/>
              </a:schemeClr>
            </a:solidFill>
            <a:ln w="25400" cap="flat" cmpd="sng" algn="ctr">
              <a:noFill/>
              <a:prstDash val="solid"/>
            </a:ln>
            <a:effectLst/>
          </p:spPr>
          <p:txBody>
            <a:bodyPr lIns="1620000" tIns="46800" rIns="72000" bIns="46800" anchor="ctr"/>
            <a:lstStyle/>
            <a:p>
              <a:pPr>
                <a:lnSpc>
                  <a:spcPct val="140000"/>
                </a:lnSpc>
                <a:defRPr/>
              </a:pPr>
              <a:endParaRPr lang="zh-CN" altLang="en-US" sz="1200" kern="0" dirty="0">
                <a:solidFill>
                  <a:schemeClr val="accent1">
                    <a:lumMod val="75000"/>
                  </a:schemeClr>
                </a:solidFill>
                <a:cs typeface="+mn-ea"/>
                <a:sym typeface="+mn-lt"/>
              </a:endParaRPr>
            </a:p>
          </p:txBody>
        </p:sp>
        <p:sp>
          <p:nvSpPr>
            <p:cNvPr id="20" name="直角三角形 2"/>
            <p:cNvSpPr/>
            <p:nvPr/>
          </p:nvSpPr>
          <p:spPr>
            <a:xfrm rot="17117050" flipH="1">
              <a:off x="2486725" y="4791148"/>
              <a:ext cx="1408213" cy="133052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tx1">
                <a:lumMod val="50000"/>
                <a:lumOff val="50000"/>
              </a:schemeClr>
            </a:solidFill>
            <a:ln w="25400" cap="flat" cmpd="sng" algn="ctr">
              <a:noFill/>
              <a:prstDash val="solid"/>
            </a:ln>
            <a:effectLst/>
          </p:spPr>
          <p:txBody>
            <a:bodyPr anchor="ctr"/>
            <a:lstStyle/>
            <a:p>
              <a:pPr algn="ctr">
                <a:defRPr/>
              </a:pPr>
              <a:endParaRPr lang="zh-CN" altLang="en-US" sz="1000" kern="0">
                <a:solidFill>
                  <a:sysClr val="window" lastClr="FFFFFF"/>
                </a:solidFill>
                <a:cs typeface="+mn-ea"/>
                <a:sym typeface="+mn-lt"/>
              </a:endParaRPr>
            </a:p>
          </p:txBody>
        </p:sp>
        <p:sp>
          <p:nvSpPr>
            <p:cNvPr id="21" name="任意多边形 20"/>
            <p:cNvSpPr/>
            <p:nvPr/>
          </p:nvSpPr>
          <p:spPr>
            <a:xfrm>
              <a:off x="1706779" y="3596733"/>
              <a:ext cx="2314575" cy="137001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endParaRPr lang="zh-CN" altLang="en-US" sz="1500" kern="0" dirty="0">
                <a:solidFill>
                  <a:srgbClr val="FFFFFF"/>
                </a:solidFill>
                <a:cs typeface="+mn-ea"/>
                <a:sym typeface="+mn-lt"/>
              </a:endParaRPr>
            </a:p>
          </p:txBody>
        </p:sp>
        <p:sp>
          <p:nvSpPr>
            <p:cNvPr id="17" name="TextBox 8"/>
            <p:cNvSpPr txBox="1"/>
            <p:nvPr/>
          </p:nvSpPr>
          <p:spPr>
            <a:xfrm>
              <a:off x="1864171" y="3987849"/>
              <a:ext cx="1867972" cy="697627"/>
            </a:xfrm>
            <a:prstGeom prst="rect">
              <a:avLst/>
            </a:prstGeom>
            <a:noFill/>
          </p:spPr>
          <p:txBody>
            <a:bodyPr wrap="square" rtlCol="0">
              <a:spAutoFit/>
            </a:bodyPr>
            <a:lstStyle>
              <a:defPPr>
                <a:defRPr lang="zh-CN"/>
              </a:defPPr>
              <a:lvl1pPr algn="ctr">
                <a:defRPr b="1">
                  <a:solidFill>
                    <a:schemeClr val="tx2"/>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solidFill>
                    <a:schemeClr val="bg1"/>
                  </a:solidFill>
                  <a:latin typeface="+mn-lt"/>
                  <a:ea typeface="+mn-ea"/>
                  <a:cs typeface="+mn-ea"/>
                  <a:sym typeface="+mn-lt"/>
                </a:rPr>
                <a:t>点击此处添加“标题内容”</a:t>
              </a:r>
            </a:p>
          </p:txBody>
        </p:sp>
        <p:sp>
          <p:nvSpPr>
            <p:cNvPr id="23" name="Text Box 13"/>
            <p:cNvSpPr txBox="1">
              <a:spLocks noChangeArrowheads="1"/>
            </p:cNvSpPr>
            <p:nvPr/>
          </p:nvSpPr>
          <p:spPr bwMode="gray">
            <a:xfrm>
              <a:off x="4141446" y="4445300"/>
              <a:ext cx="587895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nSpc>
                  <a:spcPct val="125000"/>
                </a:lnSpc>
              </a:pPr>
              <a:r>
                <a:rPr lang="zh-CN" altLang="en-US" sz="1200" dirty="0">
                  <a:solidFill>
                    <a:schemeClr val="tx1">
                      <a:lumMod val="85000"/>
                      <a:lumOff val="15000"/>
                    </a:schemeClr>
                  </a:solidFill>
                  <a:latin typeface="+mn-lt"/>
                  <a:cs typeface="+mn-ea"/>
                  <a:sym typeface="+mn-lt"/>
                </a:rPr>
                <a:t>您的内容打在这里，或者通过复制您的文本后，在此框中选择粘贴，并选择只保留文字。您的内容打在这里，或者通过复制您的文本后您的内容打在这里，您的内容打在这里，或者通过复制您的文本后，在此框中选择粘贴，并选择只保留文字。</a:t>
              </a:r>
            </a:p>
          </p:txBody>
        </p:sp>
      </p:grpSp>
      <p:sp>
        <p:nvSpPr>
          <p:cNvPr id="2" name="文本框 1"/>
          <p:cNvSpPr txBox="1"/>
          <p:nvPr/>
        </p:nvSpPr>
        <p:spPr>
          <a:xfrm>
            <a:off x="1720343" y="1252754"/>
            <a:ext cx="423834" cy="684803"/>
          </a:xfrm>
          <a:prstGeom prst="rect">
            <a:avLst/>
          </a:prstGeom>
          <a:noFill/>
        </p:spPr>
        <p:txBody>
          <a:bodyPr wrap="none" lIns="68580" tIns="34290" rIns="68580" bIns="34290" rtlCol="0">
            <a:spAutoFit/>
          </a:bodyPr>
          <a:lstStyle/>
          <a:p>
            <a:r>
              <a:rPr lang="en-US" altLang="zh-CN" sz="4000" b="1" dirty="0">
                <a:solidFill>
                  <a:schemeClr val="tx1">
                    <a:lumMod val="75000"/>
                    <a:lumOff val="25000"/>
                  </a:schemeClr>
                </a:solidFill>
                <a:cs typeface="+mn-ea"/>
                <a:sym typeface="+mn-lt"/>
              </a:rPr>
              <a:t>1</a:t>
            </a:r>
            <a:endParaRPr lang="zh-CN" altLang="en-US" sz="4000" b="1" dirty="0">
              <a:solidFill>
                <a:schemeClr val="tx1">
                  <a:lumMod val="75000"/>
                  <a:lumOff val="25000"/>
                </a:schemeClr>
              </a:solidFill>
              <a:cs typeface="+mn-ea"/>
              <a:sym typeface="+mn-lt"/>
            </a:endParaRPr>
          </a:p>
        </p:txBody>
      </p:sp>
      <p:sp>
        <p:nvSpPr>
          <p:cNvPr id="18" name="文本框 17"/>
          <p:cNvSpPr txBox="1"/>
          <p:nvPr/>
        </p:nvSpPr>
        <p:spPr>
          <a:xfrm>
            <a:off x="508299" y="2933794"/>
            <a:ext cx="459100" cy="761747"/>
          </a:xfrm>
          <a:prstGeom prst="rect">
            <a:avLst/>
          </a:prstGeom>
          <a:noFill/>
        </p:spPr>
        <p:txBody>
          <a:bodyPr wrap="none" lIns="68580" tIns="34290" rIns="68580" bIns="34290" rtlCol="0">
            <a:spAutoFit/>
          </a:bodyPr>
          <a:lstStyle/>
          <a:p>
            <a:r>
              <a:rPr lang="en-US" altLang="zh-CN" sz="4500" b="1" dirty="0">
                <a:solidFill>
                  <a:schemeClr val="tx1">
                    <a:lumMod val="75000"/>
                    <a:lumOff val="25000"/>
                  </a:schemeClr>
                </a:solidFill>
                <a:cs typeface="+mn-ea"/>
                <a:sym typeface="+mn-lt"/>
              </a:rPr>
              <a:t>2</a:t>
            </a:r>
            <a:endParaRPr lang="zh-CN" altLang="en-US" sz="4500" b="1" dirty="0">
              <a:solidFill>
                <a:schemeClr val="tx1">
                  <a:lumMod val="75000"/>
                  <a:lumOff val="25000"/>
                </a:schemeClr>
              </a:solidFill>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500"/>
                                        <p:tgtEl>
                                          <p:spTgt spid="7"/>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9"/>
          <p:cNvSpPr/>
          <p:nvPr>
            <p:custDataLst>
              <p:tags r:id="rId1"/>
            </p:custDataLst>
          </p:nvPr>
        </p:nvSpPr>
        <p:spPr bwMode="auto">
          <a:xfrm>
            <a:off x="2422923" y="3145631"/>
            <a:ext cx="540544" cy="563166"/>
          </a:xfrm>
          <a:custGeom>
            <a:avLst/>
            <a:gdLst>
              <a:gd name="T0" fmla="*/ 0 w 952500"/>
              <a:gd name="T1" fmla="*/ 0 h 1054100"/>
              <a:gd name="T2" fmla="*/ 54108 w 952500"/>
              <a:gd name="T3" fmla="*/ 98115 h 1054100"/>
              <a:gd name="T4" fmla="*/ 135269 w 952500"/>
              <a:gd name="T5" fmla="*/ 82747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rgbClr val="0051AD"/>
          </a:solidFill>
          <a:ln>
            <a:noFill/>
          </a:ln>
        </p:spPr>
        <p:txBody>
          <a:bodyPr anchor="ctr"/>
          <a:lstStyle/>
          <a:p>
            <a:endParaRPr lang="zh-CN" altLang="en-US" sz="1015">
              <a:cs typeface="+mn-ea"/>
              <a:sym typeface="+mn-lt"/>
            </a:endParaRPr>
          </a:p>
        </p:txBody>
      </p:sp>
      <p:sp>
        <p:nvSpPr>
          <p:cNvPr id="16" name="任意多边形 10"/>
          <p:cNvSpPr/>
          <p:nvPr>
            <p:custDataLst>
              <p:tags r:id="rId2"/>
            </p:custDataLst>
          </p:nvPr>
        </p:nvSpPr>
        <p:spPr bwMode="auto">
          <a:xfrm>
            <a:off x="2395538" y="1426369"/>
            <a:ext cx="4048125" cy="2181225"/>
          </a:xfrm>
          <a:custGeom>
            <a:avLst/>
            <a:gdLst>
              <a:gd name="T0" fmla="*/ 0 w 5397138"/>
              <a:gd name="T1" fmla="*/ 0 h 2908300"/>
              <a:gd name="T2" fmla="*/ 5399672 w 5397138"/>
              <a:gd name="T3" fmla="*/ 540657 h 2908300"/>
              <a:gd name="T4" fmla="*/ 4853677 w 5397138"/>
              <a:gd name="T5" fmla="*/ 2654300 h 2908300"/>
              <a:gd name="T6" fmla="*/ 83859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7" name="任意多边形 11"/>
          <p:cNvSpPr/>
          <p:nvPr>
            <p:custDataLst>
              <p:tags r:id="rId3"/>
            </p:custDataLst>
          </p:nvPr>
        </p:nvSpPr>
        <p:spPr bwMode="auto">
          <a:xfrm>
            <a:off x="2728912" y="1369219"/>
            <a:ext cx="3901679" cy="2105025"/>
          </a:xfrm>
          <a:custGeom>
            <a:avLst/>
            <a:gdLst>
              <a:gd name="T0" fmla="*/ 0 w 5202646"/>
              <a:gd name="T1" fmla="*/ 622498 h 2806338"/>
              <a:gd name="T2" fmla="*/ 5199790 w 5202646"/>
              <a:gd name="T3" fmla="*/ 0 h 2806338"/>
              <a:gd name="T4" fmla="*/ 4099846 w 5202646"/>
              <a:gd name="T5" fmla="*/ 2694468 h 2806338"/>
              <a:gd name="T6" fmla="*/ 368097 w 5202646"/>
              <a:gd name="T7" fmla="*/ 2808872 h 2806338"/>
              <a:gd name="T8" fmla="*/ 0 w 5202646"/>
              <a:gd name="T9" fmla="*/ 62249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rgbClr val="0051AD">
              <a:alpha val="76077"/>
            </a:srgbClr>
          </a:solidFill>
          <a:ln>
            <a:noFill/>
          </a:ln>
        </p:spPr>
        <p:txBody>
          <a:bodyPr anchor="ctr"/>
          <a:lstStyle/>
          <a:p>
            <a:endParaRPr lang="zh-CN" altLang="en-US" sz="1015">
              <a:cs typeface="+mn-ea"/>
              <a:sym typeface="+mn-lt"/>
            </a:endParaRPr>
          </a:p>
        </p:txBody>
      </p:sp>
      <p:sp>
        <p:nvSpPr>
          <p:cNvPr id="18" name="任意多边形 12"/>
          <p:cNvSpPr/>
          <p:nvPr>
            <p:custDataLst>
              <p:tags r:id="rId4"/>
            </p:custDataLst>
          </p:nvPr>
        </p:nvSpPr>
        <p:spPr bwMode="auto">
          <a:xfrm>
            <a:off x="6298407" y="3007519"/>
            <a:ext cx="332185" cy="419100"/>
          </a:xfrm>
          <a:custGeom>
            <a:avLst/>
            <a:gdLst>
              <a:gd name="T0" fmla="*/ 0 w 292100"/>
              <a:gd name="T1" fmla="*/ 235066 h 368300"/>
              <a:gd name="T2" fmla="*/ 5383193 w 292100"/>
              <a:gd name="T3" fmla="*/ 0 h 368300"/>
              <a:gd name="T4" fmla="*/ 1404316 w 292100"/>
              <a:gd name="T5" fmla="*/ 6816859 h 368300"/>
              <a:gd name="T6" fmla="*/ 0 w 292100"/>
              <a:gd name="T7" fmla="*/ 23506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rgbClr val="0051AD"/>
          </a:solidFill>
          <a:ln>
            <a:noFill/>
          </a:ln>
        </p:spPr>
        <p:txBody>
          <a:bodyPr anchor="ctr"/>
          <a:lstStyle/>
          <a:p>
            <a:endParaRPr lang="zh-CN" altLang="en-US" sz="1015">
              <a:cs typeface="+mn-ea"/>
              <a:sym typeface="+mn-lt"/>
            </a:endParaRPr>
          </a:p>
        </p:txBody>
      </p:sp>
      <p:sp>
        <p:nvSpPr>
          <p:cNvPr id="19" name="任意多边形 13"/>
          <p:cNvSpPr/>
          <p:nvPr>
            <p:custDataLst>
              <p:tags r:id="rId5"/>
            </p:custDataLst>
          </p:nvPr>
        </p:nvSpPr>
        <p:spPr bwMode="auto">
          <a:xfrm>
            <a:off x="5757863" y="3502819"/>
            <a:ext cx="607219" cy="214313"/>
          </a:xfrm>
          <a:custGeom>
            <a:avLst/>
            <a:gdLst>
              <a:gd name="T0" fmla="*/ 0 w 647700"/>
              <a:gd name="T1" fmla="*/ 242235 h 228600"/>
              <a:gd name="T2" fmla="*/ 3088475 w 647700"/>
              <a:gd name="T3" fmla="*/ 0 h 228600"/>
              <a:gd name="T4" fmla="*/ 302794 w 647700"/>
              <a:gd name="T5" fmla="*/ 1090051 h 228600"/>
              <a:gd name="T6" fmla="*/ 0 w 647700"/>
              <a:gd name="T7" fmla="*/ 24223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rgbClr val="0051AD"/>
          </a:solidFill>
          <a:ln>
            <a:noFill/>
          </a:ln>
        </p:spPr>
        <p:txBody>
          <a:bodyPr anchor="ctr"/>
          <a:lstStyle/>
          <a:p>
            <a:endParaRPr lang="zh-CN" altLang="en-US" sz="1015">
              <a:cs typeface="+mn-ea"/>
              <a:sym typeface="+mn-lt"/>
            </a:endParaRPr>
          </a:p>
        </p:txBody>
      </p:sp>
      <p:sp>
        <p:nvSpPr>
          <p:cNvPr id="20" name="任意多边形 15"/>
          <p:cNvSpPr/>
          <p:nvPr>
            <p:custDataLst>
              <p:tags r:id="rId6"/>
            </p:custDataLst>
          </p:nvPr>
        </p:nvSpPr>
        <p:spPr bwMode="auto">
          <a:xfrm>
            <a:off x="3184923" y="2421731"/>
            <a:ext cx="2678906" cy="419100"/>
          </a:xfrm>
          <a:custGeom>
            <a:avLst/>
            <a:gdLst>
              <a:gd name="T0" fmla="*/ 0 w 3456384"/>
              <a:gd name="T1" fmla="*/ 0 h 3882329"/>
              <a:gd name="T2" fmla="*/ 4495894 w 3456384"/>
              <a:gd name="T3" fmla="*/ 0 h 3882329"/>
              <a:gd name="T4" fmla="*/ 0 w 3456384"/>
              <a:gd name="T5" fmla="*/ 0 h 3882329"/>
              <a:gd name="T6" fmla="*/ 0 w 3456384"/>
              <a:gd name="T7" fmla="*/ 0 h 3882329"/>
              <a:gd name="T8" fmla="*/ 4495894 w 3456384"/>
              <a:gd name="T9" fmla="*/ 0 h 3882329"/>
              <a:gd name="T10" fmla="*/ 0 w 3456384"/>
              <a:gd name="T11" fmla="*/ 0 h 3882329"/>
              <a:gd name="T12" fmla="*/ 0 60000 65536"/>
              <a:gd name="T13" fmla="*/ 0 60000 65536"/>
              <a:gd name="T14" fmla="*/ 0 60000 65536"/>
              <a:gd name="T15" fmla="*/ 0 60000 65536"/>
              <a:gd name="T16" fmla="*/ 0 60000 65536"/>
              <a:gd name="T17" fmla="*/ 0 60000 65536"/>
              <a:gd name="T18" fmla="*/ 0 w 3456384"/>
              <a:gd name="T19" fmla="*/ 0 h 3882329"/>
              <a:gd name="T20" fmla="*/ 3456384 w 3456384"/>
              <a:gd name="T21" fmla="*/ 3882329 h 3882329"/>
            </a:gdLst>
            <a:ahLst/>
            <a:cxnLst>
              <a:cxn ang="T12">
                <a:pos x="T0" y="T1"/>
              </a:cxn>
              <a:cxn ang="T13">
                <a:pos x="T2" y="T3"/>
              </a:cxn>
              <a:cxn ang="T14">
                <a:pos x="T4" y="T5"/>
              </a:cxn>
              <a:cxn ang="T15">
                <a:pos x="T6" y="T7"/>
              </a:cxn>
              <a:cxn ang="T16">
                <a:pos x="T8" y="T9"/>
              </a:cxn>
              <a:cxn ang="T17">
                <a:pos x="T10" y="T11"/>
              </a:cxn>
            </a:cxnLst>
            <a:rect l="T18" t="T19" r="T20" b="T21"/>
            <a:pathLst>
              <a:path w="3456384" h="3882329">
                <a:moveTo>
                  <a:pt x="0" y="3882329"/>
                </a:moveTo>
                <a:lnTo>
                  <a:pt x="3456384" y="3882329"/>
                </a:lnTo>
                <a:lnTo>
                  <a:pt x="0" y="3882329"/>
                </a:lnTo>
                <a:close/>
                <a:moveTo>
                  <a:pt x="0" y="0"/>
                </a:moveTo>
                <a:lnTo>
                  <a:pt x="3456384" y="0"/>
                </a:lnTo>
                <a:lnTo>
                  <a:pt x="0" y="0"/>
                </a:lnTo>
                <a:close/>
              </a:path>
            </a:pathLst>
          </a:custGeom>
          <a:solidFill>
            <a:srgbClr val="B80000"/>
          </a:solidFill>
          <a:ln w="9525">
            <a:solidFill>
              <a:srgbClr val="DEEBF7">
                <a:alpha val="87057"/>
              </a:srgbClr>
            </a:solidFill>
            <a:bevel/>
          </a:ln>
        </p:spPr>
        <p:txBody>
          <a:bodyPr lIns="0" tIns="54000" rIns="0" bIns="2700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spcBef>
                <a:spcPct val="0"/>
              </a:spcBef>
              <a:buFont typeface="Arial" panose="020B0604020202020204" pitchFamily="34" charset="0"/>
              <a:buNone/>
            </a:pPr>
            <a:r>
              <a:rPr lang="zh-CN" altLang="en-US" sz="2400" b="1" dirty="0" smtClean="0">
                <a:solidFill>
                  <a:srgbClr val="FFFFFF"/>
                </a:solidFill>
                <a:latin typeface="+mn-lt"/>
                <a:ea typeface="+mn-ea"/>
                <a:cs typeface="+mn-ea"/>
                <a:sym typeface="+mn-lt"/>
              </a:rPr>
              <a:t>单击添加文字标题</a:t>
            </a:r>
            <a:endParaRPr lang="en-US" altLang="zh-CN" sz="2400" b="1" dirty="0">
              <a:solidFill>
                <a:srgbClr val="FFFFFF"/>
              </a:solidFill>
              <a:latin typeface="+mn-lt"/>
              <a:ea typeface="+mn-ea"/>
              <a:cs typeface="+mn-ea"/>
              <a:sym typeface="+mn-lt"/>
            </a:endParaRPr>
          </a:p>
        </p:txBody>
      </p:sp>
      <p:sp>
        <p:nvSpPr>
          <p:cNvPr id="21" name="矩形 14"/>
          <p:cNvSpPr>
            <a:spLocks noChangeArrowheads="1"/>
          </p:cNvSpPr>
          <p:nvPr>
            <p:custDataLst>
              <p:tags r:id="rId7"/>
            </p:custDataLst>
          </p:nvPr>
        </p:nvSpPr>
        <p:spPr bwMode="auto">
          <a:xfrm>
            <a:off x="4002288" y="1952625"/>
            <a:ext cx="1044177"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pPr>
            <a:r>
              <a:rPr lang="zh-CN" altLang="en-US" sz="1800" b="1" dirty="0" smtClean="0">
                <a:solidFill>
                  <a:srgbClr val="FFFFFF"/>
                </a:solidFill>
                <a:latin typeface="+mn-lt"/>
                <a:ea typeface="+mn-ea"/>
                <a:cs typeface="+mn-ea"/>
                <a:sym typeface="+mn-lt"/>
              </a:rPr>
              <a:t>第二部分</a:t>
            </a:r>
            <a:endParaRPr lang="zh-CN" altLang="en-US" sz="1800" b="1" dirty="0">
              <a:solidFill>
                <a:srgbClr val="FFFFFF"/>
              </a:solidFill>
              <a:latin typeface="+mn-lt"/>
              <a:ea typeface="+mn-ea"/>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 calcmode="lin" valueType="num">
                                      <p:cBhvr>
                                        <p:cTn id="20" dur="500" fill="hold"/>
                                        <p:tgtEl>
                                          <p:spTgt spid="15"/>
                                        </p:tgtEl>
                                        <p:attrNameLst>
                                          <p:attrName>style.rotation</p:attrName>
                                        </p:attrNameLst>
                                      </p:cBhvr>
                                      <p:tavLst>
                                        <p:tav tm="0">
                                          <p:val>
                                            <p:fltVal val="360"/>
                                          </p:val>
                                        </p:tav>
                                        <p:tav tm="100000">
                                          <p:val>
                                            <p:fltVal val="0"/>
                                          </p:val>
                                        </p:tav>
                                      </p:tavLst>
                                    </p:anim>
                                    <p:animEffect transition="in" filter="fade">
                                      <p:cBhvr>
                                        <p:cTn id="21" dur="500"/>
                                        <p:tgtEl>
                                          <p:spTgt spid="15"/>
                                        </p:tgtEl>
                                      </p:cBhvr>
                                    </p:animEffect>
                                  </p:childTnLst>
                                </p:cTn>
                              </p:par>
                              <p:par>
                                <p:cTn id="22" presetID="49" presetClass="entr" presetSubtype="0" decel="10000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 calcmode="lin" valueType="num">
                                      <p:cBhvr>
                                        <p:cTn id="26" dur="500" fill="hold"/>
                                        <p:tgtEl>
                                          <p:spTgt spid="19"/>
                                        </p:tgtEl>
                                        <p:attrNameLst>
                                          <p:attrName>style.rotation</p:attrName>
                                        </p:attrNameLst>
                                      </p:cBhvr>
                                      <p:tavLst>
                                        <p:tav tm="0">
                                          <p:val>
                                            <p:fltVal val="360"/>
                                          </p:val>
                                        </p:tav>
                                        <p:tav tm="100000">
                                          <p:val>
                                            <p:fltVal val="0"/>
                                          </p:val>
                                        </p:tav>
                                      </p:tavLst>
                                    </p:anim>
                                    <p:animEffect transition="in" filter="fade">
                                      <p:cBhvr>
                                        <p:cTn id="27" dur="500"/>
                                        <p:tgtEl>
                                          <p:spTgt spid="19"/>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 calcmode="lin" valueType="num">
                                      <p:cBhvr>
                                        <p:cTn id="32" dur="500" fill="hold"/>
                                        <p:tgtEl>
                                          <p:spTgt spid="18"/>
                                        </p:tgtEl>
                                        <p:attrNameLst>
                                          <p:attrName>style.rotation</p:attrName>
                                        </p:attrNameLst>
                                      </p:cBhvr>
                                      <p:tavLst>
                                        <p:tav tm="0">
                                          <p:val>
                                            <p:fltVal val="360"/>
                                          </p:val>
                                        </p:tav>
                                        <p:tav tm="100000">
                                          <p:val>
                                            <p:fltVal val="0"/>
                                          </p:val>
                                        </p:tav>
                                      </p:tavLst>
                                    </p:anim>
                                    <p:animEffect transition="in" filter="fade">
                                      <p:cBhvr>
                                        <p:cTn id="33" dur="500"/>
                                        <p:tgtEl>
                                          <p:spTgt spid="18"/>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Freeform 16"/>
</p:tagLst>
</file>

<file path=ppt/tags/tag10.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0"/>
</p:tagLst>
</file>

<file path=ppt/tags/tag11.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1"/>
</p:tagLst>
</file>

<file path=ppt/tags/tag12.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2"/>
</p:tagLst>
</file>

<file path=ppt/tags/tag13.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3"/>
</p:tagLst>
</file>

<file path=ppt/tags/tag14.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5"/>
</p:tagLst>
</file>

<file path=ppt/tags/tag15.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矩形 14"/>
</p:tagLst>
</file>

<file path=ppt/tags/tag16.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9"/>
</p:tagLst>
</file>

<file path=ppt/tags/tag17.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0"/>
</p:tagLst>
</file>

<file path=ppt/tags/tag18.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1"/>
</p:tagLst>
</file>

<file path=ppt/tags/tag19.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2"/>
</p:tagLst>
</file>

<file path=ppt/tags/tag2.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Oval 17"/>
</p:tagLst>
</file>

<file path=ppt/tags/tag20.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3"/>
</p:tagLst>
</file>

<file path=ppt/tags/tag21.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5"/>
</p:tagLst>
</file>

<file path=ppt/tags/tag22.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矩形 14"/>
</p:tagLst>
</file>

<file path=ppt/tags/tag23.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9"/>
</p:tagLst>
</file>

<file path=ppt/tags/tag24.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0"/>
</p:tagLst>
</file>

<file path=ppt/tags/tag25.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1"/>
</p:tagLst>
</file>

<file path=ppt/tags/tag26.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2"/>
</p:tagLst>
</file>

<file path=ppt/tags/tag27.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3"/>
</p:tagLst>
</file>

<file path=ppt/tags/tag28.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5"/>
</p:tagLst>
</file>

<file path=ppt/tags/tag29.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矩形 14"/>
</p:tagLst>
</file>

<file path=ppt/tags/tag3.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Freeform 16"/>
</p:tagLst>
</file>

<file path=ppt/tags/tag30.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9"/>
</p:tagLst>
</file>

<file path=ppt/tags/tag31.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0"/>
</p:tagLst>
</file>

<file path=ppt/tags/tag32.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1"/>
</p:tagLst>
</file>

<file path=ppt/tags/tag33.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2"/>
</p:tagLst>
</file>

<file path=ppt/tags/tag34.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3"/>
</p:tagLst>
</file>

<file path=ppt/tags/tag35.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15"/>
</p:tagLst>
</file>

<file path=ppt/tags/tag36.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矩形 14"/>
</p:tagLst>
</file>

<file path=ppt/tags/tag4.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Oval 17"/>
</p:tagLst>
</file>

<file path=ppt/tags/tag5.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Freeform 10"/>
</p:tagLst>
</file>

<file path=ppt/tags/tag6.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Oval 13"/>
</p:tagLst>
</file>

<file path=ppt/tags/tag7.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Freeform 2"/>
</p:tagLst>
</file>

<file path=ppt/tags/tag8.xml><?xml version="1.0" encoding="utf-8"?>
<p:tagLst xmlns:a="http://schemas.openxmlformats.org/drawingml/2006/main" xmlns:r="http://schemas.openxmlformats.org/officeDocument/2006/relationships" xmlns:p="http://schemas.openxmlformats.org/presentationml/2006/main">
  <p:tag name="MH" val="20170408141243"/>
  <p:tag name="MH_LIBRARY" val="GRAPHIC"/>
  <p:tag name="MH_ORDER" val="Oval 5"/>
</p:tagLst>
</file>

<file path=ppt/tags/tag9.xml><?xml version="1.0" encoding="utf-8"?>
<p:tagLst xmlns:a="http://schemas.openxmlformats.org/drawingml/2006/main" xmlns:r="http://schemas.openxmlformats.org/officeDocument/2006/relationships" xmlns:p="http://schemas.openxmlformats.org/presentationml/2006/main">
  <p:tag name="MH" val="20170408141934"/>
  <p:tag name="MH_LIBRARY" val="GRAPHIC"/>
  <p:tag name="MH_ORDER" val="任意多边形 9"/>
</p:tagLst>
</file>

<file path=ppt/theme/theme1.xml><?xml version="1.0" encoding="utf-8"?>
<a:theme xmlns:a="http://schemas.openxmlformats.org/drawingml/2006/main" name=" www.2ppt.com">
  <a:themeElements>
    <a:clrScheme name="自定义 227">
      <a:dk1>
        <a:sysClr val="windowText" lastClr="000000"/>
      </a:dk1>
      <a:lt1>
        <a:sysClr val="window" lastClr="FFFFFF"/>
      </a:lt1>
      <a:dk2>
        <a:srgbClr val="17406D"/>
      </a:dk2>
      <a:lt2>
        <a:srgbClr val="2190C8"/>
      </a:lt2>
      <a:accent1>
        <a:srgbClr val="0F6FC6"/>
      </a:accent1>
      <a:accent2>
        <a:srgbClr val="009DD9"/>
      </a:accent2>
      <a:accent3>
        <a:srgbClr val="186C96"/>
      </a:accent3>
      <a:accent4>
        <a:srgbClr val="073763"/>
      </a:accent4>
      <a:accent5>
        <a:srgbClr val="0070C0"/>
      </a:accent5>
      <a:accent6>
        <a:srgbClr val="0070C0"/>
      </a:accent6>
      <a:hlink>
        <a:srgbClr val="F49100"/>
      </a:hlink>
      <a:folHlink>
        <a:srgbClr val="2190C8"/>
      </a:folHlink>
    </a:clrScheme>
    <a:fontScheme name="fnbsb4g5">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1964</Words>
  <Application>Microsoft Office PowerPoint</Application>
  <PresentationFormat>全屏显示(16:9)</PresentationFormat>
  <Paragraphs>270</Paragraphs>
  <Slides>27</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宋体</vt:lpstr>
      <vt:lpstr>微软雅黑</vt:lpstr>
      <vt:lpstr>Agency FB</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2022-03-16T02:14:29Z</dcterms:created>
  <dcterms:modified xsi:type="dcterms:W3CDTF">2023-01-10T05:17:01Z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715E9EC7FD0A40ECB9FBA2E259CA499D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