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8" r:id="rId2"/>
    <p:sldId id="286" r:id="rId3"/>
    <p:sldId id="287" r:id="rId4"/>
    <p:sldId id="285" r:id="rId5"/>
    <p:sldId id="284" r:id="rId6"/>
    <p:sldId id="279" r:id="rId7"/>
    <p:sldId id="280" r:id="rId8"/>
    <p:sldId id="281" r:id="rId9"/>
    <p:sldId id="283" r:id="rId10"/>
    <p:sldId id="260" r:id="rId1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PMingLiU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PMingLiU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PMingLiU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PMingLiU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PMingLiU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PMingLiU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PMingLiU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PMingLiU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PMingLiU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CCF71-905A-4BAC-82E9-281152EDC1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67E9E-D85B-44D6-8E3A-ECBAE1F865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67E9E-D85B-44D6-8E3A-ECBAE1F865D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9" name="Group 15"/>
          <p:cNvGrpSpPr/>
          <p:nvPr/>
        </p:nvGrpSpPr>
        <p:grpSpPr bwMode="auto">
          <a:xfrm>
            <a:off x="627063" y="6021388"/>
            <a:ext cx="5684837" cy="849312"/>
            <a:chOff x="0" y="0"/>
            <a:chExt cx="3581" cy="535"/>
          </a:xfrm>
        </p:grpSpPr>
        <p:sp>
          <p:nvSpPr>
            <p:cNvPr id="6160" name="未知"/>
            <p:cNvSpPr/>
            <p:nvPr userDrawn="1"/>
          </p:nvSpPr>
          <p:spPr bwMode="auto">
            <a:xfrm>
              <a:off x="801" y="0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1" name="未知"/>
            <p:cNvSpPr/>
            <p:nvPr userDrawn="1"/>
          </p:nvSpPr>
          <p:spPr bwMode="auto">
            <a:xfrm>
              <a:off x="1548" y="36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2" name="未知"/>
            <p:cNvSpPr/>
            <p:nvPr userDrawn="1"/>
          </p:nvSpPr>
          <p:spPr bwMode="auto">
            <a:xfrm>
              <a:off x="1435" y="30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3" name="未知"/>
            <p:cNvSpPr/>
            <p:nvPr userDrawn="1"/>
          </p:nvSpPr>
          <p:spPr bwMode="auto">
            <a:xfrm>
              <a:off x="460" y="49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4" name="未知"/>
            <p:cNvSpPr/>
            <p:nvPr userDrawn="1"/>
          </p:nvSpPr>
          <p:spPr bwMode="auto">
            <a:xfrm>
              <a:off x="311" y="61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5" name="未知"/>
            <p:cNvSpPr/>
            <p:nvPr userDrawn="1"/>
          </p:nvSpPr>
          <p:spPr bwMode="auto">
            <a:xfrm>
              <a:off x="0" y="18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A5C2E-4D66-41A6-A3D3-A8C23FD936A8}" type="slidenum">
              <a:rPr lang="zh-CN" altLang="zh-TW"/>
              <a:t>‹#›</a:t>
            </a:fld>
            <a:endParaRPr lang="zh-CN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D26C7-778D-4FE2-B2DE-564165B5D253}" type="slidenum">
              <a:rPr lang="zh-CN" altLang="zh-TW"/>
              <a:t>‹#›</a:t>
            </a:fld>
            <a:endParaRPr lang="zh-CN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96C20-D716-4061-9022-810585C69B88}" type="slidenum">
              <a:rPr lang="zh-CN" altLang="zh-TW"/>
              <a:t>‹#›</a:t>
            </a:fld>
            <a:endParaRPr lang="zh-CN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TW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TW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062F8-1D2B-406C-B7EE-44D023C1B108}" type="slidenum">
              <a:rPr lang="zh-CN" altLang="zh-TW"/>
              <a:t>‹#›</a:t>
            </a:fld>
            <a:endParaRPr lang="zh-CN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TW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TW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31435-AA82-4247-B78D-9AB1A574C4DA}" type="slidenum">
              <a:rPr lang="zh-CN" altLang="zh-TW"/>
              <a:t>‹#›</a:t>
            </a:fld>
            <a:endParaRPr lang="zh-CN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TW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TW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FFE2E-F270-45B7-8E23-7D2CA4DF5528}" type="slidenum">
              <a:rPr lang="zh-CN" altLang="zh-TW"/>
              <a:t>‹#›</a:t>
            </a:fld>
            <a:endParaRPr lang="zh-CN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TW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TW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3091A-D385-40C7-B79D-74A97D3F237B}" type="slidenum">
              <a:rPr lang="zh-CN" altLang="zh-TW"/>
              <a:t>‹#›</a:t>
            </a:fld>
            <a:endParaRPr lang="zh-CN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TW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TW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4719B-1FD1-42D5-875E-ACF177559B1A}" type="slidenum">
              <a:rPr lang="zh-CN" altLang="zh-TW"/>
              <a:t>‹#›</a:t>
            </a:fld>
            <a:endParaRPr lang="zh-CN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TW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TW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88F9A-D143-4618-BFB2-A79AFE704731}" type="slidenum">
              <a:rPr lang="zh-CN" altLang="zh-TW"/>
              <a:t>‹#›</a:t>
            </a:fld>
            <a:endParaRPr lang="zh-CN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TW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TW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620AD-B560-4642-8D1E-44345AD403F2}" type="slidenum">
              <a:rPr lang="zh-CN" altLang="zh-TW"/>
              <a:t>‹#›</a:t>
            </a:fld>
            <a:endParaRPr lang="zh-CN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/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123" name="未知"/>
            <p:cNvSpPr/>
            <p:nvPr/>
          </p:nvSpPr>
          <p:spPr bwMode="auto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4" name="未知"/>
            <p:cNvSpPr/>
            <p:nvPr/>
          </p:nvSpPr>
          <p:spPr bwMode="auto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25" name="未知"/>
          <p:cNvSpPr/>
          <p:nvPr/>
        </p:nvSpPr>
        <p:spPr bwMode="auto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126" name="Group 6"/>
          <p:cNvGrpSpPr/>
          <p:nvPr/>
        </p:nvGrpSpPr>
        <p:grpSpPr bwMode="auto">
          <a:xfrm>
            <a:off x="0" y="6019800"/>
            <a:ext cx="7848600" cy="857250"/>
            <a:chOff x="0" y="0"/>
            <a:chExt cx="4944" cy="540"/>
          </a:xfrm>
        </p:grpSpPr>
        <p:sp>
          <p:nvSpPr>
            <p:cNvPr id="5127" name="未知"/>
            <p:cNvSpPr/>
            <p:nvPr userDrawn="1"/>
          </p:nvSpPr>
          <p:spPr bwMode="auto">
            <a:xfrm>
              <a:off x="1488" y="0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5128" name="Group 8"/>
            <p:cNvGrpSpPr/>
            <p:nvPr userDrawn="1"/>
          </p:nvGrpSpPr>
          <p:grpSpPr bwMode="auto">
            <a:xfrm>
              <a:off x="2486" y="0"/>
              <a:ext cx="2458" cy="540"/>
              <a:chOff x="0" y="0"/>
              <a:chExt cx="2458" cy="540"/>
            </a:xfrm>
          </p:grpSpPr>
          <p:sp>
            <p:nvSpPr>
              <p:cNvPr id="5129" name="未知"/>
              <p:cNvSpPr/>
              <p:nvPr userDrawn="1"/>
            </p:nvSpPr>
            <p:spPr bwMode="auto">
              <a:xfrm>
                <a:off x="1462" y="7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0" name="未知"/>
              <p:cNvSpPr/>
              <p:nvPr userDrawn="1"/>
            </p:nvSpPr>
            <p:spPr bwMode="auto">
              <a:xfrm>
                <a:off x="191" y="0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1" name="未知"/>
              <p:cNvSpPr/>
              <p:nvPr userDrawn="1"/>
            </p:nvSpPr>
            <p:spPr bwMode="auto">
              <a:xfrm>
                <a:off x="544" y="101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2" name="未知"/>
              <p:cNvSpPr/>
              <p:nvPr userDrawn="1"/>
            </p:nvSpPr>
            <p:spPr bwMode="auto">
              <a:xfrm>
                <a:off x="1142" y="74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3" name="未知"/>
              <p:cNvSpPr/>
              <p:nvPr userDrawn="1"/>
            </p:nvSpPr>
            <p:spPr bwMode="auto">
              <a:xfrm>
                <a:off x="0" y="67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34" name="未知"/>
            <p:cNvSpPr/>
            <p:nvPr userDrawn="1"/>
          </p:nvSpPr>
          <p:spPr bwMode="auto">
            <a:xfrm>
              <a:off x="0" y="0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35" name="Group 15"/>
          <p:cNvGrpSpPr/>
          <p:nvPr/>
        </p:nvGrpSpPr>
        <p:grpSpPr bwMode="auto">
          <a:xfrm>
            <a:off x="627063" y="6021388"/>
            <a:ext cx="5684837" cy="849312"/>
            <a:chOff x="0" y="0"/>
            <a:chExt cx="3581" cy="535"/>
          </a:xfrm>
        </p:grpSpPr>
        <p:sp>
          <p:nvSpPr>
            <p:cNvPr id="5136" name="未知"/>
            <p:cNvSpPr/>
            <p:nvPr/>
          </p:nvSpPr>
          <p:spPr bwMode="auto">
            <a:xfrm>
              <a:off x="801" y="0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7" name="未知"/>
            <p:cNvSpPr/>
            <p:nvPr/>
          </p:nvSpPr>
          <p:spPr bwMode="auto">
            <a:xfrm>
              <a:off x="1548" y="36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8" name="未知"/>
            <p:cNvSpPr/>
            <p:nvPr/>
          </p:nvSpPr>
          <p:spPr bwMode="auto">
            <a:xfrm>
              <a:off x="1435" y="30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9" name="未知"/>
            <p:cNvSpPr/>
            <p:nvPr/>
          </p:nvSpPr>
          <p:spPr bwMode="auto">
            <a:xfrm>
              <a:off x="460" y="49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0" name="未知"/>
            <p:cNvSpPr/>
            <p:nvPr/>
          </p:nvSpPr>
          <p:spPr bwMode="auto">
            <a:xfrm>
              <a:off x="311" y="61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1" name="未知"/>
            <p:cNvSpPr/>
            <p:nvPr/>
          </p:nvSpPr>
          <p:spPr bwMode="auto">
            <a:xfrm>
              <a:off x="0" y="18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TW" smtClean="0"/>
              <a:t>按一下以編輯母片標題樣式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TW" smtClean="0"/>
              <a:t>按一下以編輯母片</a:t>
            </a:r>
          </a:p>
          <a:p>
            <a:pPr lvl="1"/>
            <a:r>
              <a:rPr lang="zh-TW" smtClean="0"/>
              <a:t>第二層</a:t>
            </a:r>
          </a:p>
          <a:p>
            <a:pPr lvl="2"/>
            <a:r>
              <a:rPr lang="zh-TW" smtClean="0"/>
              <a:t>第三層</a:t>
            </a:r>
          </a:p>
          <a:p>
            <a:pPr lvl="3"/>
            <a:r>
              <a:rPr lang="zh-TW" smtClean="0"/>
              <a:t>第四層</a:t>
            </a:r>
          </a:p>
          <a:p>
            <a:pPr lvl="4"/>
            <a:r>
              <a:rPr lang="zh-TW" smtClean="0"/>
              <a:t>第五層</a:t>
            </a:r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zh-CN" altLang="zh-TW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zh-CN" altLang="zh-TW"/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50CAA01-34B7-453E-8A4B-36512139BB3F}" type="slidenum">
              <a:rPr lang="zh-CN" altLang="zh-TW"/>
              <a:t>‹#›</a:t>
            </a:fld>
            <a:endParaRPr lang="zh-CN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PMingLiU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PMingLiU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PMingLiU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PMingLiU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KwDownload\song\&#23569;&#20799;&#25925;&#20107;-&#19977;&#21482;&#23567;&#29482;&#30422;&#25151;&#23376;.mp3" TargetMode="External"/><Relationship Id="rId1" Type="http://schemas.microsoft.com/office/2007/relationships/media" Target="file:///D:\KwDownload\song\&#23569;&#20799;&#25925;&#20107;-&#19977;&#21482;&#23567;&#29482;&#30422;&#25151;&#23376;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8113" y="116205"/>
            <a:ext cx="9118273" cy="6858000"/>
          </a:xfrm>
          <a:prstGeom prst="rect">
            <a:avLst/>
          </a:prstGeom>
        </p:spPr>
      </p:pic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888" y="908720"/>
            <a:ext cx="9131112" cy="1143000"/>
          </a:xfrm>
        </p:spPr>
        <p:txBody>
          <a:bodyPr/>
          <a:lstStyle/>
          <a:p>
            <a:r>
              <a:rPr lang="zh-CN" altLang="en-US" sz="8000" dirty="0">
                <a:latin typeface="Times New Roman" panose="02020603050405020304" pitchFamily="18" charset="0"/>
                <a:ea typeface="宋体" panose="02010600030101010101" pitchFamily="2" charset="-122"/>
              </a:rPr>
              <a:t>Three Little Pigs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5589240"/>
            <a:ext cx="9131136" cy="1038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800" b="1" kern="0" dirty="0">
              <a:ln w="3175" cmpd="sng">
                <a:solidFill>
                  <a:schemeClr val="bg2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370262"/>
          </a:xfrm>
        </p:spPr>
        <p:txBody>
          <a:bodyPr/>
          <a:lstStyle/>
          <a:p>
            <a:r>
              <a:rPr lang="zh-TW" sz="5400"/>
              <a:t>謝謝</a:t>
            </a:r>
            <a:r>
              <a:rPr lang="zh-TW" sz="6600"/>
              <a:t>觀賞</a:t>
            </a:r>
          </a:p>
        </p:txBody>
      </p:sp>
      <p:pic>
        <p:nvPicPr>
          <p:cNvPr id="20483" name="Picture 3" descr="j0394382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213" y="2708275"/>
            <a:ext cx="2808287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0" dirty="0">
                <a:ea typeface="宋体" panose="02010600030101010101" pitchFamily="2" charset="-122"/>
              </a:rPr>
              <a:t>The Character Features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117600" y="1701800"/>
            <a:ext cx="68929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old moter: kindly </a:t>
            </a:r>
          </a:p>
          <a:p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Dingding and Dongdong: be fond of eating and  </a:t>
            </a:r>
          </a:p>
          <a:p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lazy</a:t>
            </a:r>
          </a:p>
          <a:p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Huahua: intelligent and industrious</a:t>
            </a:r>
          </a:p>
          <a:p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Wolf：cruel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76375" y="476250"/>
            <a:ext cx="6264275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 b="1" dirty="0">
              <a:sym typeface="Times New Roman" panose="02020603050405020304" pitchFamily="18" charset="0"/>
            </a:endParaRPr>
          </a:p>
          <a:p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Storyteller: There are three little pigs living </a:t>
            </a:r>
          </a:p>
          <a:p>
            <a:endParaRPr lang="zh-CN" altLang="en-US" sz="2400" b="1" dirty="0"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with their mother. Dingding and Dongdong </a:t>
            </a:r>
          </a:p>
          <a:p>
            <a:endParaRPr lang="zh-CN" altLang="en-US" sz="2400" b="1" dirty="0"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are brother pigs.They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are very Lazy. </a:t>
            </a:r>
            <a:r>
              <a:rPr lang="zh-CN" altLang="en-US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They eat</a:t>
            </a:r>
          </a:p>
          <a:p>
            <a:endParaRPr lang="zh-CN" altLang="en-US" sz="2400" b="1" dirty="0"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and sleep all day. </a:t>
            </a:r>
            <a:r>
              <a:rPr lang="zh-CN" altLang="en-US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</a:p>
          <a:p>
            <a:endParaRPr lang="zh-CN" altLang="en-US" sz="2400" b="1" dirty="0"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Huahua is the youngest pig. She works all day.</a:t>
            </a:r>
          </a:p>
          <a:p>
            <a:endParaRPr lang="zh-CN" altLang="en-US" sz="2400" b="1" dirty="0"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She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helps her mother to do the housework. </a:t>
            </a:r>
          </a:p>
          <a:p>
            <a:endParaRPr lang="zh-CN" altLang="en-US" sz="2400" b="1" dirty="0"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r>
              <a:rPr lang="zh-CN" altLang="en-US" sz="2400" b="1" dirty="0">
                <a:latin typeface="Times New Roman" panose="02020603050405020304" pitchFamily="18" charset="0"/>
              </a:rPr>
              <a:t>One day, the mother said: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00113" y="1196975"/>
            <a:ext cx="75057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zh-TW" sz="5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Chapter1</a:t>
            </a:r>
          </a:p>
          <a:p>
            <a:pPr algn="ctr"/>
            <a:endParaRPr lang="zh-CN" altLang="zh-TW" sz="2000" b="1" dirty="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algn="ctr"/>
            <a:r>
              <a:rPr lang="zh-CN" altLang="zh-TW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Mother pig: You have grown up. You must make your own houses. </a:t>
            </a:r>
          </a:p>
          <a:p>
            <a:pPr algn="ctr"/>
            <a:endParaRPr lang="zh-CN" altLang="zh-TW" sz="2000" b="1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algn="ctr"/>
            <a:r>
              <a:rPr lang="zh-CN" altLang="zh-TW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Goodbye, little pigs. Build a house. Be careful of the wolf. </a:t>
            </a:r>
            <a:endParaRPr lang="zh-CN" altLang="zh-TW" sz="2000" b="1" dirty="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algn="ctr"/>
            <a:r>
              <a:rPr lang="zh-CN" altLang="zh-TW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endParaRPr lang="zh-CN" altLang="zh-TW" sz="2000" b="1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algn="ctr"/>
            <a:r>
              <a:rPr lang="zh-CN" altLang="zh-TW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Pigs: Yes, Mum. Goodbye. </a:t>
            </a:r>
            <a:endParaRPr lang="zh-CN" altLang="zh-TW" sz="2000" b="1" dirty="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algn="ctr"/>
            <a:endParaRPr lang="zh-CN" altLang="zh-TW" sz="2000" b="1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algn="ctr"/>
            <a:r>
              <a:rPr lang="zh-CN" altLang="zh-TW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Wolf: I’m hungry. Look! Three little pigs for dinner. Mmm.</a:t>
            </a:r>
            <a:endParaRPr lang="zh-CN" altLang="zh-TW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9" name="Picture 3" descr="j0192315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84888" y="260350"/>
            <a:ext cx="2206625" cy="216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0" name="Picture 4" descr="j0078876[1]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850" y="4510088"/>
            <a:ext cx="3314700" cy="216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1" name="Picture 5" descr="j0078876[1]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16238" y="4510088"/>
            <a:ext cx="3314700" cy="216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2" name="Picture 6" descr="j0078876[1]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64163" y="4581525"/>
            <a:ext cx="3314700" cy="216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46125" y="116632"/>
            <a:ext cx="8210550" cy="655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Dingding: Haha!Building house?Too easy for me! I Only need to put some</a:t>
            </a:r>
          </a:p>
          <a:p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straw on the ground!</a:t>
            </a:r>
          </a:p>
          <a:p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Pig 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rPr>
              <a:t>huahua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: What are you doing, brother? </a:t>
            </a:r>
          </a:p>
          <a:p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Dingding: I’m building a house with leaves. </a:t>
            </a:r>
          </a:p>
          <a:p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Huahua:What about you? </a:t>
            </a:r>
          </a:p>
          <a:p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Dongdong: I’m building a house with sticks. </a:t>
            </a:r>
          </a:p>
          <a:p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Huahua: But leaves aren’t strong. And sticks aren’t strong. </a:t>
            </a:r>
          </a:p>
          <a:p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Brother pigs: Yes, we know. But it’s easy. What are you doing, sister? </a:t>
            </a:r>
          </a:p>
          <a:p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Sister pig: I’m building a house with bricks. </a:t>
            </a:r>
          </a:p>
          <a:p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Brother pigs: Bricks! That’s very difficult. </a:t>
            </a:r>
          </a:p>
          <a:p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Sister pig: I know. But bricks are strong.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331913" y="549275"/>
            <a:ext cx="6480175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9pPr>
          </a:lstStyle>
          <a:p>
            <a:pPr algn="ctr"/>
            <a:r>
              <a:rPr lang="zh-CN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Chapter2</a:t>
            </a:r>
          </a:p>
          <a:p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Brother pigs: Oh, we’re finished. Let’s have a nap. 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Huahua: My house is finished. My house is strong. 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Wolf: Little pigs. Little pigs. Open your Doors! 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Brother pigs: No. No. Go away. 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Wolf: This is very easy. Sticks and leaves aren’t strong. 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Storyteller: The wolf blows the houses down. 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rPr>
              <a:t>Dingding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  <a:p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and 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rPr>
              <a:t>Dongdong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run to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rPr>
              <a:t> Huahua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’s house. </a:t>
            </a:r>
            <a:endParaRPr lang="zh-CN" altLang="en-US" sz="2000" b="1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endParaRPr lang="zh-CN" alt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80975" y="192088"/>
            <a:ext cx="8856663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9pPr>
          </a:lstStyle>
          <a:p>
            <a:pPr algn="ctr"/>
            <a:r>
              <a:rPr lang="zh-CN" altLang="en-US" sz="5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Chapter3</a:t>
            </a:r>
          </a:p>
          <a:p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Brother pigs: Help! Help! </a:t>
            </a:r>
          </a:p>
          <a:p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Wolf: Stop, you two pigs. </a:t>
            </a:r>
          </a:p>
          <a:p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Brother pigs: Open the door, sister. The wolf is coming. Let me in. 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endParaRPr lang="zh-CN" altLang="en-US" sz="2000" b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Huahua: Come in, please. Don’t worry. My house is strong. </a:t>
            </a:r>
          </a:p>
          <a:p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Wolf: Where did they go? Oh they are Here. Little pigs. Little pigs. Open the door! 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endParaRPr lang="zh-CN" altLang="en-US" sz="2000" b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Three pigs: No. No. Go away. You bad wolf. </a:t>
            </a:r>
          </a:p>
          <a:p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Wolf: I’ll blow it down. 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endParaRPr lang="zh-CN" altLang="en-US" sz="2000" b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Storyteller: The wolf blows and blows. He blows and blows. But the house is very 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strong. </a:t>
            </a:r>
            <a:endParaRPr lang="zh-CN" altLang="en-US" sz="2000" b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Wolf: I’ll hit it. Oh. </a:t>
            </a:r>
          </a:p>
          <a:p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C: Let’s boil the water. 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endParaRPr lang="zh-CN" altLang="en-US" sz="2000" b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Brother pigs: OK. </a:t>
            </a:r>
            <a:endParaRPr lang="zh-CN" altLang="en-US" sz="2000" b="1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Wolf: Oh, oh! It’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 hot. It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’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 hot. 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endParaRPr lang="zh-CN" altLang="en-US" sz="2000" b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Three pigs: Hooray! The wolf is dead. The wolf is dead</a:t>
            </a:r>
            <a:r>
              <a:rPr lang="zh-CN" altLang="en-US" sz="2000" b="1"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rPr>
              <a:t>.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endParaRPr lang="zh-CN" altLang="en-US" sz="2000" b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Storyteller: Since then, A and B work hard with C. They work and play together.</a:t>
            </a:r>
            <a:endParaRPr lang="zh-CN" alt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so01878_[1]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04938" y="3429000"/>
            <a:ext cx="6767512" cy="267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28675" y="260350"/>
            <a:ext cx="7631113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016000" indent="-1016000">
              <a:defRPr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PMingLiU" pitchFamily="18" charset="-120"/>
              </a:defRPr>
            </a:lvl9pPr>
          </a:lstStyle>
          <a:p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Storyteller: The wolf died, they lived happily</a:t>
            </a:r>
          </a:p>
          <a:p>
            <a:endParaRPr lang="zh-CN" altLang="en-US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ever afterwards. Since then, Dingding and</a:t>
            </a:r>
          </a:p>
          <a:p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  <a:p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Dongdong work hard with Huahua. They </a:t>
            </a:r>
          </a:p>
          <a:p>
            <a:endParaRPr lang="zh-CN" altLang="en-US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work and play together.</a:t>
            </a:r>
          </a:p>
          <a:p>
            <a:endParaRPr lang="zh-CN" altLang="en-US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Three little pigs: Sing a song.</a:t>
            </a:r>
          </a:p>
          <a:p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pic>
        <p:nvPicPr>
          <p:cNvPr id="18436" name="少儿故事-三只小猪盖房子.mp3" descr="少儿故事-三只小猪盖房子"/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5492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57238" y="1052513"/>
            <a:ext cx="7561262" cy="362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5400" b="1" dirty="0">
                <a:latin typeface="Times New Roman" panose="02020603050405020304" pitchFamily="18" charset="0"/>
              </a:rPr>
              <a:t>The Implied Meaning</a:t>
            </a:r>
          </a:p>
          <a:p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rgbClr val="FFCC00"/>
                </a:solidFill>
                <a:latin typeface="Times New Roman" panose="02020603050405020304" pitchFamily="18" charset="0"/>
              </a:rPr>
              <a:t>The story of the </a:t>
            </a:r>
            <a:r>
              <a:rPr lang="zh-CN" altLang="en-US" sz="3200" i="1" dirty="0">
                <a:solidFill>
                  <a:srgbClr val="FFCC00"/>
                </a:solidFill>
                <a:latin typeface="Times New Roman" panose="02020603050405020304" pitchFamily="18" charset="0"/>
              </a:rPr>
              <a:t>Three Little Pigs</a:t>
            </a:r>
            <a:r>
              <a:rPr lang="zh-CN" altLang="en-US" sz="3200" dirty="0">
                <a:solidFill>
                  <a:srgbClr val="FFCC00"/>
                </a:solidFill>
                <a:latin typeface="Times New Roman" panose="02020603050405020304" pitchFamily="18" charset="0"/>
              </a:rPr>
              <a:t> tell us: </a:t>
            </a:r>
          </a:p>
          <a:p>
            <a:endParaRPr lang="zh-CN" altLang="en-US" sz="3200" dirty="0">
              <a:solidFill>
                <a:srgbClr val="FFCC00"/>
              </a:solidFill>
              <a:latin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rgbClr val="FFCC00"/>
                </a:solidFill>
                <a:latin typeface="Times New Roman" panose="02020603050405020304" pitchFamily="18" charset="0"/>
              </a:rPr>
              <a:t>We shouldn't be lazy if we want to do </a:t>
            </a:r>
          </a:p>
          <a:p>
            <a:endParaRPr lang="zh-CN" altLang="en-US" sz="3200" dirty="0">
              <a:solidFill>
                <a:srgbClr val="FFCC00"/>
              </a:solidFill>
              <a:latin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rgbClr val="FFCC00"/>
                </a:solidFill>
                <a:latin typeface="Times New Roman" panose="02020603050405020304" pitchFamily="18" charset="0"/>
              </a:rPr>
              <a:t>anything. </a:t>
            </a:r>
            <a:r>
              <a:rPr lang="zh-CN" altLang="en-US" sz="3200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endParaRPr lang="zh-CN" altLang="en-US" sz="3200" dirty="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PMingLiU"/>
        <a:cs typeface=""/>
      </a:majorFont>
      <a:minorFont>
        <a:latin typeface="Arial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5301</Template>
  <TotalTime>0</TotalTime>
  <Words>637</Words>
  <Application>Microsoft Office PowerPoint</Application>
  <PresentationFormat>全屏显示(4:3)</PresentationFormat>
  <Paragraphs>104</Paragraphs>
  <Slides>10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PMingLiU</vt:lpstr>
      <vt:lpstr>宋体</vt:lpstr>
      <vt:lpstr>微软雅黑</vt:lpstr>
      <vt:lpstr>Arial</vt:lpstr>
      <vt:lpstr>Calibri</vt:lpstr>
      <vt:lpstr>Times New Roman</vt:lpstr>
      <vt:lpstr>WWW.2PPT.COM
</vt:lpstr>
      <vt:lpstr>Three Little Pigs</vt:lpstr>
      <vt:lpstr>The Character Features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謝謝觀賞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2008-04-07T01:47:00Z</dcterms:created>
  <dcterms:modified xsi:type="dcterms:W3CDTF">2023-01-16T15:12:30Z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F136215A41C04CA5948670EC7F045737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