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9" r:id="rId2"/>
    <p:sldId id="256" r:id="rId3"/>
    <p:sldId id="281" r:id="rId4"/>
    <p:sldId id="261" r:id="rId5"/>
    <p:sldId id="262" r:id="rId6"/>
    <p:sldId id="263" r:id="rId7"/>
    <p:sldId id="264" r:id="rId8"/>
    <p:sldId id="265" r:id="rId9"/>
    <p:sldId id="300" r:id="rId10"/>
    <p:sldId id="275" r:id="rId11"/>
    <p:sldId id="269" r:id="rId12"/>
    <p:sldId id="301" r:id="rId13"/>
    <p:sldId id="267" r:id="rId14"/>
    <p:sldId id="268" r:id="rId15"/>
    <p:sldId id="270" r:id="rId16"/>
    <p:sldId id="272" r:id="rId17"/>
    <p:sldId id="302" r:id="rId18"/>
    <p:sldId id="286" r:id="rId19"/>
    <p:sldId id="285" r:id="rId20"/>
    <p:sldId id="303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9B"/>
    <a:srgbClr val="89CBAF"/>
    <a:srgbClr val="008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654" y="-10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行楷" panose="02010800040101010101" pitchFamily="2" charset="-122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行楷" panose="02010800040101010101" pitchFamily="2" charset="-122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行楷" panose="02010800040101010101" pitchFamily="2" charset="-122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行楷" panose="02010800040101010101" pitchFamily="2" charset="-122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行楷" panose="02010800040101010101" pitchFamily="2" charset="-122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行楷" panose="02010800040101010101" pitchFamily="2" charset="-122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华文行楷" panose="02010800040101010101" pitchFamily="2" charset="-122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bg>
      <p:bgPr>
        <a:blipFill rotWithShape="1">
          <a:blip r:embed="rId2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32402" y="6429043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www.2ppt.com/xiazai/huibao/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3.xml"/><Relationship Id="rId6" Type="http://schemas.openxmlformats.org/officeDocument/2006/relationships/image" Target="../media/image23.jpe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荷叶"/>
          <p:cNvPicPr>
            <a:picLocks noChangeAspect="1"/>
          </p:cNvPicPr>
          <p:nvPr/>
        </p:nvPicPr>
        <p:blipFill>
          <a:blip r:embed="rId3"/>
          <a:srcRect r="39590"/>
          <a:stretch>
            <a:fillRect/>
          </a:stretch>
        </p:blipFill>
        <p:spPr>
          <a:xfrm>
            <a:off x="38100" y="1612265"/>
            <a:ext cx="4670425" cy="5312410"/>
          </a:xfrm>
          <a:prstGeom prst="rect">
            <a:avLst/>
          </a:prstGeom>
        </p:spPr>
      </p:pic>
      <p:pic>
        <p:nvPicPr>
          <p:cNvPr id="5" name="图片 4" descr="荷叶"/>
          <p:cNvPicPr>
            <a:picLocks noChangeAspect="1"/>
          </p:cNvPicPr>
          <p:nvPr/>
        </p:nvPicPr>
        <p:blipFill>
          <a:blip r:embed="rId3"/>
          <a:srcRect l="68084" t="65364" r="85" b="-540"/>
          <a:stretch>
            <a:fillRect/>
          </a:stretch>
        </p:blipFill>
        <p:spPr>
          <a:xfrm>
            <a:off x="9705340" y="4941570"/>
            <a:ext cx="2470785" cy="1956435"/>
          </a:xfrm>
          <a:prstGeom prst="rect">
            <a:avLst/>
          </a:prstGeom>
        </p:spPr>
      </p:pic>
      <p:pic>
        <p:nvPicPr>
          <p:cNvPr id="6" name="图片 5" descr="主题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335" y="962025"/>
            <a:ext cx="2446020" cy="4015105"/>
          </a:xfrm>
          <a:prstGeom prst="rect">
            <a:avLst/>
          </a:prstGeom>
        </p:spPr>
      </p:pic>
      <p:pic>
        <p:nvPicPr>
          <p:cNvPr id="7" name="图片 6" descr="小星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790" y="1219200"/>
            <a:ext cx="521970" cy="417195"/>
          </a:xfrm>
          <a:prstGeom prst="rect">
            <a:avLst/>
          </a:prstGeom>
        </p:spPr>
      </p:pic>
      <p:pic>
        <p:nvPicPr>
          <p:cNvPr id="11" name="图片 10" descr="云"/>
          <p:cNvPicPr>
            <a:picLocks noChangeAspect="1"/>
          </p:cNvPicPr>
          <p:nvPr/>
        </p:nvPicPr>
        <p:blipFill>
          <a:blip r:embed="rId6"/>
          <a:srcRect l="-260" t="42" r="57588" b="80534"/>
          <a:stretch>
            <a:fillRect/>
          </a:stretch>
        </p:blipFill>
        <p:spPr>
          <a:xfrm>
            <a:off x="5788660" y="1804670"/>
            <a:ext cx="1710690" cy="619760"/>
          </a:xfrm>
          <a:prstGeom prst="rect">
            <a:avLst/>
          </a:prstGeom>
        </p:spPr>
      </p:pic>
      <p:pic>
        <p:nvPicPr>
          <p:cNvPr id="12" name="图片 11" descr="云"/>
          <p:cNvPicPr>
            <a:picLocks noChangeAspect="1"/>
          </p:cNvPicPr>
          <p:nvPr/>
        </p:nvPicPr>
        <p:blipFill>
          <a:blip r:embed="rId6"/>
          <a:srcRect l="65327" t="89680" r="395" b="-18"/>
          <a:stretch>
            <a:fillRect/>
          </a:stretch>
        </p:blipFill>
        <p:spPr>
          <a:xfrm>
            <a:off x="9138920" y="4341495"/>
            <a:ext cx="1489075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64835" y="1579245"/>
            <a:ext cx="5873115" cy="4276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dirty="0">
                <a:latin typeface="华文行楷" panose="02010800040101010101" pitchFamily="2" charset="-122"/>
                <a:cs typeface="+mn-ea"/>
                <a:sym typeface="+mn-lt"/>
              </a:rPr>
              <a:t>夏日闲放</a:t>
            </a:r>
          </a:p>
          <a:p>
            <a:pPr algn="ctr"/>
            <a:r>
              <a:rPr lang="zh-CN" altLang="en-US" sz="2400" dirty="0">
                <a:latin typeface="华文行楷" panose="02010800040101010101" pitchFamily="2" charset="-122"/>
                <a:cs typeface="+mn-ea"/>
                <a:sym typeface="+mn-lt"/>
              </a:rPr>
              <a:t>唐 .白居易</a:t>
            </a:r>
          </a:p>
          <a:p>
            <a:pPr algn="ctr"/>
            <a:endParaRPr lang="zh-CN" altLang="en-US" sz="2400" dirty="0">
              <a:latin typeface="华文行楷" panose="02010800040101010101" pitchFamily="2" charset="-122"/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latin typeface="华文行楷" panose="02010800040101010101" pitchFamily="2" charset="-122"/>
                <a:cs typeface="+mn-ea"/>
                <a:sym typeface="+mn-lt"/>
              </a:rPr>
              <a:t>　　时暑不出门，亦无宾客至。</a:t>
            </a:r>
          </a:p>
          <a:p>
            <a:pPr algn="ctr"/>
            <a:r>
              <a:rPr lang="zh-CN" altLang="en-US" sz="2400" dirty="0">
                <a:latin typeface="华文行楷" panose="02010800040101010101" pitchFamily="2" charset="-122"/>
                <a:cs typeface="+mn-ea"/>
                <a:sym typeface="+mn-lt"/>
              </a:rPr>
              <a:t>　　静室深下帘，小庭新扫地。</a:t>
            </a:r>
          </a:p>
          <a:p>
            <a:pPr algn="ctr"/>
            <a:r>
              <a:rPr lang="zh-CN" altLang="en-US" sz="2400" dirty="0">
                <a:latin typeface="华文行楷" panose="02010800040101010101" pitchFamily="2" charset="-122"/>
                <a:cs typeface="+mn-ea"/>
                <a:sym typeface="+mn-lt"/>
              </a:rPr>
              <a:t>　　褰裳复岸帻，闲傲得自恣。</a:t>
            </a:r>
          </a:p>
          <a:p>
            <a:pPr algn="ctr"/>
            <a:r>
              <a:rPr lang="zh-CN" altLang="en-US" sz="2400" dirty="0">
                <a:latin typeface="华文行楷" panose="02010800040101010101" pitchFamily="2" charset="-122"/>
                <a:cs typeface="+mn-ea"/>
                <a:sym typeface="+mn-lt"/>
              </a:rPr>
              <a:t>　　朝景枕簟清，乘凉一觉睡。</a:t>
            </a:r>
          </a:p>
          <a:p>
            <a:pPr algn="ctr"/>
            <a:r>
              <a:rPr lang="zh-CN" altLang="en-US" sz="2400" dirty="0">
                <a:latin typeface="华文行楷" panose="02010800040101010101" pitchFamily="2" charset="-122"/>
                <a:cs typeface="+mn-ea"/>
                <a:sym typeface="+mn-lt"/>
              </a:rPr>
              <a:t>　　午餐何所有，鱼肉一两味。</a:t>
            </a:r>
          </a:p>
          <a:p>
            <a:pPr algn="ctr"/>
            <a:r>
              <a:rPr lang="zh-CN" altLang="en-US" sz="2400" dirty="0">
                <a:latin typeface="华文行楷" panose="02010800040101010101" pitchFamily="2" charset="-122"/>
                <a:cs typeface="+mn-ea"/>
                <a:sym typeface="+mn-lt"/>
              </a:rPr>
              <a:t>　　夏服亦无多，蕉纱三五事。</a:t>
            </a:r>
          </a:p>
          <a:p>
            <a:pPr algn="ctr"/>
            <a:r>
              <a:rPr lang="zh-CN" altLang="en-US" sz="2400" dirty="0">
                <a:latin typeface="华文行楷" panose="02010800040101010101" pitchFamily="2" charset="-122"/>
                <a:cs typeface="+mn-ea"/>
                <a:sym typeface="+mn-lt"/>
              </a:rPr>
              <a:t>　　资身既给足，长物徒烦费。</a:t>
            </a:r>
          </a:p>
          <a:p>
            <a:pPr algn="ctr"/>
            <a:r>
              <a:rPr lang="zh-CN" altLang="en-US" sz="2400" dirty="0">
                <a:latin typeface="华文行楷" panose="02010800040101010101" pitchFamily="2" charset="-122"/>
                <a:cs typeface="+mn-ea"/>
                <a:sym typeface="+mn-lt"/>
              </a:rPr>
              <a:t>　　若比箪瓢人，吾今太富贵。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4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大暑的诗歌</a:t>
            </a:r>
          </a:p>
        </p:txBody>
      </p:sp>
      <p:pic>
        <p:nvPicPr>
          <p:cNvPr id="3" name="图片 2" descr="t01c3dfbf8652fee2a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70" y="2369820"/>
            <a:ext cx="5739130" cy="3228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4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大暑的诗歌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5155" y="2044700"/>
            <a:ext cx="5962650" cy="2768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/>
              <a:t>                              </a:t>
            </a:r>
            <a:r>
              <a:rPr lang="zh-CN" altLang="en-US" sz="2400" dirty="0"/>
              <a:t>和晁应之大暑书事</a:t>
            </a:r>
          </a:p>
          <a:p>
            <a:r>
              <a:rPr lang="zh-CN" altLang="en-US" dirty="0"/>
              <a:t>　　                                              </a:t>
            </a:r>
          </a:p>
          <a:p>
            <a:r>
              <a:rPr lang="zh-CN" altLang="en-US" dirty="0"/>
              <a:t>                                                           张耒.宋</a:t>
            </a:r>
          </a:p>
          <a:p>
            <a:endParaRPr lang="zh-CN" altLang="en-US" dirty="0"/>
          </a:p>
          <a:p>
            <a:r>
              <a:rPr lang="zh-CN" altLang="en-US" dirty="0"/>
              <a:t>　　   </a:t>
            </a:r>
            <a:r>
              <a:rPr lang="zh-CN" altLang="en-US" sz="2400" dirty="0"/>
              <a:t>蓬门久闭谢来车，畏暑尤便小阁虚。</a:t>
            </a:r>
          </a:p>
          <a:p>
            <a:r>
              <a:rPr lang="zh-CN" altLang="en-US" sz="2400" dirty="0"/>
              <a:t>　　青引嫩苔留鸟篆，绿垂残叶带虫书。</a:t>
            </a:r>
          </a:p>
          <a:p>
            <a:r>
              <a:rPr lang="zh-CN" altLang="en-US" sz="2400" dirty="0"/>
              <a:t>　　寒泉出井功何有，白羽邀凉计已疏。</a:t>
            </a:r>
          </a:p>
          <a:p>
            <a:r>
              <a:rPr lang="zh-CN" altLang="en-US" sz="2400" dirty="0"/>
              <a:t>　　忍待西风一萧瑟，碧鲈斫鲙意何如。</a:t>
            </a:r>
          </a:p>
        </p:txBody>
      </p:sp>
      <p:pic>
        <p:nvPicPr>
          <p:cNvPr id="6" name="图片 5" descr="t011a533b472f586fc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645" y="1905000"/>
            <a:ext cx="4878070" cy="3048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65980" y="2884805"/>
            <a:ext cx="1413510" cy="119888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eaLnBrk="1" fontAlgn="auto" hangingPunct="1">
              <a:defRPr/>
            </a:pPr>
            <a:r>
              <a:rPr lang="zh-CN" altLang="en-US" sz="8000" noProof="1">
                <a:blipFill>
                  <a:blip r:embed="rId3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</a:p>
        </p:txBody>
      </p:sp>
      <p:pic>
        <p:nvPicPr>
          <p:cNvPr id="244" name="图片 243" descr="荷叶"/>
          <p:cNvPicPr>
            <a:picLocks noChangeAspect="1"/>
          </p:cNvPicPr>
          <p:nvPr/>
        </p:nvPicPr>
        <p:blipFill>
          <a:blip r:embed="rId4"/>
          <a:srcRect l="68084" t="65364" r="85" b="-540"/>
          <a:stretch>
            <a:fillRect/>
          </a:stretch>
        </p:blipFill>
        <p:spPr>
          <a:xfrm>
            <a:off x="9432290" y="4725035"/>
            <a:ext cx="2743835" cy="2172970"/>
          </a:xfrm>
          <a:prstGeom prst="rect">
            <a:avLst/>
          </a:prstGeom>
        </p:spPr>
      </p:pic>
      <p:pic>
        <p:nvPicPr>
          <p:cNvPr id="247" name="图片 246" descr="荷叶"/>
          <p:cNvPicPr>
            <a:picLocks noChangeAspect="1"/>
          </p:cNvPicPr>
          <p:nvPr/>
        </p:nvPicPr>
        <p:blipFill>
          <a:blip r:embed="rId4"/>
          <a:srcRect r="39590"/>
          <a:stretch>
            <a:fillRect/>
          </a:stretch>
        </p:blipFill>
        <p:spPr>
          <a:xfrm>
            <a:off x="38100" y="2884805"/>
            <a:ext cx="3528060" cy="4013200"/>
          </a:xfrm>
          <a:prstGeom prst="rect">
            <a:avLst/>
          </a:prstGeom>
        </p:spPr>
      </p:pic>
      <p:sp>
        <p:nvSpPr>
          <p:cNvPr id="277" name="文本框 28"/>
          <p:cNvSpPr txBox="1">
            <a:spLocks noChangeArrowheads="1"/>
          </p:cNvSpPr>
          <p:nvPr/>
        </p:nvSpPr>
        <p:spPr bwMode="auto">
          <a:xfrm>
            <a:off x="6185870" y="2983567"/>
            <a:ext cx="38404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dirty="0">
                <a:blipFill>
                  <a:blip r:embed="rId3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节气食物</a:t>
            </a:r>
          </a:p>
        </p:txBody>
      </p:sp>
      <p:pic>
        <p:nvPicPr>
          <p:cNvPr id="249" name="图片 248" descr="大暑节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" y="368300"/>
            <a:ext cx="4342997" cy="593598"/>
          </a:xfrm>
          <a:prstGeom prst="rect">
            <a:avLst/>
          </a:prstGeom>
        </p:spPr>
      </p:pic>
      <p:pic>
        <p:nvPicPr>
          <p:cNvPr id="250" name="图片 249" descr="云"/>
          <p:cNvPicPr>
            <a:picLocks noChangeAspect="1"/>
          </p:cNvPicPr>
          <p:nvPr/>
        </p:nvPicPr>
        <p:blipFill>
          <a:blip r:embed="rId6"/>
          <a:srcRect l="-260" t="42" r="57588" b="80534"/>
          <a:stretch>
            <a:fillRect/>
          </a:stretch>
        </p:blipFill>
        <p:spPr>
          <a:xfrm>
            <a:off x="3335020" y="2597150"/>
            <a:ext cx="1710690" cy="619760"/>
          </a:xfrm>
          <a:prstGeom prst="rect">
            <a:avLst/>
          </a:prstGeom>
        </p:spPr>
      </p:pic>
      <p:pic>
        <p:nvPicPr>
          <p:cNvPr id="251" name="图片 250" descr="云"/>
          <p:cNvPicPr>
            <a:picLocks noChangeAspect="1"/>
          </p:cNvPicPr>
          <p:nvPr/>
        </p:nvPicPr>
        <p:blipFill>
          <a:blip r:embed="rId6"/>
          <a:srcRect l="65327" t="89680" r="395" b="-18"/>
          <a:stretch>
            <a:fillRect/>
          </a:stretch>
        </p:blipFill>
        <p:spPr>
          <a:xfrm>
            <a:off x="8696960" y="4228465"/>
            <a:ext cx="1489075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58240" y="1361374"/>
            <a:ext cx="5130165" cy="3662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dirty="0">
              <a:latin typeface="华文行楷" panose="02010800040101010101" pitchFamily="2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endParaRPr lang="en-US" altLang="zh-CN" dirty="0">
              <a:latin typeface="华文行楷" panose="02010800040101010101" pitchFamily="2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endParaRPr lang="en-US" altLang="zh-CN" dirty="0">
              <a:latin typeface="华文行楷" panose="02010800040101010101" pitchFamily="2" charset="-122"/>
              <a:cs typeface="+mn-ea"/>
              <a:sym typeface="+mn-lt"/>
            </a:endParaRPr>
          </a:p>
          <a:p>
            <a:pPr>
              <a:lnSpc>
                <a:spcPct val="170000"/>
              </a:lnSpc>
            </a:pPr>
            <a:r>
              <a:rPr lang="zh-CN" altLang="en-US" dirty="0">
                <a:latin typeface="华文行楷" panose="02010800040101010101" pitchFamily="2" charset="-122"/>
                <a:cs typeface="+mn-ea"/>
                <a:sym typeface="+mn-lt"/>
              </a:rPr>
              <a:t>在主食方面，全麦食品具有较好的防晒效果。其中富含的维生素B可以有效提高肌肤对阳光的抵抗力和复原能力，减少色素沉着；而且全麦属粗纤维食物，有清除体内积聚的毒素的作用，可以减少黑斑形成。</a:t>
            </a:r>
          </a:p>
        </p:txBody>
      </p:sp>
      <p:pic>
        <p:nvPicPr>
          <p:cNvPr id="12" name="图片 11" descr="C:\Users\Administrator\Desktop\t019d393acb5b323a47.jpgt019d393acb5b323a47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44945" y="2042795"/>
            <a:ext cx="4490720" cy="3742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5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大暑的食物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0" y="1861263"/>
            <a:ext cx="499110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000" dirty="0">
                <a:latin typeface="华文行楷" panose="02010800040101010101" pitchFamily="2" charset="-122"/>
              </a:rPr>
              <a:t>坚果</a:t>
            </a:r>
            <a:endParaRPr lang="en-US" altLang="zh-CN" dirty="0">
              <a:latin typeface="华文行楷" panose="02010800040101010101" pitchFamily="2" charset="-122"/>
            </a:endParaRPr>
          </a:p>
          <a:p>
            <a:endParaRPr lang="en-US" altLang="zh-CN" dirty="0">
              <a:latin typeface="华文行楷" panose="02010800040101010101" pitchFamily="2" charset="-122"/>
            </a:endParaRPr>
          </a:p>
          <a:p>
            <a:endParaRPr lang="en-US" altLang="zh-CN" dirty="0">
              <a:latin typeface="华文行楷" panose="02010800040101010101" pitchFamily="2" charset="-122"/>
            </a:endParaRPr>
          </a:p>
          <a:p>
            <a:r>
              <a:rPr lang="zh-CN" altLang="en-US" dirty="0">
                <a:latin typeface="华文行楷" panose="02010800040101010101" pitchFamily="2" charset="-122"/>
              </a:rPr>
              <a:t>坚果中含有的不饱和脂肪对夏季防晒也有相当大的好处，能够从内而外地软化皮肤，防止皱纹，同时保湿、让肌肤看上去年轻。但不要指望立竿见影，通常需要30天才能令皮肤有所改善。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4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大暑的食物</a:t>
            </a:r>
          </a:p>
        </p:txBody>
      </p:sp>
      <p:pic>
        <p:nvPicPr>
          <p:cNvPr id="4" name="图片 3" descr="t0168bd51fb97b9062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230" y="2283460"/>
            <a:ext cx="4363720" cy="2809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661795" y="3962400"/>
            <a:ext cx="6066155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zh-CN" altLang="en-US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dirty="0"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暑期间，我国台湾有吃凤梨的习俗，民间百姓认为这个时节的凤梨最好吃。加上凤梨的闽南语发音和“旺来”相同，所以也被用来作为祈求平安吉祥、生意兴隆的象征。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69510" y="1878330"/>
            <a:ext cx="5854700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       大暑节气的民俗主要体现在吃的方面，这一时节的民间饮食习俗大致分为两种：一种是吃凉性食物消暑。如粤东南地区就流传着一句谚语：六月大暑吃仙草，活如神仙不会老。而我国的台湾地区则有在大暑吃凤梨的习俗，因为这个时节的凤梨最好吃，而且有败火的作用。</a:t>
            </a:r>
          </a:p>
        </p:txBody>
      </p:sp>
      <p:pic>
        <p:nvPicPr>
          <p:cNvPr id="14" name="图片 13" descr="C:\Users\Administrator\Desktop\t01d3653d5510ac4c4e.jpgt01d3653d5510ac4c4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26145" y="4485005"/>
            <a:ext cx="1899285" cy="1561465"/>
          </a:xfrm>
          <a:prstGeom prst="ellipse">
            <a:avLst/>
          </a:prstGeom>
        </p:spPr>
      </p:pic>
      <p:pic>
        <p:nvPicPr>
          <p:cNvPr id="15" name="图片 14" descr="C:\Users\Administrator\Desktop\t01a3d502e2c11d0708.jpgt01a3d502e2c11d070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01206" y="1878229"/>
            <a:ext cx="2677165" cy="17843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6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大暑的食物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03705" y="2023787"/>
            <a:ext cx="4098290" cy="1901155"/>
            <a:chOff x="1698" y="3475"/>
            <a:chExt cx="5231" cy="2994"/>
          </a:xfrm>
        </p:grpSpPr>
        <p:sp>
          <p:nvSpPr>
            <p:cNvPr id="4" name="文本框 3"/>
            <p:cNvSpPr txBox="1"/>
            <p:nvPr/>
          </p:nvSpPr>
          <p:spPr>
            <a:xfrm>
              <a:off x="1698" y="4019"/>
              <a:ext cx="5231" cy="245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sz="1400" dirty="0">
                  <a:latin typeface="华文行楷" panose="02010800040101010101" pitchFamily="2" charset="-122"/>
                  <a:cs typeface="+mn-ea"/>
                  <a:sym typeface="+mn-lt"/>
                </a:rPr>
                <a:t>冬补三九，夏补三伏。家禽肉的营养成分主要是蛋白质，其次是脂肪、微生物和矿物质等，相对于家畜肉而言，是低脂肪高蛋白的食物，其蛋白质也属于优质蛋白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842" y="3475"/>
              <a:ext cx="3466" cy="544"/>
            </a:xfrm>
            <a:prstGeom prst="rect">
              <a:avLst/>
            </a:prstGeom>
            <a:ln w="3175">
              <a:solidFill>
                <a:srgbClr val="008E42"/>
              </a:solidFill>
            </a:ln>
          </p:spPr>
          <p:txBody>
            <a:bodyPr vert="horz" wrap="square" lIns="68580" tIns="34290" rIns="68580" bIns="34290">
              <a:spAutoFit/>
            </a:bodyPr>
            <a:lstStyle/>
            <a:p>
              <a:r>
                <a:rPr lang="zh-CN" altLang="en-US" dirty="0">
                  <a:latin typeface="华文行楷" panose="02010800040101010101" pitchFamily="2" charset="-122"/>
                  <a:cs typeface="+mn-ea"/>
                  <a:sym typeface="+mn-lt"/>
                </a:rPr>
                <a:t>童子鸡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57060" y="4690110"/>
            <a:ext cx="3862070" cy="1439545"/>
            <a:chOff x="13764" y="3522"/>
            <a:chExt cx="6082" cy="2267"/>
          </a:xfrm>
        </p:grpSpPr>
        <p:sp>
          <p:nvSpPr>
            <p:cNvPr id="3" name="文本框 2"/>
            <p:cNvSpPr txBox="1"/>
            <p:nvPr/>
          </p:nvSpPr>
          <p:spPr>
            <a:xfrm>
              <a:off x="13764" y="4019"/>
              <a:ext cx="6082" cy="17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sz="1400" dirty="0">
                  <a:latin typeface="华文行楷" panose="02010800040101010101" pitchFamily="2" charset="-122"/>
                  <a:cs typeface="+mn-ea"/>
                  <a:sym typeface="+mn-lt"/>
                </a:rPr>
                <a:t>山东南部地区有在大暑到来这一天“喝暑羊”(即喝羊肉汤)的习俗。在枣庄市，不少市民大暑这天到当地的羊肉汤馆“喝暑羊”。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3908" y="3522"/>
              <a:ext cx="3466" cy="495"/>
            </a:xfrm>
            <a:prstGeom prst="rect">
              <a:avLst/>
            </a:prstGeom>
            <a:ln w="3175">
              <a:solidFill>
                <a:srgbClr val="008E42"/>
              </a:solidFill>
            </a:ln>
          </p:spPr>
          <p:txBody>
            <a:bodyPr vert="horz" wrap="square" lIns="68580" tIns="34290" rIns="68580" bIns="34290">
              <a:spAutoFit/>
            </a:bodyPr>
            <a:lstStyle/>
            <a:p>
              <a:r>
                <a:rPr lang="zh-CN" altLang="en-US" sz="1600" dirty="0">
                  <a:latin typeface="华文行楷" panose="02010800040101010101" pitchFamily="2" charset="-122"/>
                  <a:cs typeface="+mn-ea"/>
                  <a:sym typeface="+mn-lt"/>
                </a:rPr>
                <a:t>喝暑羊</a:t>
              </a:r>
            </a:p>
          </p:txBody>
        </p:sp>
      </p:grpSp>
      <p:pic>
        <p:nvPicPr>
          <p:cNvPr id="14" name="图片 13" descr="C:\Users\Administrator\Desktop\t0112cbda31d6be041d.jpgt0112cbda31d6be041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4035" y="1798955"/>
            <a:ext cx="332803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5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大暑的食物</a:t>
            </a:r>
          </a:p>
        </p:txBody>
      </p:sp>
      <p:pic>
        <p:nvPicPr>
          <p:cNvPr id="8" name="图片 7" descr="t0111347437f00715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305" y="3924942"/>
            <a:ext cx="3386455" cy="2635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65980" y="2884805"/>
            <a:ext cx="1413510" cy="119888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eaLnBrk="1" fontAlgn="auto" hangingPunct="1">
              <a:defRPr/>
            </a:pPr>
            <a:r>
              <a:rPr lang="zh-CN" altLang="en-US" sz="8000" noProof="1">
                <a:blipFill>
                  <a:blip r:embed="rId3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肆</a:t>
            </a:r>
          </a:p>
        </p:txBody>
      </p:sp>
      <p:pic>
        <p:nvPicPr>
          <p:cNvPr id="244" name="图片 243" descr="荷叶"/>
          <p:cNvPicPr>
            <a:picLocks noChangeAspect="1"/>
          </p:cNvPicPr>
          <p:nvPr/>
        </p:nvPicPr>
        <p:blipFill>
          <a:blip r:embed="rId4"/>
          <a:srcRect l="68084" t="65364" r="85" b="-540"/>
          <a:stretch>
            <a:fillRect/>
          </a:stretch>
        </p:blipFill>
        <p:spPr>
          <a:xfrm>
            <a:off x="9432290" y="4725035"/>
            <a:ext cx="2743835" cy="2172970"/>
          </a:xfrm>
          <a:prstGeom prst="rect">
            <a:avLst/>
          </a:prstGeom>
        </p:spPr>
      </p:pic>
      <p:pic>
        <p:nvPicPr>
          <p:cNvPr id="247" name="图片 246" descr="荷叶"/>
          <p:cNvPicPr>
            <a:picLocks noChangeAspect="1"/>
          </p:cNvPicPr>
          <p:nvPr/>
        </p:nvPicPr>
        <p:blipFill>
          <a:blip r:embed="rId4"/>
          <a:srcRect r="39590"/>
          <a:stretch>
            <a:fillRect/>
          </a:stretch>
        </p:blipFill>
        <p:spPr>
          <a:xfrm>
            <a:off x="38100" y="2884805"/>
            <a:ext cx="3528060" cy="4013200"/>
          </a:xfrm>
          <a:prstGeom prst="rect">
            <a:avLst/>
          </a:prstGeom>
        </p:spPr>
      </p:pic>
      <p:sp>
        <p:nvSpPr>
          <p:cNvPr id="277" name="文本框 28"/>
          <p:cNvSpPr txBox="1">
            <a:spLocks noChangeArrowheads="1"/>
          </p:cNvSpPr>
          <p:nvPr/>
        </p:nvSpPr>
        <p:spPr bwMode="auto">
          <a:xfrm>
            <a:off x="6185870" y="2983567"/>
            <a:ext cx="38404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dirty="0">
                <a:blipFill>
                  <a:blip r:embed="rId3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节气养生</a:t>
            </a:r>
          </a:p>
        </p:txBody>
      </p:sp>
      <p:pic>
        <p:nvPicPr>
          <p:cNvPr id="249" name="图片 248" descr="大暑节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" y="368300"/>
            <a:ext cx="4342997" cy="593598"/>
          </a:xfrm>
          <a:prstGeom prst="rect">
            <a:avLst/>
          </a:prstGeom>
        </p:spPr>
      </p:pic>
      <p:pic>
        <p:nvPicPr>
          <p:cNvPr id="250" name="图片 249" descr="云"/>
          <p:cNvPicPr>
            <a:picLocks noChangeAspect="1"/>
          </p:cNvPicPr>
          <p:nvPr/>
        </p:nvPicPr>
        <p:blipFill>
          <a:blip r:embed="rId6"/>
          <a:srcRect l="-260" t="42" r="57588" b="80534"/>
          <a:stretch>
            <a:fillRect/>
          </a:stretch>
        </p:blipFill>
        <p:spPr>
          <a:xfrm>
            <a:off x="3335020" y="2597150"/>
            <a:ext cx="1710690" cy="619760"/>
          </a:xfrm>
          <a:prstGeom prst="rect">
            <a:avLst/>
          </a:prstGeom>
        </p:spPr>
      </p:pic>
      <p:pic>
        <p:nvPicPr>
          <p:cNvPr id="251" name="图片 250" descr="云"/>
          <p:cNvPicPr>
            <a:picLocks noChangeAspect="1"/>
          </p:cNvPicPr>
          <p:nvPr/>
        </p:nvPicPr>
        <p:blipFill>
          <a:blip r:embed="rId6"/>
          <a:srcRect l="65327" t="89680" r="395" b="-18"/>
          <a:stretch>
            <a:fillRect/>
          </a:stretch>
        </p:blipFill>
        <p:spPr>
          <a:xfrm>
            <a:off x="8696960" y="4228465"/>
            <a:ext cx="1489075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078038" y="2411413"/>
            <a:ext cx="3455987" cy="3455987"/>
          </a:xfrm>
          <a:prstGeom prst="ellipse">
            <a:avLst/>
          </a:prstGeom>
          <a:blipFill rotWithShape="1">
            <a:blip r:embed="rId3"/>
            <a:stretch>
              <a:fillRect l="-18000" r="-18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11938" y="2411413"/>
            <a:ext cx="3455987" cy="3455987"/>
          </a:xfrm>
          <a:prstGeom prst="ellipse">
            <a:avLst/>
          </a:prstGeom>
          <a:blipFill rotWithShape="1">
            <a:blip r:embed="rId3"/>
            <a:stretch>
              <a:fillRect l="-18000" r="-180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146675" y="3213100"/>
            <a:ext cx="1852613" cy="1852613"/>
          </a:xfrm>
          <a:prstGeom prst="ellipse">
            <a:avLst/>
          </a:prstGeom>
          <a:solidFill>
            <a:srgbClr val="F0F6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rgbClr val="FFFFFF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584825" y="3609975"/>
            <a:ext cx="974725" cy="10572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12"/>
          <p:cNvSpPr/>
          <p:nvPr/>
        </p:nvSpPr>
        <p:spPr>
          <a:xfrm rot="16200000">
            <a:off x="5585619" y="3647281"/>
            <a:ext cx="396875" cy="322263"/>
          </a:xfrm>
          <a:custGeom>
            <a:avLst/>
            <a:gdLst>
              <a:gd name="T0" fmla="*/ 130 w 256"/>
              <a:gd name="T1" fmla="*/ 8 h 208"/>
              <a:gd name="T2" fmla="*/ 130 w 256"/>
              <a:gd name="T3" fmla="*/ 37 h 208"/>
              <a:gd name="T4" fmla="*/ 177 w 256"/>
              <a:gd name="T5" fmla="*/ 84 h 208"/>
              <a:gd name="T6" fmla="*/ 21 w 256"/>
              <a:gd name="T7" fmla="*/ 84 h 208"/>
              <a:gd name="T8" fmla="*/ 0 w 256"/>
              <a:gd name="T9" fmla="*/ 105 h 208"/>
              <a:gd name="T10" fmla="*/ 21 w 256"/>
              <a:gd name="T11" fmla="*/ 126 h 208"/>
              <a:gd name="T12" fmla="*/ 177 w 256"/>
              <a:gd name="T13" fmla="*/ 126 h 208"/>
              <a:gd name="T14" fmla="*/ 130 w 256"/>
              <a:gd name="T15" fmla="*/ 173 h 208"/>
              <a:gd name="T16" fmla="*/ 130 w 256"/>
              <a:gd name="T17" fmla="*/ 202 h 208"/>
              <a:gd name="T18" fmla="*/ 144 w 256"/>
              <a:gd name="T19" fmla="*/ 208 h 208"/>
              <a:gd name="T20" fmla="*/ 159 w 256"/>
              <a:gd name="T21" fmla="*/ 202 h 208"/>
              <a:gd name="T22" fmla="*/ 256 w 256"/>
              <a:gd name="T23" fmla="*/ 105 h 208"/>
              <a:gd name="T24" fmla="*/ 159 w 256"/>
              <a:gd name="T25" fmla="*/ 8 h 208"/>
              <a:gd name="T26" fmla="*/ 130 w 256"/>
              <a:gd name="T27" fmla="*/ 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6" h="208">
                <a:moveTo>
                  <a:pt x="130" y="8"/>
                </a:moveTo>
                <a:cubicBezTo>
                  <a:pt x="122" y="16"/>
                  <a:pt x="122" y="29"/>
                  <a:pt x="130" y="37"/>
                </a:cubicBezTo>
                <a:cubicBezTo>
                  <a:pt x="177" y="84"/>
                  <a:pt x="177" y="84"/>
                  <a:pt x="177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9" y="84"/>
                  <a:pt x="0" y="94"/>
                  <a:pt x="0" y="105"/>
                </a:cubicBezTo>
                <a:cubicBezTo>
                  <a:pt x="0" y="116"/>
                  <a:pt x="9" y="126"/>
                  <a:pt x="21" y="126"/>
                </a:cubicBezTo>
                <a:cubicBezTo>
                  <a:pt x="177" y="126"/>
                  <a:pt x="177" y="126"/>
                  <a:pt x="177" y="126"/>
                </a:cubicBezTo>
                <a:cubicBezTo>
                  <a:pt x="130" y="173"/>
                  <a:pt x="130" y="173"/>
                  <a:pt x="130" y="173"/>
                </a:cubicBezTo>
                <a:cubicBezTo>
                  <a:pt x="122" y="181"/>
                  <a:pt x="122" y="194"/>
                  <a:pt x="130" y="202"/>
                </a:cubicBezTo>
                <a:cubicBezTo>
                  <a:pt x="134" y="206"/>
                  <a:pt x="139" y="208"/>
                  <a:pt x="144" y="208"/>
                </a:cubicBezTo>
                <a:cubicBezTo>
                  <a:pt x="150" y="208"/>
                  <a:pt x="155" y="206"/>
                  <a:pt x="159" y="202"/>
                </a:cubicBezTo>
                <a:cubicBezTo>
                  <a:pt x="256" y="105"/>
                  <a:pt x="256" y="105"/>
                  <a:pt x="256" y="105"/>
                </a:cubicBezTo>
                <a:cubicBezTo>
                  <a:pt x="159" y="8"/>
                  <a:pt x="159" y="8"/>
                  <a:pt x="159" y="8"/>
                </a:cubicBezTo>
                <a:cubicBezTo>
                  <a:pt x="151" y="0"/>
                  <a:pt x="138" y="0"/>
                  <a:pt x="130" y="8"/>
                </a:cubicBezTo>
                <a:close/>
              </a:path>
            </a:pathLst>
          </a:custGeom>
          <a:solidFill>
            <a:srgbClr val="5E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7" name="椭圆 13"/>
          <p:cNvSpPr/>
          <p:nvPr/>
        </p:nvSpPr>
        <p:spPr>
          <a:xfrm rot="5400000">
            <a:off x="6215856" y="4307682"/>
            <a:ext cx="396875" cy="322262"/>
          </a:xfrm>
          <a:custGeom>
            <a:avLst/>
            <a:gdLst>
              <a:gd name="T0" fmla="*/ 130 w 256"/>
              <a:gd name="T1" fmla="*/ 8 h 208"/>
              <a:gd name="T2" fmla="*/ 130 w 256"/>
              <a:gd name="T3" fmla="*/ 37 h 208"/>
              <a:gd name="T4" fmla="*/ 177 w 256"/>
              <a:gd name="T5" fmla="*/ 84 h 208"/>
              <a:gd name="T6" fmla="*/ 21 w 256"/>
              <a:gd name="T7" fmla="*/ 84 h 208"/>
              <a:gd name="T8" fmla="*/ 0 w 256"/>
              <a:gd name="T9" fmla="*/ 105 h 208"/>
              <a:gd name="T10" fmla="*/ 21 w 256"/>
              <a:gd name="T11" fmla="*/ 126 h 208"/>
              <a:gd name="T12" fmla="*/ 177 w 256"/>
              <a:gd name="T13" fmla="*/ 126 h 208"/>
              <a:gd name="T14" fmla="*/ 130 w 256"/>
              <a:gd name="T15" fmla="*/ 173 h 208"/>
              <a:gd name="T16" fmla="*/ 130 w 256"/>
              <a:gd name="T17" fmla="*/ 202 h 208"/>
              <a:gd name="T18" fmla="*/ 144 w 256"/>
              <a:gd name="T19" fmla="*/ 208 h 208"/>
              <a:gd name="T20" fmla="*/ 159 w 256"/>
              <a:gd name="T21" fmla="*/ 202 h 208"/>
              <a:gd name="T22" fmla="*/ 256 w 256"/>
              <a:gd name="T23" fmla="*/ 105 h 208"/>
              <a:gd name="T24" fmla="*/ 159 w 256"/>
              <a:gd name="T25" fmla="*/ 8 h 208"/>
              <a:gd name="T26" fmla="*/ 130 w 256"/>
              <a:gd name="T27" fmla="*/ 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6" h="208">
                <a:moveTo>
                  <a:pt x="130" y="8"/>
                </a:moveTo>
                <a:cubicBezTo>
                  <a:pt x="122" y="16"/>
                  <a:pt x="122" y="29"/>
                  <a:pt x="130" y="37"/>
                </a:cubicBezTo>
                <a:cubicBezTo>
                  <a:pt x="177" y="84"/>
                  <a:pt x="177" y="84"/>
                  <a:pt x="177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9" y="84"/>
                  <a:pt x="0" y="94"/>
                  <a:pt x="0" y="105"/>
                </a:cubicBezTo>
                <a:cubicBezTo>
                  <a:pt x="0" y="116"/>
                  <a:pt x="9" y="126"/>
                  <a:pt x="21" y="126"/>
                </a:cubicBezTo>
                <a:cubicBezTo>
                  <a:pt x="177" y="126"/>
                  <a:pt x="177" y="126"/>
                  <a:pt x="177" y="126"/>
                </a:cubicBezTo>
                <a:cubicBezTo>
                  <a:pt x="130" y="173"/>
                  <a:pt x="130" y="173"/>
                  <a:pt x="130" y="173"/>
                </a:cubicBezTo>
                <a:cubicBezTo>
                  <a:pt x="122" y="181"/>
                  <a:pt x="122" y="194"/>
                  <a:pt x="130" y="202"/>
                </a:cubicBezTo>
                <a:cubicBezTo>
                  <a:pt x="134" y="206"/>
                  <a:pt x="139" y="208"/>
                  <a:pt x="144" y="208"/>
                </a:cubicBezTo>
                <a:cubicBezTo>
                  <a:pt x="150" y="208"/>
                  <a:pt x="155" y="206"/>
                  <a:pt x="159" y="202"/>
                </a:cubicBezTo>
                <a:cubicBezTo>
                  <a:pt x="256" y="105"/>
                  <a:pt x="256" y="105"/>
                  <a:pt x="256" y="105"/>
                </a:cubicBezTo>
                <a:cubicBezTo>
                  <a:pt x="159" y="8"/>
                  <a:pt x="159" y="8"/>
                  <a:pt x="159" y="8"/>
                </a:cubicBezTo>
                <a:cubicBezTo>
                  <a:pt x="151" y="0"/>
                  <a:pt x="138" y="0"/>
                  <a:pt x="130" y="8"/>
                </a:cubicBezTo>
                <a:close/>
              </a:path>
            </a:pathLst>
          </a:custGeom>
          <a:solidFill>
            <a:srgbClr val="3B7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endParaRPr lang="zh-CN" altLang="en-US" noProof="1"/>
          </a:p>
        </p:txBody>
      </p:sp>
      <p:cxnSp>
        <p:nvCxnSpPr>
          <p:cNvPr id="8" name="直接连接符 7"/>
          <p:cNvCxnSpPr/>
          <p:nvPr/>
        </p:nvCxnSpPr>
        <p:spPr>
          <a:xfrm>
            <a:off x="3055938" y="3543300"/>
            <a:ext cx="149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589838" y="3543300"/>
            <a:ext cx="149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2738438" y="3074988"/>
            <a:ext cx="2241550" cy="2143149"/>
            <a:chOff x="6613765" y="1590700"/>
            <a:chExt cx="2241974" cy="2142570"/>
          </a:xfrm>
        </p:grpSpPr>
        <p:sp>
          <p:nvSpPr>
            <p:cNvPr id="11" name="矩形 10"/>
            <p:cNvSpPr/>
            <p:nvPr/>
          </p:nvSpPr>
          <p:spPr>
            <a:xfrm>
              <a:off x="6638758" y="2188098"/>
              <a:ext cx="2191988" cy="1545172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2">
                      <a:lumMod val="25000"/>
                    </a:schemeClr>
                  </a:solidFill>
                  <a:latin typeface="华文行楷" panose="02010800040101010101" pitchFamily="2" charset="-122"/>
                  <a:cs typeface="+mn-ea"/>
                  <a:sym typeface="+mn-lt"/>
                </a:rPr>
                <a:t>所谓“天生万物以养民”。大暑期间，市民应该多吃丝瓜、西兰花和茄子等当季蔬菜。俗语说“冬吃萝卜夏吃姜”。吃姜有助于驱除体内寒气，大家可以尝试一下子姜炒牛肉、子姜炒木耳等菜式。但吃姜的时间也有讲究，最好不要在晚上吃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613765" y="1590700"/>
              <a:ext cx="2241974" cy="36820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华文行楷" panose="02010800040101010101" pitchFamily="2" charset="-122"/>
                  <a:cs typeface="+mn-ea"/>
                  <a:sym typeface="+mn-lt"/>
                </a:rPr>
                <a:t>吃姜暖胃增食欲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7216775" y="3074988"/>
            <a:ext cx="2241550" cy="1796440"/>
            <a:chOff x="6613765" y="1590700"/>
            <a:chExt cx="2241974" cy="1795953"/>
          </a:xfrm>
        </p:grpSpPr>
        <p:sp>
          <p:nvSpPr>
            <p:cNvPr id="14" name="矩形 13"/>
            <p:cNvSpPr/>
            <p:nvPr/>
          </p:nvSpPr>
          <p:spPr>
            <a:xfrm>
              <a:off x="6638758" y="2188098"/>
              <a:ext cx="2191988" cy="1198555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行楷" panose="02010800040101010101" pitchFamily="2" charset="-122"/>
                  <a:cs typeface="+mn-ea"/>
                  <a:sym typeface="+mn-lt"/>
                </a:rPr>
                <a:t>暑</a:t>
              </a:r>
              <a:r>
                <a:rPr lang="zh-CN" altLang="en-US" sz="800" dirty="0">
                  <a:solidFill>
                    <a:schemeClr val="bg2">
                      <a:lumMod val="25000"/>
                    </a:schemeClr>
                  </a:solidFill>
                  <a:latin typeface="华文行楷" panose="02010800040101010101" pitchFamily="2" charset="-122"/>
                  <a:cs typeface="+mn-ea"/>
                  <a:sym typeface="+mn-lt"/>
                </a:rPr>
                <a:t>天，运用饮食的营养作用养生益寿，是减少疾病，防止衰老的有效保证。夏季的饮食调养是以暑天的气候特点为基础，由于夏令气候炎热，易伤津耗气，因此常可选用药粥滋补身体。《黄帝内经》有“药以去之，食以随之”，“谷肉果菜，食养尽之”的论点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6613765" y="1590700"/>
              <a:ext cx="2241974" cy="36820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2">
                      <a:lumMod val="25000"/>
                    </a:schemeClr>
                  </a:solidFill>
                  <a:latin typeface="华文行楷" panose="02010800040101010101" pitchFamily="2" charset="-122"/>
                  <a:cs typeface="+mn-ea"/>
                  <a:sym typeface="+mn-lt"/>
                </a:rPr>
                <a:t>度暑粥补气消暑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3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节气的养生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902ee008a0ba599bc8c0ec1c07269368.png902ee008a0ba599bc8c0ec1c072693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0155" y="2001520"/>
            <a:ext cx="4631690" cy="354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63675" y="1814513"/>
            <a:ext cx="2657475" cy="3946525"/>
          </a:xfrm>
          <a:prstGeom prst="rect">
            <a:avLst/>
          </a:prstGeom>
          <a:blipFill rotWithShape="1">
            <a:blip r:embed="rId4"/>
            <a:stretch>
              <a:fillRect l="-18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/>
          </a:p>
        </p:txBody>
      </p:sp>
      <p:sp>
        <p:nvSpPr>
          <p:cNvPr id="4" name="矩形 3"/>
          <p:cNvSpPr/>
          <p:nvPr/>
        </p:nvSpPr>
        <p:spPr>
          <a:xfrm>
            <a:off x="8072438" y="1814513"/>
            <a:ext cx="2657475" cy="3946525"/>
          </a:xfrm>
          <a:prstGeom prst="rect">
            <a:avLst/>
          </a:prstGeom>
          <a:blipFill rotWithShape="1">
            <a:blip r:embed="rId4"/>
            <a:stretch>
              <a:fillRect l="-18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r>
              <a:rPr kumimoji="1" lang="zh-CN" altLang="en-US" sz="1600" noProof="1">
                <a:solidFill>
                  <a:schemeClr val="bg2">
                    <a:lumMod val="25000"/>
                  </a:schemeClr>
                </a:solidFill>
              </a:rPr>
              <a:t>适宜“慢”运动</a:t>
            </a:r>
          </a:p>
          <a:p>
            <a:pPr algn="ctr" eaLnBrk="1" fontAlgn="auto" hangingPunct="1">
              <a:defRPr/>
            </a:pPr>
            <a:endParaRPr kumimoji="1" lang="zh-CN" altLang="en-US" sz="1600" noProof="1">
              <a:solidFill>
                <a:schemeClr val="bg2">
                  <a:lumMod val="25000"/>
                </a:schemeClr>
              </a:solidFill>
            </a:endParaRPr>
          </a:p>
          <a:p>
            <a:pPr algn="ctr" eaLnBrk="1" fontAlgn="auto" hangingPunct="1">
              <a:defRPr/>
            </a:pPr>
            <a:r>
              <a:rPr kumimoji="1" lang="zh-CN" altLang="en-US" sz="1600" noProof="1">
                <a:solidFill>
                  <a:schemeClr val="bg2">
                    <a:lumMod val="25000"/>
                  </a:schemeClr>
                </a:solidFill>
              </a:rPr>
              <a:t>由于大暑前后，温度相对较高，加之南方的天气往往闷热、潮湿，人体感觉不舒服，即使大汗淋漓也解不了困热，反而更容易中暑。因此，大暑养生首先要避开在闷热天气下的过度劳动，尽量少出门、少活动。为了让体内的湿气散发出来，尽量在早晚温度较低的时候进行散步等强度适中的运动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33550" y="1790700"/>
            <a:ext cx="2252663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4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饮用冷开水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140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夏季养生，水也是人体内十分重要的不可缺少的健身益寿之物。俗话说“人是水浇成的”，这话不无道理。水约占人体重量的百分之七十左右，传统的养生方法十分推崇饮用冷开水。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4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节气的养生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荷叶"/>
          <p:cNvPicPr>
            <a:picLocks noChangeAspect="1"/>
          </p:cNvPicPr>
          <p:nvPr/>
        </p:nvPicPr>
        <p:blipFill>
          <a:blip r:embed="rId4"/>
          <a:srcRect r="39590"/>
          <a:stretch>
            <a:fillRect/>
          </a:stretch>
        </p:blipFill>
        <p:spPr>
          <a:xfrm>
            <a:off x="38100" y="2364740"/>
            <a:ext cx="4008755" cy="455993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830195" y="2162810"/>
            <a:ext cx="1413510" cy="304609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eaLnBrk="1" fontAlgn="auto" hangingPunct="1">
              <a:defRPr/>
            </a:pPr>
            <a:r>
              <a:rPr lang="zh-CN" altLang="en-US" sz="8000" noProof="1">
                <a:blipFill>
                  <a:blip r:embed="rId5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目录</a:t>
            </a:r>
          </a:p>
        </p:txBody>
      </p:sp>
      <p:grpSp>
        <p:nvGrpSpPr>
          <p:cNvPr id="25" name="组合 24"/>
          <p:cNvGrpSpPr/>
          <p:nvPr/>
        </p:nvGrpSpPr>
        <p:grpSpPr>
          <a:xfrm flipH="1">
            <a:off x="5742284" y="1115539"/>
            <a:ext cx="5413807" cy="780255"/>
            <a:chOff x="-350838" y="4565650"/>
            <a:chExt cx="7165976" cy="1573213"/>
          </a:xfrm>
          <a:solidFill>
            <a:srgbClr val="408782"/>
          </a:solidFill>
        </p:grpSpPr>
        <p:grpSp>
          <p:nvGrpSpPr>
            <p:cNvPr id="26" name="Group 205"/>
            <p:cNvGrpSpPr/>
            <p:nvPr/>
          </p:nvGrpSpPr>
          <p:grpSpPr bwMode="auto">
            <a:xfrm>
              <a:off x="-350838" y="4565650"/>
              <a:ext cx="7165976" cy="1573213"/>
              <a:chOff x="-221" y="2876"/>
              <a:chExt cx="4514" cy="991"/>
            </a:xfrm>
            <a:grpFill/>
          </p:grpSpPr>
          <p:sp>
            <p:nvSpPr>
              <p:cNvPr id="65" name="Freeform 5"/>
              <p:cNvSpPr/>
              <p:nvPr/>
            </p:nvSpPr>
            <p:spPr bwMode="auto">
              <a:xfrm>
                <a:off x="1745" y="3853"/>
                <a:ext cx="37" cy="14"/>
              </a:xfrm>
              <a:custGeom>
                <a:avLst/>
                <a:gdLst>
                  <a:gd name="T0" fmla="*/ 0 w 16"/>
                  <a:gd name="T1" fmla="*/ 4 h 6"/>
                  <a:gd name="T2" fmla="*/ 13 w 16"/>
                  <a:gd name="T3" fmla="*/ 2 h 6"/>
                  <a:gd name="T4" fmla="*/ 0 w 1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cubicBezTo>
                      <a:pt x="5" y="0"/>
                      <a:pt x="10" y="4"/>
                      <a:pt x="13" y="2"/>
                    </a:cubicBezTo>
                    <a:cubicBezTo>
                      <a:pt x="16" y="6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" name="Freeform 6"/>
              <p:cNvSpPr/>
              <p:nvPr/>
            </p:nvSpPr>
            <p:spPr bwMode="auto">
              <a:xfrm>
                <a:off x="1891" y="3848"/>
                <a:ext cx="57" cy="12"/>
              </a:xfrm>
              <a:custGeom>
                <a:avLst/>
                <a:gdLst>
                  <a:gd name="T0" fmla="*/ 0 w 24"/>
                  <a:gd name="T1" fmla="*/ 3 h 5"/>
                  <a:gd name="T2" fmla="*/ 24 w 24"/>
                  <a:gd name="T3" fmla="*/ 0 h 5"/>
                  <a:gd name="T4" fmla="*/ 0 w 2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5">
                    <a:moveTo>
                      <a:pt x="0" y="3"/>
                    </a:moveTo>
                    <a:cubicBezTo>
                      <a:pt x="7" y="0"/>
                      <a:pt x="17" y="2"/>
                      <a:pt x="24" y="0"/>
                    </a:cubicBezTo>
                    <a:cubicBezTo>
                      <a:pt x="18" y="5"/>
                      <a:pt x="6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1421" y="3834"/>
                <a:ext cx="132" cy="28"/>
              </a:xfrm>
              <a:custGeom>
                <a:avLst/>
                <a:gdLst>
                  <a:gd name="T0" fmla="*/ 36 w 56"/>
                  <a:gd name="T1" fmla="*/ 4 h 12"/>
                  <a:gd name="T2" fmla="*/ 0 w 56"/>
                  <a:gd name="T3" fmla="*/ 5 h 12"/>
                  <a:gd name="T4" fmla="*/ 56 w 56"/>
                  <a:gd name="T5" fmla="*/ 2 h 12"/>
                  <a:gd name="T6" fmla="*/ 36 w 56"/>
                  <a:gd name="T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2">
                    <a:moveTo>
                      <a:pt x="36" y="4"/>
                    </a:moveTo>
                    <a:cubicBezTo>
                      <a:pt x="23" y="4"/>
                      <a:pt x="9" y="4"/>
                      <a:pt x="0" y="5"/>
                    </a:cubicBezTo>
                    <a:cubicBezTo>
                      <a:pt x="19" y="0"/>
                      <a:pt x="36" y="4"/>
                      <a:pt x="56" y="2"/>
                    </a:cubicBezTo>
                    <a:cubicBezTo>
                      <a:pt x="52" y="9"/>
                      <a:pt x="38" y="12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2043" y="3845"/>
                <a:ext cx="87" cy="8"/>
              </a:xfrm>
              <a:custGeom>
                <a:avLst/>
                <a:gdLst>
                  <a:gd name="T0" fmla="*/ 0 w 37"/>
                  <a:gd name="T1" fmla="*/ 2 h 3"/>
                  <a:gd name="T2" fmla="*/ 18 w 37"/>
                  <a:gd name="T3" fmla="*/ 0 h 3"/>
                  <a:gd name="T4" fmla="*/ 25 w 37"/>
                  <a:gd name="T5" fmla="*/ 1 h 3"/>
                  <a:gd name="T6" fmla="*/ 0 w 3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">
                    <a:moveTo>
                      <a:pt x="0" y="2"/>
                    </a:moveTo>
                    <a:cubicBezTo>
                      <a:pt x="3" y="0"/>
                      <a:pt x="11" y="0"/>
                      <a:pt x="18" y="0"/>
                    </a:cubicBezTo>
                    <a:cubicBezTo>
                      <a:pt x="25" y="0"/>
                      <a:pt x="37" y="1"/>
                      <a:pt x="25" y="1"/>
                    </a:cubicBezTo>
                    <a:cubicBezTo>
                      <a:pt x="18" y="3"/>
                      <a:pt x="9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" name="Freeform 9"/>
              <p:cNvSpPr/>
              <p:nvPr/>
            </p:nvSpPr>
            <p:spPr bwMode="auto">
              <a:xfrm>
                <a:off x="1865" y="3826"/>
                <a:ext cx="85" cy="24"/>
              </a:xfrm>
              <a:custGeom>
                <a:avLst/>
                <a:gdLst>
                  <a:gd name="T0" fmla="*/ 15 w 36"/>
                  <a:gd name="T1" fmla="*/ 5 h 10"/>
                  <a:gd name="T2" fmla="*/ 8 w 36"/>
                  <a:gd name="T3" fmla="*/ 8 h 10"/>
                  <a:gd name="T4" fmla="*/ 0 w 36"/>
                  <a:gd name="T5" fmla="*/ 4 h 10"/>
                  <a:gd name="T6" fmla="*/ 36 w 36"/>
                  <a:gd name="T7" fmla="*/ 1 h 10"/>
                  <a:gd name="T8" fmla="*/ 34 w 36"/>
                  <a:gd name="T9" fmla="*/ 6 h 10"/>
                  <a:gd name="T10" fmla="*/ 15 w 36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0">
                    <a:moveTo>
                      <a:pt x="15" y="5"/>
                    </a:moveTo>
                    <a:cubicBezTo>
                      <a:pt x="12" y="6"/>
                      <a:pt x="9" y="6"/>
                      <a:pt x="8" y="8"/>
                    </a:cubicBezTo>
                    <a:cubicBezTo>
                      <a:pt x="8" y="4"/>
                      <a:pt x="2" y="6"/>
                      <a:pt x="0" y="4"/>
                    </a:cubicBezTo>
                    <a:cubicBezTo>
                      <a:pt x="11" y="1"/>
                      <a:pt x="26" y="0"/>
                      <a:pt x="36" y="1"/>
                    </a:cubicBezTo>
                    <a:cubicBezTo>
                      <a:pt x="36" y="4"/>
                      <a:pt x="32" y="2"/>
                      <a:pt x="34" y="6"/>
                    </a:cubicBezTo>
                    <a:cubicBezTo>
                      <a:pt x="27" y="7"/>
                      <a:pt x="17" y="1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" name="Freeform 10"/>
              <p:cNvSpPr/>
              <p:nvPr/>
            </p:nvSpPr>
            <p:spPr bwMode="auto">
              <a:xfrm>
                <a:off x="978" y="3836"/>
                <a:ext cx="43" cy="12"/>
              </a:xfrm>
              <a:custGeom>
                <a:avLst/>
                <a:gdLst>
                  <a:gd name="T0" fmla="*/ 0 w 18"/>
                  <a:gd name="T1" fmla="*/ 4 h 5"/>
                  <a:gd name="T2" fmla="*/ 18 w 18"/>
                  <a:gd name="T3" fmla="*/ 2 h 5"/>
                  <a:gd name="T4" fmla="*/ 0 w 18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4"/>
                    </a:moveTo>
                    <a:cubicBezTo>
                      <a:pt x="4" y="0"/>
                      <a:pt x="12" y="4"/>
                      <a:pt x="18" y="2"/>
                    </a:cubicBezTo>
                    <a:cubicBezTo>
                      <a:pt x="14" y="5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" name="Freeform 11"/>
              <p:cNvSpPr/>
              <p:nvPr/>
            </p:nvSpPr>
            <p:spPr bwMode="auto">
              <a:xfrm>
                <a:off x="1967" y="3822"/>
                <a:ext cx="104" cy="23"/>
              </a:xfrm>
              <a:custGeom>
                <a:avLst/>
                <a:gdLst>
                  <a:gd name="T0" fmla="*/ 0 w 44"/>
                  <a:gd name="T1" fmla="*/ 6 h 10"/>
                  <a:gd name="T2" fmla="*/ 44 w 44"/>
                  <a:gd name="T3" fmla="*/ 2 h 10"/>
                  <a:gd name="T4" fmla="*/ 0 w 44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10">
                    <a:moveTo>
                      <a:pt x="0" y="6"/>
                    </a:moveTo>
                    <a:cubicBezTo>
                      <a:pt x="15" y="0"/>
                      <a:pt x="30" y="5"/>
                      <a:pt x="44" y="2"/>
                    </a:cubicBezTo>
                    <a:cubicBezTo>
                      <a:pt x="29" y="6"/>
                      <a:pt x="6" y="1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" name="Freeform 12"/>
              <p:cNvSpPr/>
              <p:nvPr/>
            </p:nvSpPr>
            <p:spPr bwMode="auto">
              <a:xfrm>
                <a:off x="1257" y="3836"/>
                <a:ext cx="38" cy="9"/>
              </a:xfrm>
              <a:custGeom>
                <a:avLst/>
                <a:gdLst>
                  <a:gd name="T0" fmla="*/ 16 w 16"/>
                  <a:gd name="T1" fmla="*/ 1 h 4"/>
                  <a:gd name="T2" fmla="*/ 0 w 16"/>
                  <a:gd name="T3" fmla="*/ 2 h 4"/>
                  <a:gd name="T4" fmla="*/ 16 w 1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2" y="4"/>
                      <a:pt x="5" y="2"/>
                      <a:pt x="0" y="2"/>
                    </a:cubicBezTo>
                    <a:cubicBezTo>
                      <a:pt x="3" y="0"/>
                      <a:pt x="11" y="2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" name="Freeform 13"/>
              <p:cNvSpPr/>
              <p:nvPr/>
            </p:nvSpPr>
            <p:spPr bwMode="auto">
              <a:xfrm>
                <a:off x="1229" y="3834"/>
                <a:ext cx="28" cy="11"/>
              </a:xfrm>
              <a:custGeom>
                <a:avLst/>
                <a:gdLst>
                  <a:gd name="T0" fmla="*/ 0 w 12"/>
                  <a:gd name="T1" fmla="*/ 3 h 5"/>
                  <a:gd name="T2" fmla="*/ 0 w 12"/>
                  <a:gd name="T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8" y="0"/>
                      <a:pt x="12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" name="Freeform 14"/>
              <p:cNvSpPr/>
              <p:nvPr/>
            </p:nvSpPr>
            <p:spPr bwMode="auto">
              <a:xfrm>
                <a:off x="1179" y="3834"/>
                <a:ext cx="21" cy="11"/>
              </a:xfrm>
              <a:custGeom>
                <a:avLst/>
                <a:gdLst>
                  <a:gd name="T0" fmla="*/ 9 w 9"/>
                  <a:gd name="T1" fmla="*/ 2 h 5"/>
                  <a:gd name="T2" fmla="*/ 0 w 9"/>
                  <a:gd name="T3" fmla="*/ 3 h 5"/>
                  <a:gd name="T4" fmla="*/ 9 w 9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9" y="2"/>
                    </a:moveTo>
                    <a:cubicBezTo>
                      <a:pt x="8" y="5"/>
                      <a:pt x="3" y="3"/>
                      <a:pt x="0" y="3"/>
                    </a:cubicBezTo>
                    <a:cubicBezTo>
                      <a:pt x="0" y="0"/>
                      <a:pt x="6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5" name="Freeform 15"/>
              <p:cNvSpPr/>
              <p:nvPr/>
            </p:nvSpPr>
            <p:spPr bwMode="auto">
              <a:xfrm>
                <a:off x="2322" y="3831"/>
                <a:ext cx="45" cy="14"/>
              </a:xfrm>
              <a:custGeom>
                <a:avLst/>
                <a:gdLst>
                  <a:gd name="T0" fmla="*/ 19 w 19"/>
                  <a:gd name="T1" fmla="*/ 2 h 6"/>
                  <a:gd name="T2" fmla="*/ 19 w 19"/>
                  <a:gd name="T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6">
                    <a:moveTo>
                      <a:pt x="19" y="2"/>
                    </a:moveTo>
                    <a:cubicBezTo>
                      <a:pt x="0" y="6"/>
                      <a:pt x="7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6" name="Freeform 16"/>
              <p:cNvSpPr/>
              <p:nvPr/>
            </p:nvSpPr>
            <p:spPr bwMode="auto">
              <a:xfrm>
                <a:off x="2497" y="3831"/>
                <a:ext cx="21" cy="10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2 h 4"/>
                  <a:gd name="T4" fmla="*/ 9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cubicBezTo>
                      <a:pt x="8" y="4"/>
                      <a:pt x="3" y="2"/>
                      <a:pt x="0" y="2"/>
                    </a:cubicBezTo>
                    <a:cubicBezTo>
                      <a:pt x="1" y="0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7" name="Freeform 17"/>
              <p:cNvSpPr/>
              <p:nvPr/>
            </p:nvSpPr>
            <p:spPr bwMode="auto">
              <a:xfrm>
                <a:off x="1200" y="3829"/>
                <a:ext cx="17" cy="7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1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1"/>
                      <a:pt x="4" y="0"/>
                      <a:pt x="7" y="1"/>
                    </a:cubicBezTo>
                    <a:cubicBezTo>
                      <a:pt x="7" y="3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8" name="Freeform 18"/>
              <p:cNvSpPr/>
              <p:nvPr/>
            </p:nvSpPr>
            <p:spPr bwMode="auto">
              <a:xfrm>
                <a:off x="2303" y="3810"/>
                <a:ext cx="144" cy="21"/>
              </a:xfrm>
              <a:custGeom>
                <a:avLst/>
                <a:gdLst>
                  <a:gd name="T0" fmla="*/ 0 w 61"/>
                  <a:gd name="T1" fmla="*/ 9 h 9"/>
                  <a:gd name="T2" fmla="*/ 61 w 61"/>
                  <a:gd name="T3" fmla="*/ 6 h 9"/>
                  <a:gd name="T4" fmla="*/ 0 w 6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9">
                    <a:moveTo>
                      <a:pt x="0" y="9"/>
                    </a:moveTo>
                    <a:cubicBezTo>
                      <a:pt x="16" y="0"/>
                      <a:pt x="43" y="0"/>
                      <a:pt x="61" y="6"/>
                    </a:cubicBezTo>
                    <a:cubicBezTo>
                      <a:pt x="44" y="9"/>
                      <a:pt x="22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9" name="Freeform 19"/>
              <p:cNvSpPr/>
              <p:nvPr/>
            </p:nvSpPr>
            <p:spPr bwMode="auto">
              <a:xfrm>
                <a:off x="1747" y="3810"/>
                <a:ext cx="130" cy="16"/>
              </a:xfrm>
              <a:custGeom>
                <a:avLst/>
                <a:gdLst>
                  <a:gd name="T0" fmla="*/ 0 w 55"/>
                  <a:gd name="T1" fmla="*/ 7 h 7"/>
                  <a:gd name="T2" fmla="*/ 55 w 55"/>
                  <a:gd name="T3" fmla="*/ 3 h 7"/>
                  <a:gd name="T4" fmla="*/ 0 w 5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7">
                    <a:moveTo>
                      <a:pt x="0" y="7"/>
                    </a:moveTo>
                    <a:cubicBezTo>
                      <a:pt x="17" y="0"/>
                      <a:pt x="37" y="1"/>
                      <a:pt x="55" y="3"/>
                    </a:cubicBezTo>
                    <a:cubicBezTo>
                      <a:pt x="39" y="6"/>
                      <a:pt x="13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" name="Freeform 20"/>
              <p:cNvSpPr/>
              <p:nvPr/>
            </p:nvSpPr>
            <p:spPr bwMode="auto">
              <a:xfrm>
                <a:off x="1373" y="3822"/>
                <a:ext cx="45" cy="9"/>
              </a:xfrm>
              <a:custGeom>
                <a:avLst/>
                <a:gdLst>
                  <a:gd name="T0" fmla="*/ 0 w 19"/>
                  <a:gd name="T1" fmla="*/ 0 h 4"/>
                  <a:gd name="T2" fmla="*/ 19 w 19"/>
                  <a:gd name="T3" fmla="*/ 2 h 4"/>
                  <a:gd name="T4" fmla="*/ 0 w 1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6" y="1"/>
                      <a:pt x="16" y="1"/>
                      <a:pt x="19" y="2"/>
                    </a:cubicBezTo>
                    <a:cubicBezTo>
                      <a:pt x="13" y="3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" name="Freeform 21"/>
              <p:cNvSpPr/>
              <p:nvPr/>
            </p:nvSpPr>
            <p:spPr bwMode="auto">
              <a:xfrm>
                <a:off x="2497" y="3798"/>
                <a:ext cx="97" cy="33"/>
              </a:xfrm>
              <a:custGeom>
                <a:avLst/>
                <a:gdLst>
                  <a:gd name="T0" fmla="*/ 41 w 41"/>
                  <a:gd name="T1" fmla="*/ 9 h 14"/>
                  <a:gd name="T2" fmla="*/ 16 w 41"/>
                  <a:gd name="T3" fmla="*/ 8 h 14"/>
                  <a:gd name="T4" fmla="*/ 5 w 41"/>
                  <a:gd name="T5" fmla="*/ 7 h 14"/>
                  <a:gd name="T6" fmla="*/ 41 w 41"/>
                  <a:gd name="T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">
                    <a:moveTo>
                      <a:pt x="41" y="9"/>
                    </a:moveTo>
                    <a:cubicBezTo>
                      <a:pt x="34" y="9"/>
                      <a:pt x="21" y="14"/>
                      <a:pt x="16" y="8"/>
                    </a:cubicBezTo>
                    <a:cubicBezTo>
                      <a:pt x="13" y="8"/>
                      <a:pt x="0" y="8"/>
                      <a:pt x="5" y="7"/>
                    </a:cubicBezTo>
                    <a:cubicBezTo>
                      <a:pt x="17" y="10"/>
                      <a:pt x="35" y="0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" name="Freeform 22"/>
              <p:cNvSpPr/>
              <p:nvPr/>
            </p:nvSpPr>
            <p:spPr bwMode="auto">
              <a:xfrm>
                <a:off x="1416" y="3781"/>
                <a:ext cx="217" cy="45"/>
              </a:xfrm>
              <a:custGeom>
                <a:avLst/>
                <a:gdLst>
                  <a:gd name="T0" fmla="*/ 63 w 92"/>
                  <a:gd name="T1" fmla="*/ 2 h 19"/>
                  <a:gd name="T2" fmla="*/ 62 w 92"/>
                  <a:gd name="T3" fmla="*/ 5 h 19"/>
                  <a:gd name="T4" fmla="*/ 66 w 92"/>
                  <a:gd name="T5" fmla="*/ 5 h 19"/>
                  <a:gd name="T6" fmla="*/ 71 w 92"/>
                  <a:gd name="T7" fmla="*/ 4 h 19"/>
                  <a:gd name="T8" fmla="*/ 81 w 92"/>
                  <a:gd name="T9" fmla="*/ 7 h 19"/>
                  <a:gd name="T10" fmla="*/ 71 w 92"/>
                  <a:gd name="T11" fmla="*/ 9 h 19"/>
                  <a:gd name="T12" fmla="*/ 75 w 92"/>
                  <a:gd name="T13" fmla="*/ 10 h 19"/>
                  <a:gd name="T14" fmla="*/ 70 w 92"/>
                  <a:gd name="T15" fmla="*/ 14 h 19"/>
                  <a:gd name="T16" fmla="*/ 22 w 92"/>
                  <a:gd name="T17" fmla="*/ 10 h 19"/>
                  <a:gd name="T18" fmla="*/ 0 w 92"/>
                  <a:gd name="T19" fmla="*/ 10 h 19"/>
                  <a:gd name="T20" fmla="*/ 50 w 92"/>
                  <a:gd name="T21" fmla="*/ 3 h 19"/>
                  <a:gd name="T22" fmla="*/ 52 w 92"/>
                  <a:gd name="T23" fmla="*/ 5 h 19"/>
                  <a:gd name="T24" fmla="*/ 52 w 92"/>
                  <a:gd name="T25" fmla="*/ 2 h 19"/>
                  <a:gd name="T26" fmla="*/ 63 w 92"/>
                  <a:gd name="T2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9">
                    <a:moveTo>
                      <a:pt x="63" y="2"/>
                    </a:moveTo>
                    <a:cubicBezTo>
                      <a:pt x="62" y="3"/>
                      <a:pt x="62" y="4"/>
                      <a:pt x="62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0"/>
                      <a:pt x="92" y="3"/>
                      <a:pt x="71" y="4"/>
                    </a:cubicBezTo>
                    <a:cubicBezTo>
                      <a:pt x="72" y="8"/>
                      <a:pt x="77" y="7"/>
                      <a:pt x="81" y="7"/>
                    </a:cubicBezTo>
                    <a:cubicBezTo>
                      <a:pt x="78" y="9"/>
                      <a:pt x="76" y="8"/>
                      <a:pt x="71" y="9"/>
                    </a:cubicBezTo>
                    <a:cubicBezTo>
                      <a:pt x="71" y="10"/>
                      <a:pt x="73" y="10"/>
                      <a:pt x="75" y="10"/>
                    </a:cubicBezTo>
                    <a:cubicBezTo>
                      <a:pt x="75" y="13"/>
                      <a:pt x="70" y="10"/>
                      <a:pt x="70" y="14"/>
                    </a:cubicBezTo>
                    <a:cubicBezTo>
                      <a:pt x="55" y="12"/>
                      <a:pt x="35" y="19"/>
                      <a:pt x="22" y="10"/>
                    </a:cubicBezTo>
                    <a:cubicBezTo>
                      <a:pt x="12" y="8"/>
                      <a:pt x="10" y="10"/>
                      <a:pt x="0" y="10"/>
                    </a:cubicBezTo>
                    <a:cubicBezTo>
                      <a:pt x="15" y="4"/>
                      <a:pt x="35" y="9"/>
                      <a:pt x="50" y="3"/>
                    </a:cubicBezTo>
                    <a:cubicBezTo>
                      <a:pt x="46" y="5"/>
                      <a:pt x="49" y="5"/>
                      <a:pt x="52" y="5"/>
                    </a:cubicBezTo>
                    <a:cubicBezTo>
                      <a:pt x="54" y="5"/>
                      <a:pt x="52" y="4"/>
                      <a:pt x="52" y="2"/>
                    </a:cubicBezTo>
                    <a:cubicBezTo>
                      <a:pt x="58" y="6"/>
                      <a:pt x="55" y="1"/>
                      <a:pt x="6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" name="Freeform 23"/>
              <p:cNvSpPr/>
              <p:nvPr/>
            </p:nvSpPr>
            <p:spPr bwMode="auto">
              <a:xfrm>
                <a:off x="2769" y="3795"/>
                <a:ext cx="85" cy="36"/>
              </a:xfrm>
              <a:custGeom>
                <a:avLst/>
                <a:gdLst>
                  <a:gd name="T0" fmla="*/ 0 w 36"/>
                  <a:gd name="T1" fmla="*/ 4 h 15"/>
                  <a:gd name="T2" fmla="*/ 36 w 36"/>
                  <a:gd name="T3" fmla="*/ 0 h 15"/>
                  <a:gd name="T4" fmla="*/ 0 w 36"/>
                  <a:gd name="T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5">
                    <a:moveTo>
                      <a:pt x="0" y="4"/>
                    </a:moveTo>
                    <a:cubicBezTo>
                      <a:pt x="11" y="0"/>
                      <a:pt x="22" y="1"/>
                      <a:pt x="36" y="0"/>
                    </a:cubicBezTo>
                    <a:cubicBezTo>
                      <a:pt x="27" y="15"/>
                      <a:pt x="14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" name="Freeform 24"/>
              <p:cNvSpPr/>
              <p:nvPr/>
            </p:nvSpPr>
            <p:spPr bwMode="auto">
              <a:xfrm>
                <a:off x="564" y="3807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11 w 11"/>
                  <a:gd name="T3" fmla="*/ 0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2" y="0"/>
                      <a:pt x="6" y="0"/>
                      <a:pt x="11" y="0"/>
                    </a:cubicBezTo>
                    <a:cubicBezTo>
                      <a:pt x="7" y="2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" name="Freeform 25"/>
              <p:cNvSpPr/>
              <p:nvPr/>
            </p:nvSpPr>
            <p:spPr bwMode="auto">
              <a:xfrm>
                <a:off x="1361" y="3798"/>
                <a:ext cx="52" cy="12"/>
              </a:xfrm>
              <a:custGeom>
                <a:avLst/>
                <a:gdLst>
                  <a:gd name="T0" fmla="*/ 9 w 22"/>
                  <a:gd name="T1" fmla="*/ 5 h 5"/>
                  <a:gd name="T2" fmla="*/ 0 w 22"/>
                  <a:gd name="T3" fmla="*/ 3 h 5"/>
                  <a:gd name="T4" fmla="*/ 22 w 22"/>
                  <a:gd name="T5" fmla="*/ 2 h 5"/>
                  <a:gd name="T6" fmla="*/ 11 w 22"/>
                  <a:gd name="T7" fmla="*/ 2 h 5"/>
                  <a:gd name="T8" fmla="*/ 9 w 2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9" y="5"/>
                    </a:moveTo>
                    <a:cubicBezTo>
                      <a:pt x="5" y="5"/>
                      <a:pt x="3" y="3"/>
                      <a:pt x="0" y="3"/>
                    </a:cubicBezTo>
                    <a:cubicBezTo>
                      <a:pt x="7" y="0"/>
                      <a:pt x="13" y="0"/>
                      <a:pt x="22" y="2"/>
                    </a:cubicBezTo>
                    <a:cubicBezTo>
                      <a:pt x="18" y="3"/>
                      <a:pt x="14" y="5"/>
                      <a:pt x="11" y="2"/>
                    </a:cubicBezTo>
                    <a:cubicBezTo>
                      <a:pt x="10" y="2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" name="Freeform 26"/>
              <p:cNvSpPr/>
              <p:nvPr/>
            </p:nvSpPr>
            <p:spPr bwMode="auto">
              <a:xfrm>
                <a:off x="1141" y="3798"/>
                <a:ext cx="71" cy="9"/>
              </a:xfrm>
              <a:custGeom>
                <a:avLst/>
                <a:gdLst>
                  <a:gd name="T0" fmla="*/ 0 w 30"/>
                  <a:gd name="T1" fmla="*/ 3 h 4"/>
                  <a:gd name="T2" fmla="*/ 30 w 30"/>
                  <a:gd name="T3" fmla="*/ 0 h 4"/>
                  <a:gd name="T4" fmla="*/ 0 w 30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">
                    <a:moveTo>
                      <a:pt x="0" y="3"/>
                    </a:moveTo>
                    <a:cubicBezTo>
                      <a:pt x="9" y="0"/>
                      <a:pt x="21" y="0"/>
                      <a:pt x="30" y="0"/>
                    </a:cubicBezTo>
                    <a:cubicBezTo>
                      <a:pt x="20" y="4"/>
                      <a:pt x="8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" name="Freeform 27"/>
              <p:cNvSpPr/>
              <p:nvPr/>
            </p:nvSpPr>
            <p:spPr bwMode="auto">
              <a:xfrm>
                <a:off x="1030" y="3798"/>
                <a:ext cx="31" cy="12"/>
              </a:xfrm>
              <a:custGeom>
                <a:avLst/>
                <a:gdLst>
                  <a:gd name="T0" fmla="*/ 0 w 13"/>
                  <a:gd name="T1" fmla="*/ 3 h 5"/>
                  <a:gd name="T2" fmla="*/ 13 w 13"/>
                  <a:gd name="T3" fmla="*/ 2 h 5"/>
                  <a:gd name="T4" fmla="*/ 0 w 1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3"/>
                    </a:moveTo>
                    <a:cubicBezTo>
                      <a:pt x="3" y="0"/>
                      <a:pt x="8" y="2"/>
                      <a:pt x="13" y="2"/>
                    </a:cubicBezTo>
                    <a:cubicBezTo>
                      <a:pt x="11" y="5"/>
                      <a:pt x="4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" name="Freeform 28"/>
              <p:cNvSpPr/>
              <p:nvPr/>
            </p:nvSpPr>
            <p:spPr bwMode="auto">
              <a:xfrm>
                <a:off x="2447" y="3793"/>
                <a:ext cx="59" cy="12"/>
              </a:xfrm>
              <a:custGeom>
                <a:avLst/>
                <a:gdLst>
                  <a:gd name="T0" fmla="*/ 25 w 25"/>
                  <a:gd name="T1" fmla="*/ 3 h 5"/>
                  <a:gd name="T2" fmla="*/ 0 w 25"/>
                  <a:gd name="T3" fmla="*/ 4 h 5"/>
                  <a:gd name="T4" fmla="*/ 24 w 25"/>
                  <a:gd name="T5" fmla="*/ 0 h 5"/>
                  <a:gd name="T6" fmla="*/ 25 w 2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25" y="3"/>
                    </a:moveTo>
                    <a:cubicBezTo>
                      <a:pt x="18" y="5"/>
                      <a:pt x="8" y="3"/>
                      <a:pt x="0" y="4"/>
                    </a:cubicBezTo>
                    <a:cubicBezTo>
                      <a:pt x="6" y="1"/>
                      <a:pt x="14" y="1"/>
                      <a:pt x="24" y="0"/>
                    </a:cubicBezTo>
                    <a:cubicBezTo>
                      <a:pt x="21" y="2"/>
                      <a:pt x="22" y="2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" name="Freeform 29"/>
              <p:cNvSpPr/>
              <p:nvPr/>
            </p:nvSpPr>
            <p:spPr bwMode="auto">
              <a:xfrm>
                <a:off x="815" y="3791"/>
                <a:ext cx="61" cy="14"/>
              </a:xfrm>
              <a:custGeom>
                <a:avLst/>
                <a:gdLst>
                  <a:gd name="T0" fmla="*/ 0 w 26"/>
                  <a:gd name="T1" fmla="*/ 5 h 6"/>
                  <a:gd name="T2" fmla="*/ 25 w 26"/>
                  <a:gd name="T3" fmla="*/ 0 h 6"/>
                  <a:gd name="T4" fmla="*/ 22 w 26"/>
                  <a:gd name="T5" fmla="*/ 1 h 6"/>
                  <a:gd name="T6" fmla="*/ 26 w 26"/>
                  <a:gd name="T7" fmla="*/ 3 h 6"/>
                  <a:gd name="T8" fmla="*/ 0 w 2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0" y="5"/>
                    </a:moveTo>
                    <a:cubicBezTo>
                      <a:pt x="7" y="2"/>
                      <a:pt x="18" y="5"/>
                      <a:pt x="25" y="0"/>
                    </a:cubicBezTo>
                    <a:cubicBezTo>
                      <a:pt x="25" y="1"/>
                      <a:pt x="23" y="1"/>
                      <a:pt x="22" y="1"/>
                    </a:cubicBezTo>
                    <a:cubicBezTo>
                      <a:pt x="23" y="3"/>
                      <a:pt x="24" y="3"/>
                      <a:pt x="26" y="3"/>
                    </a:cubicBezTo>
                    <a:cubicBezTo>
                      <a:pt x="18" y="6"/>
                      <a:pt x="1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" name="Freeform 30"/>
              <p:cNvSpPr/>
              <p:nvPr/>
            </p:nvSpPr>
            <p:spPr bwMode="auto">
              <a:xfrm>
                <a:off x="3051" y="3795"/>
                <a:ext cx="23" cy="8"/>
              </a:xfrm>
              <a:custGeom>
                <a:avLst/>
                <a:gdLst>
                  <a:gd name="T0" fmla="*/ 10 w 10"/>
                  <a:gd name="T1" fmla="*/ 1 h 3"/>
                  <a:gd name="T2" fmla="*/ 0 w 10"/>
                  <a:gd name="T3" fmla="*/ 2 h 3"/>
                  <a:gd name="T4" fmla="*/ 10 w 10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10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1" y="0"/>
                      <a:pt x="7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" name="Freeform 31"/>
              <p:cNvSpPr/>
              <p:nvPr/>
            </p:nvSpPr>
            <p:spPr bwMode="auto">
              <a:xfrm>
                <a:off x="2861" y="3791"/>
                <a:ext cx="22" cy="7"/>
              </a:xfrm>
              <a:custGeom>
                <a:avLst/>
                <a:gdLst>
                  <a:gd name="T0" fmla="*/ 9 w 9"/>
                  <a:gd name="T1" fmla="*/ 3 h 3"/>
                  <a:gd name="T2" fmla="*/ 0 w 9"/>
                  <a:gd name="T3" fmla="*/ 3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" name="Freeform 32"/>
              <p:cNvSpPr/>
              <p:nvPr/>
            </p:nvSpPr>
            <p:spPr bwMode="auto">
              <a:xfrm>
                <a:off x="3058" y="3786"/>
                <a:ext cx="19" cy="9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2 h 4"/>
                  <a:gd name="T4" fmla="*/ 8 w 8"/>
                  <a:gd name="T5" fmla="*/ 1 h 4"/>
                  <a:gd name="T6" fmla="*/ 0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1" y="0"/>
                      <a:pt x="6" y="2"/>
                      <a:pt x="8" y="1"/>
                    </a:cubicBezTo>
                    <a:cubicBezTo>
                      <a:pt x="7" y="4"/>
                      <a:pt x="2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" name="Freeform 33"/>
              <p:cNvSpPr/>
              <p:nvPr/>
            </p:nvSpPr>
            <p:spPr bwMode="auto">
              <a:xfrm>
                <a:off x="917" y="3791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12 w 1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11" y="4"/>
                      <a:pt x="0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" name="Freeform 34"/>
              <p:cNvSpPr/>
              <p:nvPr/>
            </p:nvSpPr>
            <p:spPr bwMode="auto">
              <a:xfrm>
                <a:off x="1054" y="3786"/>
                <a:ext cx="52" cy="12"/>
              </a:xfrm>
              <a:custGeom>
                <a:avLst/>
                <a:gdLst>
                  <a:gd name="T0" fmla="*/ 22 w 22"/>
                  <a:gd name="T1" fmla="*/ 1 h 5"/>
                  <a:gd name="T2" fmla="*/ 22 w 22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5">
                    <a:moveTo>
                      <a:pt x="22" y="1"/>
                    </a:moveTo>
                    <a:cubicBezTo>
                      <a:pt x="17" y="5"/>
                      <a:pt x="0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" name="Freeform 35"/>
              <p:cNvSpPr/>
              <p:nvPr/>
            </p:nvSpPr>
            <p:spPr bwMode="auto">
              <a:xfrm>
                <a:off x="995" y="3788"/>
                <a:ext cx="19" cy="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2" y="1"/>
                      <a:pt x="5" y="0"/>
                      <a:pt x="8" y="0"/>
                    </a:cubicBezTo>
                    <a:cubicBezTo>
                      <a:pt x="7" y="2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" name="Freeform 36"/>
              <p:cNvSpPr/>
              <p:nvPr/>
            </p:nvSpPr>
            <p:spPr bwMode="auto">
              <a:xfrm>
                <a:off x="1600" y="3769"/>
                <a:ext cx="334" cy="24"/>
              </a:xfrm>
              <a:custGeom>
                <a:avLst/>
                <a:gdLst>
                  <a:gd name="T0" fmla="*/ 66 w 141"/>
                  <a:gd name="T1" fmla="*/ 2 h 10"/>
                  <a:gd name="T2" fmla="*/ 58 w 141"/>
                  <a:gd name="T3" fmla="*/ 5 h 10"/>
                  <a:gd name="T4" fmla="*/ 141 w 141"/>
                  <a:gd name="T5" fmla="*/ 2 h 10"/>
                  <a:gd name="T6" fmla="*/ 15 w 141"/>
                  <a:gd name="T7" fmla="*/ 8 h 10"/>
                  <a:gd name="T8" fmla="*/ 21 w 141"/>
                  <a:gd name="T9" fmla="*/ 8 h 10"/>
                  <a:gd name="T10" fmla="*/ 66 w 141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10">
                    <a:moveTo>
                      <a:pt x="66" y="2"/>
                    </a:moveTo>
                    <a:cubicBezTo>
                      <a:pt x="64" y="6"/>
                      <a:pt x="61" y="4"/>
                      <a:pt x="58" y="5"/>
                    </a:cubicBezTo>
                    <a:cubicBezTo>
                      <a:pt x="90" y="6"/>
                      <a:pt x="112" y="3"/>
                      <a:pt x="141" y="2"/>
                    </a:cubicBezTo>
                    <a:cubicBezTo>
                      <a:pt x="103" y="10"/>
                      <a:pt x="56" y="8"/>
                      <a:pt x="15" y="8"/>
                    </a:cubicBezTo>
                    <a:cubicBezTo>
                      <a:pt x="0" y="7"/>
                      <a:pt x="17" y="8"/>
                      <a:pt x="21" y="8"/>
                    </a:cubicBezTo>
                    <a:cubicBezTo>
                      <a:pt x="34" y="8"/>
                      <a:pt x="50" y="0"/>
                      <a:pt x="6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" name="Freeform 37"/>
              <p:cNvSpPr/>
              <p:nvPr/>
            </p:nvSpPr>
            <p:spPr bwMode="auto">
              <a:xfrm>
                <a:off x="2582" y="3779"/>
                <a:ext cx="43" cy="7"/>
              </a:xfrm>
              <a:custGeom>
                <a:avLst/>
                <a:gdLst>
                  <a:gd name="T0" fmla="*/ 0 w 18"/>
                  <a:gd name="T1" fmla="*/ 2 h 3"/>
                  <a:gd name="T2" fmla="*/ 0 w 18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2"/>
                    </a:moveTo>
                    <a:cubicBezTo>
                      <a:pt x="16" y="0"/>
                      <a:pt x="18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" name="Freeform 38"/>
              <p:cNvSpPr/>
              <p:nvPr/>
            </p:nvSpPr>
            <p:spPr bwMode="auto">
              <a:xfrm>
                <a:off x="1087" y="3772"/>
                <a:ext cx="26" cy="4"/>
              </a:xfrm>
              <a:custGeom>
                <a:avLst/>
                <a:gdLst>
                  <a:gd name="T0" fmla="*/ 0 w 11"/>
                  <a:gd name="T1" fmla="*/ 1 h 2"/>
                  <a:gd name="T2" fmla="*/ 11 w 11"/>
                  <a:gd name="T3" fmla="*/ 0 h 2"/>
                  <a:gd name="T4" fmla="*/ 0 w 1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1"/>
                    </a:moveTo>
                    <a:cubicBezTo>
                      <a:pt x="3" y="0"/>
                      <a:pt x="7" y="0"/>
                      <a:pt x="11" y="0"/>
                    </a:cubicBezTo>
                    <a:cubicBezTo>
                      <a:pt x="9" y="2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9" name="Freeform 39"/>
              <p:cNvSpPr/>
              <p:nvPr/>
            </p:nvSpPr>
            <p:spPr bwMode="auto">
              <a:xfrm>
                <a:off x="1683" y="3769"/>
                <a:ext cx="17" cy="10"/>
              </a:xfrm>
              <a:custGeom>
                <a:avLst/>
                <a:gdLst>
                  <a:gd name="T0" fmla="*/ 0 w 7"/>
                  <a:gd name="T1" fmla="*/ 2 h 4"/>
                  <a:gd name="T2" fmla="*/ 6 w 7"/>
                  <a:gd name="T3" fmla="*/ 1 h 4"/>
                  <a:gd name="T4" fmla="*/ 0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cubicBezTo>
                      <a:pt x="1" y="1"/>
                      <a:pt x="3" y="0"/>
                      <a:pt x="6" y="1"/>
                    </a:cubicBezTo>
                    <a:cubicBezTo>
                      <a:pt x="7" y="4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0" name="Freeform 40"/>
              <p:cNvSpPr/>
              <p:nvPr/>
            </p:nvSpPr>
            <p:spPr bwMode="auto">
              <a:xfrm>
                <a:off x="685" y="3772"/>
                <a:ext cx="40" cy="4"/>
              </a:xfrm>
              <a:custGeom>
                <a:avLst/>
                <a:gdLst>
                  <a:gd name="T0" fmla="*/ 3 w 17"/>
                  <a:gd name="T1" fmla="*/ 1 h 2"/>
                  <a:gd name="T2" fmla="*/ 3 w 17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">
                    <a:moveTo>
                      <a:pt x="3" y="1"/>
                    </a:moveTo>
                    <a:cubicBezTo>
                      <a:pt x="0" y="0"/>
                      <a:pt x="17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1" name="Freeform 41"/>
              <p:cNvSpPr/>
              <p:nvPr/>
            </p:nvSpPr>
            <p:spPr bwMode="auto">
              <a:xfrm>
                <a:off x="642" y="3769"/>
                <a:ext cx="45" cy="10"/>
              </a:xfrm>
              <a:custGeom>
                <a:avLst/>
                <a:gdLst>
                  <a:gd name="T0" fmla="*/ 19 w 19"/>
                  <a:gd name="T1" fmla="*/ 1 h 4"/>
                  <a:gd name="T2" fmla="*/ 0 w 19"/>
                  <a:gd name="T3" fmla="*/ 2 h 4"/>
                  <a:gd name="T4" fmla="*/ 19 w 1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19" y="1"/>
                    </a:moveTo>
                    <a:cubicBezTo>
                      <a:pt x="16" y="4"/>
                      <a:pt x="4" y="3"/>
                      <a:pt x="0" y="2"/>
                    </a:cubicBezTo>
                    <a:cubicBezTo>
                      <a:pt x="10" y="0"/>
                      <a:pt x="10" y="2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2" name="Freeform 42"/>
              <p:cNvSpPr/>
              <p:nvPr/>
            </p:nvSpPr>
            <p:spPr bwMode="auto">
              <a:xfrm>
                <a:off x="815" y="3760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8 w 10"/>
                  <a:gd name="T3" fmla="*/ 2 h 4"/>
                  <a:gd name="T4" fmla="*/ 0 w 10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0" y="0"/>
                      <a:pt x="5" y="2"/>
                      <a:pt x="8" y="2"/>
                    </a:cubicBezTo>
                    <a:cubicBezTo>
                      <a:pt x="10" y="3"/>
                      <a:pt x="3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3" name="Freeform 43"/>
              <p:cNvSpPr/>
              <p:nvPr/>
            </p:nvSpPr>
            <p:spPr bwMode="auto">
              <a:xfrm>
                <a:off x="784" y="3762"/>
                <a:ext cx="28" cy="10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3 h 4"/>
                  <a:gd name="T4" fmla="*/ 12 w 1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10" y="4"/>
                      <a:pt x="4" y="2"/>
                      <a:pt x="0" y="3"/>
                    </a:cubicBezTo>
                    <a:cubicBezTo>
                      <a:pt x="2" y="0"/>
                      <a:pt x="8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4" name="Freeform 44"/>
              <p:cNvSpPr/>
              <p:nvPr/>
            </p:nvSpPr>
            <p:spPr bwMode="auto">
              <a:xfrm>
                <a:off x="1896" y="3760"/>
                <a:ext cx="19" cy="12"/>
              </a:xfrm>
              <a:custGeom>
                <a:avLst/>
                <a:gdLst>
                  <a:gd name="T0" fmla="*/ 0 w 8"/>
                  <a:gd name="T1" fmla="*/ 3 h 5"/>
                  <a:gd name="T2" fmla="*/ 7 w 8"/>
                  <a:gd name="T3" fmla="*/ 1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2" y="0"/>
                      <a:pt x="4" y="2"/>
                      <a:pt x="7" y="1"/>
                    </a:cubicBezTo>
                    <a:cubicBezTo>
                      <a:pt x="8" y="5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5" name="Freeform 45"/>
              <p:cNvSpPr/>
              <p:nvPr/>
            </p:nvSpPr>
            <p:spPr bwMode="auto">
              <a:xfrm>
                <a:off x="1693" y="3757"/>
                <a:ext cx="28" cy="10"/>
              </a:xfrm>
              <a:custGeom>
                <a:avLst/>
                <a:gdLst>
                  <a:gd name="T0" fmla="*/ 4 w 12"/>
                  <a:gd name="T1" fmla="*/ 4 h 4"/>
                  <a:gd name="T2" fmla="*/ 0 w 12"/>
                  <a:gd name="T3" fmla="*/ 3 h 4"/>
                  <a:gd name="T4" fmla="*/ 8 w 12"/>
                  <a:gd name="T5" fmla="*/ 1 h 4"/>
                  <a:gd name="T6" fmla="*/ 4 w 1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4" y="4"/>
                    </a:moveTo>
                    <a:cubicBezTo>
                      <a:pt x="2" y="4"/>
                      <a:pt x="2" y="2"/>
                      <a:pt x="0" y="3"/>
                    </a:cubicBezTo>
                    <a:cubicBezTo>
                      <a:pt x="1" y="1"/>
                      <a:pt x="5" y="1"/>
                      <a:pt x="8" y="1"/>
                    </a:cubicBezTo>
                    <a:cubicBezTo>
                      <a:pt x="12" y="3"/>
                      <a:pt x="2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6" name="Freeform 46"/>
              <p:cNvSpPr/>
              <p:nvPr/>
            </p:nvSpPr>
            <p:spPr bwMode="auto">
              <a:xfrm>
                <a:off x="1203" y="3755"/>
                <a:ext cx="16" cy="12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4 h 5"/>
                  <a:gd name="T4" fmla="*/ 5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4" y="4"/>
                      <a:pt x="2" y="3"/>
                      <a:pt x="0" y="4"/>
                    </a:cubicBezTo>
                    <a:cubicBezTo>
                      <a:pt x="0" y="1"/>
                      <a:pt x="7" y="0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7" name="Freeform 47"/>
              <p:cNvSpPr/>
              <p:nvPr/>
            </p:nvSpPr>
            <p:spPr bwMode="auto">
              <a:xfrm>
                <a:off x="839" y="3757"/>
                <a:ext cx="54" cy="10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2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5" y="0"/>
                      <a:pt x="16" y="3"/>
                      <a:pt x="23" y="2"/>
                    </a:cubicBezTo>
                    <a:cubicBezTo>
                      <a:pt x="20" y="4"/>
                      <a:pt x="1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8" name="Freeform 48"/>
              <p:cNvSpPr/>
              <p:nvPr/>
            </p:nvSpPr>
            <p:spPr bwMode="auto">
              <a:xfrm>
                <a:off x="988" y="3741"/>
                <a:ext cx="134" cy="21"/>
              </a:xfrm>
              <a:custGeom>
                <a:avLst/>
                <a:gdLst>
                  <a:gd name="T0" fmla="*/ 3 w 57"/>
                  <a:gd name="T1" fmla="*/ 9 h 9"/>
                  <a:gd name="T2" fmla="*/ 12 w 57"/>
                  <a:gd name="T3" fmla="*/ 6 h 9"/>
                  <a:gd name="T4" fmla="*/ 2 w 57"/>
                  <a:gd name="T5" fmla="*/ 5 h 9"/>
                  <a:gd name="T6" fmla="*/ 28 w 57"/>
                  <a:gd name="T7" fmla="*/ 5 h 9"/>
                  <a:gd name="T8" fmla="*/ 57 w 57"/>
                  <a:gd name="T9" fmla="*/ 5 h 9"/>
                  <a:gd name="T10" fmla="*/ 3 w 57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9">
                    <a:moveTo>
                      <a:pt x="3" y="9"/>
                    </a:moveTo>
                    <a:cubicBezTo>
                      <a:pt x="0" y="5"/>
                      <a:pt x="12" y="8"/>
                      <a:pt x="12" y="6"/>
                    </a:cubicBezTo>
                    <a:cubicBezTo>
                      <a:pt x="10" y="4"/>
                      <a:pt x="5" y="5"/>
                      <a:pt x="2" y="5"/>
                    </a:cubicBezTo>
                    <a:cubicBezTo>
                      <a:pt x="8" y="0"/>
                      <a:pt x="18" y="7"/>
                      <a:pt x="28" y="5"/>
                    </a:cubicBezTo>
                    <a:cubicBezTo>
                      <a:pt x="24" y="2"/>
                      <a:pt x="50" y="7"/>
                      <a:pt x="57" y="5"/>
                    </a:cubicBezTo>
                    <a:cubicBezTo>
                      <a:pt x="39" y="9"/>
                      <a:pt x="19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09" name="Freeform 49"/>
              <p:cNvSpPr/>
              <p:nvPr/>
            </p:nvSpPr>
            <p:spPr bwMode="auto">
              <a:xfrm>
                <a:off x="425" y="3748"/>
                <a:ext cx="23" cy="12"/>
              </a:xfrm>
              <a:custGeom>
                <a:avLst/>
                <a:gdLst>
                  <a:gd name="T0" fmla="*/ 0 w 10"/>
                  <a:gd name="T1" fmla="*/ 3 h 5"/>
                  <a:gd name="T2" fmla="*/ 10 w 10"/>
                  <a:gd name="T3" fmla="*/ 0 h 5"/>
                  <a:gd name="T4" fmla="*/ 0 w 1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3"/>
                    </a:moveTo>
                    <a:cubicBezTo>
                      <a:pt x="3" y="2"/>
                      <a:pt x="6" y="0"/>
                      <a:pt x="10" y="0"/>
                    </a:cubicBezTo>
                    <a:cubicBezTo>
                      <a:pt x="8" y="2"/>
                      <a:pt x="3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0" name="Freeform 50"/>
              <p:cNvSpPr/>
              <p:nvPr/>
            </p:nvSpPr>
            <p:spPr bwMode="auto">
              <a:xfrm>
                <a:off x="1203" y="3734"/>
                <a:ext cx="31" cy="23"/>
              </a:xfrm>
              <a:custGeom>
                <a:avLst/>
                <a:gdLst>
                  <a:gd name="T0" fmla="*/ 11 w 13"/>
                  <a:gd name="T1" fmla="*/ 8 h 10"/>
                  <a:gd name="T2" fmla="*/ 1 w 13"/>
                  <a:gd name="T3" fmla="*/ 9 h 10"/>
                  <a:gd name="T4" fmla="*/ 1 w 13"/>
                  <a:gd name="T5" fmla="*/ 3 h 10"/>
                  <a:gd name="T6" fmla="*/ 5 w 13"/>
                  <a:gd name="T7" fmla="*/ 3 h 10"/>
                  <a:gd name="T8" fmla="*/ 13 w 13"/>
                  <a:gd name="T9" fmla="*/ 4 h 10"/>
                  <a:gd name="T10" fmla="*/ 11 w 13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11" y="8"/>
                    </a:moveTo>
                    <a:cubicBezTo>
                      <a:pt x="9" y="10"/>
                      <a:pt x="4" y="8"/>
                      <a:pt x="1" y="9"/>
                    </a:cubicBezTo>
                    <a:cubicBezTo>
                      <a:pt x="0" y="7"/>
                      <a:pt x="2" y="6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9"/>
                      <a:pt x="9" y="0"/>
                      <a:pt x="13" y="4"/>
                    </a:cubicBezTo>
                    <a:cubicBezTo>
                      <a:pt x="12" y="6"/>
                      <a:pt x="6" y="6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1" name="Freeform 51"/>
              <p:cNvSpPr/>
              <p:nvPr/>
            </p:nvSpPr>
            <p:spPr bwMode="auto">
              <a:xfrm>
                <a:off x="829" y="3745"/>
                <a:ext cx="92" cy="10"/>
              </a:xfrm>
              <a:custGeom>
                <a:avLst/>
                <a:gdLst>
                  <a:gd name="T0" fmla="*/ 0 w 39"/>
                  <a:gd name="T1" fmla="*/ 3 h 4"/>
                  <a:gd name="T2" fmla="*/ 39 w 39"/>
                  <a:gd name="T3" fmla="*/ 0 h 4"/>
                  <a:gd name="T4" fmla="*/ 0 w 3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">
                    <a:moveTo>
                      <a:pt x="0" y="3"/>
                    </a:moveTo>
                    <a:cubicBezTo>
                      <a:pt x="11" y="0"/>
                      <a:pt x="24" y="1"/>
                      <a:pt x="39" y="0"/>
                    </a:cubicBezTo>
                    <a:cubicBezTo>
                      <a:pt x="26" y="4"/>
                      <a:pt x="14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2" name="Freeform 52"/>
              <p:cNvSpPr/>
              <p:nvPr/>
            </p:nvSpPr>
            <p:spPr bwMode="auto">
              <a:xfrm>
                <a:off x="2490" y="3745"/>
                <a:ext cx="24" cy="12"/>
              </a:xfrm>
              <a:custGeom>
                <a:avLst/>
                <a:gdLst>
                  <a:gd name="T0" fmla="*/ 10 w 10"/>
                  <a:gd name="T1" fmla="*/ 2 h 5"/>
                  <a:gd name="T2" fmla="*/ 10 w 10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cubicBezTo>
                      <a:pt x="0" y="5"/>
                      <a:pt x="2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3" name="Freeform 53"/>
              <p:cNvSpPr/>
              <p:nvPr/>
            </p:nvSpPr>
            <p:spPr bwMode="auto">
              <a:xfrm>
                <a:off x="294" y="3741"/>
                <a:ext cx="74" cy="16"/>
              </a:xfrm>
              <a:custGeom>
                <a:avLst/>
                <a:gdLst>
                  <a:gd name="T0" fmla="*/ 0 w 31"/>
                  <a:gd name="T1" fmla="*/ 2 h 7"/>
                  <a:gd name="T2" fmla="*/ 31 w 31"/>
                  <a:gd name="T3" fmla="*/ 3 h 7"/>
                  <a:gd name="T4" fmla="*/ 0 w 31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7">
                    <a:moveTo>
                      <a:pt x="0" y="2"/>
                    </a:moveTo>
                    <a:cubicBezTo>
                      <a:pt x="9" y="0"/>
                      <a:pt x="20" y="4"/>
                      <a:pt x="31" y="3"/>
                    </a:cubicBezTo>
                    <a:cubicBezTo>
                      <a:pt x="22" y="7"/>
                      <a:pt x="1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4" name="Freeform 54"/>
              <p:cNvSpPr/>
              <p:nvPr/>
            </p:nvSpPr>
            <p:spPr bwMode="auto">
              <a:xfrm>
                <a:off x="1182" y="3738"/>
                <a:ext cx="18" cy="10"/>
              </a:xfrm>
              <a:custGeom>
                <a:avLst/>
                <a:gdLst>
                  <a:gd name="T0" fmla="*/ 8 w 8"/>
                  <a:gd name="T1" fmla="*/ 4 h 4"/>
                  <a:gd name="T2" fmla="*/ 0 w 8"/>
                  <a:gd name="T3" fmla="*/ 4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cubicBezTo>
                      <a:pt x="5" y="3"/>
                      <a:pt x="5" y="4"/>
                      <a:pt x="0" y="4"/>
                    </a:cubicBezTo>
                    <a:cubicBezTo>
                      <a:pt x="0" y="0"/>
                      <a:pt x="8" y="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5" name="Freeform 55"/>
              <p:cNvSpPr/>
              <p:nvPr/>
            </p:nvSpPr>
            <p:spPr bwMode="auto">
              <a:xfrm>
                <a:off x="1096" y="3741"/>
                <a:ext cx="34" cy="9"/>
              </a:xfrm>
              <a:custGeom>
                <a:avLst/>
                <a:gdLst>
                  <a:gd name="T0" fmla="*/ 0 w 14"/>
                  <a:gd name="T1" fmla="*/ 3 h 4"/>
                  <a:gd name="T2" fmla="*/ 13 w 14"/>
                  <a:gd name="T3" fmla="*/ 0 h 4"/>
                  <a:gd name="T4" fmla="*/ 13 w 14"/>
                  <a:gd name="T5" fmla="*/ 2 h 4"/>
                  <a:gd name="T6" fmla="*/ 0 w 1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3" y="1"/>
                      <a:pt x="8" y="1"/>
                      <a:pt x="13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0" y="4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6" name="Freeform 56"/>
              <p:cNvSpPr/>
              <p:nvPr/>
            </p:nvSpPr>
            <p:spPr bwMode="auto">
              <a:xfrm>
                <a:off x="2689" y="3734"/>
                <a:ext cx="63" cy="9"/>
              </a:xfrm>
              <a:custGeom>
                <a:avLst/>
                <a:gdLst>
                  <a:gd name="T0" fmla="*/ 0 w 27"/>
                  <a:gd name="T1" fmla="*/ 4 h 4"/>
                  <a:gd name="T2" fmla="*/ 13 w 27"/>
                  <a:gd name="T3" fmla="*/ 2 h 4"/>
                  <a:gd name="T4" fmla="*/ 15 w 27"/>
                  <a:gd name="T5" fmla="*/ 3 h 4"/>
                  <a:gd name="T6" fmla="*/ 0 w 2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cubicBezTo>
                      <a:pt x="5" y="0"/>
                      <a:pt x="8" y="2"/>
                      <a:pt x="13" y="2"/>
                    </a:cubicBezTo>
                    <a:cubicBezTo>
                      <a:pt x="22" y="2"/>
                      <a:pt x="27" y="2"/>
                      <a:pt x="15" y="3"/>
                    </a:cubicBezTo>
                    <a:cubicBezTo>
                      <a:pt x="11" y="4"/>
                      <a:pt x="5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7" name="Freeform 57"/>
              <p:cNvSpPr/>
              <p:nvPr/>
            </p:nvSpPr>
            <p:spPr bwMode="auto">
              <a:xfrm>
                <a:off x="242" y="3736"/>
                <a:ext cx="29" cy="9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3 h 4"/>
                  <a:gd name="T4" fmla="*/ 12 w 1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10" y="4"/>
                      <a:pt x="4" y="2"/>
                      <a:pt x="0" y="3"/>
                    </a:cubicBezTo>
                    <a:cubicBezTo>
                      <a:pt x="3" y="0"/>
                      <a:pt x="6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8" name="Freeform 58"/>
              <p:cNvSpPr/>
              <p:nvPr/>
            </p:nvSpPr>
            <p:spPr bwMode="auto">
              <a:xfrm>
                <a:off x="4181" y="3717"/>
                <a:ext cx="52" cy="14"/>
              </a:xfrm>
              <a:custGeom>
                <a:avLst/>
                <a:gdLst>
                  <a:gd name="T0" fmla="*/ 0 w 22"/>
                  <a:gd name="T1" fmla="*/ 6 h 6"/>
                  <a:gd name="T2" fmla="*/ 22 w 22"/>
                  <a:gd name="T3" fmla="*/ 0 h 6"/>
                  <a:gd name="T4" fmla="*/ 0 w 2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cubicBezTo>
                      <a:pt x="5" y="1"/>
                      <a:pt x="14" y="2"/>
                      <a:pt x="22" y="0"/>
                    </a:cubicBezTo>
                    <a:cubicBezTo>
                      <a:pt x="18" y="6"/>
                      <a:pt x="7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19" name="Freeform 59"/>
              <p:cNvSpPr/>
              <p:nvPr/>
            </p:nvSpPr>
            <p:spPr bwMode="auto">
              <a:xfrm>
                <a:off x="467" y="3707"/>
                <a:ext cx="17" cy="10"/>
              </a:xfrm>
              <a:custGeom>
                <a:avLst/>
                <a:gdLst>
                  <a:gd name="T0" fmla="*/ 0 w 7"/>
                  <a:gd name="T1" fmla="*/ 3 h 4"/>
                  <a:gd name="T2" fmla="*/ 7 w 7"/>
                  <a:gd name="T3" fmla="*/ 2 h 4"/>
                  <a:gd name="T4" fmla="*/ 0 w 7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2" y="0"/>
                      <a:pt x="4" y="4"/>
                      <a:pt x="7" y="2"/>
                    </a:cubicBezTo>
                    <a:cubicBezTo>
                      <a:pt x="7" y="4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0" name="Freeform 60"/>
              <p:cNvSpPr/>
              <p:nvPr/>
            </p:nvSpPr>
            <p:spPr bwMode="auto">
              <a:xfrm>
                <a:off x="1712" y="3705"/>
                <a:ext cx="21" cy="9"/>
              </a:xfrm>
              <a:custGeom>
                <a:avLst/>
                <a:gdLst>
                  <a:gd name="T0" fmla="*/ 8 w 9"/>
                  <a:gd name="T1" fmla="*/ 4 h 4"/>
                  <a:gd name="T2" fmla="*/ 0 w 9"/>
                  <a:gd name="T3" fmla="*/ 3 h 4"/>
                  <a:gd name="T4" fmla="*/ 8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6" y="1"/>
                      <a:pt x="1" y="4"/>
                      <a:pt x="0" y="3"/>
                    </a:cubicBezTo>
                    <a:cubicBezTo>
                      <a:pt x="1" y="1"/>
                      <a:pt x="9" y="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1" name="Freeform 61"/>
              <p:cNvSpPr/>
              <p:nvPr/>
            </p:nvSpPr>
            <p:spPr bwMode="auto">
              <a:xfrm>
                <a:off x="746" y="3695"/>
                <a:ext cx="31" cy="15"/>
              </a:xfrm>
              <a:custGeom>
                <a:avLst/>
                <a:gdLst>
                  <a:gd name="T0" fmla="*/ 0 w 13"/>
                  <a:gd name="T1" fmla="*/ 3 h 6"/>
                  <a:gd name="T2" fmla="*/ 13 w 13"/>
                  <a:gd name="T3" fmla="*/ 1 h 6"/>
                  <a:gd name="T4" fmla="*/ 0 w 13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3"/>
                    </a:moveTo>
                    <a:cubicBezTo>
                      <a:pt x="2" y="0"/>
                      <a:pt x="8" y="1"/>
                      <a:pt x="13" y="1"/>
                    </a:cubicBezTo>
                    <a:cubicBezTo>
                      <a:pt x="11" y="6"/>
                      <a:pt x="6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2" name="Freeform 62"/>
              <p:cNvSpPr/>
              <p:nvPr/>
            </p:nvSpPr>
            <p:spPr bwMode="auto">
              <a:xfrm>
                <a:off x="794" y="3695"/>
                <a:ext cx="28" cy="8"/>
              </a:xfrm>
              <a:custGeom>
                <a:avLst/>
                <a:gdLst>
                  <a:gd name="T0" fmla="*/ 12 w 12"/>
                  <a:gd name="T1" fmla="*/ 1 h 3"/>
                  <a:gd name="T2" fmla="*/ 0 w 12"/>
                  <a:gd name="T3" fmla="*/ 2 h 3"/>
                  <a:gd name="T4" fmla="*/ 12 w 1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">
                    <a:moveTo>
                      <a:pt x="12" y="1"/>
                    </a:moveTo>
                    <a:cubicBezTo>
                      <a:pt x="10" y="3"/>
                      <a:pt x="4" y="1"/>
                      <a:pt x="0" y="2"/>
                    </a:cubicBezTo>
                    <a:cubicBezTo>
                      <a:pt x="4" y="0"/>
                      <a:pt x="7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3" name="Freeform 63"/>
              <p:cNvSpPr/>
              <p:nvPr/>
            </p:nvSpPr>
            <p:spPr bwMode="auto">
              <a:xfrm>
                <a:off x="1603" y="3686"/>
                <a:ext cx="14" cy="9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3 h 4"/>
                  <a:gd name="T4" fmla="*/ 5 w 6"/>
                  <a:gd name="T5" fmla="*/ 0 h 4"/>
                  <a:gd name="T6" fmla="*/ 6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4"/>
                      <a:pt x="2" y="2"/>
                      <a:pt x="0" y="3"/>
                    </a:cubicBezTo>
                    <a:cubicBezTo>
                      <a:pt x="1" y="1"/>
                      <a:pt x="2" y="0"/>
                      <a:pt x="5" y="0"/>
                    </a:cubicBezTo>
                    <a:cubicBezTo>
                      <a:pt x="5" y="1"/>
                      <a:pt x="5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4" name="Freeform 64"/>
              <p:cNvSpPr/>
              <p:nvPr/>
            </p:nvSpPr>
            <p:spPr bwMode="auto">
              <a:xfrm>
                <a:off x="682" y="3676"/>
                <a:ext cx="154" cy="24"/>
              </a:xfrm>
              <a:custGeom>
                <a:avLst/>
                <a:gdLst>
                  <a:gd name="T0" fmla="*/ 0 w 65"/>
                  <a:gd name="T1" fmla="*/ 5 h 10"/>
                  <a:gd name="T2" fmla="*/ 65 w 65"/>
                  <a:gd name="T3" fmla="*/ 2 h 10"/>
                  <a:gd name="T4" fmla="*/ 0 w 65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">
                    <a:moveTo>
                      <a:pt x="0" y="5"/>
                    </a:moveTo>
                    <a:cubicBezTo>
                      <a:pt x="17" y="0"/>
                      <a:pt x="43" y="1"/>
                      <a:pt x="65" y="2"/>
                    </a:cubicBezTo>
                    <a:cubicBezTo>
                      <a:pt x="45" y="10"/>
                      <a:pt x="1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5" name="Freeform 65"/>
              <p:cNvSpPr/>
              <p:nvPr/>
            </p:nvSpPr>
            <p:spPr bwMode="auto">
              <a:xfrm>
                <a:off x="1174" y="3674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10 w 10"/>
                  <a:gd name="T3" fmla="*/ 3 h 6"/>
                  <a:gd name="T4" fmla="*/ 0 w 10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2" y="0"/>
                      <a:pt x="7" y="4"/>
                      <a:pt x="10" y="3"/>
                    </a:cubicBezTo>
                    <a:cubicBezTo>
                      <a:pt x="7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6" name="Freeform 66"/>
              <p:cNvSpPr/>
              <p:nvPr/>
            </p:nvSpPr>
            <p:spPr bwMode="auto">
              <a:xfrm>
                <a:off x="1553" y="3672"/>
                <a:ext cx="62" cy="9"/>
              </a:xfrm>
              <a:custGeom>
                <a:avLst/>
                <a:gdLst>
                  <a:gd name="T0" fmla="*/ 0 w 26"/>
                  <a:gd name="T1" fmla="*/ 3 h 4"/>
                  <a:gd name="T2" fmla="*/ 26 w 26"/>
                  <a:gd name="T3" fmla="*/ 1 h 4"/>
                  <a:gd name="T4" fmla="*/ 0 w 2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">
                    <a:moveTo>
                      <a:pt x="0" y="3"/>
                    </a:moveTo>
                    <a:cubicBezTo>
                      <a:pt x="8" y="2"/>
                      <a:pt x="18" y="0"/>
                      <a:pt x="26" y="1"/>
                    </a:cubicBezTo>
                    <a:cubicBezTo>
                      <a:pt x="17" y="4"/>
                      <a:pt x="9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7" name="Freeform 67"/>
              <p:cNvSpPr/>
              <p:nvPr/>
            </p:nvSpPr>
            <p:spPr bwMode="auto">
              <a:xfrm>
                <a:off x="1631" y="3664"/>
                <a:ext cx="73" cy="20"/>
              </a:xfrm>
              <a:custGeom>
                <a:avLst/>
                <a:gdLst>
                  <a:gd name="T0" fmla="*/ 0 w 31"/>
                  <a:gd name="T1" fmla="*/ 6 h 8"/>
                  <a:gd name="T2" fmla="*/ 12 w 31"/>
                  <a:gd name="T3" fmla="*/ 2 h 8"/>
                  <a:gd name="T4" fmla="*/ 16 w 31"/>
                  <a:gd name="T5" fmla="*/ 0 h 8"/>
                  <a:gd name="T6" fmla="*/ 31 w 31"/>
                  <a:gd name="T7" fmla="*/ 4 h 8"/>
                  <a:gd name="T8" fmla="*/ 0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0" y="6"/>
                    </a:moveTo>
                    <a:cubicBezTo>
                      <a:pt x="2" y="3"/>
                      <a:pt x="9" y="5"/>
                      <a:pt x="12" y="2"/>
                    </a:cubicBezTo>
                    <a:cubicBezTo>
                      <a:pt x="8" y="5"/>
                      <a:pt x="20" y="6"/>
                      <a:pt x="16" y="0"/>
                    </a:cubicBezTo>
                    <a:cubicBezTo>
                      <a:pt x="19" y="6"/>
                      <a:pt x="26" y="3"/>
                      <a:pt x="31" y="4"/>
                    </a:cubicBezTo>
                    <a:cubicBezTo>
                      <a:pt x="20" y="8"/>
                      <a:pt x="12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8" name="Freeform 68"/>
              <p:cNvSpPr/>
              <p:nvPr/>
            </p:nvSpPr>
            <p:spPr bwMode="auto">
              <a:xfrm>
                <a:off x="746" y="3669"/>
                <a:ext cx="24" cy="12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4" y="5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29" name="Freeform 69"/>
              <p:cNvSpPr/>
              <p:nvPr/>
            </p:nvSpPr>
            <p:spPr bwMode="auto">
              <a:xfrm>
                <a:off x="789" y="3660"/>
                <a:ext cx="99" cy="14"/>
              </a:xfrm>
              <a:custGeom>
                <a:avLst/>
                <a:gdLst>
                  <a:gd name="T0" fmla="*/ 0 w 42"/>
                  <a:gd name="T1" fmla="*/ 5 h 6"/>
                  <a:gd name="T2" fmla="*/ 42 w 42"/>
                  <a:gd name="T3" fmla="*/ 1 h 6"/>
                  <a:gd name="T4" fmla="*/ 0 w 42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6">
                    <a:moveTo>
                      <a:pt x="0" y="5"/>
                    </a:moveTo>
                    <a:cubicBezTo>
                      <a:pt x="10" y="0"/>
                      <a:pt x="24" y="1"/>
                      <a:pt x="42" y="1"/>
                    </a:cubicBezTo>
                    <a:cubicBezTo>
                      <a:pt x="31" y="6"/>
                      <a:pt x="1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0" name="Freeform 70"/>
              <p:cNvSpPr/>
              <p:nvPr/>
            </p:nvSpPr>
            <p:spPr bwMode="auto">
              <a:xfrm>
                <a:off x="1801" y="3655"/>
                <a:ext cx="19" cy="14"/>
              </a:xfrm>
              <a:custGeom>
                <a:avLst/>
                <a:gdLst>
                  <a:gd name="T0" fmla="*/ 0 w 8"/>
                  <a:gd name="T1" fmla="*/ 3 h 6"/>
                  <a:gd name="T2" fmla="*/ 8 w 8"/>
                  <a:gd name="T3" fmla="*/ 2 h 6"/>
                  <a:gd name="T4" fmla="*/ 0 w 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2" y="0"/>
                      <a:pt x="4" y="3"/>
                      <a:pt x="8" y="2"/>
                    </a:cubicBezTo>
                    <a:cubicBezTo>
                      <a:pt x="6" y="3"/>
                      <a:pt x="2" y="6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1" name="Freeform 71"/>
              <p:cNvSpPr/>
              <p:nvPr/>
            </p:nvSpPr>
            <p:spPr bwMode="auto">
              <a:xfrm>
                <a:off x="909" y="3657"/>
                <a:ext cx="48" cy="10"/>
              </a:xfrm>
              <a:custGeom>
                <a:avLst/>
                <a:gdLst>
                  <a:gd name="T0" fmla="*/ 0 w 20"/>
                  <a:gd name="T1" fmla="*/ 3 h 4"/>
                  <a:gd name="T2" fmla="*/ 20 w 20"/>
                  <a:gd name="T3" fmla="*/ 1 h 4"/>
                  <a:gd name="T4" fmla="*/ 0 w 20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3"/>
                    </a:moveTo>
                    <a:cubicBezTo>
                      <a:pt x="4" y="0"/>
                      <a:pt x="13" y="2"/>
                      <a:pt x="20" y="1"/>
                    </a:cubicBezTo>
                    <a:cubicBezTo>
                      <a:pt x="18" y="3"/>
                      <a:pt x="7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2" name="Freeform 72"/>
              <p:cNvSpPr/>
              <p:nvPr/>
            </p:nvSpPr>
            <p:spPr bwMode="auto">
              <a:xfrm>
                <a:off x="1548" y="3650"/>
                <a:ext cx="29" cy="19"/>
              </a:xfrm>
              <a:custGeom>
                <a:avLst/>
                <a:gdLst>
                  <a:gd name="T0" fmla="*/ 0 w 12"/>
                  <a:gd name="T1" fmla="*/ 5 h 8"/>
                  <a:gd name="T2" fmla="*/ 12 w 12"/>
                  <a:gd name="T3" fmla="*/ 4 h 8"/>
                  <a:gd name="T4" fmla="*/ 0 w 12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0" y="5"/>
                    </a:moveTo>
                    <a:cubicBezTo>
                      <a:pt x="2" y="0"/>
                      <a:pt x="9" y="6"/>
                      <a:pt x="12" y="4"/>
                    </a:cubicBezTo>
                    <a:cubicBezTo>
                      <a:pt x="10" y="8"/>
                      <a:pt x="4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3" name="Freeform 73"/>
              <p:cNvSpPr/>
              <p:nvPr/>
            </p:nvSpPr>
            <p:spPr bwMode="auto">
              <a:xfrm>
                <a:off x="1215" y="3653"/>
                <a:ext cx="45" cy="11"/>
              </a:xfrm>
              <a:custGeom>
                <a:avLst/>
                <a:gdLst>
                  <a:gd name="T0" fmla="*/ 19 w 19"/>
                  <a:gd name="T1" fmla="*/ 3 h 5"/>
                  <a:gd name="T2" fmla="*/ 0 w 19"/>
                  <a:gd name="T3" fmla="*/ 3 h 5"/>
                  <a:gd name="T4" fmla="*/ 19 w 19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cubicBezTo>
                      <a:pt x="14" y="5"/>
                      <a:pt x="6" y="3"/>
                      <a:pt x="0" y="3"/>
                    </a:cubicBezTo>
                    <a:cubicBezTo>
                      <a:pt x="3" y="0"/>
                      <a:pt x="14" y="2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4" name="Freeform 74"/>
              <p:cNvSpPr/>
              <p:nvPr/>
            </p:nvSpPr>
            <p:spPr bwMode="auto">
              <a:xfrm>
                <a:off x="1111" y="3653"/>
                <a:ext cx="19" cy="7"/>
              </a:xfrm>
              <a:custGeom>
                <a:avLst/>
                <a:gdLst>
                  <a:gd name="T0" fmla="*/ 8 w 8"/>
                  <a:gd name="T1" fmla="*/ 3 h 3"/>
                  <a:gd name="T2" fmla="*/ 0 w 8"/>
                  <a:gd name="T3" fmla="*/ 3 h 3"/>
                  <a:gd name="T4" fmla="*/ 8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cubicBezTo>
                      <a:pt x="3" y="3"/>
                      <a:pt x="4" y="3"/>
                      <a:pt x="0" y="3"/>
                    </a:cubicBezTo>
                    <a:cubicBezTo>
                      <a:pt x="1" y="1"/>
                      <a:pt x="8" y="0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5" name="Freeform 75"/>
              <p:cNvSpPr/>
              <p:nvPr/>
            </p:nvSpPr>
            <p:spPr bwMode="auto">
              <a:xfrm>
                <a:off x="4094" y="3648"/>
                <a:ext cx="42" cy="12"/>
              </a:xfrm>
              <a:custGeom>
                <a:avLst/>
                <a:gdLst>
                  <a:gd name="T0" fmla="*/ 18 w 18"/>
                  <a:gd name="T1" fmla="*/ 3 h 5"/>
                  <a:gd name="T2" fmla="*/ 0 w 18"/>
                  <a:gd name="T3" fmla="*/ 4 h 5"/>
                  <a:gd name="T4" fmla="*/ 18 w 1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18" y="3"/>
                    </a:moveTo>
                    <a:cubicBezTo>
                      <a:pt x="14" y="5"/>
                      <a:pt x="6" y="3"/>
                      <a:pt x="0" y="4"/>
                    </a:cubicBezTo>
                    <a:cubicBezTo>
                      <a:pt x="5" y="0"/>
                      <a:pt x="12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6" name="Freeform 76"/>
              <p:cNvSpPr/>
              <p:nvPr/>
            </p:nvSpPr>
            <p:spPr bwMode="auto">
              <a:xfrm>
                <a:off x="834" y="3643"/>
                <a:ext cx="26" cy="10"/>
              </a:xfrm>
              <a:custGeom>
                <a:avLst/>
                <a:gdLst>
                  <a:gd name="T0" fmla="*/ 11 w 11"/>
                  <a:gd name="T1" fmla="*/ 2 h 4"/>
                  <a:gd name="T2" fmla="*/ 0 w 11"/>
                  <a:gd name="T3" fmla="*/ 3 h 4"/>
                  <a:gd name="T4" fmla="*/ 11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3" y="0"/>
                      <a:pt x="6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7" name="Freeform 77"/>
              <p:cNvSpPr/>
              <p:nvPr/>
            </p:nvSpPr>
            <p:spPr bwMode="auto">
              <a:xfrm>
                <a:off x="2159" y="3638"/>
                <a:ext cx="118" cy="10"/>
              </a:xfrm>
              <a:custGeom>
                <a:avLst/>
                <a:gdLst>
                  <a:gd name="T0" fmla="*/ 0 w 50"/>
                  <a:gd name="T1" fmla="*/ 3 h 4"/>
                  <a:gd name="T2" fmla="*/ 15 w 50"/>
                  <a:gd name="T3" fmla="*/ 1 h 4"/>
                  <a:gd name="T4" fmla="*/ 30 w 50"/>
                  <a:gd name="T5" fmla="*/ 3 h 4"/>
                  <a:gd name="T6" fmla="*/ 0 w 50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">
                    <a:moveTo>
                      <a:pt x="0" y="3"/>
                    </a:moveTo>
                    <a:cubicBezTo>
                      <a:pt x="5" y="1"/>
                      <a:pt x="10" y="1"/>
                      <a:pt x="15" y="1"/>
                    </a:cubicBezTo>
                    <a:cubicBezTo>
                      <a:pt x="23" y="0"/>
                      <a:pt x="50" y="1"/>
                      <a:pt x="30" y="3"/>
                    </a:cubicBezTo>
                    <a:cubicBezTo>
                      <a:pt x="21" y="4"/>
                      <a:pt x="1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8" name="Freeform 78"/>
              <p:cNvSpPr/>
              <p:nvPr/>
            </p:nvSpPr>
            <p:spPr bwMode="auto">
              <a:xfrm>
                <a:off x="2530" y="3634"/>
                <a:ext cx="17" cy="9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0 h 4"/>
                  <a:gd name="T4" fmla="*/ 0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39" name="Freeform 79"/>
              <p:cNvSpPr/>
              <p:nvPr/>
            </p:nvSpPr>
            <p:spPr bwMode="auto">
              <a:xfrm>
                <a:off x="2083" y="3626"/>
                <a:ext cx="26" cy="12"/>
              </a:xfrm>
              <a:custGeom>
                <a:avLst/>
                <a:gdLst>
                  <a:gd name="T0" fmla="*/ 11 w 11"/>
                  <a:gd name="T1" fmla="*/ 5 h 5"/>
                  <a:gd name="T2" fmla="*/ 0 w 11"/>
                  <a:gd name="T3" fmla="*/ 5 h 5"/>
                  <a:gd name="T4" fmla="*/ 11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cubicBezTo>
                      <a:pt x="8" y="4"/>
                      <a:pt x="6" y="5"/>
                      <a:pt x="0" y="5"/>
                    </a:cubicBezTo>
                    <a:cubicBezTo>
                      <a:pt x="1" y="5"/>
                      <a:pt x="10" y="0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0" name="Freeform 80"/>
              <p:cNvSpPr/>
              <p:nvPr/>
            </p:nvSpPr>
            <p:spPr bwMode="auto">
              <a:xfrm>
                <a:off x="2376" y="3624"/>
                <a:ext cx="38" cy="7"/>
              </a:xfrm>
              <a:custGeom>
                <a:avLst/>
                <a:gdLst>
                  <a:gd name="T0" fmla="*/ 0 w 16"/>
                  <a:gd name="T1" fmla="*/ 2 h 3"/>
                  <a:gd name="T2" fmla="*/ 16 w 16"/>
                  <a:gd name="T3" fmla="*/ 0 h 3"/>
                  <a:gd name="T4" fmla="*/ 0 w 16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0" y="2"/>
                    </a:moveTo>
                    <a:cubicBezTo>
                      <a:pt x="2" y="0"/>
                      <a:pt x="10" y="1"/>
                      <a:pt x="16" y="0"/>
                    </a:cubicBezTo>
                    <a:cubicBezTo>
                      <a:pt x="13" y="3"/>
                      <a:pt x="5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1" name="Freeform 81"/>
              <p:cNvSpPr/>
              <p:nvPr/>
            </p:nvSpPr>
            <p:spPr bwMode="auto">
              <a:xfrm>
                <a:off x="694" y="3603"/>
                <a:ext cx="31" cy="4"/>
              </a:xfrm>
              <a:custGeom>
                <a:avLst/>
                <a:gdLst>
                  <a:gd name="T0" fmla="*/ 0 w 13"/>
                  <a:gd name="T1" fmla="*/ 2 h 2"/>
                  <a:gd name="T2" fmla="*/ 13 w 13"/>
                  <a:gd name="T3" fmla="*/ 0 h 2"/>
                  <a:gd name="T4" fmla="*/ 0 w 1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3" y="0"/>
                      <a:pt x="8" y="0"/>
                      <a:pt x="13" y="0"/>
                    </a:cubicBezTo>
                    <a:cubicBezTo>
                      <a:pt x="10" y="2"/>
                      <a:pt x="4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2" name="Freeform 82"/>
              <p:cNvSpPr/>
              <p:nvPr/>
            </p:nvSpPr>
            <p:spPr bwMode="auto">
              <a:xfrm>
                <a:off x="1146" y="3600"/>
                <a:ext cx="57" cy="7"/>
              </a:xfrm>
              <a:custGeom>
                <a:avLst/>
                <a:gdLst>
                  <a:gd name="T0" fmla="*/ 0 w 24"/>
                  <a:gd name="T1" fmla="*/ 2 h 3"/>
                  <a:gd name="T2" fmla="*/ 24 w 24"/>
                  <a:gd name="T3" fmla="*/ 1 h 3"/>
                  <a:gd name="T4" fmla="*/ 0 w 2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0" y="2"/>
                    </a:moveTo>
                    <a:cubicBezTo>
                      <a:pt x="8" y="0"/>
                      <a:pt x="15" y="0"/>
                      <a:pt x="24" y="1"/>
                    </a:cubicBezTo>
                    <a:cubicBezTo>
                      <a:pt x="18" y="3"/>
                      <a:pt x="9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3" name="Freeform 83"/>
              <p:cNvSpPr/>
              <p:nvPr/>
            </p:nvSpPr>
            <p:spPr bwMode="auto">
              <a:xfrm>
                <a:off x="874" y="3595"/>
                <a:ext cx="24" cy="8"/>
              </a:xfrm>
              <a:custGeom>
                <a:avLst/>
                <a:gdLst>
                  <a:gd name="T0" fmla="*/ 0 w 10"/>
                  <a:gd name="T1" fmla="*/ 3 h 3"/>
                  <a:gd name="T2" fmla="*/ 8 w 10"/>
                  <a:gd name="T3" fmla="*/ 1 h 3"/>
                  <a:gd name="T4" fmla="*/ 0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0" y="0"/>
                      <a:pt x="7" y="3"/>
                      <a:pt x="8" y="1"/>
                    </a:cubicBezTo>
                    <a:cubicBezTo>
                      <a:pt x="10" y="3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4" name="Freeform 84"/>
              <p:cNvSpPr/>
              <p:nvPr/>
            </p:nvSpPr>
            <p:spPr bwMode="auto">
              <a:xfrm>
                <a:off x="4219" y="3576"/>
                <a:ext cx="19" cy="15"/>
              </a:xfrm>
              <a:custGeom>
                <a:avLst/>
                <a:gdLst>
                  <a:gd name="T0" fmla="*/ 0 w 8"/>
                  <a:gd name="T1" fmla="*/ 2 h 6"/>
                  <a:gd name="T2" fmla="*/ 6 w 8"/>
                  <a:gd name="T3" fmla="*/ 0 h 6"/>
                  <a:gd name="T4" fmla="*/ 8 w 8"/>
                  <a:gd name="T5" fmla="*/ 3 h 6"/>
                  <a:gd name="T6" fmla="*/ 0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7" y="1"/>
                      <a:pt x="7" y="3"/>
                      <a:pt x="8" y="3"/>
                    </a:cubicBezTo>
                    <a:cubicBezTo>
                      <a:pt x="8" y="6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5" name="Freeform 85"/>
              <p:cNvSpPr/>
              <p:nvPr/>
            </p:nvSpPr>
            <p:spPr bwMode="auto">
              <a:xfrm>
                <a:off x="1101" y="3579"/>
                <a:ext cx="147" cy="12"/>
              </a:xfrm>
              <a:custGeom>
                <a:avLst/>
                <a:gdLst>
                  <a:gd name="T0" fmla="*/ 0 w 62"/>
                  <a:gd name="T1" fmla="*/ 2 h 5"/>
                  <a:gd name="T2" fmla="*/ 62 w 62"/>
                  <a:gd name="T3" fmla="*/ 1 h 5"/>
                  <a:gd name="T4" fmla="*/ 0 w 62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5">
                    <a:moveTo>
                      <a:pt x="0" y="2"/>
                    </a:moveTo>
                    <a:cubicBezTo>
                      <a:pt x="20" y="0"/>
                      <a:pt x="41" y="1"/>
                      <a:pt x="62" y="1"/>
                    </a:cubicBezTo>
                    <a:cubicBezTo>
                      <a:pt x="40" y="3"/>
                      <a:pt x="22" y="5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6" name="Freeform 86"/>
              <p:cNvSpPr/>
              <p:nvPr/>
            </p:nvSpPr>
            <p:spPr bwMode="auto">
              <a:xfrm>
                <a:off x="1037" y="3572"/>
                <a:ext cx="57" cy="16"/>
              </a:xfrm>
              <a:custGeom>
                <a:avLst/>
                <a:gdLst>
                  <a:gd name="T0" fmla="*/ 24 w 24"/>
                  <a:gd name="T1" fmla="*/ 7 h 7"/>
                  <a:gd name="T2" fmla="*/ 0 w 24"/>
                  <a:gd name="T3" fmla="*/ 6 h 7"/>
                  <a:gd name="T4" fmla="*/ 24 w 2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7">
                    <a:moveTo>
                      <a:pt x="24" y="7"/>
                    </a:moveTo>
                    <a:cubicBezTo>
                      <a:pt x="15" y="4"/>
                      <a:pt x="10" y="5"/>
                      <a:pt x="0" y="6"/>
                    </a:cubicBezTo>
                    <a:cubicBezTo>
                      <a:pt x="4" y="4"/>
                      <a:pt x="20" y="0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7" name="Freeform 87"/>
              <p:cNvSpPr/>
              <p:nvPr/>
            </p:nvSpPr>
            <p:spPr bwMode="auto">
              <a:xfrm>
                <a:off x="952" y="3576"/>
                <a:ext cx="12" cy="10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3 h 4"/>
                  <a:gd name="T4" fmla="*/ 5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4"/>
                      <a:pt x="1" y="2"/>
                      <a:pt x="0" y="3"/>
                    </a:cubicBezTo>
                    <a:cubicBezTo>
                      <a:pt x="0" y="0"/>
                      <a:pt x="4" y="1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8" name="Freeform 88"/>
              <p:cNvSpPr/>
              <p:nvPr/>
            </p:nvSpPr>
            <p:spPr bwMode="auto">
              <a:xfrm>
                <a:off x="562" y="3567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3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7" y="4"/>
                      <a:pt x="3" y="2"/>
                      <a:pt x="0" y="3"/>
                    </a:cubicBezTo>
                    <a:cubicBezTo>
                      <a:pt x="2" y="0"/>
                      <a:pt x="5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49" name="Freeform 89"/>
              <p:cNvSpPr/>
              <p:nvPr/>
            </p:nvSpPr>
            <p:spPr bwMode="auto">
              <a:xfrm>
                <a:off x="-221" y="3557"/>
                <a:ext cx="54" cy="15"/>
              </a:xfrm>
              <a:custGeom>
                <a:avLst/>
                <a:gdLst>
                  <a:gd name="T0" fmla="*/ 0 w 23"/>
                  <a:gd name="T1" fmla="*/ 6 h 6"/>
                  <a:gd name="T2" fmla="*/ 23 w 23"/>
                  <a:gd name="T3" fmla="*/ 2 h 6"/>
                  <a:gd name="T4" fmla="*/ 0 w 2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6">
                    <a:moveTo>
                      <a:pt x="0" y="6"/>
                    </a:moveTo>
                    <a:cubicBezTo>
                      <a:pt x="6" y="4"/>
                      <a:pt x="16" y="0"/>
                      <a:pt x="23" y="2"/>
                    </a:cubicBezTo>
                    <a:cubicBezTo>
                      <a:pt x="16" y="5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0" name="Freeform 90"/>
              <p:cNvSpPr/>
              <p:nvPr/>
            </p:nvSpPr>
            <p:spPr bwMode="auto">
              <a:xfrm>
                <a:off x="940" y="3553"/>
                <a:ext cx="26" cy="11"/>
              </a:xfrm>
              <a:custGeom>
                <a:avLst/>
                <a:gdLst>
                  <a:gd name="T0" fmla="*/ 10 w 11"/>
                  <a:gd name="T1" fmla="*/ 5 h 5"/>
                  <a:gd name="T2" fmla="*/ 0 w 11"/>
                  <a:gd name="T3" fmla="*/ 5 h 5"/>
                  <a:gd name="T4" fmla="*/ 10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1" y="0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1" name="Freeform 91"/>
              <p:cNvSpPr/>
              <p:nvPr/>
            </p:nvSpPr>
            <p:spPr bwMode="auto">
              <a:xfrm>
                <a:off x="1179" y="3548"/>
                <a:ext cx="14" cy="14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5 h 6"/>
                  <a:gd name="T4" fmla="*/ 1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2" y="5"/>
                      <a:pt x="3" y="6"/>
                      <a:pt x="0" y="5"/>
                    </a:cubicBezTo>
                    <a:cubicBezTo>
                      <a:pt x="1" y="4"/>
                      <a:pt x="1" y="3"/>
                      <a:pt x="1" y="0"/>
                    </a:cubicBezTo>
                    <a:cubicBezTo>
                      <a:pt x="3" y="3"/>
                      <a:pt x="3" y="4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2" name="Freeform 92"/>
              <p:cNvSpPr/>
              <p:nvPr/>
            </p:nvSpPr>
            <p:spPr bwMode="auto">
              <a:xfrm>
                <a:off x="1139" y="3543"/>
                <a:ext cx="24" cy="7"/>
              </a:xfrm>
              <a:custGeom>
                <a:avLst/>
                <a:gdLst>
                  <a:gd name="T0" fmla="*/ 4 w 10"/>
                  <a:gd name="T1" fmla="*/ 2 h 3"/>
                  <a:gd name="T2" fmla="*/ 10 w 10"/>
                  <a:gd name="T3" fmla="*/ 1 h 3"/>
                  <a:gd name="T4" fmla="*/ 4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4" y="2"/>
                    </a:moveTo>
                    <a:cubicBezTo>
                      <a:pt x="0" y="0"/>
                      <a:pt x="8" y="1"/>
                      <a:pt x="10" y="1"/>
                    </a:cubicBezTo>
                    <a:cubicBezTo>
                      <a:pt x="9" y="3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3" name="Freeform 93"/>
              <p:cNvSpPr/>
              <p:nvPr/>
            </p:nvSpPr>
            <p:spPr bwMode="auto">
              <a:xfrm>
                <a:off x="827" y="3536"/>
                <a:ext cx="23" cy="9"/>
              </a:xfrm>
              <a:custGeom>
                <a:avLst/>
                <a:gdLst>
                  <a:gd name="T0" fmla="*/ 0 w 10"/>
                  <a:gd name="T1" fmla="*/ 2 h 4"/>
                  <a:gd name="T2" fmla="*/ 9 w 10"/>
                  <a:gd name="T3" fmla="*/ 1 h 4"/>
                  <a:gd name="T4" fmla="*/ 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2" y="0"/>
                      <a:pt x="5" y="1"/>
                      <a:pt x="9" y="1"/>
                    </a:cubicBezTo>
                    <a:cubicBezTo>
                      <a:pt x="10" y="1"/>
                      <a:pt x="2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4" name="Freeform 94"/>
              <p:cNvSpPr/>
              <p:nvPr/>
            </p:nvSpPr>
            <p:spPr bwMode="auto">
              <a:xfrm>
                <a:off x="1144" y="3514"/>
                <a:ext cx="87" cy="29"/>
              </a:xfrm>
              <a:custGeom>
                <a:avLst/>
                <a:gdLst>
                  <a:gd name="T0" fmla="*/ 0 w 37"/>
                  <a:gd name="T1" fmla="*/ 10 h 12"/>
                  <a:gd name="T2" fmla="*/ 21 w 37"/>
                  <a:gd name="T3" fmla="*/ 8 h 12"/>
                  <a:gd name="T4" fmla="*/ 37 w 37"/>
                  <a:gd name="T5" fmla="*/ 8 h 12"/>
                  <a:gd name="T6" fmla="*/ 0 w 37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2">
                    <a:moveTo>
                      <a:pt x="0" y="10"/>
                    </a:moveTo>
                    <a:cubicBezTo>
                      <a:pt x="4" y="9"/>
                      <a:pt x="20" y="0"/>
                      <a:pt x="21" y="8"/>
                    </a:cubicBezTo>
                    <a:cubicBezTo>
                      <a:pt x="29" y="7"/>
                      <a:pt x="31" y="9"/>
                      <a:pt x="37" y="8"/>
                    </a:cubicBezTo>
                    <a:cubicBezTo>
                      <a:pt x="23" y="12"/>
                      <a:pt x="17" y="7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5" name="Freeform 95"/>
              <p:cNvSpPr/>
              <p:nvPr/>
            </p:nvSpPr>
            <p:spPr bwMode="auto">
              <a:xfrm>
                <a:off x="652" y="3510"/>
                <a:ext cx="30" cy="12"/>
              </a:xfrm>
              <a:custGeom>
                <a:avLst/>
                <a:gdLst>
                  <a:gd name="T0" fmla="*/ 0 w 13"/>
                  <a:gd name="T1" fmla="*/ 1 h 5"/>
                  <a:gd name="T2" fmla="*/ 13 w 13"/>
                  <a:gd name="T3" fmla="*/ 0 h 5"/>
                  <a:gd name="T4" fmla="*/ 0 w 1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1"/>
                    </a:moveTo>
                    <a:cubicBezTo>
                      <a:pt x="5" y="1"/>
                      <a:pt x="9" y="1"/>
                      <a:pt x="13" y="0"/>
                    </a:cubicBezTo>
                    <a:cubicBezTo>
                      <a:pt x="10" y="3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6" name="Freeform 96"/>
              <p:cNvSpPr/>
              <p:nvPr/>
            </p:nvSpPr>
            <p:spPr bwMode="auto">
              <a:xfrm>
                <a:off x="685" y="3507"/>
                <a:ext cx="40" cy="10"/>
              </a:xfrm>
              <a:custGeom>
                <a:avLst/>
                <a:gdLst>
                  <a:gd name="T0" fmla="*/ 0 w 17"/>
                  <a:gd name="T1" fmla="*/ 2 h 4"/>
                  <a:gd name="T2" fmla="*/ 17 w 17"/>
                  <a:gd name="T3" fmla="*/ 0 h 4"/>
                  <a:gd name="T4" fmla="*/ 0 w 1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">
                    <a:moveTo>
                      <a:pt x="0" y="2"/>
                    </a:moveTo>
                    <a:cubicBezTo>
                      <a:pt x="4" y="1"/>
                      <a:pt x="10" y="0"/>
                      <a:pt x="17" y="0"/>
                    </a:cubicBezTo>
                    <a:cubicBezTo>
                      <a:pt x="11" y="2"/>
                      <a:pt x="5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7" name="Freeform 97"/>
              <p:cNvSpPr/>
              <p:nvPr/>
            </p:nvSpPr>
            <p:spPr bwMode="auto">
              <a:xfrm>
                <a:off x="737" y="3500"/>
                <a:ext cx="19" cy="7"/>
              </a:xfrm>
              <a:custGeom>
                <a:avLst/>
                <a:gdLst>
                  <a:gd name="T0" fmla="*/ 0 w 8"/>
                  <a:gd name="T1" fmla="*/ 3 h 3"/>
                  <a:gd name="T2" fmla="*/ 8 w 8"/>
                  <a:gd name="T3" fmla="*/ 0 h 3"/>
                  <a:gd name="T4" fmla="*/ 0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2" y="0"/>
                      <a:pt x="5" y="1"/>
                      <a:pt x="8" y="0"/>
                    </a:cubicBezTo>
                    <a:cubicBezTo>
                      <a:pt x="7" y="3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8" name="Freeform 98"/>
              <p:cNvSpPr/>
              <p:nvPr/>
            </p:nvSpPr>
            <p:spPr bwMode="auto">
              <a:xfrm>
                <a:off x="796" y="3493"/>
                <a:ext cx="21" cy="10"/>
              </a:xfrm>
              <a:custGeom>
                <a:avLst/>
                <a:gdLst>
                  <a:gd name="T0" fmla="*/ 2 w 9"/>
                  <a:gd name="T1" fmla="*/ 3 h 4"/>
                  <a:gd name="T2" fmla="*/ 9 w 9"/>
                  <a:gd name="T3" fmla="*/ 1 h 4"/>
                  <a:gd name="T4" fmla="*/ 2 w 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2" y="3"/>
                    </a:moveTo>
                    <a:cubicBezTo>
                      <a:pt x="0" y="0"/>
                      <a:pt x="8" y="0"/>
                      <a:pt x="9" y="1"/>
                    </a:cubicBezTo>
                    <a:cubicBezTo>
                      <a:pt x="9" y="4"/>
                      <a:pt x="2" y="1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59" name="Freeform 99"/>
              <p:cNvSpPr/>
              <p:nvPr/>
            </p:nvSpPr>
            <p:spPr bwMode="auto">
              <a:xfrm>
                <a:off x="1073" y="3491"/>
                <a:ext cx="52" cy="7"/>
              </a:xfrm>
              <a:custGeom>
                <a:avLst/>
                <a:gdLst>
                  <a:gd name="T0" fmla="*/ 0 w 22"/>
                  <a:gd name="T1" fmla="*/ 2 h 3"/>
                  <a:gd name="T2" fmla="*/ 5 w 22"/>
                  <a:gd name="T3" fmla="*/ 3 h 3"/>
                  <a:gd name="T4" fmla="*/ 0 w 2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">
                    <a:moveTo>
                      <a:pt x="0" y="2"/>
                    </a:moveTo>
                    <a:cubicBezTo>
                      <a:pt x="11" y="0"/>
                      <a:pt x="22" y="2"/>
                      <a:pt x="5" y="3"/>
                    </a:cubicBezTo>
                    <a:cubicBezTo>
                      <a:pt x="5" y="1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0" name="Freeform 100"/>
              <p:cNvSpPr/>
              <p:nvPr/>
            </p:nvSpPr>
            <p:spPr bwMode="auto">
              <a:xfrm>
                <a:off x="247" y="3488"/>
                <a:ext cx="24" cy="10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0" y="4"/>
                      <a:pt x="4" y="0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1" name="Freeform 101"/>
              <p:cNvSpPr/>
              <p:nvPr/>
            </p:nvSpPr>
            <p:spPr bwMode="auto">
              <a:xfrm>
                <a:off x="-207" y="3484"/>
                <a:ext cx="26" cy="7"/>
              </a:xfrm>
              <a:custGeom>
                <a:avLst/>
                <a:gdLst>
                  <a:gd name="T0" fmla="*/ 0 w 11"/>
                  <a:gd name="T1" fmla="*/ 2 h 3"/>
                  <a:gd name="T2" fmla="*/ 11 w 11"/>
                  <a:gd name="T3" fmla="*/ 0 h 3"/>
                  <a:gd name="T4" fmla="*/ 0 w 1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2"/>
                    </a:moveTo>
                    <a:cubicBezTo>
                      <a:pt x="0" y="2"/>
                      <a:pt x="7" y="0"/>
                      <a:pt x="11" y="0"/>
                    </a:cubicBezTo>
                    <a:cubicBezTo>
                      <a:pt x="9" y="2"/>
                      <a:pt x="5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2" name="Freeform 102"/>
              <p:cNvSpPr/>
              <p:nvPr/>
            </p:nvSpPr>
            <p:spPr bwMode="auto">
              <a:xfrm>
                <a:off x="1650" y="3460"/>
                <a:ext cx="24" cy="12"/>
              </a:xfrm>
              <a:custGeom>
                <a:avLst/>
                <a:gdLst>
                  <a:gd name="T0" fmla="*/ 9 w 10"/>
                  <a:gd name="T1" fmla="*/ 4 h 5"/>
                  <a:gd name="T2" fmla="*/ 0 w 10"/>
                  <a:gd name="T3" fmla="*/ 3 h 5"/>
                  <a:gd name="T4" fmla="*/ 9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9" y="4"/>
                    </a:moveTo>
                    <a:cubicBezTo>
                      <a:pt x="5" y="5"/>
                      <a:pt x="4" y="2"/>
                      <a:pt x="0" y="3"/>
                    </a:cubicBezTo>
                    <a:cubicBezTo>
                      <a:pt x="1" y="2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3" name="Freeform 103"/>
              <p:cNvSpPr/>
              <p:nvPr/>
            </p:nvSpPr>
            <p:spPr bwMode="auto">
              <a:xfrm>
                <a:off x="363" y="3445"/>
                <a:ext cx="24" cy="8"/>
              </a:xfrm>
              <a:custGeom>
                <a:avLst/>
                <a:gdLst>
                  <a:gd name="T0" fmla="*/ 0 w 10"/>
                  <a:gd name="T1" fmla="*/ 2 h 3"/>
                  <a:gd name="T2" fmla="*/ 10 w 10"/>
                  <a:gd name="T3" fmla="*/ 0 h 3"/>
                  <a:gd name="T4" fmla="*/ 0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2"/>
                    </a:moveTo>
                    <a:cubicBezTo>
                      <a:pt x="2" y="0"/>
                      <a:pt x="6" y="0"/>
                      <a:pt x="10" y="0"/>
                    </a:cubicBezTo>
                    <a:cubicBezTo>
                      <a:pt x="8" y="3"/>
                      <a:pt x="5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4" name="Freeform 104"/>
              <p:cNvSpPr/>
              <p:nvPr/>
            </p:nvSpPr>
            <p:spPr bwMode="auto">
              <a:xfrm>
                <a:off x="325" y="3443"/>
                <a:ext cx="31" cy="10"/>
              </a:xfrm>
              <a:custGeom>
                <a:avLst/>
                <a:gdLst>
                  <a:gd name="T0" fmla="*/ 13 w 13"/>
                  <a:gd name="T1" fmla="*/ 2 h 4"/>
                  <a:gd name="T2" fmla="*/ 0 w 13"/>
                  <a:gd name="T3" fmla="*/ 3 h 4"/>
                  <a:gd name="T4" fmla="*/ 13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2"/>
                    </a:moveTo>
                    <a:cubicBezTo>
                      <a:pt x="11" y="4"/>
                      <a:pt x="4" y="3"/>
                      <a:pt x="0" y="3"/>
                    </a:cubicBezTo>
                    <a:cubicBezTo>
                      <a:pt x="1" y="0"/>
                      <a:pt x="11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5" name="Freeform 105"/>
              <p:cNvSpPr/>
              <p:nvPr/>
            </p:nvSpPr>
            <p:spPr bwMode="auto">
              <a:xfrm>
                <a:off x="794" y="3410"/>
                <a:ext cx="42" cy="7"/>
              </a:xfrm>
              <a:custGeom>
                <a:avLst/>
                <a:gdLst>
                  <a:gd name="T0" fmla="*/ 0 w 18"/>
                  <a:gd name="T1" fmla="*/ 3 h 3"/>
                  <a:gd name="T2" fmla="*/ 18 w 18"/>
                  <a:gd name="T3" fmla="*/ 0 h 3"/>
                  <a:gd name="T4" fmla="*/ 0 w 1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0" y="3"/>
                    </a:moveTo>
                    <a:cubicBezTo>
                      <a:pt x="2" y="1"/>
                      <a:pt x="12" y="0"/>
                      <a:pt x="18" y="0"/>
                    </a:cubicBezTo>
                    <a:cubicBezTo>
                      <a:pt x="13" y="2"/>
                      <a:pt x="6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6" name="Freeform 106"/>
              <p:cNvSpPr/>
              <p:nvPr/>
            </p:nvSpPr>
            <p:spPr bwMode="auto">
              <a:xfrm>
                <a:off x="1023" y="3398"/>
                <a:ext cx="59" cy="12"/>
              </a:xfrm>
              <a:custGeom>
                <a:avLst/>
                <a:gdLst>
                  <a:gd name="T0" fmla="*/ 0 w 25"/>
                  <a:gd name="T1" fmla="*/ 5 h 5"/>
                  <a:gd name="T2" fmla="*/ 9 w 25"/>
                  <a:gd name="T3" fmla="*/ 4 h 5"/>
                  <a:gd name="T4" fmla="*/ 1 w 25"/>
                  <a:gd name="T5" fmla="*/ 4 h 5"/>
                  <a:gd name="T6" fmla="*/ 0 w 2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0" y="5"/>
                    </a:moveTo>
                    <a:cubicBezTo>
                      <a:pt x="1" y="0"/>
                      <a:pt x="25" y="2"/>
                      <a:pt x="9" y="4"/>
                    </a:cubicBezTo>
                    <a:cubicBezTo>
                      <a:pt x="6" y="4"/>
                      <a:pt x="5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7" name="Freeform 107"/>
              <p:cNvSpPr/>
              <p:nvPr/>
            </p:nvSpPr>
            <p:spPr bwMode="auto">
              <a:xfrm>
                <a:off x="957" y="3403"/>
                <a:ext cx="31" cy="7"/>
              </a:xfrm>
              <a:custGeom>
                <a:avLst/>
                <a:gdLst>
                  <a:gd name="T0" fmla="*/ 0 w 13"/>
                  <a:gd name="T1" fmla="*/ 3 h 3"/>
                  <a:gd name="T2" fmla="*/ 13 w 13"/>
                  <a:gd name="T3" fmla="*/ 1 h 3"/>
                  <a:gd name="T4" fmla="*/ 0 w 1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cubicBezTo>
                      <a:pt x="3" y="0"/>
                      <a:pt x="6" y="1"/>
                      <a:pt x="13" y="1"/>
                    </a:cubicBezTo>
                    <a:cubicBezTo>
                      <a:pt x="13" y="2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8" name="Freeform 108"/>
              <p:cNvSpPr/>
              <p:nvPr/>
            </p:nvSpPr>
            <p:spPr bwMode="auto">
              <a:xfrm>
                <a:off x="1118" y="3395"/>
                <a:ext cx="49" cy="17"/>
              </a:xfrm>
              <a:custGeom>
                <a:avLst/>
                <a:gdLst>
                  <a:gd name="T0" fmla="*/ 3 w 21"/>
                  <a:gd name="T1" fmla="*/ 5 h 7"/>
                  <a:gd name="T2" fmla="*/ 21 w 21"/>
                  <a:gd name="T3" fmla="*/ 2 h 7"/>
                  <a:gd name="T4" fmla="*/ 3 w 21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7">
                    <a:moveTo>
                      <a:pt x="3" y="5"/>
                    </a:moveTo>
                    <a:cubicBezTo>
                      <a:pt x="0" y="0"/>
                      <a:pt x="17" y="3"/>
                      <a:pt x="21" y="2"/>
                    </a:cubicBezTo>
                    <a:cubicBezTo>
                      <a:pt x="16" y="7"/>
                      <a:pt x="6" y="1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69" name="Freeform 109"/>
              <p:cNvSpPr/>
              <p:nvPr/>
            </p:nvSpPr>
            <p:spPr bwMode="auto">
              <a:xfrm>
                <a:off x="396" y="3369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11 w 11"/>
                  <a:gd name="T3" fmla="*/ 2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3" y="0"/>
                      <a:pt x="7" y="1"/>
                      <a:pt x="11" y="2"/>
                    </a:cubicBezTo>
                    <a:cubicBezTo>
                      <a:pt x="10" y="3"/>
                      <a:pt x="5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0" name="Freeform 110"/>
              <p:cNvSpPr/>
              <p:nvPr/>
            </p:nvSpPr>
            <p:spPr bwMode="auto">
              <a:xfrm>
                <a:off x="602" y="3364"/>
                <a:ext cx="35" cy="10"/>
              </a:xfrm>
              <a:custGeom>
                <a:avLst/>
                <a:gdLst>
                  <a:gd name="T0" fmla="*/ 0 w 15"/>
                  <a:gd name="T1" fmla="*/ 4 h 4"/>
                  <a:gd name="T2" fmla="*/ 15 w 15"/>
                  <a:gd name="T3" fmla="*/ 3 h 4"/>
                  <a:gd name="T4" fmla="*/ 0 w 1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cubicBezTo>
                      <a:pt x="1" y="0"/>
                      <a:pt x="11" y="2"/>
                      <a:pt x="15" y="3"/>
                    </a:cubicBezTo>
                    <a:cubicBezTo>
                      <a:pt x="11" y="4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1" name="Freeform 111"/>
              <p:cNvSpPr/>
              <p:nvPr/>
            </p:nvSpPr>
            <p:spPr bwMode="auto">
              <a:xfrm>
                <a:off x="221" y="3357"/>
                <a:ext cx="26" cy="12"/>
              </a:xfrm>
              <a:custGeom>
                <a:avLst/>
                <a:gdLst>
                  <a:gd name="T0" fmla="*/ 0 w 11"/>
                  <a:gd name="T1" fmla="*/ 4 h 5"/>
                  <a:gd name="T2" fmla="*/ 0 w 11"/>
                  <a:gd name="T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11" y="0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2" name="Freeform 112"/>
              <p:cNvSpPr/>
              <p:nvPr/>
            </p:nvSpPr>
            <p:spPr bwMode="auto">
              <a:xfrm>
                <a:off x="718" y="3353"/>
                <a:ext cx="26" cy="14"/>
              </a:xfrm>
              <a:custGeom>
                <a:avLst/>
                <a:gdLst>
                  <a:gd name="T0" fmla="*/ 0 w 11"/>
                  <a:gd name="T1" fmla="*/ 5 h 6"/>
                  <a:gd name="T2" fmla="*/ 9 w 11"/>
                  <a:gd name="T3" fmla="*/ 4 h 6"/>
                  <a:gd name="T4" fmla="*/ 0 w 11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5"/>
                    </a:moveTo>
                    <a:cubicBezTo>
                      <a:pt x="1" y="0"/>
                      <a:pt x="5" y="5"/>
                      <a:pt x="9" y="4"/>
                    </a:cubicBezTo>
                    <a:cubicBezTo>
                      <a:pt x="11" y="6"/>
                      <a:pt x="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3" name="Freeform 113"/>
              <p:cNvSpPr/>
              <p:nvPr/>
            </p:nvSpPr>
            <p:spPr bwMode="auto">
              <a:xfrm>
                <a:off x="616" y="3355"/>
                <a:ext cx="24" cy="12"/>
              </a:xfrm>
              <a:custGeom>
                <a:avLst/>
                <a:gdLst>
                  <a:gd name="T0" fmla="*/ 0 w 10"/>
                  <a:gd name="T1" fmla="*/ 4 h 5"/>
                  <a:gd name="T2" fmla="*/ 10 w 10"/>
                  <a:gd name="T3" fmla="*/ 0 h 5"/>
                  <a:gd name="T4" fmla="*/ 0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2" y="1"/>
                      <a:pt x="6" y="1"/>
                      <a:pt x="10" y="0"/>
                    </a:cubicBezTo>
                    <a:cubicBezTo>
                      <a:pt x="8" y="5"/>
                      <a:pt x="6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4" name="Freeform 114"/>
              <p:cNvSpPr/>
              <p:nvPr/>
            </p:nvSpPr>
            <p:spPr bwMode="auto">
              <a:xfrm>
                <a:off x="155" y="3357"/>
                <a:ext cx="26" cy="10"/>
              </a:xfrm>
              <a:custGeom>
                <a:avLst/>
                <a:gdLst>
                  <a:gd name="T0" fmla="*/ 0 w 11"/>
                  <a:gd name="T1" fmla="*/ 2 h 4"/>
                  <a:gd name="T2" fmla="*/ 11 w 11"/>
                  <a:gd name="T3" fmla="*/ 0 h 4"/>
                  <a:gd name="T4" fmla="*/ 0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2"/>
                    </a:moveTo>
                    <a:cubicBezTo>
                      <a:pt x="3" y="0"/>
                      <a:pt x="7" y="0"/>
                      <a:pt x="11" y="0"/>
                    </a:cubicBezTo>
                    <a:cubicBezTo>
                      <a:pt x="9" y="4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5" name="Freeform 115"/>
              <p:cNvSpPr/>
              <p:nvPr/>
            </p:nvSpPr>
            <p:spPr bwMode="auto">
              <a:xfrm>
                <a:off x="193" y="3350"/>
                <a:ext cx="38" cy="19"/>
              </a:xfrm>
              <a:custGeom>
                <a:avLst/>
                <a:gdLst>
                  <a:gd name="T0" fmla="*/ 0 w 16"/>
                  <a:gd name="T1" fmla="*/ 4 h 8"/>
                  <a:gd name="T2" fmla="*/ 16 w 16"/>
                  <a:gd name="T3" fmla="*/ 2 h 8"/>
                  <a:gd name="T4" fmla="*/ 0 w 1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5" y="0"/>
                      <a:pt x="11" y="4"/>
                      <a:pt x="16" y="2"/>
                    </a:cubicBezTo>
                    <a:cubicBezTo>
                      <a:pt x="14" y="8"/>
                      <a:pt x="7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6" name="Freeform 116"/>
              <p:cNvSpPr/>
              <p:nvPr/>
            </p:nvSpPr>
            <p:spPr bwMode="auto">
              <a:xfrm>
                <a:off x="990" y="3343"/>
                <a:ext cx="21" cy="12"/>
              </a:xfrm>
              <a:custGeom>
                <a:avLst/>
                <a:gdLst>
                  <a:gd name="T0" fmla="*/ 7 w 9"/>
                  <a:gd name="T1" fmla="*/ 5 h 5"/>
                  <a:gd name="T2" fmla="*/ 6 w 9"/>
                  <a:gd name="T3" fmla="*/ 4 h 5"/>
                  <a:gd name="T4" fmla="*/ 0 w 9"/>
                  <a:gd name="T5" fmla="*/ 3 h 5"/>
                  <a:gd name="T6" fmla="*/ 7 w 9"/>
                  <a:gd name="T7" fmla="*/ 0 h 5"/>
                  <a:gd name="T8" fmla="*/ 7 w 9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cubicBezTo>
                      <a:pt x="6" y="5"/>
                      <a:pt x="6" y="4"/>
                      <a:pt x="6" y="4"/>
                    </a:cubicBezTo>
                    <a:cubicBezTo>
                      <a:pt x="6" y="2"/>
                      <a:pt x="1" y="5"/>
                      <a:pt x="0" y="3"/>
                    </a:cubicBezTo>
                    <a:cubicBezTo>
                      <a:pt x="2" y="2"/>
                      <a:pt x="3" y="0"/>
                      <a:pt x="7" y="0"/>
                    </a:cubicBezTo>
                    <a:cubicBezTo>
                      <a:pt x="7" y="3"/>
                      <a:pt x="9" y="3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7" name="Freeform 117"/>
              <p:cNvSpPr/>
              <p:nvPr/>
            </p:nvSpPr>
            <p:spPr bwMode="auto">
              <a:xfrm>
                <a:off x="609" y="3345"/>
                <a:ext cx="31" cy="10"/>
              </a:xfrm>
              <a:custGeom>
                <a:avLst/>
                <a:gdLst>
                  <a:gd name="T0" fmla="*/ 0 w 13"/>
                  <a:gd name="T1" fmla="*/ 2 h 4"/>
                  <a:gd name="T2" fmla="*/ 13 w 13"/>
                  <a:gd name="T3" fmla="*/ 0 h 4"/>
                  <a:gd name="T4" fmla="*/ 0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3" y="0"/>
                      <a:pt x="8" y="0"/>
                      <a:pt x="13" y="0"/>
                    </a:cubicBezTo>
                    <a:cubicBezTo>
                      <a:pt x="10" y="2"/>
                      <a:pt x="5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8" name="Freeform 118"/>
              <p:cNvSpPr/>
              <p:nvPr/>
            </p:nvSpPr>
            <p:spPr bwMode="auto">
              <a:xfrm>
                <a:off x="756" y="3331"/>
                <a:ext cx="54" cy="22"/>
              </a:xfrm>
              <a:custGeom>
                <a:avLst/>
                <a:gdLst>
                  <a:gd name="T0" fmla="*/ 16 w 23"/>
                  <a:gd name="T1" fmla="*/ 8 h 9"/>
                  <a:gd name="T2" fmla="*/ 0 w 23"/>
                  <a:gd name="T3" fmla="*/ 3 h 9"/>
                  <a:gd name="T4" fmla="*/ 23 w 23"/>
                  <a:gd name="T5" fmla="*/ 0 h 9"/>
                  <a:gd name="T6" fmla="*/ 16 w 23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">
                    <a:moveTo>
                      <a:pt x="16" y="8"/>
                    </a:moveTo>
                    <a:cubicBezTo>
                      <a:pt x="9" y="5"/>
                      <a:pt x="3" y="9"/>
                      <a:pt x="0" y="3"/>
                    </a:cubicBezTo>
                    <a:cubicBezTo>
                      <a:pt x="8" y="2"/>
                      <a:pt x="11" y="0"/>
                      <a:pt x="23" y="0"/>
                    </a:cubicBezTo>
                    <a:cubicBezTo>
                      <a:pt x="19" y="1"/>
                      <a:pt x="17" y="4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79" name="Freeform 119"/>
              <p:cNvSpPr/>
              <p:nvPr/>
            </p:nvSpPr>
            <p:spPr bwMode="auto">
              <a:xfrm>
                <a:off x="124" y="3338"/>
                <a:ext cx="33" cy="12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5" y="5"/>
                      <a:pt x="0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0" name="Freeform 120"/>
              <p:cNvSpPr/>
              <p:nvPr/>
            </p:nvSpPr>
            <p:spPr bwMode="auto">
              <a:xfrm>
                <a:off x="536" y="3326"/>
                <a:ext cx="33" cy="12"/>
              </a:xfrm>
              <a:custGeom>
                <a:avLst/>
                <a:gdLst>
                  <a:gd name="T0" fmla="*/ 0 w 14"/>
                  <a:gd name="T1" fmla="*/ 1 h 5"/>
                  <a:gd name="T2" fmla="*/ 14 w 14"/>
                  <a:gd name="T3" fmla="*/ 1 h 5"/>
                  <a:gd name="T4" fmla="*/ 0 w 1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1"/>
                    </a:moveTo>
                    <a:cubicBezTo>
                      <a:pt x="6" y="2"/>
                      <a:pt x="9" y="0"/>
                      <a:pt x="14" y="1"/>
                    </a:cubicBezTo>
                    <a:cubicBezTo>
                      <a:pt x="9" y="2"/>
                      <a:pt x="2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1" name="Freeform 121"/>
              <p:cNvSpPr/>
              <p:nvPr/>
            </p:nvSpPr>
            <p:spPr bwMode="auto">
              <a:xfrm>
                <a:off x="574" y="3326"/>
                <a:ext cx="21" cy="10"/>
              </a:xfrm>
              <a:custGeom>
                <a:avLst/>
                <a:gdLst>
                  <a:gd name="T0" fmla="*/ 0 w 9"/>
                  <a:gd name="T1" fmla="*/ 2 h 4"/>
                  <a:gd name="T2" fmla="*/ 9 w 9"/>
                  <a:gd name="T3" fmla="*/ 0 h 4"/>
                  <a:gd name="T4" fmla="*/ 0 w 9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cubicBezTo>
                      <a:pt x="1" y="0"/>
                      <a:pt x="6" y="0"/>
                      <a:pt x="9" y="0"/>
                    </a:cubicBezTo>
                    <a:cubicBezTo>
                      <a:pt x="9" y="4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2" name="Freeform 122"/>
              <p:cNvSpPr/>
              <p:nvPr/>
            </p:nvSpPr>
            <p:spPr bwMode="auto">
              <a:xfrm>
                <a:off x="673" y="3317"/>
                <a:ext cx="24" cy="7"/>
              </a:xfrm>
              <a:custGeom>
                <a:avLst/>
                <a:gdLst>
                  <a:gd name="T0" fmla="*/ 2 w 10"/>
                  <a:gd name="T1" fmla="*/ 3 h 3"/>
                  <a:gd name="T2" fmla="*/ 2 w 10"/>
                  <a:gd name="T3" fmla="*/ 0 h 3"/>
                  <a:gd name="T4" fmla="*/ 2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2" y="3"/>
                    </a:moveTo>
                    <a:cubicBezTo>
                      <a:pt x="0" y="3"/>
                      <a:pt x="2" y="2"/>
                      <a:pt x="2" y="0"/>
                    </a:cubicBezTo>
                    <a:cubicBezTo>
                      <a:pt x="10" y="2"/>
                      <a:pt x="9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3" name="Freeform 123"/>
              <p:cNvSpPr/>
              <p:nvPr/>
            </p:nvSpPr>
            <p:spPr bwMode="auto">
              <a:xfrm>
                <a:off x="299" y="3293"/>
                <a:ext cx="55" cy="12"/>
              </a:xfrm>
              <a:custGeom>
                <a:avLst/>
                <a:gdLst>
                  <a:gd name="T0" fmla="*/ 23 w 23"/>
                  <a:gd name="T1" fmla="*/ 4 h 5"/>
                  <a:gd name="T2" fmla="*/ 0 w 23"/>
                  <a:gd name="T3" fmla="*/ 3 h 5"/>
                  <a:gd name="T4" fmla="*/ 23 w 2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5">
                    <a:moveTo>
                      <a:pt x="23" y="4"/>
                    </a:moveTo>
                    <a:cubicBezTo>
                      <a:pt x="15" y="5"/>
                      <a:pt x="6" y="3"/>
                      <a:pt x="0" y="3"/>
                    </a:cubicBezTo>
                    <a:cubicBezTo>
                      <a:pt x="7" y="0"/>
                      <a:pt x="15" y="4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4" name="Freeform 124"/>
              <p:cNvSpPr/>
              <p:nvPr/>
            </p:nvSpPr>
            <p:spPr bwMode="auto">
              <a:xfrm>
                <a:off x="112" y="3293"/>
                <a:ext cx="38" cy="14"/>
              </a:xfrm>
              <a:custGeom>
                <a:avLst/>
                <a:gdLst>
                  <a:gd name="T0" fmla="*/ 0 w 16"/>
                  <a:gd name="T1" fmla="*/ 4 h 6"/>
                  <a:gd name="T2" fmla="*/ 16 w 16"/>
                  <a:gd name="T3" fmla="*/ 2 h 6"/>
                  <a:gd name="T4" fmla="*/ 0 w 1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cubicBezTo>
                      <a:pt x="4" y="0"/>
                      <a:pt x="10" y="1"/>
                      <a:pt x="16" y="2"/>
                    </a:cubicBezTo>
                    <a:cubicBezTo>
                      <a:pt x="12" y="6"/>
                      <a:pt x="5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5" name="Freeform 125"/>
              <p:cNvSpPr/>
              <p:nvPr/>
            </p:nvSpPr>
            <p:spPr bwMode="auto">
              <a:xfrm>
                <a:off x="715" y="3293"/>
                <a:ext cx="24" cy="10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1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9" y="3"/>
                      <a:pt x="0" y="4"/>
                      <a:pt x="0" y="1"/>
                    </a:cubicBezTo>
                    <a:cubicBezTo>
                      <a:pt x="3" y="3"/>
                      <a:pt x="8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6" name="Freeform 126"/>
              <p:cNvSpPr/>
              <p:nvPr/>
            </p:nvSpPr>
            <p:spPr bwMode="auto">
              <a:xfrm>
                <a:off x="257" y="3293"/>
                <a:ext cx="18" cy="12"/>
              </a:xfrm>
              <a:custGeom>
                <a:avLst/>
                <a:gdLst>
                  <a:gd name="T0" fmla="*/ 0 w 8"/>
                  <a:gd name="T1" fmla="*/ 3 h 5"/>
                  <a:gd name="T2" fmla="*/ 8 w 8"/>
                  <a:gd name="T3" fmla="*/ 1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1" y="0"/>
                      <a:pt x="5" y="1"/>
                      <a:pt x="8" y="1"/>
                    </a:cubicBezTo>
                    <a:cubicBezTo>
                      <a:pt x="8" y="5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7" name="Freeform 127"/>
              <p:cNvSpPr/>
              <p:nvPr/>
            </p:nvSpPr>
            <p:spPr bwMode="auto">
              <a:xfrm>
                <a:off x="323" y="3283"/>
                <a:ext cx="52" cy="12"/>
              </a:xfrm>
              <a:custGeom>
                <a:avLst/>
                <a:gdLst>
                  <a:gd name="T0" fmla="*/ 0 w 22"/>
                  <a:gd name="T1" fmla="*/ 3 h 5"/>
                  <a:gd name="T2" fmla="*/ 13 w 22"/>
                  <a:gd name="T3" fmla="*/ 3 h 5"/>
                  <a:gd name="T4" fmla="*/ 0 w 2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cubicBezTo>
                      <a:pt x="6" y="0"/>
                      <a:pt x="11" y="2"/>
                      <a:pt x="13" y="3"/>
                    </a:cubicBezTo>
                    <a:cubicBezTo>
                      <a:pt x="22" y="5"/>
                      <a:pt x="1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8" name="Freeform 128"/>
              <p:cNvSpPr/>
              <p:nvPr/>
            </p:nvSpPr>
            <p:spPr bwMode="auto">
              <a:xfrm>
                <a:off x="131" y="3283"/>
                <a:ext cx="26" cy="12"/>
              </a:xfrm>
              <a:custGeom>
                <a:avLst/>
                <a:gdLst>
                  <a:gd name="T0" fmla="*/ 0 w 11"/>
                  <a:gd name="T1" fmla="*/ 3 h 5"/>
                  <a:gd name="T2" fmla="*/ 9 w 11"/>
                  <a:gd name="T3" fmla="*/ 3 h 5"/>
                  <a:gd name="T4" fmla="*/ 0 w 11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0" y="3"/>
                    </a:moveTo>
                    <a:cubicBezTo>
                      <a:pt x="2" y="0"/>
                      <a:pt x="5" y="4"/>
                      <a:pt x="9" y="3"/>
                    </a:cubicBezTo>
                    <a:cubicBezTo>
                      <a:pt x="11" y="5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89" name="Freeform 129"/>
              <p:cNvSpPr/>
              <p:nvPr/>
            </p:nvSpPr>
            <p:spPr bwMode="auto">
              <a:xfrm>
                <a:off x="164" y="3279"/>
                <a:ext cx="22" cy="7"/>
              </a:xfrm>
              <a:custGeom>
                <a:avLst/>
                <a:gdLst>
                  <a:gd name="T0" fmla="*/ 9 w 9"/>
                  <a:gd name="T1" fmla="*/ 1 h 3"/>
                  <a:gd name="T2" fmla="*/ 0 w 9"/>
                  <a:gd name="T3" fmla="*/ 2 h 3"/>
                  <a:gd name="T4" fmla="*/ 9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2" y="0"/>
                      <a:pt x="5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0" name="Freeform 130"/>
              <p:cNvSpPr/>
              <p:nvPr/>
            </p:nvSpPr>
            <p:spPr bwMode="auto">
              <a:xfrm>
                <a:off x="119" y="3264"/>
                <a:ext cx="59" cy="15"/>
              </a:xfrm>
              <a:custGeom>
                <a:avLst/>
                <a:gdLst>
                  <a:gd name="T0" fmla="*/ 4 w 25"/>
                  <a:gd name="T1" fmla="*/ 4 h 6"/>
                  <a:gd name="T2" fmla="*/ 0 w 25"/>
                  <a:gd name="T3" fmla="*/ 2 h 6"/>
                  <a:gd name="T4" fmla="*/ 25 w 25"/>
                  <a:gd name="T5" fmla="*/ 2 h 6"/>
                  <a:gd name="T6" fmla="*/ 4 w 2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4" y="4"/>
                    </a:moveTo>
                    <a:cubicBezTo>
                      <a:pt x="8" y="2"/>
                      <a:pt x="4" y="2"/>
                      <a:pt x="0" y="2"/>
                    </a:cubicBezTo>
                    <a:cubicBezTo>
                      <a:pt x="4" y="0"/>
                      <a:pt x="21" y="1"/>
                      <a:pt x="25" y="2"/>
                    </a:cubicBezTo>
                    <a:cubicBezTo>
                      <a:pt x="21" y="6"/>
                      <a:pt x="11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1" name="Freeform 131"/>
              <p:cNvSpPr/>
              <p:nvPr/>
            </p:nvSpPr>
            <p:spPr bwMode="auto">
              <a:xfrm>
                <a:off x="254" y="3262"/>
                <a:ext cx="36" cy="12"/>
              </a:xfrm>
              <a:custGeom>
                <a:avLst/>
                <a:gdLst>
                  <a:gd name="T0" fmla="*/ 0 w 15"/>
                  <a:gd name="T1" fmla="*/ 2 h 5"/>
                  <a:gd name="T2" fmla="*/ 15 w 15"/>
                  <a:gd name="T3" fmla="*/ 0 h 5"/>
                  <a:gd name="T4" fmla="*/ 0 w 1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2"/>
                    </a:moveTo>
                    <a:cubicBezTo>
                      <a:pt x="3" y="0"/>
                      <a:pt x="13" y="3"/>
                      <a:pt x="15" y="0"/>
                    </a:cubicBezTo>
                    <a:cubicBezTo>
                      <a:pt x="14" y="5"/>
                      <a:pt x="6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2" name="Freeform 132"/>
              <p:cNvSpPr/>
              <p:nvPr/>
            </p:nvSpPr>
            <p:spPr bwMode="auto">
              <a:xfrm>
                <a:off x="-94" y="3248"/>
                <a:ext cx="19" cy="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1" y="0"/>
                      <a:pt x="5" y="0"/>
                      <a:pt x="8" y="0"/>
                    </a:cubicBezTo>
                    <a:cubicBezTo>
                      <a:pt x="6" y="1"/>
                      <a:pt x="3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3" name="Freeform 133"/>
              <p:cNvSpPr/>
              <p:nvPr/>
            </p:nvSpPr>
            <p:spPr bwMode="auto">
              <a:xfrm>
                <a:off x="115" y="3238"/>
                <a:ext cx="21" cy="10"/>
              </a:xfrm>
              <a:custGeom>
                <a:avLst/>
                <a:gdLst>
                  <a:gd name="T0" fmla="*/ 1 w 9"/>
                  <a:gd name="T1" fmla="*/ 4 h 4"/>
                  <a:gd name="T2" fmla="*/ 9 w 9"/>
                  <a:gd name="T3" fmla="*/ 0 h 4"/>
                  <a:gd name="T4" fmla="*/ 8 w 9"/>
                  <a:gd name="T5" fmla="*/ 3 h 4"/>
                  <a:gd name="T6" fmla="*/ 1 w 9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1" y="4"/>
                    </a:moveTo>
                    <a:cubicBezTo>
                      <a:pt x="0" y="0"/>
                      <a:pt x="5" y="1"/>
                      <a:pt x="9" y="0"/>
                    </a:cubicBezTo>
                    <a:cubicBezTo>
                      <a:pt x="8" y="1"/>
                      <a:pt x="8" y="1"/>
                      <a:pt x="8" y="3"/>
                    </a:cubicBezTo>
                    <a:cubicBezTo>
                      <a:pt x="6" y="3"/>
                      <a:pt x="2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4" name="Freeform 134"/>
              <p:cNvSpPr/>
              <p:nvPr/>
            </p:nvSpPr>
            <p:spPr bwMode="auto">
              <a:xfrm>
                <a:off x="238" y="3226"/>
                <a:ext cx="116" cy="19"/>
              </a:xfrm>
              <a:custGeom>
                <a:avLst/>
                <a:gdLst>
                  <a:gd name="T0" fmla="*/ 0 w 49"/>
                  <a:gd name="T1" fmla="*/ 6 h 8"/>
                  <a:gd name="T2" fmla="*/ 36 w 49"/>
                  <a:gd name="T3" fmla="*/ 1 h 8"/>
                  <a:gd name="T4" fmla="*/ 49 w 49"/>
                  <a:gd name="T5" fmla="*/ 5 h 8"/>
                  <a:gd name="T6" fmla="*/ 0 w 49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8">
                    <a:moveTo>
                      <a:pt x="0" y="6"/>
                    </a:moveTo>
                    <a:cubicBezTo>
                      <a:pt x="13" y="0"/>
                      <a:pt x="27" y="8"/>
                      <a:pt x="36" y="1"/>
                    </a:cubicBezTo>
                    <a:cubicBezTo>
                      <a:pt x="39" y="5"/>
                      <a:pt x="47" y="4"/>
                      <a:pt x="49" y="5"/>
                    </a:cubicBezTo>
                    <a:cubicBezTo>
                      <a:pt x="33" y="6"/>
                      <a:pt x="2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5" name="Freeform 135"/>
              <p:cNvSpPr/>
              <p:nvPr/>
            </p:nvSpPr>
            <p:spPr bwMode="auto">
              <a:xfrm>
                <a:off x="44" y="3198"/>
                <a:ext cx="19" cy="9"/>
              </a:xfrm>
              <a:custGeom>
                <a:avLst/>
                <a:gdLst>
                  <a:gd name="T0" fmla="*/ 2 w 8"/>
                  <a:gd name="T1" fmla="*/ 3 h 4"/>
                  <a:gd name="T2" fmla="*/ 8 w 8"/>
                  <a:gd name="T3" fmla="*/ 2 h 4"/>
                  <a:gd name="T4" fmla="*/ 2 w 8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2" y="3"/>
                    </a:moveTo>
                    <a:cubicBezTo>
                      <a:pt x="0" y="3"/>
                      <a:pt x="8" y="0"/>
                      <a:pt x="8" y="2"/>
                    </a:cubicBezTo>
                    <a:cubicBezTo>
                      <a:pt x="7" y="3"/>
                      <a:pt x="5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6" name="Freeform 136"/>
              <p:cNvSpPr/>
              <p:nvPr/>
            </p:nvSpPr>
            <p:spPr bwMode="auto">
              <a:xfrm>
                <a:off x="550" y="3193"/>
                <a:ext cx="26" cy="10"/>
              </a:xfrm>
              <a:custGeom>
                <a:avLst/>
                <a:gdLst>
                  <a:gd name="T0" fmla="*/ 0 w 11"/>
                  <a:gd name="T1" fmla="*/ 4 h 4"/>
                  <a:gd name="T2" fmla="*/ 11 w 11"/>
                  <a:gd name="T3" fmla="*/ 2 h 4"/>
                  <a:gd name="T4" fmla="*/ 0 w 1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0"/>
                      <a:pt x="5" y="2"/>
                      <a:pt x="11" y="2"/>
                    </a:cubicBezTo>
                    <a:cubicBezTo>
                      <a:pt x="9" y="4"/>
                      <a:pt x="5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7" name="Freeform 137"/>
              <p:cNvSpPr/>
              <p:nvPr/>
            </p:nvSpPr>
            <p:spPr bwMode="auto">
              <a:xfrm>
                <a:off x="197" y="3195"/>
                <a:ext cx="24" cy="10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3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2" y="0"/>
                      <a:pt x="7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8" name="Freeform 138"/>
              <p:cNvSpPr/>
              <p:nvPr/>
            </p:nvSpPr>
            <p:spPr bwMode="auto">
              <a:xfrm>
                <a:off x="675" y="3181"/>
                <a:ext cx="19" cy="12"/>
              </a:xfrm>
              <a:custGeom>
                <a:avLst/>
                <a:gdLst>
                  <a:gd name="T0" fmla="*/ 1 w 8"/>
                  <a:gd name="T1" fmla="*/ 5 h 5"/>
                  <a:gd name="T2" fmla="*/ 7 w 8"/>
                  <a:gd name="T3" fmla="*/ 4 h 5"/>
                  <a:gd name="T4" fmla="*/ 1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cubicBezTo>
                      <a:pt x="0" y="2"/>
                      <a:pt x="8" y="0"/>
                      <a:pt x="7" y="4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199" name="Freeform 139"/>
              <p:cNvSpPr/>
              <p:nvPr/>
            </p:nvSpPr>
            <p:spPr bwMode="auto">
              <a:xfrm>
                <a:off x="268" y="3183"/>
                <a:ext cx="19" cy="10"/>
              </a:xfrm>
              <a:custGeom>
                <a:avLst/>
                <a:gdLst>
                  <a:gd name="T0" fmla="*/ 8 w 8"/>
                  <a:gd name="T1" fmla="*/ 2 h 4"/>
                  <a:gd name="T2" fmla="*/ 1 w 8"/>
                  <a:gd name="T3" fmla="*/ 1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3"/>
                      <a:pt x="0" y="4"/>
                      <a:pt x="1" y="1"/>
                    </a:cubicBezTo>
                    <a:cubicBezTo>
                      <a:pt x="4" y="0"/>
                      <a:pt x="5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0" name="Freeform 140"/>
              <p:cNvSpPr/>
              <p:nvPr/>
            </p:nvSpPr>
            <p:spPr bwMode="auto">
              <a:xfrm>
                <a:off x="562" y="3155"/>
                <a:ext cx="26" cy="14"/>
              </a:xfrm>
              <a:custGeom>
                <a:avLst/>
                <a:gdLst>
                  <a:gd name="T0" fmla="*/ 3 w 11"/>
                  <a:gd name="T1" fmla="*/ 6 h 6"/>
                  <a:gd name="T2" fmla="*/ 4 w 11"/>
                  <a:gd name="T3" fmla="*/ 0 h 6"/>
                  <a:gd name="T4" fmla="*/ 6 w 11"/>
                  <a:gd name="T5" fmla="*/ 3 h 6"/>
                  <a:gd name="T6" fmla="*/ 8 w 11"/>
                  <a:gd name="T7" fmla="*/ 2 h 6"/>
                  <a:gd name="T8" fmla="*/ 3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6"/>
                    </a:moveTo>
                    <a:cubicBezTo>
                      <a:pt x="0" y="5"/>
                      <a:pt x="5" y="3"/>
                      <a:pt x="4" y="0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11" y="5"/>
                      <a:pt x="4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1" name="Freeform 141"/>
              <p:cNvSpPr/>
              <p:nvPr/>
            </p:nvSpPr>
            <p:spPr bwMode="auto">
              <a:xfrm>
                <a:off x="1080" y="3122"/>
                <a:ext cx="21" cy="14"/>
              </a:xfrm>
              <a:custGeom>
                <a:avLst/>
                <a:gdLst>
                  <a:gd name="T0" fmla="*/ 0 w 9"/>
                  <a:gd name="T1" fmla="*/ 5 h 6"/>
                  <a:gd name="T2" fmla="*/ 5 w 9"/>
                  <a:gd name="T3" fmla="*/ 1 h 6"/>
                  <a:gd name="T4" fmla="*/ 9 w 9"/>
                  <a:gd name="T5" fmla="*/ 3 h 6"/>
                  <a:gd name="T6" fmla="*/ 0 w 9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cubicBezTo>
                      <a:pt x="1" y="3"/>
                      <a:pt x="4" y="3"/>
                      <a:pt x="5" y="1"/>
                    </a:cubicBezTo>
                    <a:cubicBezTo>
                      <a:pt x="8" y="0"/>
                      <a:pt x="6" y="4"/>
                      <a:pt x="9" y="3"/>
                    </a:cubicBezTo>
                    <a:cubicBezTo>
                      <a:pt x="8" y="6"/>
                      <a:pt x="2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2" name="Freeform 142"/>
              <p:cNvSpPr/>
              <p:nvPr/>
            </p:nvSpPr>
            <p:spPr bwMode="auto">
              <a:xfrm>
                <a:off x="538" y="3129"/>
                <a:ext cx="21" cy="7"/>
              </a:xfrm>
              <a:custGeom>
                <a:avLst/>
                <a:gdLst>
                  <a:gd name="T0" fmla="*/ 9 w 9"/>
                  <a:gd name="T1" fmla="*/ 1 h 3"/>
                  <a:gd name="T2" fmla="*/ 0 w 9"/>
                  <a:gd name="T3" fmla="*/ 2 h 3"/>
                  <a:gd name="T4" fmla="*/ 9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1" y="0"/>
                      <a:pt x="7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3" name="Freeform 143"/>
              <p:cNvSpPr/>
              <p:nvPr/>
            </p:nvSpPr>
            <p:spPr bwMode="auto">
              <a:xfrm>
                <a:off x="562" y="3126"/>
                <a:ext cx="35" cy="10"/>
              </a:xfrm>
              <a:custGeom>
                <a:avLst/>
                <a:gdLst>
                  <a:gd name="T0" fmla="*/ 15 w 15"/>
                  <a:gd name="T1" fmla="*/ 0 h 4"/>
                  <a:gd name="T2" fmla="*/ 15 w 1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3" y="4"/>
                      <a:pt x="0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4" name="Freeform 144"/>
              <p:cNvSpPr/>
              <p:nvPr/>
            </p:nvSpPr>
            <p:spPr bwMode="auto">
              <a:xfrm>
                <a:off x="84" y="3117"/>
                <a:ext cx="35" cy="14"/>
              </a:xfrm>
              <a:custGeom>
                <a:avLst/>
                <a:gdLst>
                  <a:gd name="T0" fmla="*/ 0 w 15"/>
                  <a:gd name="T1" fmla="*/ 5 h 6"/>
                  <a:gd name="T2" fmla="*/ 15 w 15"/>
                  <a:gd name="T3" fmla="*/ 2 h 6"/>
                  <a:gd name="T4" fmla="*/ 0 w 1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5"/>
                    </a:moveTo>
                    <a:cubicBezTo>
                      <a:pt x="2" y="0"/>
                      <a:pt x="10" y="4"/>
                      <a:pt x="15" y="2"/>
                    </a:cubicBezTo>
                    <a:cubicBezTo>
                      <a:pt x="13" y="6"/>
                      <a:pt x="4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5" name="Freeform 145"/>
              <p:cNvSpPr/>
              <p:nvPr/>
            </p:nvSpPr>
            <p:spPr bwMode="auto">
              <a:xfrm>
                <a:off x="543" y="3112"/>
                <a:ext cx="87" cy="17"/>
              </a:xfrm>
              <a:custGeom>
                <a:avLst/>
                <a:gdLst>
                  <a:gd name="T0" fmla="*/ 0 w 37"/>
                  <a:gd name="T1" fmla="*/ 5 h 7"/>
                  <a:gd name="T2" fmla="*/ 37 w 37"/>
                  <a:gd name="T3" fmla="*/ 0 h 7"/>
                  <a:gd name="T4" fmla="*/ 0 w 37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7">
                    <a:moveTo>
                      <a:pt x="0" y="5"/>
                    </a:moveTo>
                    <a:cubicBezTo>
                      <a:pt x="10" y="0"/>
                      <a:pt x="25" y="4"/>
                      <a:pt x="37" y="0"/>
                    </a:cubicBezTo>
                    <a:cubicBezTo>
                      <a:pt x="30" y="7"/>
                      <a:pt x="11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6" name="Freeform 146"/>
              <p:cNvSpPr/>
              <p:nvPr/>
            </p:nvSpPr>
            <p:spPr bwMode="auto">
              <a:xfrm>
                <a:off x="484" y="3122"/>
                <a:ext cx="38" cy="7"/>
              </a:xfrm>
              <a:custGeom>
                <a:avLst/>
                <a:gdLst>
                  <a:gd name="T0" fmla="*/ 16 w 16"/>
                  <a:gd name="T1" fmla="*/ 1 h 3"/>
                  <a:gd name="T2" fmla="*/ 0 w 16"/>
                  <a:gd name="T3" fmla="*/ 1 h 3"/>
                  <a:gd name="T4" fmla="*/ 16 w 1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cubicBezTo>
                      <a:pt x="12" y="3"/>
                      <a:pt x="3" y="2"/>
                      <a:pt x="0" y="1"/>
                    </a:cubicBezTo>
                    <a:cubicBezTo>
                      <a:pt x="3" y="0"/>
                      <a:pt x="12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7" name="Freeform 147"/>
              <p:cNvSpPr/>
              <p:nvPr/>
            </p:nvSpPr>
            <p:spPr bwMode="auto">
              <a:xfrm>
                <a:off x="380" y="3117"/>
                <a:ext cx="54" cy="9"/>
              </a:xfrm>
              <a:custGeom>
                <a:avLst/>
                <a:gdLst>
                  <a:gd name="T0" fmla="*/ 21 w 23"/>
                  <a:gd name="T1" fmla="*/ 2 h 4"/>
                  <a:gd name="T2" fmla="*/ 14 w 23"/>
                  <a:gd name="T3" fmla="*/ 2 h 4"/>
                  <a:gd name="T4" fmla="*/ 21 w 2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1" y="2"/>
                    </a:moveTo>
                    <a:cubicBezTo>
                      <a:pt x="23" y="4"/>
                      <a:pt x="14" y="2"/>
                      <a:pt x="14" y="2"/>
                    </a:cubicBezTo>
                    <a:cubicBezTo>
                      <a:pt x="0" y="0"/>
                      <a:pt x="20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8" name="Freeform 148"/>
              <p:cNvSpPr/>
              <p:nvPr/>
            </p:nvSpPr>
            <p:spPr bwMode="auto">
              <a:xfrm>
                <a:off x="306" y="3110"/>
                <a:ext cx="38" cy="9"/>
              </a:xfrm>
              <a:custGeom>
                <a:avLst/>
                <a:gdLst>
                  <a:gd name="T0" fmla="*/ 0 w 16"/>
                  <a:gd name="T1" fmla="*/ 2 h 4"/>
                  <a:gd name="T2" fmla="*/ 16 w 16"/>
                  <a:gd name="T3" fmla="*/ 2 h 4"/>
                  <a:gd name="T4" fmla="*/ 0 w 1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2"/>
                    </a:moveTo>
                    <a:cubicBezTo>
                      <a:pt x="4" y="0"/>
                      <a:pt x="10" y="3"/>
                      <a:pt x="16" y="2"/>
                    </a:cubicBezTo>
                    <a:cubicBezTo>
                      <a:pt x="16" y="4"/>
                      <a:pt x="3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09" name="Freeform 149"/>
              <p:cNvSpPr/>
              <p:nvPr/>
            </p:nvSpPr>
            <p:spPr bwMode="auto">
              <a:xfrm>
                <a:off x="214" y="3110"/>
                <a:ext cx="57" cy="9"/>
              </a:xfrm>
              <a:custGeom>
                <a:avLst/>
                <a:gdLst>
                  <a:gd name="T0" fmla="*/ 24 w 24"/>
                  <a:gd name="T1" fmla="*/ 1 h 4"/>
                  <a:gd name="T2" fmla="*/ 16 w 24"/>
                  <a:gd name="T3" fmla="*/ 0 h 4"/>
                  <a:gd name="T4" fmla="*/ 24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1"/>
                    </a:moveTo>
                    <a:cubicBezTo>
                      <a:pt x="13" y="4"/>
                      <a:pt x="0" y="0"/>
                      <a:pt x="16" y="0"/>
                    </a:cubicBezTo>
                    <a:cubicBezTo>
                      <a:pt x="19" y="0"/>
                      <a:pt x="19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0" name="Freeform 150"/>
              <p:cNvSpPr/>
              <p:nvPr/>
            </p:nvSpPr>
            <p:spPr bwMode="auto">
              <a:xfrm>
                <a:off x="51" y="3100"/>
                <a:ext cx="40" cy="12"/>
              </a:xfrm>
              <a:custGeom>
                <a:avLst/>
                <a:gdLst>
                  <a:gd name="T0" fmla="*/ 17 w 17"/>
                  <a:gd name="T1" fmla="*/ 1 h 5"/>
                  <a:gd name="T2" fmla="*/ 17 w 17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5">
                    <a:moveTo>
                      <a:pt x="17" y="1"/>
                    </a:moveTo>
                    <a:cubicBezTo>
                      <a:pt x="10" y="5"/>
                      <a:pt x="0" y="0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1" name="Freeform 151"/>
              <p:cNvSpPr/>
              <p:nvPr/>
            </p:nvSpPr>
            <p:spPr bwMode="auto">
              <a:xfrm>
                <a:off x="4219" y="3093"/>
                <a:ext cx="17" cy="12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2 h 5"/>
                  <a:gd name="T4" fmla="*/ 5 w 7"/>
                  <a:gd name="T5" fmla="*/ 0 h 5"/>
                  <a:gd name="T6" fmla="*/ 5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2" y="5"/>
                      <a:pt x="3" y="2"/>
                      <a:pt x="0" y="2"/>
                    </a:cubicBezTo>
                    <a:cubicBezTo>
                      <a:pt x="0" y="0"/>
                      <a:pt x="5" y="3"/>
                      <a:pt x="5" y="0"/>
                    </a:cubicBezTo>
                    <a:cubicBezTo>
                      <a:pt x="7" y="1"/>
                      <a:pt x="5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2" name="Freeform 152"/>
              <p:cNvSpPr/>
              <p:nvPr/>
            </p:nvSpPr>
            <p:spPr bwMode="auto">
              <a:xfrm>
                <a:off x="96" y="3098"/>
                <a:ext cx="21" cy="7"/>
              </a:xfrm>
              <a:custGeom>
                <a:avLst/>
                <a:gdLst>
                  <a:gd name="T0" fmla="*/ 9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2"/>
                    </a:moveTo>
                    <a:cubicBezTo>
                      <a:pt x="7" y="3"/>
                      <a:pt x="4" y="2"/>
                      <a:pt x="0" y="3"/>
                    </a:cubicBezTo>
                    <a:cubicBezTo>
                      <a:pt x="2" y="1"/>
                      <a:pt x="6" y="0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3" name="Freeform 153"/>
              <p:cNvSpPr/>
              <p:nvPr/>
            </p:nvSpPr>
            <p:spPr bwMode="auto">
              <a:xfrm>
                <a:off x="779" y="3074"/>
                <a:ext cx="26" cy="9"/>
              </a:xfrm>
              <a:custGeom>
                <a:avLst/>
                <a:gdLst>
                  <a:gd name="T0" fmla="*/ 11 w 11"/>
                  <a:gd name="T1" fmla="*/ 2 h 4"/>
                  <a:gd name="T2" fmla="*/ 0 w 11"/>
                  <a:gd name="T3" fmla="*/ 3 h 4"/>
                  <a:gd name="T4" fmla="*/ 11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2" y="0"/>
                      <a:pt x="8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4" name="Freeform 154"/>
              <p:cNvSpPr/>
              <p:nvPr/>
            </p:nvSpPr>
            <p:spPr bwMode="auto">
              <a:xfrm>
                <a:off x="1127" y="3041"/>
                <a:ext cx="29" cy="9"/>
              </a:xfrm>
              <a:custGeom>
                <a:avLst/>
                <a:gdLst>
                  <a:gd name="T0" fmla="*/ 0 w 12"/>
                  <a:gd name="T1" fmla="*/ 3 h 4"/>
                  <a:gd name="T2" fmla="*/ 12 w 12"/>
                  <a:gd name="T3" fmla="*/ 1 h 4"/>
                  <a:gd name="T4" fmla="*/ 0 w 12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0" y="3"/>
                    </a:moveTo>
                    <a:cubicBezTo>
                      <a:pt x="1" y="0"/>
                      <a:pt x="8" y="2"/>
                      <a:pt x="12" y="1"/>
                    </a:cubicBezTo>
                    <a:cubicBezTo>
                      <a:pt x="9" y="4"/>
                      <a:pt x="5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5" name="Freeform 155"/>
              <p:cNvSpPr/>
              <p:nvPr/>
            </p:nvSpPr>
            <p:spPr bwMode="auto">
              <a:xfrm>
                <a:off x="77" y="3043"/>
                <a:ext cx="23" cy="5"/>
              </a:xfrm>
              <a:custGeom>
                <a:avLst/>
                <a:gdLst>
                  <a:gd name="T0" fmla="*/ 0 w 10"/>
                  <a:gd name="T1" fmla="*/ 2 h 2"/>
                  <a:gd name="T2" fmla="*/ 10 w 10"/>
                  <a:gd name="T3" fmla="*/ 0 h 2"/>
                  <a:gd name="T4" fmla="*/ 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cubicBezTo>
                      <a:pt x="2" y="0"/>
                      <a:pt x="6" y="0"/>
                      <a:pt x="10" y="0"/>
                    </a:cubicBezTo>
                    <a:cubicBezTo>
                      <a:pt x="7" y="2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6" name="Freeform 156"/>
              <p:cNvSpPr/>
              <p:nvPr/>
            </p:nvSpPr>
            <p:spPr bwMode="auto">
              <a:xfrm>
                <a:off x="247" y="3036"/>
                <a:ext cx="24" cy="12"/>
              </a:xfrm>
              <a:custGeom>
                <a:avLst/>
                <a:gdLst>
                  <a:gd name="T0" fmla="*/ 2 w 10"/>
                  <a:gd name="T1" fmla="*/ 4 h 5"/>
                  <a:gd name="T2" fmla="*/ 7 w 10"/>
                  <a:gd name="T3" fmla="*/ 3 h 5"/>
                  <a:gd name="T4" fmla="*/ 4 w 10"/>
                  <a:gd name="T5" fmla="*/ 2 h 5"/>
                  <a:gd name="T6" fmla="*/ 9 w 10"/>
                  <a:gd name="T7" fmla="*/ 0 h 5"/>
                  <a:gd name="T8" fmla="*/ 10 w 10"/>
                  <a:gd name="T9" fmla="*/ 3 h 5"/>
                  <a:gd name="T10" fmla="*/ 2 w 10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2" y="4"/>
                    </a:moveTo>
                    <a:cubicBezTo>
                      <a:pt x="0" y="3"/>
                      <a:pt x="6" y="3"/>
                      <a:pt x="7" y="3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5" y="1"/>
                      <a:pt x="7" y="1"/>
                      <a:pt x="9" y="0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9" y="5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7" name="Freeform 157"/>
              <p:cNvSpPr/>
              <p:nvPr/>
            </p:nvSpPr>
            <p:spPr bwMode="auto">
              <a:xfrm>
                <a:off x="919" y="3033"/>
                <a:ext cx="33" cy="10"/>
              </a:xfrm>
              <a:custGeom>
                <a:avLst/>
                <a:gdLst>
                  <a:gd name="T0" fmla="*/ 0 w 14"/>
                  <a:gd name="T1" fmla="*/ 3 h 4"/>
                  <a:gd name="T2" fmla="*/ 14 w 14"/>
                  <a:gd name="T3" fmla="*/ 1 h 4"/>
                  <a:gd name="T4" fmla="*/ 0 w 1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2" y="0"/>
                      <a:pt x="11" y="0"/>
                      <a:pt x="14" y="1"/>
                    </a:cubicBezTo>
                    <a:cubicBezTo>
                      <a:pt x="7" y="4"/>
                      <a:pt x="5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8" name="Freeform 158"/>
              <p:cNvSpPr/>
              <p:nvPr/>
            </p:nvSpPr>
            <p:spPr bwMode="auto">
              <a:xfrm>
                <a:off x="1262" y="3026"/>
                <a:ext cx="92" cy="12"/>
              </a:xfrm>
              <a:custGeom>
                <a:avLst/>
                <a:gdLst>
                  <a:gd name="T0" fmla="*/ 0 w 39"/>
                  <a:gd name="T1" fmla="*/ 2 h 5"/>
                  <a:gd name="T2" fmla="*/ 39 w 39"/>
                  <a:gd name="T3" fmla="*/ 2 h 5"/>
                  <a:gd name="T4" fmla="*/ 0 w 39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">
                    <a:moveTo>
                      <a:pt x="0" y="2"/>
                    </a:moveTo>
                    <a:cubicBezTo>
                      <a:pt x="12" y="0"/>
                      <a:pt x="27" y="0"/>
                      <a:pt x="39" y="2"/>
                    </a:cubicBezTo>
                    <a:cubicBezTo>
                      <a:pt x="27" y="5"/>
                      <a:pt x="1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19" name="Freeform 159"/>
              <p:cNvSpPr/>
              <p:nvPr/>
            </p:nvSpPr>
            <p:spPr bwMode="auto">
              <a:xfrm>
                <a:off x="1049" y="3026"/>
                <a:ext cx="21" cy="12"/>
              </a:xfrm>
              <a:custGeom>
                <a:avLst/>
                <a:gdLst>
                  <a:gd name="T0" fmla="*/ 3 w 9"/>
                  <a:gd name="T1" fmla="*/ 4 h 5"/>
                  <a:gd name="T2" fmla="*/ 8 w 9"/>
                  <a:gd name="T3" fmla="*/ 2 h 5"/>
                  <a:gd name="T4" fmla="*/ 3 w 9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3" y="4"/>
                    </a:moveTo>
                    <a:cubicBezTo>
                      <a:pt x="0" y="0"/>
                      <a:pt x="7" y="0"/>
                      <a:pt x="8" y="2"/>
                    </a:cubicBezTo>
                    <a:cubicBezTo>
                      <a:pt x="9" y="5"/>
                      <a:pt x="3" y="2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0" name="Freeform 160"/>
              <p:cNvSpPr/>
              <p:nvPr/>
            </p:nvSpPr>
            <p:spPr bwMode="auto">
              <a:xfrm>
                <a:off x="1101" y="3024"/>
                <a:ext cx="64" cy="17"/>
              </a:xfrm>
              <a:custGeom>
                <a:avLst/>
                <a:gdLst>
                  <a:gd name="T0" fmla="*/ 0 w 27"/>
                  <a:gd name="T1" fmla="*/ 3 h 7"/>
                  <a:gd name="T2" fmla="*/ 27 w 27"/>
                  <a:gd name="T3" fmla="*/ 2 h 7"/>
                  <a:gd name="T4" fmla="*/ 0 w 27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0" y="3"/>
                    </a:moveTo>
                    <a:cubicBezTo>
                      <a:pt x="10" y="0"/>
                      <a:pt x="19" y="3"/>
                      <a:pt x="27" y="2"/>
                    </a:cubicBezTo>
                    <a:cubicBezTo>
                      <a:pt x="20" y="7"/>
                      <a:pt x="1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1" name="Freeform 161"/>
              <p:cNvSpPr/>
              <p:nvPr/>
            </p:nvSpPr>
            <p:spPr bwMode="auto">
              <a:xfrm>
                <a:off x="1236" y="3022"/>
                <a:ext cx="9" cy="11"/>
              </a:xfrm>
              <a:custGeom>
                <a:avLst/>
                <a:gdLst>
                  <a:gd name="T0" fmla="*/ 0 w 4"/>
                  <a:gd name="T1" fmla="*/ 1 h 5"/>
                  <a:gd name="T2" fmla="*/ 4 w 4"/>
                  <a:gd name="T3" fmla="*/ 3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3" y="2"/>
                      <a:pt x="2" y="0"/>
                      <a:pt x="4" y="3"/>
                    </a:cubicBezTo>
                    <a:cubicBezTo>
                      <a:pt x="3" y="5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2" name="Freeform 162"/>
              <p:cNvSpPr/>
              <p:nvPr/>
            </p:nvSpPr>
            <p:spPr bwMode="auto">
              <a:xfrm>
                <a:off x="1328" y="3007"/>
                <a:ext cx="100" cy="10"/>
              </a:xfrm>
              <a:custGeom>
                <a:avLst/>
                <a:gdLst>
                  <a:gd name="T0" fmla="*/ 41 w 42"/>
                  <a:gd name="T1" fmla="*/ 2 h 4"/>
                  <a:gd name="T2" fmla="*/ 7 w 42"/>
                  <a:gd name="T3" fmla="*/ 2 h 4"/>
                  <a:gd name="T4" fmla="*/ 4 w 42"/>
                  <a:gd name="T5" fmla="*/ 1 h 4"/>
                  <a:gd name="T6" fmla="*/ 12 w 42"/>
                  <a:gd name="T7" fmla="*/ 1 h 4"/>
                  <a:gd name="T8" fmla="*/ 40 w 42"/>
                  <a:gd name="T9" fmla="*/ 1 h 4"/>
                  <a:gd name="T10" fmla="*/ 41 w 42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">
                    <a:moveTo>
                      <a:pt x="41" y="2"/>
                    </a:moveTo>
                    <a:cubicBezTo>
                      <a:pt x="30" y="4"/>
                      <a:pt x="22" y="1"/>
                      <a:pt x="7" y="2"/>
                    </a:cubicBezTo>
                    <a:cubicBezTo>
                      <a:pt x="5" y="2"/>
                      <a:pt x="0" y="1"/>
                      <a:pt x="4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1" y="0"/>
                      <a:pt x="33" y="1"/>
                      <a:pt x="40" y="1"/>
                    </a:cubicBezTo>
                    <a:cubicBezTo>
                      <a:pt x="42" y="1"/>
                      <a:pt x="42" y="2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3" name="Freeform 163"/>
              <p:cNvSpPr/>
              <p:nvPr/>
            </p:nvSpPr>
            <p:spPr bwMode="auto">
              <a:xfrm>
                <a:off x="926" y="3007"/>
                <a:ext cx="38" cy="12"/>
              </a:xfrm>
              <a:custGeom>
                <a:avLst/>
                <a:gdLst>
                  <a:gd name="T0" fmla="*/ 0 w 16"/>
                  <a:gd name="T1" fmla="*/ 4 h 5"/>
                  <a:gd name="T2" fmla="*/ 1 w 16"/>
                  <a:gd name="T3" fmla="*/ 0 h 5"/>
                  <a:gd name="T4" fmla="*/ 15 w 16"/>
                  <a:gd name="T5" fmla="*/ 1 h 5"/>
                  <a:gd name="T6" fmla="*/ 0 w 1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0" y="3"/>
                      <a:pt x="1" y="2"/>
                      <a:pt x="1" y="0"/>
                    </a:cubicBezTo>
                    <a:cubicBezTo>
                      <a:pt x="3" y="4"/>
                      <a:pt x="14" y="1"/>
                      <a:pt x="15" y="1"/>
                    </a:cubicBezTo>
                    <a:cubicBezTo>
                      <a:pt x="16" y="5"/>
                      <a:pt x="4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4" name="Freeform 164"/>
              <p:cNvSpPr/>
              <p:nvPr/>
            </p:nvSpPr>
            <p:spPr bwMode="auto">
              <a:xfrm>
                <a:off x="1260" y="2995"/>
                <a:ext cx="35" cy="12"/>
              </a:xfrm>
              <a:custGeom>
                <a:avLst/>
                <a:gdLst>
                  <a:gd name="T0" fmla="*/ 0 w 15"/>
                  <a:gd name="T1" fmla="*/ 1 h 5"/>
                  <a:gd name="T2" fmla="*/ 15 w 15"/>
                  <a:gd name="T3" fmla="*/ 1 h 5"/>
                  <a:gd name="T4" fmla="*/ 0 w 1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3" y="1"/>
                      <a:pt x="9" y="0"/>
                      <a:pt x="15" y="1"/>
                    </a:cubicBezTo>
                    <a:cubicBezTo>
                      <a:pt x="13" y="2"/>
                      <a:pt x="3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5" name="Freeform 165"/>
              <p:cNvSpPr/>
              <p:nvPr/>
            </p:nvSpPr>
            <p:spPr bwMode="auto">
              <a:xfrm>
                <a:off x="1399" y="2981"/>
                <a:ext cx="24" cy="12"/>
              </a:xfrm>
              <a:custGeom>
                <a:avLst/>
                <a:gdLst>
                  <a:gd name="T0" fmla="*/ 0 w 10"/>
                  <a:gd name="T1" fmla="*/ 2 h 5"/>
                  <a:gd name="T2" fmla="*/ 10 w 10"/>
                  <a:gd name="T3" fmla="*/ 1 h 5"/>
                  <a:gd name="T4" fmla="*/ 0 w 10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2"/>
                    </a:moveTo>
                    <a:cubicBezTo>
                      <a:pt x="1" y="0"/>
                      <a:pt x="7" y="2"/>
                      <a:pt x="10" y="1"/>
                    </a:cubicBezTo>
                    <a:cubicBezTo>
                      <a:pt x="6" y="5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6" name="Freeform 166"/>
              <p:cNvSpPr/>
              <p:nvPr/>
            </p:nvSpPr>
            <p:spPr bwMode="auto">
              <a:xfrm>
                <a:off x="1205" y="2983"/>
                <a:ext cx="22" cy="8"/>
              </a:xfrm>
              <a:custGeom>
                <a:avLst/>
                <a:gdLst>
                  <a:gd name="T0" fmla="*/ 0 w 9"/>
                  <a:gd name="T1" fmla="*/ 2 h 3"/>
                  <a:gd name="T2" fmla="*/ 9 w 9"/>
                  <a:gd name="T3" fmla="*/ 0 h 3"/>
                  <a:gd name="T4" fmla="*/ 0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cubicBezTo>
                      <a:pt x="1" y="0"/>
                      <a:pt x="5" y="0"/>
                      <a:pt x="9" y="0"/>
                    </a:cubicBezTo>
                    <a:cubicBezTo>
                      <a:pt x="8" y="3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7" name="Freeform 167"/>
              <p:cNvSpPr/>
              <p:nvPr/>
            </p:nvSpPr>
            <p:spPr bwMode="auto">
              <a:xfrm>
                <a:off x="1338" y="2976"/>
                <a:ext cx="47" cy="12"/>
              </a:xfrm>
              <a:custGeom>
                <a:avLst/>
                <a:gdLst>
                  <a:gd name="T0" fmla="*/ 20 w 20"/>
                  <a:gd name="T1" fmla="*/ 3 h 5"/>
                  <a:gd name="T2" fmla="*/ 0 w 20"/>
                  <a:gd name="T3" fmla="*/ 4 h 5"/>
                  <a:gd name="T4" fmla="*/ 20 w 2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20" y="3"/>
                    </a:moveTo>
                    <a:cubicBezTo>
                      <a:pt x="12" y="5"/>
                      <a:pt x="7" y="2"/>
                      <a:pt x="0" y="4"/>
                    </a:cubicBezTo>
                    <a:cubicBezTo>
                      <a:pt x="1" y="0"/>
                      <a:pt x="13" y="2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8" name="Freeform 168"/>
              <p:cNvSpPr/>
              <p:nvPr/>
            </p:nvSpPr>
            <p:spPr bwMode="auto">
              <a:xfrm>
                <a:off x="1283" y="2981"/>
                <a:ext cx="24" cy="10"/>
              </a:xfrm>
              <a:custGeom>
                <a:avLst/>
                <a:gdLst>
                  <a:gd name="T0" fmla="*/ 10 w 10"/>
                  <a:gd name="T1" fmla="*/ 1 h 4"/>
                  <a:gd name="T2" fmla="*/ 0 w 10"/>
                  <a:gd name="T3" fmla="*/ 2 h 4"/>
                  <a:gd name="T4" fmla="*/ 10 w 10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1"/>
                    </a:moveTo>
                    <a:cubicBezTo>
                      <a:pt x="9" y="4"/>
                      <a:pt x="3" y="2"/>
                      <a:pt x="0" y="2"/>
                    </a:cubicBezTo>
                    <a:cubicBezTo>
                      <a:pt x="4" y="0"/>
                      <a:pt x="6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29" name="Freeform 169"/>
              <p:cNvSpPr/>
              <p:nvPr/>
            </p:nvSpPr>
            <p:spPr bwMode="auto">
              <a:xfrm>
                <a:off x="1257" y="2981"/>
                <a:ext cx="24" cy="12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1" y="5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0" name="Freeform 170"/>
              <p:cNvSpPr/>
              <p:nvPr/>
            </p:nvSpPr>
            <p:spPr bwMode="auto">
              <a:xfrm>
                <a:off x="1463" y="2960"/>
                <a:ext cx="28" cy="14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5 h 6"/>
                  <a:gd name="T4" fmla="*/ 1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cubicBezTo>
                      <a:pt x="9" y="4"/>
                      <a:pt x="4" y="6"/>
                      <a:pt x="0" y="5"/>
                    </a:cubicBezTo>
                    <a:cubicBezTo>
                      <a:pt x="1" y="5"/>
                      <a:pt x="12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1" name="Freeform 171"/>
              <p:cNvSpPr/>
              <p:nvPr/>
            </p:nvSpPr>
            <p:spPr bwMode="auto">
              <a:xfrm>
                <a:off x="1205" y="2967"/>
                <a:ext cx="26" cy="5"/>
              </a:xfrm>
              <a:custGeom>
                <a:avLst/>
                <a:gdLst>
                  <a:gd name="T0" fmla="*/ 1 w 11"/>
                  <a:gd name="T1" fmla="*/ 2 h 2"/>
                  <a:gd name="T2" fmla="*/ 11 w 11"/>
                  <a:gd name="T3" fmla="*/ 0 h 2"/>
                  <a:gd name="T4" fmla="*/ 1 w 1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1" y="2"/>
                    </a:moveTo>
                    <a:cubicBezTo>
                      <a:pt x="0" y="0"/>
                      <a:pt x="8" y="0"/>
                      <a:pt x="11" y="0"/>
                    </a:cubicBezTo>
                    <a:cubicBezTo>
                      <a:pt x="9" y="2"/>
                      <a:pt x="5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2" name="Freeform 172"/>
              <p:cNvSpPr/>
              <p:nvPr/>
            </p:nvSpPr>
            <p:spPr bwMode="auto">
              <a:xfrm>
                <a:off x="1669" y="3834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0 w 10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6" y="0"/>
                      <a:pt x="1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3" name="Freeform 173"/>
              <p:cNvSpPr/>
              <p:nvPr/>
            </p:nvSpPr>
            <p:spPr bwMode="auto">
              <a:xfrm>
                <a:off x="1037" y="3836"/>
                <a:ext cx="81" cy="7"/>
              </a:xfrm>
              <a:custGeom>
                <a:avLst/>
                <a:gdLst>
                  <a:gd name="T0" fmla="*/ 33 w 34"/>
                  <a:gd name="T1" fmla="*/ 3 h 3"/>
                  <a:gd name="T2" fmla="*/ 18 w 34"/>
                  <a:gd name="T3" fmla="*/ 2 h 3"/>
                  <a:gd name="T4" fmla="*/ 33 w 3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">
                    <a:moveTo>
                      <a:pt x="33" y="3"/>
                    </a:moveTo>
                    <a:cubicBezTo>
                      <a:pt x="31" y="3"/>
                      <a:pt x="0" y="3"/>
                      <a:pt x="18" y="2"/>
                    </a:cubicBezTo>
                    <a:cubicBezTo>
                      <a:pt x="22" y="1"/>
                      <a:pt x="34" y="0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4" name="Freeform 174"/>
              <p:cNvSpPr/>
              <p:nvPr/>
            </p:nvSpPr>
            <p:spPr bwMode="auto">
              <a:xfrm>
                <a:off x="1756" y="3831"/>
                <a:ext cx="90" cy="10"/>
              </a:xfrm>
              <a:custGeom>
                <a:avLst/>
                <a:gdLst>
                  <a:gd name="T0" fmla="*/ 0 w 38"/>
                  <a:gd name="T1" fmla="*/ 4 h 4"/>
                  <a:gd name="T2" fmla="*/ 38 w 38"/>
                  <a:gd name="T3" fmla="*/ 1 h 4"/>
                  <a:gd name="T4" fmla="*/ 0 w 3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4">
                    <a:moveTo>
                      <a:pt x="0" y="4"/>
                    </a:moveTo>
                    <a:cubicBezTo>
                      <a:pt x="10" y="0"/>
                      <a:pt x="29" y="1"/>
                      <a:pt x="38" y="1"/>
                    </a:cubicBezTo>
                    <a:cubicBezTo>
                      <a:pt x="36" y="3"/>
                      <a:pt x="1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5" name="Freeform 175"/>
              <p:cNvSpPr/>
              <p:nvPr/>
            </p:nvSpPr>
            <p:spPr bwMode="auto">
              <a:xfrm>
                <a:off x="2100" y="3822"/>
                <a:ext cx="106" cy="19"/>
              </a:xfrm>
              <a:custGeom>
                <a:avLst/>
                <a:gdLst>
                  <a:gd name="T0" fmla="*/ 1 w 45"/>
                  <a:gd name="T1" fmla="*/ 6 h 8"/>
                  <a:gd name="T2" fmla="*/ 0 w 45"/>
                  <a:gd name="T3" fmla="*/ 2 h 8"/>
                  <a:gd name="T4" fmla="*/ 45 w 45"/>
                  <a:gd name="T5" fmla="*/ 0 h 8"/>
                  <a:gd name="T6" fmla="*/ 1 w 4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8">
                    <a:moveTo>
                      <a:pt x="1" y="6"/>
                    </a:moveTo>
                    <a:cubicBezTo>
                      <a:pt x="4" y="3"/>
                      <a:pt x="1" y="5"/>
                      <a:pt x="0" y="2"/>
                    </a:cubicBezTo>
                    <a:cubicBezTo>
                      <a:pt x="16" y="0"/>
                      <a:pt x="31" y="2"/>
                      <a:pt x="45" y="0"/>
                    </a:cubicBezTo>
                    <a:cubicBezTo>
                      <a:pt x="31" y="8"/>
                      <a:pt x="17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6" name="Freeform 176"/>
              <p:cNvSpPr/>
              <p:nvPr/>
            </p:nvSpPr>
            <p:spPr bwMode="auto">
              <a:xfrm>
                <a:off x="1700" y="3819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9 w 11"/>
                  <a:gd name="T3" fmla="*/ 0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0" y="0"/>
                      <a:pt x="6" y="1"/>
                      <a:pt x="9" y="0"/>
                    </a:cubicBezTo>
                    <a:cubicBezTo>
                      <a:pt x="11" y="3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7" name="Freeform 177"/>
              <p:cNvSpPr/>
              <p:nvPr/>
            </p:nvSpPr>
            <p:spPr bwMode="auto">
              <a:xfrm>
                <a:off x="2615" y="3795"/>
                <a:ext cx="64" cy="29"/>
              </a:xfrm>
              <a:custGeom>
                <a:avLst/>
                <a:gdLst>
                  <a:gd name="T0" fmla="*/ 27 w 27"/>
                  <a:gd name="T1" fmla="*/ 4 h 12"/>
                  <a:gd name="T2" fmla="*/ 0 w 27"/>
                  <a:gd name="T3" fmla="*/ 11 h 12"/>
                  <a:gd name="T4" fmla="*/ 27 w 27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27" y="4"/>
                    </a:moveTo>
                    <a:cubicBezTo>
                      <a:pt x="26" y="11"/>
                      <a:pt x="11" y="9"/>
                      <a:pt x="0" y="11"/>
                    </a:cubicBezTo>
                    <a:cubicBezTo>
                      <a:pt x="6" y="0"/>
                      <a:pt x="22" y="12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8" name="Freeform 178"/>
              <p:cNvSpPr>
                <a:spLocks noEditPoints="1"/>
              </p:cNvSpPr>
              <p:nvPr/>
            </p:nvSpPr>
            <p:spPr bwMode="auto">
              <a:xfrm>
                <a:off x="-75" y="2876"/>
                <a:ext cx="4323" cy="955"/>
              </a:xfrm>
              <a:custGeom>
                <a:avLst/>
                <a:gdLst>
                  <a:gd name="T0" fmla="*/ 1200 w 1827"/>
                  <a:gd name="T1" fmla="*/ 381 h 401"/>
                  <a:gd name="T2" fmla="*/ 1207 w 1827"/>
                  <a:gd name="T3" fmla="*/ 382 h 401"/>
                  <a:gd name="T4" fmla="*/ 1413 w 1827"/>
                  <a:gd name="T5" fmla="*/ 362 h 401"/>
                  <a:gd name="T6" fmla="*/ 1807 w 1827"/>
                  <a:gd name="T7" fmla="*/ 347 h 401"/>
                  <a:gd name="T8" fmla="*/ 1797 w 1827"/>
                  <a:gd name="T9" fmla="*/ 288 h 401"/>
                  <a:gd name="T10" fmla="*/ 1812 w 1827"/>
                  <a:gd name="T11" fmla="*/ 202 h 401"/>
                  <a:gd name="T12" fmla="*/ 1812 w 1827"/>
                  <a:gd name="T13" fmla="*/ 104 h 401"/>
                  <a:gd name="T14" fmla="*/ 1276 w 1827"/>
                  <a:gd name="T15" fmla="*/ 33 h 401"/>
                  <a:gd name="T16" fmla="*/ 929 w 1827"/>
                  <a:gd name="T17" fmla="*/ 39 h 401"/>
                  <a:gd name="T18" fmla="*/ 600 w 1827"/>
                  <a:gd name="T19" fmla="*/ 51 h 401"/>
                  <a:gd name="T20" fmla="*/ 436 w 1827"/>
                  <a:gd name="T21" fmla="*/ 85 h 401"/>
                  <a:gd name="T22" fmla="*/ 360 w 1827"/>
                  <a:gd name="T23" fmla="*/ 111 h 401"/>
                  <a:gd name="T24" fmla="*/ 245 w 1827"/>
                  <a:gd name="T25" fmla="*/ 154 h 401"/>
                  <a:gd name="T26" fmla="*/ 273 w 1827"/>
                  <a:gd name="T27" fmla="*/ 175 h 401"/>
                  <a:gd name="T28" fmla="*/ 320 w 1827"/>
                  <a:gd name="T29" fmla="*/ 176 h 401"/>
                  <a:gd name="T30" fmla="*/ 380 w 1827"/>
                  <a:gd name="T31" fmla="*/ 179 h 401"/>
                  <a:gd name="T32" fmla="*/ 395 w 1827"/>
                  <a:gd name="T33" fmla="*/ 181 h 401"/>
                  <a:gd name="T34" fmla="*/ 541 w 1827"/>
                  <a:gd name="T35" fmla="*/ 191 h 401"/>
                  <a:gd name="T36" fmla="*/ 509 w 1827"/>
                  <a:gd name="T37" fmla="*/ 204 h 401"/>
                  <a:gd name="T38" fmla="*/ 370 w 1827"/>
                  <a:gd name="T39" fmla="*/ 237 h 401"/>
                  <a:gd name="T40" fmla="*/ 173 w 1827"/>
                  <a:gd name="T41" fmla="*/ 254 h 401"/>
                  <a:gd name="T42" fmla="*/ 660 w 1827"/>
                  <a:gd name="T43" fmla="*/ 251 h 401"/>
                  <a:gd name="T44" fmla="*/ 597 w 1827"/>
                  <a:gd name="T45" fmla="*/ 250 h 401"/>
                  <a:gd name="T46" fmla="*/ 556 w 1827"/>
                  <a:gd name="T47" fmla="*/ 287 h 401"/>
                  <a:gd name="T48" fmla="*/ 742 w 1827"/>
                  <a:gd name="T49" fmla="*/ 290 h 401"/>
                  <a:gd name="T50" fmla="*/ 569 w 1827"/>
                  <a:gd name="T51" fmla="*/ 309 h 401"/>
                  <a:gd name="T52" fmla="*/ 369 w 1827"/>
                  <a:gd name="T53" fmla="*/ 314 h 401"/>
                  <a:gd name="T54" fmla="*/ 953 w 1827"/>
                  <a:gd name="T55" fmla="*/ 315 h 401"/>
                  <a:gd name="T56" fmla="*/ 1029 w 1827"/>
                  <a:gd name="T57" fmla="*/ 325 h 401"/>
                  <a:gd name="T58" fmla="*/ 786 w 1827"/>
                  <a:gd name="T59" fmla="*/ 334 h 401"/>
                  <a:gd name="T60" fmla="*/ 752 w 1827"/>
                  <a:gd name="T61" fmla="*/ 351 h 401"/>
                  <a:gd name="T62" fmla="*/ 858 w 1827"/>
                  <a:gd name="T63" fmla="*/ 371 h 401"/>
                  <a:gd name="T64" fmla="*/ 997 w 1827"/>
                  <a:gd name="T65" fmla="*/ 367 h 401"/>
                  <a:gd name="T66" fmla="*/ 961 w 1827"/>
                  <a:gd name="T67" fmla="*/ 391 h 401"/>
                  <a:gd name="T68" fmla="*/ 945 w 1827"/>
                  <a:gd name="T69" fmla="*/ 376 h 401"/>
                  <a:gd name="T70" fmla="*/ 1296 w 1827"/>
                  <a:gd name="T71" fmla="*/ 353 h 401"/>
                  <a:gd name="T72" fmla="*/ 1164 w 1827"/>
                  <a:gd name="T73" fmla="*/ 377 h 401"/>
                  <a:gd name="T74" fmla="*/ 1233 w 1827"/>
                  <a:gd name="T75" fmla="*/ 367 h 401"/>
                  <a:gd name="T76" fmla="*/ 1312 w 1827"/>
                  <a:gd name="T77" fmla="*/ 358 h 401"/>
                  <a:gd name="T78" fmla="*/ 1003 w 1827"/>
                  <a:gd name="T79" fmla="*/ 352 h 401"/>
                  <a:gd name="T80" fmla="*/ 1255 w 1827"/>
                  <a:gd name="T81" fmla="*/ 328 h 401"/>
                  <a:gd name="T82" fmla="*/ 1379 w 1827"/>
                  <a:gd name="T83" fmla="*/ 302 h 401"/>
                  <a:gd name="T84" fmla="*/ 1239 w 1827"/>
                  <a:gd name="T85" fmla="*/ 307 h 401"/>
                  <a:gd name="T86" fmla="*/ 1249 w 1827"/>
                  <a:gd name="T87" fmla="*/ 309 h 401"/>
                  <a:gd name="T88" fmla="*/ 1037 w 1827"/>
                  <a:gd name="T89" fmla="*/ 298 h 401"/>
                  <a:gd name="T90" fmla="*/ 967 w 1827"/>
                  <a:gd name="T91" fmla="*/ 288 h 401"/>
                  <a:gd name="T92" fmla="*/ 711 w 1827"/>
                  <a:gd name="T93" fmla="*/ 281 h 401"/>
                  <a:gd name="T94" fmla="*/ 849 w 1827"/>
                  <a:gd name="T95" fmla="*/ 264 h 401"/>
                  <a:gd name="T96" fmla="*/ 685 w 1827"/>
                  <a:gd name="T97" fmla="*/ 256 h 401"/>
                  <a:gd name="T98" fmla="*/ 1108 w 1827"/>
                  <a:gd name="T99" fmla="*/ 250 h 401"/>
                  <a:gd name="T100" fmla="*/ 412 w 1827"/>
                  <a:gd name="T101" fmla="*/ 234 h 401"/>
                  <a:gd name="T102" fmla="*/ 642 w 1827"/>
                  <a:gd name="T103" fmla="*/ 218 h 401"/>
                  <a:gd name="T104" fmla="*/ 375 w 1827"/>
                  <a:gd name="T105" fmla="*/ 187 h 401"/>
                  <a:gd name="T106" fmla="*/ 420 w 1827"/>
                  <a:gd name="T107" fmla="*/ 170 h 401"/>
                  <a:gd name="T108" fmla="*/ 574 w 1827"/>
                  <a:gd name="T109" fmla="*/ 105 h 401"/>
                  <a:gd name="T110" fmla="*/ 595 w 1827"/>
                  <a:gd name="T111" fmla="*/ 100 h 401"/>
                  <a:gd name="T112" fmla="*/ 1009 w 1827"/>
                  <a:gd name="T113" fmla="*/ 73 h 401"/>
                  <a:gd name="T114" fmla="*/ 758 w 1827"/>
                  <a:gd name="T115" fmla="*/ 53 h 401"/>
                  <a:gd name="T116" fmla="*/ 1069 w 1827"/>
                  <a:gd name="T117" fmla="*/ 48 h 401"/>
                  <a:gd name="T118" fmla="*/ 819 w 1827"/>
                  <a:gd name="T119" fmla="*/ 4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401">
                    <a:moveTo>
                      <a:pt x="860" y="388"/>
                    </a:moveTo>
                    <a:cubicBezTo>
                      <a:pt x="857" y="393"/>
                      <a:pt x="836" y="394"/>
                      <a:pt x="831" y="393"/>
                    </a:cubicBezTo>
                    <a:cubicBezTo>
                      <a:pt x="874" y="401"/>
                      <a:pt x="920" y="390"/>
                      <a:pt x="969" y="392"/>
                    </a:cubicBezTo>
                    <a:cubicBezTo>
                      <a:pt x="968" y="389"/>
                      <a:pt x="968" y="391"/>
                      <a:pt x="967" y="386"/>
                    </a:cubicBezTo>
                    <a:cubicBezTo>
                      <a:pt x="985" y="386"/>
                      <a:pt x="1007" y="383"/>
                      <a:pt x="1023" y="386"/>
                    </a:cubicBezTo>
                    <a:cubicBezTo>
                      <a:pt x="1011" y="390"/>
                      <a:pt x="988" y="386"/>
                      <a:pt x="978" y="392"/>
                    </a:cubicBezTo>
                    <a:cubicBezTo>
                      <a:pt x="1002" y="390"/>
                      <a:pt x="1035" y="395"/>
                      <a:pt x="1064" y="388"/>
                    </a:cubicBezTo>
                    <a:cubicBezTo>
                      <a:pt x="1060" y="385"/>
                      <a:pt x="1057" y="387"/>
                      <a:pt x="1051" y="387"/>
                    </a:cubicBezTo>
                    <a:cubicBezTo>
                      <a:pt x="1054" y="383"/>
                      <a:pt x="1050" y="385"/>
                      <a:pt x="1049" y="383"/>
                    </a:cubicBezTo>
                    <a:cubicBezTo>
                      <a:pt x="1059" y="374"/>
                      <a:pt x="1086" y="378"/>
                      <a:pt x="1096" y="383"/>
                    </a:cubicBezTo>
                    <a:cubicBezTo>
                      <a:pt x="1118" y="385"/>
                      <a:pt x="1139" y="367"/>
                      <a:pt x="1160" y="377"/>
                    </a:cubicBezTo>
                    <a:cubicBezTo>
                      <a:pt x="1141" y="387"/>
                      <a:pt x="1130" y="381"/>
                      <a:pt x="1113" y="388"/>
                    </a:cubicBezTo>
                    <a:cubicBezTo>
                      <a:pt x="1142" y="387"/>
                      <a:pt x="1174" y="387"/>
                      <a:pt x="1200" y="381"/>
                    </a:cubicBezTo>
                    <a:cubicBezTo>
                      <a:pt x="1197" y="381"/>
                      <a:pt x="1194" y="381"/>
                      <a:pt x="1197" y="379"/>
                    </a:cubicBezTo>
                    <a:cubicBezTo>
                      <a:pt x="1196" y="377"/>
                      <a:pt x="1192" y="382"/>
                      <a:pt x="1190" y="378"/>
                    </a:cubicBezTo>
                    <a:cubicBezTo>
                      <a:pt x="1204" y="375"/>
                      <a:pt x="1218" y="378"/>
                      <a:pt x="1231" y="377"/>
                    </a:cubicBezTo>
                    <a:cubicBezTo>
                      <a:pt x="1232" y="373"/>
                      <a:pt x="1227" y="375"/>
                      <a:pt x="1228" y="372"/>
                    </a:cubicBezTo>
                    <a:cubicBezTo>
                      <a:pt x="1235" y="369"/>
                      <a:pt x="1237" y="372"/>
                      <a:pt x="1240" y="370"/>
                    </a:cubicBezTo>
                    <a:cubicBezTo>
                      <a:pt x="1244" y="368"/>
                      <a:pt x="1236" y="370"/>
                      <a:pt x="1236" y="368"/>
                    </a:cubicBezTo>
                    <a:cubicBezTo>
                      <a:pt x="1240" y="367"/>
                      <a:pt x="1242" y="362"/>
                      <a:pt x="1250" y="367"/>
                    </a:cubicBezTo>
                    <a:cubicBezTo>
                      <a:pt x="1246" y="367"/>
                      <a:pt x="1244" y="368"/>
                      <a:pt x="1243" y="371"/>
                    </a:cubicBezTo>
                    <a:cubicBezTo>
                      <a:pt x="1249" y="374"/>
                      <a:pt x="1270" y="363"/>
                      <a:pt x="1267" y="372"/>
                    </a:cubicBezTo>
                    <a:cubicBezTo>
                      <a:pt x="1282" y="372"/>
                      <a:pt x="1299" y="368"/>
                      <a:pt x="1313" y="371"/>
                    </a:cubicBezTo>
                    <a:cubicBezTo>
                      <a:pt x="1298" y="374"/>
                      <a:pt x="1279" y="375"/>
                      <a:pt x="1263" y="377"/>
                    </a:cubicBezTo>
                    <a:cubicBezTo>
                      <a:pt x="1263" y="375"/>
                      <a:pt x="1264" y="376"/>
                      <a:pt x="1265" y="375"/>
                    </a:cubicBezTo>
                    <a:cubicBezTo>
                      <a:pt x="1247" y="377"/>
                      <a:pt x="1226" y="378"/>
                      <a:pt x="1207" y="382"/>
                    </a:cubicBezTo>
                    <a:cubicBezTo>
                      <a:pt x="1256" y="384"/>
                      <a:pt x="1298" y="370"/>
                      <a:pt x="1347" y="377"/>
                    </a:cubicBezTo>
                    <a:cubicBezTo>
                      <a:pt x="1331" y="380"/>
                      <a:pt x="1313" y="377"/>
                      <a:pt x="1300" y="382"/>
                    </a:cubicBezTo>
                    <a:cubicBezTo>
                      <a:pt x="1317" y="380"/>
                      <a:pt x="1337" y="380"/>
                      <a:pt x="1351" y="385"/>
                    </a:cubicBezTo>
                    <a:cubicBezTo>
                      <a:pt x="1351" y="387"/>
                      <a:pt x="1345" y="385"/>
                      <a:pt x="1345" y="387"/>
                    </a:cubicBezTo>
                    <a:cubicBezTo>
                      <a:pt x="1361" y="386"/>
                      <a:pt x="1386" y="389"/>
                      <a:pt x="1400" y="385"/>
                    </a:cubicBezTo>
                    <a:cubicBezTo>
                      <a:pt x="1398" y="385"/>
                      <a:pt x="1395" y="385"/>
                      <a:pt x="1395" y="383"/>
                    </a:cubicBezTo>
                    <a:cubicBezTo>
                      <a:pt x="1404" y="384"/>
                      <a:pt x="1398" y="373"/>
                      <a:pt x="1401" y="372"/>
                    </a:cubicBezTo>
                    <a:cubicBezTo>
                      <a:pt x="1398" y="371"/>
                      <a:pt x="1395" y="370"/>
                      <a:pt x="1393" y="369"/>
                    </a:cubicBezTo>
                    <a:cubicBezTo>
                      <a:pt x="1393" y="367"/>
                      <a:pt x="1396" y="368"/>
                      <a:pt x="1395" y="366"/>
                    </a:cubicBezTo>
                    <a:cubicBezTo>
                      <a:pt x="1391" y="366"/>
                      <a:pt x="1386" y="367"/>
                      <a:pt x="1385" y="363"/>
                    </a:cubicBezTo>
                    <a:cubicBezTo>
                      <a:pt x="1394" y="362"/>
                      <a:pt x="1389" y="356"/>
                      <a:pt x="1394" y="353"/>
                    </a:cubicBezTo>
                    <a:cubicBezTo>
                      <a:pt x="1403" y="352"/>
                      <a:pt x="1412" y="356"/>
                      <a:pt x="1416" y="357"/>
                    </a:cubicBezTo>
                    <a:cubicBezTo>
                      <a:pt x="1416" y="360"/>
                      <a:pt x="1412" y="358"/>
                      <a:pt x="1413" y="362"/>
                    </a:cubicBezTo>
                    <a:cubicBezTo>
                      <a:pt x="1417" y="361"/>
                      <a:pt x="1418" y="363"/>
                      <a:pt x="1422" y="364"/>
                    </a:cubicBezTo>
                    <a:cubicBezTo>
                      <a:pt x="1415" y="363"/>
                      <a:pt x="1414" y="370"/>
                      <a:pt x="1409" y="368"/>
                    </a:cubicBezTo>
                    <a:cubicBezTo>
                      <a:pt x="1409" y="372"/>
                      <a:pt x="1417" y="368"/>
                      <a:pt x="1413" y="373"/>
                    </a:cubicBezTo>
                    <a:cubicBezTo>
                      <a:pt x="1417" y="373"/>
                      <a:pt x="1422" y="372"/>
                      <a:pt x="1422" y="376"/>
                    </a:cubicBezTo>
                    <a:cubicBezTo>
                      <a:pt x="1420" y="376"/>
                      <a:pt x="1416" y="375"/>
                      <a:pt x="1414" y="377"/>
                    </a:cubicBezTo>
                    <a:cubicBezTo>
                      <a:pt x="1413" y="382"/>
                      <a:pt x="1420" y="381"/>
                      <a:pt x="1422" y="383"/>
                    </a:cubicBezTo>
                    <a:cubicBezTo>
                      <a:pt x="1420" y="384"/>
                      <a:pt x="1413" y="384"/>
                      <a:pt x="1416" y="386"/>
                    </a:cubicBezTo>
                    <a:cubicBezTo>
                      <a:pt x="1456" y="382"/>
                      <a:pt x="1489" y="383"/>
                      <a:pt x="1535" y="381"/>
                    </a:cubicBezTo>
                    <a:cubicBezTo>
                      <a:pt x="1605" y="378"/>
                      <a:pt x="1675" y="379"/>
                      <a:pt x="1751" y="371"/>
                    </a:cubicBezTo>
                    <a:cubicBezTo>
                      <a:pt x="1733" y="369"/>
                      <a:pt x="1709" y="376"/>
                      <a:pt x="1692" y="368"/>
                    </a:cubicBezTo>
                    <a:cubicBezTo>
                      <a:pt x="1720" y="364"/>
                      <a:pt x="1751" y="364"/>
                      <a:pt x="1776" y="356"/>
                    </a:cubicBezTo>
                    <a:cubicBezTo>
                      <a:pt x="1778" y="354"/>
                      <a:pt x="1779" y="350"/>
                      <a:pt x="1781" y="347"/>
                    </a:cubicBezTo>
                    <a:cubicBezTo>
                      <a:pt x="1788" y="342"/>
                      <a:pt x="1797" y="347"/>
                      <a:pt x="1807" y="347"/>
                    </a:cubicBezTo>
                    <a:cubicBezTo>
                      <a:pt x="1807" y="345"/>
                      <a:pt x="1807" y="341"/>
                      <a:pt x="1810" y="341"/>
                    </a:cubicBezTo>
                    <a:cubicBezTo>
                      <a:pt x="1805" y="338"/>
                      <a:pt x="1783" y="337"/>
                      <a:pt x="1786" y="341"/>
                    </a:cubicBezTo>
                    <a:cubicBezTo>
                      <a:pt x="1778" y="340"/>
                      <a:pt x="1768" y="342"/>
                      <a:pt x="1764" y="339"/>
                    </a:cubicBezTo>
                    <a:cubicBezTo>
                      <a:pt x="1768" y="339"/>
                      <a:pt x="1761" y="338"/>
                      <a:pt x="1765" y="336"/>
                    </a:cubicBezTo>
                    <a:cubicBezTo>
                      <a:pt x="1758" y="335"/>
                      <a:pt x="1746" y="337"/>
                      <a:pt x="1740" y="333"/>
                    </a:cubicBezTo>
                    <a:cubicBezTo>
                      <a:pt x="1742" y="332"/>
                      <a:pt x="1741" y="330"/>
                      <a:pt x="1742" y="329"/>
                    </a:cubicBezTo>
                    <a:cubicBezTo>
                      <a:pt x="1749" y="332"/>
                      <a:pt x="1754" y="331"/>
                      <a:pt x="1760" y="328"/>
                    </a:cubicBezTo>
                    <a:cubicBezTo>
                      <a:pt x="1739" y="329"/>
                      <a:pt x="1722" y="336"/>
                      <a:pt x="1701" y="328"/>
                    </a:cubicBezTo>
                    <a:cubicBezTo>
                      <a:pt x="1711" y="321"/>
                      <a:pt x="1729" y="327"/>
                      <a:pt x="1736" y="317"/>
                    </a:cubicBezTo>
                    <a:cubicBezTo>
                      <a:pt x="1732" y="308"/>
                      <a:pt x="1720" y="320"/>
                      <a:pt x="1714" y="314"/>
                    </a:cubicBezTo>
                    <a:cubicBezTo>
                      <a:pt x="1732" y="309"/>
                      <a:pt x="1758" y="312"/>
                      <a:pt x="1775" y="305"/>
                    </a:cubicBezTo>
                    <a:cubicBezTo>
                      <a:pt x="1772" y="300"/>
                      <a:pt x="1767" y="296"/>
                      <a:pt x="1764" y="292"/>
                    </a:cubicBezTo>
                    <a:cubicBezTo>
                      <a:pt x="1774" y="289"/>
                      <a:pt x="1787" y="293"/>
                      <a:pt x="1797" y="288"/>
                    </a:cubicBezTo>
                    <a:cubicBezTo>
                      <a:pt x="1791" y="288"/>
                      <a:pt x="1782" y="287"/>
                      <a:pt x="1784" y="281"/>
                    </a:cubicBezTo>
                    <a:cubicBezTo>
                      <a:pt x="1774" y="278"/>
                      <a:pt x="1767" y="277"/>
                      <a:pt x="1759" y="273"/>
                    </a:cubicBezTo>
                    <a:cubicBezTo>
                      <a:pt x="1785" y="269"/>
                      <a:pt x="1796" y="266"/>
                      <a:pt x="1820" y="267"/>
                    </a:cubicBezTo>
                    <a:cubicBezTo>
                      <a:pt x="1822" y="263"/>
                      <a:pt x="1827" y="258"/>
                      <a:pt x="1824" y="252"/>
                    </a:cubicBezTo>
                    <a:cubicBezTo>
                      <a:pt x="1822" y="252"/>
                      <a:pt x="1820" y="253"/>
                      <a:pt x="1818" y="254"/>
                    </a:cubicBezTo>
                    <a:cubicBezTo>
                      <a:pt x="1814" y="246"/>
                      <a:pt x="1815" y="240"/>
                      <a:pt x="1816" y="234"/>
                    </a:cubicBezTo>
                    <a:cubicBezTo>
                      <a:pt x="1813" y="234"/>
                      <a:pt x="1809" y="234"/>
                      <a:pt x="1807" y="233"/>
                    </a:cubicBezTo>
                    <a:cubicBezTo>
                      <a:pt x="1811" y="230"/>
                      <a:pt x="1816" y="229"/>
                      <a:pt x="1823" y="230"/>
                    </a:cubicBezTo>
                    <a:cubicBezTo>
                      <a:pt x="1823" y="225"/>
                      <a:pt x="1824" y="224"/>
                      <a:pt x="1825" y="224"/>
                    </a:cubicBezTo>
                    <a:cubicBezTo>
                      <a:pt x="1822" y="222"/>
                      <a:pt x="1822" y="221"/>
                      <a:pt x="1817" y="219"/>
                    </a:cubicBezTo>
                    <a:cubicBezTo>
                      <a:pt x="1818" y="219"/>
                      <a:pt x="1820" y="219"/>
                      <a:pt x="1820" y="217"/>
                    </a:cubicBezTo>
                    <a:cubicBezTo>
                      <a:pt x="1817" y="214"/>
                      <a:pt x="1812" y="214"/>
                      <a:pt x="1809" y="211"/>
                    </a:cubicBezTo>
                    <a:cubicBezTo>
                      <a:pt x="1809" y="207"/>
                      <a:pt x="1810" y="204"/>
                      <a:pt x="1812" y="202"/>
                    </a:cubicBezTo>
                    <a:cubicBezTo>
                      <a:pt x="1814" y="204"/>
                      <a:pt x="1818" y="202"/>
                      <a:pt x="1820" y="200"/>
                    </a:cubicBezTo>
                    <a:cubicBezTo>
                      <a:pt x="1813" y="200"/>
                      <a:pt x="1818" y="194"/>
                      <a:pt x="1812" y="193"/>
                    </a:cubicBezTo>
                    <a:cubicBezTo>
                      <a:pt x="1814" y="191"/>
                      <a:pt x="1816" y="189"/>
                      <a:pt x="1816" y="185"/>
                    </a:cubicBezTo>
                    <a:cubicBezTo>
                      <a:pt x="1808" y="186"/>
                      <a:pt x="1807" y="179"/>
                      <a:pt x="1803" y="176"/>
                    </a:cubicBezTo>
                    <a:cubicBezTo>
                      <a:pt x="1805" y="172"/>
                      <a:pt x="1806" y="169"/>
                      <a:pt x="1805" y="163"/>
                    </a:cubicBezTo>
                    <a:cubicBezTo>
                      <a:pt x="1808" y="162"/>
                      <a:pt x="1811" y="167"/>
                      <a:pt x="1812" y="164"/>
                    </a:cubicBezTo>
                    <a:cubicBezTo>
                      <a:pt x="1809" y="162"/>
                      <a:pt x="1804" y="162"/>
                      <a:pt x="1803" y="157"/>
                    </a:cubicBezTo>
                    <a:cubicBezTo>
                      <a:pt x="1810" y="157"/>
                      <a:pt x="1810" y="157"/>
                      <a:pt x="1810" y="157"/>
                    </a:cubicBezTo>
                    <a:cubicBezTo>
                      <a:pt x="1810" y="151"/>
                      <a:pt x="1815" y="151"/>
                      <a:pt x="1816" y="147"/>
                    </a:cubicBezTo>
                    <a:cubicBezTo>
                      <a:pt x="1813" y="147"/>
                      <a:pt x="1810" y="148"/>
                      <a:pt x="1810" y="145"/>
                    </a:cubicBezTo>
                    <a:cubicBezTo>
                      <a:pt x="1816" y="144"/>
                      <a:pt x="1809" y="140"/>
                      <a:pt x="1809" y="137"/>
                    </a:cubicBezTo>
                    <a:cubicBezTo>
                      <a:pt x="1811" y="136"/>
                      <a:pt x="1813" y="135"/>
                      <a:pt x="1814" y="133"/>
                    </a:cubicBezTo>
                    <a:cubicBezTo>
                      <a:pt x="1808" y="125"/>
                      <a:pt x="1801" y="111"/>
                      <a:pt x="1812" y="104"/>
                    </a:cubicBezTo>
                    <a:cubicBezTo>
                      <a:pt x="1813" y="100"/>
                      <a:pt x="1806" y="101"/>
                      <a:pt x="1808" y="98"/>
                    </a:cubicBezTo>
                    <a:cubicBezTo>
                      <a:pt x="1811" y="96"/>
                      <a:pt x="1814" y="99"/>
                      <a:pt x="1816" y="95"/>
                    </a:cubicBezTo>
                    <a:cubicBezTo>
                      <a:pt x="1814" y="96"/>
                      <a:pt x="1812" y="95"/>
                      <a:pt x="1812" y="93"/>
                    </a:cubicBezTo>
                    <a:cubicBezTo>
                      <a:pt x="1818" y="91"/>
                      <a:pt x="1817" y="90"/>
                      <a:pt x="1818" y="84"/>
                    </a:cubicBezTo>
                    <a:cubicBezTo>
                      <a:pt x="1814" y="82"/>
                      <a:pt x="1809" y="83"/>
                      <a:pt x="1805" y="84"/>
                    </a:cubicBezTo>
                    <a:cubicBezTo>
                      <a:pt x="1805" y="78"/>
                      <a:pt x="1807" y="74"/>
                      <a:pt x="1810" y="67"/>
                    </a:cubicBezTo>
                    <a:cubicBezTo>
                      <a:pt x="1807" y="64"/>
                      <a:pt x="1806" y="58"/>
                      <a:pt x="1803" y="55"/>
                    </a:cubicBezTo>
                    <a:cubicBezTo>
                      <a:pt x="1808" y="52"/>
                      <a:pt x="1810" y="47"/>
                      <a:pt x="1807" y="42"/>
                    </a:cubicBezTo>
                    <a:cubicBezTo>
                      <a:pt x="1805" y="43"/>
                      <a:pt x="1802" y="44"/>
                      <a:pt x="1799" y="43"/>
                    </a:cubicBezTo>
                    <a:cubicBezTo>
                      <a:pt x="1777" y="0"/>
                      <a:pt x="1716" y="20"/>
                      <a:pt x="1669" y="22"/>
                    </a:cubicBezTo>
                    <a:cubicBezTo>
                      <a:pt x="1642" y="24"/>
                      <a:pt x="1612" y="22"/>
                      <a:pt x="1586" y="21"/>
                    </a:cubicBezTo>
                    <a:cubicBezTo>
                      <a:pt x="1528" y="20"/>
                      <a:pt x="1466" y="29"/>
                      <a:pt x="1409" y="26"/>
                    </a:cubicBezTo>
                    <a:cubicBezTo>
                      <a:pt x="1361" y="24"/>
                      <a:pt x="1320" y="25"/>
                      <a:pt x="1276" y="33"/>
                    </a:cubicBezTo>
                    <a:cubicBezTo>
                      <a:pt x="1276" y="26"/>
                      <a:pt x="1276" y="26"/>
                      <a:pt x="1276" y="26"/>
                    </a:cubicBezTo>
                    <a:cubicBezTo>
                      <a:pt x="1243" y="25"/>
                      <a:pt x="1211" y="36"/>
                      <a:pt x="1180" y="34"/>
                    </a:cubicBezTo>
                    <a:cubicBezTo>
                      <a:pt x="1183" y="33"/>
                      <a:pt x="1186" y="33"/>
                      <a:pt x="1187" y="32"/>
                    </a:cubicBezTo>
                    <a:cubicBezTo>
                      <a:pt x="1175" y="34"/>
                      <a:pt x="1168" y="29"/>
                      <a:pt x="1163" y="37"/>
                    </a:cubicBezTo>
                    <a:cubicBezTo>
                      <a:pt x="1158" y="32"/>
                      <a:pt x="1147" y="37"/>
                      <a:pt x="1140" y="38"/>
                    </a:cubicBezTo>
                    <a:cubicBezTo>
                      <a:pt x="1138" y="36"/>
                      <a:pt x="1141" y="36"/>
                      <a:pt x="1141" y="34"/>
                    </a:cubicBezTo>
                    <a:cubicBezTo>
                      <a:pt x="1134" y="35"/>
                      <a:pt x="1116" y="31"/>
                      <a:pt x="1106" y="38"/>
                    </a:cubicBezTo>
                    <a:cubicBezTo>
                      <a:pt x="1091" y="37"/>
                      <a:pt x="1065" y="43"/>
                      <a:pt x="1051" y="39"/>
                    </a:cubicBezTo>
                    <a:cubicBezTo>
                      <a:pt x="1051" y="37"/>
                      <a:pt x="1053" y="40"/>
                      <a:pt x="1053" y="37"/>
                    </a:cubicBezTo>
                    <a:cubicBezTo>
                      <a:pt x="1034" y="37"/>
                      <a:pt x="1012" y="43"/>
                      <a:pt x="994" y="40"/>
                    </a:cubicBezTo>
                    <a:cubicBezTo>
                      <a:pt x="995" y="38"/>
                      <a:pt x="995" y="37"/>
                      <a:pt x="994" y="36"/>
                    </a:cubicBezTo>
                    <a:cubicBezTo>
                      <a:pt x="966" y="32"/>
                      <a:pt x="942" y="43"/>
                      <a:pt x="923" y="41"/>
                    </a:cubicBezTo>
                    <a:cubicBezTo>
                      <a:pt x="926" y="41"/>
                      <a:pt x="928" y="40"/>
                      <a:pt x="929" y="39"/>
                    </a:cubicBezTo>
                    <a:cubicBezTo>
                      <a:pt x="919" y="40"/>
                      <a:pt x="908" y="38"/>
                      <a:pt x="898" y="40"/>
                    </a:cubicBezTo>
                    <a:cubicBezTo>
                      <a:pt x="898" y="38"/>
                      <a:pt x="899" y="38"/>
                      <a:pt x="899" y="37"/>
                    </a:cubicBezTo>
                    <a:cubicBezTo>
                      <a:pt x="854" y="37"/>
                      <a:pt x="823" y="33"/>
                      <a:pt x="780" y="40"/>
                    </a:cubicBezTo>
                    <a:cubicBezTo>
                      <a:pt x="751" y="35"/>
                      <a:pt x="710" y="38"/>
                      <a:pt x="682" y="41"/>
                    </a:cubicBezTo>
                    <a:cubicBezTo>
                      <a:pt x="683" y="36"/>
                      <a:pt x="677" y="40"/>
                      <a:pt x="669" y="39"/>
                    </a:cubicBezTo>
                    <a:cubicBezTo>
                      <a:pt x="669" y="37"/>
                      <a:pt x="671" y="38"/>
                      <a:pt x="671" y="37"/>
                    </a:cubicBezTo>
                    <a:cubicBezTo>
                      <a:pt x="668" y="37"/>
                      <a:pt x="666" y="38"/>
                      <a:pt x="664" y="40"/>
                    </a:cubicBezTo>
                    <a:cubicBezTo>
                      <a:pt x="667" y="43"/>
                      <a:pt x="675" y="38"/>
                      <a:pt x="676" y="45"/>
                    </a:cubicBezTo>
                    <a:cubicBezTo>
                      <a:pt x="674" y="45"/>
                      <a:pt x="660" y="45"/>
                      <a:pt x="661" y="42"/>
                    </a:cubicBezTo>
                    <a:cubicBezTo>
                      <a:pt x="652" y="48"/>
                      <a:pt x="643" y="42"/>
                      <a:pt x="637" y="46"/>
                    </a:cubicBezTo>
                    <a:cubicBezTo>
                      <a:pt x="650" y="47"/>
                      <a:pt x="668" y="45"/>
                      <a:pt x="676" y="48"/>
                    </a:cubicBezTo>
                    <a:cubicBezTo>
                      <a:pt x="673" y="49"/>
                      <a:pt x="667" y="52"/>
                      <a:pt x="667" y="49"/>
                    </a:cubicBezTo>
                    <a:cubicBezTo>
                      <a:pt x="649" y="53"/>
                      <a:pt x="624" y="50"/>
                      <a:pt x="600" y="51"/>
                    </a:cubicBezTo>
                    <a:cubicBezTo>
                      <a:pt x="596" y="52"/>
                      <a:pt x="590" y="50"/>
                      <a:pt x="588" y="52"/>
                    </a:cubicBezTo>
                    <a:cubicBezTo>
                      <a:pt x="630" y="53"/>
                      <a:pt x="659" y="51"/>
                      <a:pt x="695" y="54"/>
                    </a:cubicBezTo>
                    <a:cubicBezTo>
                      <a:pt x="675" y="57"/>
                      <a:pt x="651" y="53"/>
                      <a:pt x="637" y="58"/>
                    </a:cubicBezTo>
                    <a:cubicBezTo>
                      <a:pt x="651" y="61"/>
                      <a:pt x="667" y="57"/>
                      <a:pt x="675" y="63"/>
                    </a:cubicBezTo>
                    <a:cubicBezTo>
                      <a:pt x="657" y="64"/>
                      <a:pt x="636" y="61"/>
                      <a:pt x="624" y="65"/>
                    </a:cubicBezTo>
                    <a:cubicBezTo>
                      <a:pt x="621" y="67"/>
                      <a:pt x="628" y="65"/>
                      <a:pt x="627" y="67"/>
                    </a:cubicBezTo>
                    <a:cubicBezTo>
                      <a:pt x="624" y="73"/>
                      <a:pt x="618" y="68"/>
                      <a:pt x="616" y="71"/>
                    </a:cubicBezTo>
                    <a:cubicBezTo>
                      <a:pt x="618" y="71"/>
                      <a:pt x="620" y="72"/>
                      <a:pt x="622" y="73"/>
                    </a:cubicBezTo>
                    <a:cubicBezTo>
                      <a:pt x="605" y="78"/>
                      <a:pt x="587" y="74"/>
                      <a:pt x="569" y="78"/>
                    </a:cubicBezTo>
                    <a:cubicBezTo>
                      <a:pt x="575" y="79"/>
                      <a:pt x="579" y="77"/>
                      <a:pt x="582" y="81"/>
                    </a:cubicBezTo>
                    <a:cubicBezTo>
                      <a:pt x="555" y="81"/>
                      <a:pt x="524" y="84"/>
                      <a:pt x="494" y="84"/>
                    </a:cubicBezTo>
                    <a:cubicBezTo>
                      <a:pt x="482" y="84"/>
                      <a:pt x="452" y="93"/>
                      <a:pt x="442" y="87"/>
                    </a:cubicBezTo>
                    <a:cubicBezTo>
                      <a:pt x="445" y="88"/>
                      <a:pt x="438" y="85"/>
                      <a:pt x="436" y="85"/>
                    </a:cubicBezTo>
                    <a:cubicBezTo>
                      <a:pt x="400" y="88"/>
                      <a:pt x="353" y="96"/>
                      <a:pt x="316" y="100"/>
                    </a:cubicBezTo>
                    <a:cubicBezTo>
                      <a:pt x="363" y="98"/>
                      <a:pt x="404" y="88"/>
                      <a:pt x="445" y="96"/>
                    </a:cubicBezTo>
                    <a:cubicBezTo>
                      <a:pt x="444" y="98"/>
                      <a:pt x="441" y="96"/>
                      <a:pt x="441" y="98"/>
                    </a:cubicBezTo>
                    <a:cubicBezTo>
                      <a:pt x="447" y="99"/>
                      <a:pt x="450" y="93"/>
                      <a:pt x="454" y="96"/>
                    </a:cubicBezTo>
                    <a:cubicBezTo>
                      <a:pt x="452" y="99"/>
                      <a:pt x="448" y="96"/>
                      <a:pt x="446" y="101"/>
                    </a:cubicBezTo>
                    <a:cubicBezTo>
                      <a:pt x="453" y="101"/>
                      <a:pt x="458" y="98"/>
                      <a:pt x="463" y="102"/>
                    </a:cubicBezTo>
                    <a:cubicBezTo>
                      <a:pt x="436" y="111"/>
                      <a:pt x="413" y="109"/>
                      <a:pt x="389" y="117"/>
                    </a:cubicBezTo>
                    <a:cubicBezTo>
                      <a:pt x="391" y="115"/>
                      <a:pt x="390" y="115"/>
                      <a:pt x="388" y="113"/>
                    </a:cubicBezTo>
                    <a:cubicBezTo>
                      <a:pt x="391" y="113"/>
                      <a:pt x="393" y="111"/>
                      <a:pt x="393" y="108"/>
                    </a:cubicBezTo>
                    <a:cubicBezTo>
                      <a:pt x="389" y="114"/>
                      <a:pt x="383" y="108"/>
                      <a:pt x="379" y="114"/>
                    </a:cubicBezTo>
                    <a:cubicBezTo>
                      <a:pt x="378" y="111"/>
                      <a:pt x="376" y="108"/>
                      <a:pt x="371" y="109"/>
                    </a:cubicBezTo>
                    <a:cubicBezTo>
                      <a:pt x="370" y="117"/>
                      <a:pt x="366" y="113"/>
                      <a:pt x="360" y="114"/>
                    </a:cubicBezTo>
                    <a:cubicBezTo>
                      <a:pt x="361" y="112"/>
                      <a:pt x="362" y="112"/>
                      <a:pt x="360" y="111"/>
                    </a:cubicBezTo>
                    <a:cubicBezTo>
                      <a:pt x="356" y="111"/>
                      <a:pt x="356" y="116"/>
                      <a:pt x="358" y="115"/>
                    </a:cubicBezTo>
                    <a:cubicBezTo>
                      <a:pt x="356" y="116"/>
                      <a:pt x="350" y="117"/>
                      <a:pt x="352" y="119"/>
                    </a:cubicBezTo>
                    <a:cubicBezTo>
                      <a:pt x="356" y="117"/>
                      <a:pt x="366" y="113"/>
                      <a:pt x="369" y="117"/>
                    </a:cubicBezTo>
                    <a:cubicBezTo>
                      <a:pt x="369" y="115"/>
                      <a:pt x="370" y="114"/>
                      <a:pt x="372" y="114"/>
                    </a:cubicBezTo>
                    <a:cubicBezTo>
                      <a:pt x="369" y="116"/>
                      <a:pt x="372" y="117"/>
                      <a:pt x="374" y="119"/>
                    </a:cubicBezTo>
                    <a:cubicBezTo>
                      <a:pt x="371" y="119"/>
                      <a:pt x="371" y="119"/>
                      <a:pt x="371" y="119"/>
                    </a:cubicBezTo>
                    <a:cubicBezTo>
                      <a:pt x="383" y="122"/>
                      <a:pt x="414" y="115"/>
                      <a:pt x="425" y="122"/>
                    </a:cubicBezTo>
                    <a:cubicBezTo>
                      <a:pt x="406" y="126"/>
                      <a:pt x="373" y="122"/>
                      <a:pt x="355" y="133"/>
                    </a:cubicBezTo>
                    <a:cubicBezTo>
                      <a:pt x="392" y="132"/>
                      <a:pt x="428" y="124"/>
                      <a:pt x="461" y="129"/>
                    </a:cubicBezTo>
                    <a:cubicBezTo>
                      <a:pt x="419" y="132"/>
                      <a:pt x="380" y="135"/>
                      <a:pt x="350" y="146"/>
                    </a:cubicBezTo>
                    <a:cubicBezTo>
                      <a:pt x="355" y="148"/>
                      <a:pt x="357" y="143"/>
                      <a:pt x="361" y="148"/>
                    </a:cubicBezTo>
                    <a:cubicBezTo>
                      <a:pt x="348" y="148"/>
                      <a:pt x="328" y="153"/>
                      <a:pt x="320" y="149"/>
                    </a:cubicBezTo>
                    <a:cubicBezTo>
                      <a:pt x="299" y="159"/>
                      <a:pt x="270" y="155"/>
                      <a:pt x="245" y="154"/>
                    </a:cubicBezTo>
                    <a:cubicBezTo>
                      <a:pt x="246" y="154"/>
                      <a:pt x="247" y="154"/>
                      <a:pt x="247" y="153"/>
                    </a:cubicBezTo>
                    <a:cubicBezTo>
                      <a:pt x="223" y="155"/>
                      <a:pt x="202" y="152"/>
                      <a:pt x="186" y="152"/>
                    </a:cubicBezTo>
                    <a:cubicBezTo>
                      <a:pt x="277" y="167"/>
                      <a:pt x="356" y="146"/>
                      <a:pt x="459" y="147"/>
                    </a:cubicBezTo>
                    <a:cubicBezTo>
                      <a:pt x="412" y="152"/>
                      <a:pt x="375" y="152"/>
                      <a:pt x="328" y="162"/>
                    </a:cubicBezTo>
                    <a:cubicBezTo>
                      <a:pt x="328" y="161"/>
                      <a:pt x="329" y="161"/>
                      <a:pt x="330" y="160"/>
                    </a:cubicBezTo>
                    <a:cubicBezTo>
                      <a:pt x="325" y="159"/>
                      <a:pt x="325" y="163"/>
                      <a:pt x="323" y="164"/>
                    </a:cubicBezTo>
                    <a:cubicBezTo>
                      <a:pt x="297" y="165"/>
                      <a:pt x="262" y="169"/>
                      <a:pt x="234" y="167"/>
                    </a:cubicBezTo>
                    <a:cubicBezTo>
                      <a:pt x="234" y="169"/>
                      <a:pt x="230" y="169"/>
                      <a:pt x="226" y="171"/>
                    </a:cubicBezTo>
                    <a:cubicBezTo>
                      <a:pt x="215" y="167"/>
                      <a:pt x="205" y="169"/>
                      <a:pt x="189" y="169"/>
                    </a:cubicBezTo>
                    <a:cubicBezTo>
                      <a:pt x="217" y="171"/>
                      <a:pt x="241" y="174"/>
                      <a:pt x="267" y="174"/>
                    </a:cubicBezTo>
                    <a:cubicBezTo>
                      <a:pt x="265" y="174"/>
                      <a:pt x="264" y="174"/>
                      <a:pt x="265" y="172"/>
                    </a:cubicBezTo>
                    <a:cubicBezTo>
                      <a:pt x="268" y="172"/>
                      <a:pt x="271" y="172"/>
                      <a:pt x="273" y="171"/>
                    </a:cubicBezTo>
                    <a:cubicBezTo>
                      <a:pt x="273" y="172"/>
                      <a:pt x="269" y="175"/>
                      <a:pt x="273" y="175"/>
                    </a:cubicBezTo>
                    <a:cubicBezTo>
                      <a:pt x="275" y="172"/>
                      <a:pt x="279" y="171"/>
                      <a:pt x="283" y="170"/>
                    </a:cubicBezTo>
                    <a:cubicBezTo>
                      <a:pt x="284" y="173"/>
                      <a:pt x="288" y="173"/>
                      <a:pt x="284" y="175"/>
                    </a:cubicBezTo>
                    <a:cubicBezTo>
                      <a:pt x="290" y="175"/>
                      <a:pt x="290" y="175"/>
                      <a:pt x="290" y="175"/>
                    </a:cubicBezTo>
                    <a:cubicBezTo>
                      <a:pt x="287" y="172"/>
                      <a:pt x="289" y="170"/>
                      <a:pt x="293" y="169"/>
                    </a:cubicBezTo>
                    <a:cubicBezTo>
                      <a:pt x="293" y="172"/>
                      <a:pt x="298" y="170"/>
                      <a:pt x="298" y="173"/>
                    </a:cubicBezTo>
                    <a:cubicBezTo>
                      <a:pt x="296" y="173"/>
                      <a:pt x="294" y="173"/>
                      <a:pt x="294" y="175"/>
                    </a:cubicBezTo>
                    <a:cubicBezTo>
                      <a:pt x="296" y="175"/>
                      <a:pt x="299" y="172"/>
                      <a:pt x="300" y="174"/>
                    </a:cubicBezTo>
                    <a:cubicBezTo>
                      <a:pt x="292" y="178"/>
                      <a:pt x="280" y="176"/>
                      <a:pt x="274" y="180"/>
                    </a:cubicBezTo>
                    <a:cubicBezTo>
                      <a:pt x="278" y="180"/>
                      <a:pt x="279" y="178"/>
                      <a:pt x="281" y="181"/>
                    </a:cubicBezTo>
                    <a:cubicBezTo>
                      <a:pt x="279" y="180"/>
                      <a:pt x="277" y="181"/>
                      <a:pt x="276" y="183"/>
                    </a:cubicBezTo>
                    <a:cubicBezTo>
                      <a:pt x="281" y="183"/>
                      <a:pt x="284" y="181"/>
                      <a:pt x="289" y="183"/>
                    </a:cubicBezTo>
                    <a:cubicBezTo>
                      <a:pt x="288" y="178"/>
                      <a:pt x="291" y="177"/>
                      <a:pt x="295" y="178"/>
                    </a:cubicBezTo>
                    <a:cubicBezTo>
                      <a:pt x="300" y="185"/>
                      <a:pt x="310" y="177"/>
                      <a:pt x="320" y="176"/>
                    </a:cubicBezTo>
                    <a:cubicBezTo>
                      <a:pt x="320" y="179"/>
                      <a:pt x="315" y="177"/>
                      <a:pt x="314" y="180"/>
                    </a:cubicBezTo>
                    <a:cubicBezTo>
                      <a:pt x="317" y="178"/>
                      <a:pt x="329" y="180"/>
                      <a:pt x="328" y="178"/>
                    </a:cubicBezTo>
                    <a:cubicBezTo>
                      <a:pt x="324" y="178"/>
                      <a:pt x="323" y="178"/>
                      <a:pt x="321" y="177"/>
                    </a:cubicBezTo>
                    <a:cubicBezTo>
                      <a:pt x="322" y="174"/>
                      <a:pt x="321" y="172"/>
                      <a:pt x="323" y="170"/>
                    </a:cubicBezTo>
                    <a:cubicBezTo>
                      <a:pt x="326" y="169"/>
                      <a:pt x="330" y="168"/>
                      <a:pt x="334" y="167"/>
                    </a:cubicBezTo>
                    <a:cubicBezTo>
                      <a:pt x="337" y="168"/>
                      <a:pt x="333" y="171"/>
                      <a:pt x="337" y="171"/>
                    </a:cubicBezTo>
                    <a:cubicBezTo>
                      <a:pt x="340" y="172"/>
                      <a:pt x="337" y="167"/>
                      <a:pt x="340" y="167"/>
                    </a:cubicBezTo>
                    <a:cubicBezTo>
                      <a:pt x="343" y="167"/>
                      <a:pt x="342" y="170"/>
                      <a:pt x="345" y="170"/>
                    </a:cubicBezTo>
                    <a:cubicBezTo>
                      <a:pt x="344" y="167"/>
                      <a:pt x="352" y="168"/>
                      <a:pt x="352" y="169"/>
                    </a:cubicBezTo>
                    <a:cubicBezTo>
                      <a:pt x="351" y="172"/>
                      <a:pt x="344" y="173"/>
                      <a:pt x="342" y="174"/>
                    </a:cubicBezTo>
                    <a:cubicBezTo>
                      <a:pt x="345" y="175"/>
                      <a:pt x="351" y="173"/>
                      <a:pt x="352" y="175"/>
                    </a:cubicBezTo>
                    <a:cubicBezTo>
                      <a:pt x="351" y="177"/>
                      <a:pt x="346" y="173"/>
                      <a:pt x="345" y="178"/>
                    </a:cubicBezTo>
                    <a:cubicBezTo>
                      <a:pt x="357" y="179"/>
                      <a:pt x="370" y="173"/>
                      <a:pt x="380" y="179"/>
                    </a:cubicBezTo>
                    <a:cubicBezTo>
                      <a:pt x="440" y="164"/>
                      <a:pt x="514" y="172"/>
                      <a:pt x="566" y="168"/>
                    </a:cubicBezTo>
                    <a:cubicBezTo>
                      <a:pt x="564" y="168"/>
                      <a:pt x="561" y="169"/>
                      <a:pt x="561" y="166"/>
                    </a:cubicBezTo>
                    <a:cubicBezTo>
                      <a:pt x="591" y="169"/>
                      <a:pt x="629" y="165"/>
                      <a:pt x="661" y="172"/>
                    </a:cubicBezTo>
                    <a:cubicBezTo>
                      <a:pt x="640" y="173"/>
                      <a:pt x="609" y="174"/>
                      <a:pt x="591" y="175"/>
                    </a:cubicBezTo>
                    <a:cubicBezTo>
                      <a:pt x="591" y="179"/>
                      <a:pt x="591" y="179"/>
                      <a:pt x="588" y="178"/>
                    </a:cubicBezTo>
                    <a:cubicBezTo>
                      <a:pt x="588" y="180"/>
                      <a:pt x="589" y="180"/>
                      <a:pt x="590" y="181"/>
                    </a:cubicBezTo>
                    <a:cubicBezTo>
                      <a:pt x="584" y="180"/>
                      <a:pt x="574" y="184"/>
                      <a:pt x="568" y="180"/>
                    </a:cubicBezTo>
                    <a:cubicBezTo>
                      <a:pt x="573" y="179"/>
                      <a:pt x="576" y="180"/>
                      <a:pt x="582" y="178"/>
                    </a:cubicBezTo>
                    <a:cubicBezTo>
                      <a:pt x="551" y="175"/>
                      <a:pt x="501" y="174"/>
                      <a:pt x="465" y="181"/>
                    </a:cubicBezTo>
                    <a:cubicBezTo>
                      <a:pt x="455" y="175"/>
                      <a:pt x="427" y="180"/>
                      <a:pt x="415" y="184"/>
                    </a:cubicBezTo>
                    <a:cubicBezTo>
                      <a:pt x="410" y="180"/>
                      <a:pt x="395" y="181"/>
                      <a:pt x="398" y="185"/>
                    </a:cubicBezTo>
                    <a:cubicBezTo>
                      <a:pt x="396" y="185"/>
                      <a:pt x="391" y="187"/>
                      <a:pt x="390" y="185"/>
                    </a:cubicBezTo>
                    <a:cubicBezTo>
                      <a:pt x="392" y="183"/>
                      <a:pt x="395" y="186"/>
                      <a:pt x="395" y="181"/>
                    </a:cubicBezTo>
                    <a:cubicBezTo>
                      <a:pt x="371" y="183"/>
                      <a:pt x="351" y="181"/>
                      <a:pt x="326" y="188"/>
                    </a:cubicBezTo>
                    <a:cubicBezTo>
                      <a:pt x="335" y="188"/>
                      <a:pt x="351" y="186"/>
                      <a:pt x="362" y="188"/>
                    </a:cubicBezTo>
                    <a:cubicBezTo>
                      <a:pt x="344" y="189"/>
                      <a:pt x="322" y="191"/>
                      <a:pt x="308" y="188"/>
                    </a:cubicBezTo>
                    <a:cubicBezTo>
                      <a:pt x="311" y="186"/>
                      <a:pt x="315" y="190"/>
                      <a:pt x="315" y="186"/>
                    </a:cubicBezTo>
                    <a:cubicBezTo>
                      <a:pt x="305" y="188"/>
                      <a:pt x="299" y="187"/>
                      <a:pt x="293" y="191"/>
                    </a:cubicBezTo>
                    <a:cubicBezTo>
                      <a:pt x="385" y="191"/>
                      <a:pt x="451" y="185"/>
                      <a:pt x="516" y="184"/>
                    </a:cubicBezTo>
                    <a:cubicBezTo>
                      <a:pt x="516" y="185"/>
                      <a:pt x="517" y="185"/>
                      <a:pt x="516" y="186"/>
                    </a:cubicBezTo>
                    <a:cubicBezTo>
                      <a:pt x="534" y="183"/>
                      <a:pt x="556" y="190"/>
                      <a:pt x="571" y="188"/>
                    </a:cubicBezTo>
                    <a:cubicBezTo>
                      <a:pt x="570" y="188"/>
                      <a:pt x="566" y="189"/>
                      <a:pt x="566" y="187"/>
                    </a:cubicBezTo>
                    <a:cubicBezTo>
                      <a:pt x="571" y="181"/>
                      <a:pt x="582" y="185"/>
                      <a:pt x="588" y="187"/>
                    </a:cubicBezTo>
                    <a:cubicBezTo>
                      <a:pt x="583" y="188"/>
                      <a:pt x="579" y="189"/>
                      <a:pt x="575" y="187"/>
                    </a:cubicBezTo>
                    <a:cubicBezTo>
                      <a:pt x="575" y="192"/>
                      <a:pt x="585" y="187"/>
                      <a:pt x="586" y="190"/>
                    </a:cubicBezTo>
                    <a:cubicBezTo>
                      <a:pt x="571" y="192"/>
                      <a:pt x="557" y="190"/>
                      <a:pt x="541" y="191"/>
                    </a:cubicBezTo>
                    <a:cubicBezTo>
                      <a:pt x="540" y="191"/>
                      <a:pt x="542" y="196"/>
                      <a:pt x="538" y="195"/>
                    </a:cubicBezTo>
                    <a:cubicBezTo>
                      <a:pt x="535" y="186"/>
                      <a:pt x="513" y="194"/>
                      <a:pt x="505" y="192"/>
                    </a:cubicBezTo>
                    <a:cubicBezTo>
                      <a:pt x="504" y="194"/>
                      <a:pt x="506" y="195"/>
                      <a:pt x="505" y="195"/>
                    </a:cubicBezTo>
                    <a:cubicBezTo>
                      <a:pt x="495" y="193"/>
                      <a:pt x="480" y="195"/>
                      <a:pt x="475" y="196"/>
                    </a:cubicBezTo>
                    <a:cubicBezTo>
                      <a:pt x="474" y="194"/>
                      <a:pt x="470" y="194"/>
                      <a:pt x="469" y="196"/>
                    </a:cubicBezTo>
                    <a:cubicBezTo>
                      <a:pt x="471" y="196"/>
                      <a:pt x="473" y="196"/>
                      <a:pt x="473" y="197"/>
                    </a:cubicBezTo>
                    <a:cubicBezTo>
                      <a:pt x="471" y="197"/>
                      <a:pt x="468" y="202"/>
                      <a:pt x="471" y="201"/>
                    </a:cubicBezTo>
                    <a:cubicBezTo>
                      <a:pt x="473" y="200"/>
                      <a:pt x="473" y="198"/>
                      <a:pt x="476" y="198"/>
                    </a:cubicBezTo>
                    <a:cubicBezTo>
                      <a:pt x="476" y="200"/>
                      <a:pt x="473" y="201"/>
                      <a:pt x="477" y="201"/>
                    </a:cubicBezTo>
                    <a:cubicBezTo>
                      <a:pt x="481" y="194"/>
                      <a:pt x="487" y="203"/>
                      <a:pt x="492" y="197"/>
                    </a:cubicBezTo>
                    <a:cubicBezTo>
                      <a:pt x="491" y="204"/>
                      <a:pt x="499" y="194"/>
                      <a:pt x="496" y="200"/>
                    </a:cubicBezTo>
                    <a:cubicBezTo>
                      <a:pt x="500" y="199"/>
                      <a:pt x="502" y="196"/>
                      <a:pt x="506" y="198"/>
                    </a:cubicBezTo>
                    <a:cubicBezTo>
                      <a:pt x="502" y="202"/>
                      <a:pt x="510" y="200"/>
                      <a:pt x="509" y="204"/>
                    </a:cubicBezTo>
                    <a:cubicBezTo>
                      <a:pt x="504" y="203"/>
                      <a:pt x="495" y="206"/>
                      <a:pt x="494" y="204"/>
                    </a:cubicBezTo>
                    <a:cubicBezTo>
                      <a:pt x="517" y="209"/>
                      <a:pt x="564" y="204"/>
                      <a:pt x="598" y="209"/>
                    </a:cubicBezTo>
                    <a:cubicBezTo>
                      <a:pt x="590" y="211"/>
                      <a:pt x="577" y="217"/>
                      <a:pt x="571" y="210"/>
                    </a:cubicBezTo>
                    <a:cubicBezTo>
                      <a:pt x="561" y="215"/>
                      <a:pt x="546" y="209"/>
                      <a:pt x="537" y="215"/>
                    </a:cubicBezTo>
                    <a:cubicBezTo>
                      <a:pt x="538" y="213"/>
                      <a:pt x="529" y="210"/>
                      <a:pt x="523" y="213"/>
                    </a:cubicBezTo>
                    <a:cubicBezTo>
                      <a:pt x="529" y="212"/>
                      <a:pt x="527" y="216"/>
                      <a:pt x="528" y="218"/>
                    </a:cubicBezTo>
                    <a:cubicBezTo>
                      <a:pt x="537" y="217"/>
                      <a:pt x="552" y="218"/>
                      <a:pt x="561" y="219"/>
                    </a:cubicBezTo>
                    <a:cubicBezTo>
                      <a:pt x="523" y="229"/>
                      <a:pt x="479" y="223"/>
                      <a:pt x="452" y="230"/>
                    </a:cubicBezTo>
                    <a:cubicBezTo>
                      <a:pt x="435" y="226"/>
                      <a:pt x="402" y="233"/>
                      <a:pt x="379" y="233"/>
                    </a:cubicBezTo>
                    <a:cubicBezTo>
                      <a:pt x="380" y="232"/>
                      <a:pt x="382" y="233"/>
                      <a:pt x="382" y="232"/>
                    </a:cubicBezTo>
                    <a:cubicBezTo>
                      <a:pt x="371" y="231"/>
                      <a:pt x="362" y="232"/>
                      <a:pt x="355" y="235"/>
                    </a:cubicBezTo>
                    <a:cubicBezTo>
                      <a:pt x="364" y="236"/>
                      <a:pt x="366" y="232"/>
                      <a:pt x="373" y="235"/>
                    </a:cubicBezTo>
                    <a:cubicBezTo>
                      <a:pt x="371" y="235"/>
                      <a:pt x="367" y="236"/>
                      <a:pt x="370" y="237"/>
                    </a:cubicBezTo>
                    <a:cubicBezTo>
                      <a:pt x="370" y="236"/>
                      <a:pt x="373" y="236"/>
                      <a:pt x="374" y="236"/>
                    </a:cubicBezTo>
                    <a:cubicBezTo>
                      <a:pt x="375" y="234"/>
                      <a:pt x="372" y="233"/>
                      <a:pt x="374" y="233"/>
                    </a:cubicBezTo>
                    <a:cubicBezTo>
                      <a:pt x="376" y="236"/>
                      <a:pt x="385" y="235"/>
                      <a:pt x="388" y="235"/>
                    </a:cubicBezTo>
                    <a:cubicBezTo>
                      <a:pt x="379" y="240"/>
                      <a:pt x="352" y="244"/>
                      <a:pt x="340" y="242"/>
                    </a:cubicBezTo>
                    <a:cubicBezTo>
                      <a:pt x="335" y="245"/>
                      <a:pt x="316" y="246"/>
                      <a:pt x="310" y="245"/>
                    </a:cubicBezTo>
                    <a:cubicBezTo>
                      <a:pt x="309" y="250"/>
                      <a:pt x="301" y="248"/>
                      <a:pt x="307" y="246"/>
                    </a:cubicBezTo>
                    <a:cubicBezTo>
                      <a:pt x="292" y="250"/>
                      <a:pt x="277" y="251"/>
                      <a:pt x="262" y="249"/>
                    </a:cubicBezTo>
                    <a:cubicBezTo>
                      <a:pt x="263" y="248"/>
                      <a:pt x="267" y="250"/>
                      <a:pt x="267" y="248"/>
                    </a:cubicBezTo>
                    <a:cubicBezTo>
                      <a:pt x="221" y="253"/>
                      <a:pt x="170" y="245"/>
                      <a:pt x="113" y="248"/>
                    </a:cubicBezTo>
                    <a:cubicBezTo>
                      <a:pt x="114" y="246"/>
                      <a:pt x="118" y="248"/>
                      <a:pt x="118" y="246"/>
                    </a:cubicBezTo>
                    <a:cubicBezTo>
                      <a:pt x="73" y="244"/>
                      <a:pt x="41" y="243"/>
                      <a:pt x="0" y="250"/>
                    </a:cubicBezTo>
                    <a:cubicBezTo>
                      <a:pt x="61" y="251"/>
                      <a:pt x="117" y="250"/>
                      <a:pt x="176" y="253"/>
                    </a:cubicBezTo>
                    <a:cubicBezTo>
                      <a:pt x="175" y="253"/>
                      <a:pt x="173" y="253"/>
                      <a:pt x="173" y="254"/>
                    </a:cubicBezTo>
                    <a:cubicBezTo>
                      <a:pt x="177" y="256"/>
                      <a:pt x="181" y="252"/>
                      <a:pt x="184" y="252"/>
                    </a:cubicBezTo>
                    <a:cubicBezTo>
                      <a:pt x="245" y="265"/>
                      <a:pt x="302" y="252"/>
                      <a:pt x="367" y="253"/>
                    </a:cubicBezTo>
                    <a:cubicBezTo>
                      <a:pt x="455" y="243"/>
                      <a:pt x="571" y="239"/>
                      <a:pt x="676" y="245"/>
                    </a:cubicBezTo>
                    <a:cubicBezTo>
                      <a:pt x="705" y="247"/>
                      <a:pt x="737" y="238"/>
                      <a:pt x="763" y="248"/>
                    </a:cubicBezTo>
                    <a:cubicBezTo>
                      <a:pt x="766" y="247"/>
                      <a:pt x="771" y="247"/>
                      <a:pt x="774" y="249"/>
                    </a:cubicBezTo>
                    <a:cubicBezTo>
                      <a:pt x="760" y="249"/>
                      <a:pt x="738" y="252"/>
                      <a:pt x="725" y="251"/>
                    </a:cubicBezTo>
                    <a:cubicBezTo>
                      <a:pt x="725" y="254"/>
                      <a:pt x="726" y="254"/>
                      <a:pt x="726" y="257"/>
                    </a:cubicBezTo>
                    <a:cubicBezTo>
                      <a:pt x="734" y="258"/>
                      <a:pt x="741" y="250"/>
                      <a:pt x="747" y="257"/>
                    </a:cubicBezTo>
                    <a:cubicBezTo>
                      <a:pt x="737" y="257"/>
                      <a:pt x="724" y="259"/>
                      <a:pt x="715" y="257"/>
                    </a:cubicBezTo>
                    <a:cubicBezTo>
                      <a:pt x="718" y="256"/>
                      <a:pt x="722" y="255"/>
                      <a:pt x="723" y="252"/>
                    </a:cubicBezTo>
                    <a:cubicBezTo>
                      <a:pt x="710" y="250"/>
                      <a:pt x="697" y="251"/>
                      <a:pt x="683" y="247"/>
                    </a:cubicBezTo>
                    <a:cubicBezTo>
                      <a:pt x="683" y="253"/>
                      <a:pt x="664" y="249"/>
                      <a:pt x="661" y="254"/>
                    </a:cubicBezTo>
                    <a:cubicBezTo>
                      <a:pt x="660" y="252"/>
                      <a:pt x="664" y="251"/>
                      <a:pt x="660" y="251"/>
                    </a:cubicBezTo>
                    <a:cubicBezTo>
                      <a:pt x="658" y="252"/>
                      <a:pt x="663" y="254"/>
                      <a:pt x="660" y="256"/>
                    </a:cubicBezTo>
                    <a:cubicBezTo>
                      <a:pt x="661" y="257"/>
                      <a:pt x="668" y="253"/>
                      <a:pt x="669" y="258"/>
                    </a:cubicBezTo>
                    <a:cubicBezTo>
                      <a:pt x="659" y="258"/>
                      <a:pt x="633" y="260"/>
                      <a:pt x="619" y="257"/>
                    </a:cubicBezTo>
                    <a:cubicBezTo>
                      <a:pt x="630" y="255"/>
                      <a:pt x="642" y="259"/>
                      <a:pt x="645" y="252"/>
                    </a:cubicBezTo>
                    <a:cubicBezTo>
                      <a:pt x="642" y="252"/>
                      <a:pt x="639" y="254"/>
                      <a:pt x="638" y="250"/>
                    </a:cubicBezTo>
                    <a:cubicBezTo>
                      <a:pt x="642" y="252"/>
                      <a:pt x="643" y="250"/>
                      <a:pt x="642" y="248"/>
                    </a:cubicBezTo>
                    <a:cubicBezTo>
                      <a:pt x="642" y="250"/>
                      <a:pt x="639" y="248"/>
                      <a:pt x="638" y="249"/>
                    </a:cubicBezTo>
                    <a:cubicBezTo>
                      <a:pt x="637" y="251"/>
                      <a:pt x="639" y="256"/>
                      <a:pt x="636" y="255"/>
                    </a:cubicBezTo>
                    <a:cubicBezTo>
                      <a:pt x="633" y="254"/>
                      <a:pt x="635" y="251"/>
                      <a:pt x="636" y="251"/>
                    </a:cubicBezTo>
                    <a:cubicBezTo>
                      <a:pt x="632" y="250"/>
                      <a:pt x="634" y="254"/>
                      <a:pt x="632" y="255"/>
                    </a:cubicBezTo>
                    <a:cubicBezTo>
                      <a:pt x="632" y="250"/>
                      <a:pt x="627" y="251"/>
                      <a:pt x="627" y="247"/>
                    </a:cubicBezTo>
                    <a:cubicBezTo>
                      <a:pt x="621" y="248"/>
                      <a:pt x="606" y="245"/>
                      <a:pt x="596" y="248"/>
                    </a:cubicBezTo>
                    <a:cubicBezTo>
                      <a:pt x="597" y="248"/>
                      <a:pt x="599" y="249"/>
                      <a:pt x="597" y="250"/>
                    </a:cubicBezTo>
                    <a:cubicBezTo>
                      <a:pt x="575" y="252"/>
                      <a:pt x="556" y="250"/>
                      <a:pt x="539" y="254"/>
                    </a:cubicBezTo>
                    <a:cubicBezTo>
                      <a:pt x="554" y="256"/>
                      <a:pt x="562" y="252"/>
                      <a:pt x="574" y="257"/>
                    </a:cubicBezTo>
                    <a:cubicBezTo>
                      <a:pt x="569" y="257"/>
                      <a:pt x="570" y="259"/>
                      <a:pt x="566" y="260"/>
                    </a:cubicBezTo>
                    <a:cubicBezTo>
                      <a:pt x="634" y="268"/>
                      <a:pt x="704" y="263"/>
                      <a:pt x="766" y="264"/>
                    </a:cubicBezTo>
                    <a:cubicBezTo>
                      <a:pt x="718" y="272"/>
                      <a:pt x="654" y="261"/>
                      <a:pt x="613" y="272"/>
                    </a:cubicBezTo>
                    <a:cubicBezTo>
                      <a:pt x="616" y="273"/>
                      <a:pt x="621" y="270"/>
                      <a:pt x="621" y="274"/>
                    </a:cubicBezTo>
                    <a:cubicBezTo>
                      <a:pt x="604" y="273"/>
                      <a:pt x="586" y="274"/>
                      <a:pt x="571" y="277"/>
                    </a:cubicBezTo>
                    <a:cubicBezTo>
                      <a:pt x="617" y="276"/>
                      <a:pt x="641" y="279"/>
                      <a:pt x="683" y="281"/>
                    </a:cubicBezTo>
                    <a:cubicBezTo>
                      <a:pt x="633" y="285"/>
                      <a:pt x="587" y="276"/>
                      <a:pt x="536" y="283"/>
                    </a:cubicBezTo>
                    <a:cubicBezTo>
                      <a:pt x="537" y="284"/>
                      <a:pt x="541" y="282"/>
                      <a:pt x="541" y="284"/>
                    </a:cubicBezTo>
                    <a:cubicBezTo>
                      <a:pt x="540" y="286"/>
                      <a:pt x="535" y="285"/>
                      <a:pt x="538" y="288"/>
                    </a:cubicBezTo>
                    <a:cubicBezTo>
                      <a:pt x="546" y="290"/>
                      <a:pt x="550" y="289"/>
                      <a:pt x="557" y="289"/>
                    </a:cubicBezTo>
                    <a:cubicBezTo>
                      <a:pt x="555" y="289"/>
                      <a:pt x="555" y="288"/>
                      <a:pt x="556" y="287"/>
                    </a:cubicBezTo>
                    <a:cubicBezTo>
                      <a:pt x="569" y="289"/>
                      <a:pt x="571" y="287"/>
                      <a:pt x="581" y="288"/>
                    </a:cubicBezTo>
                    <a:cubicBezTo>
                      <a:pt x="582" y="285"/>
                      <a:pt x="576" y="286"/>
                      <a:pt x="579" y="284"/>
                    </a:cubicBezTo>
                    <a:cubicBezTo>
                      <a:pt x="592" y="284"/>
                      <a:pt x="597" y="282"/>
                      <a:pt x="609" y="285"/>
                    </a:cubicBezTo>
                    <a:cubicBezTo>
                      <a:pt x="604" y="286"/>
                      <a:pt x="597" y="284"/>
                      <a:pt x="595" y="286"/>
                    </a:cubicBezTo>
                    <a:cubicBezTo>
                      <a:pt x="639" y="288"/>
                      <a:pt x="666" y="284"/>
                      <a:pt x="702" y="288"/>
                    </a:cubicBezTo>
                    <a:cubicBezTo>
                      <a:pt x="702" y="286"/>
                      <a:pt x="703" y="285"/>
                      <a:pt x="704" y="284"/>
                    </a:cubicBezTo>
                    <a:cubicBezTo>
                      <a:pt x="726" y="291"/>
                      <a:pt x="755" y="283"/>
                      <a:pt x="780" y="286"/>
                    </a:cubicBezTo>
                    <a:cubicBezTo>
                      <a:pt x="780" y="286"/>
                      <a:pt x="779" y="286"/>
                      <a:pt x="779" y="285"/>
                    </a:cubicBezTo>
                    <a:cubicBezTo>
                      <a:pt x="801" y="286"/>
                      <a:pt x="824" y="281"/>
                      <a:pt x="851" y="285"/>
                    </a:cubicBezTo>
                    <a:cubicBezTo>
                      <a:pt x="814" y="286"/>
                      <a:pt x="782" y="288"/>
                      <a:pt x="752" y="289"/>
                    </a:cubicBezTo>
                    <a:cubicBezTo>
                      <a:pt x="776" y="294"/>
                      <a:pt x="803" y="284"/>
                      <a:pt x="823" y="290"/>
                    </a:cubicBezTo>
                    <a:cubicBezTo>
                      <a:pt x="789" y="292"/>
                      <a:pt x="753" y="295"/>
                      <a:pt x="709" y="294"/>
                    </a:cubicBezTo>
                    <a:cubicBezTo>
                      <a:pt x="720" y="291"/>
                      <a:pt x="731" y="291"/>
                      <a:pt x="742" y="290"/>
                    </a:cubicBezTo>
                    <a:cubicBezTo>
                      <a:pt x="697" y="288"/>
                      <a:pt x="647" y="303"/>
                      <a:pt x="603" y="293"/>
                    </a:cubicBezTo>
                    <a:cubicBezTo>
                      <a:pt x="596" y="299"/>
                      <a:pt x="578" y="293"/>
                      <a:pt x="568" y="297"/>
                    </a:cubicBezTo>
                    <a:cubicBezTo>
                      <a:pt x="590" y="299"/>
                      <a:pt x="614" y="295"/>
                      <a:pt x="624" y="299"/>
                    </a:cubicBezTo>
                    <a:cubicBezTo>
                      <a:pt x="667" y="297"/>
                      <a:pt x="716" y="298"/>
                      <a:pt x="761" y="299"/>
                    </a:cubicBezTo>
                    <a:cubicBezTo>
                      <a:pt x="756" y="302"/>
                      <a:pt x="745" y="298"/>
                      <a:pt x="740" y="302"/>
                    </a:cubicBezTo>
                    <a:cubicBezTo>
                      <a:pt x="747" y="304"/>
                      <a:pt x="754" y="302"/>
                      <a:pt x="758" y="305"/>
                    </a:cubicBezTo>
                    <a:cubicBezTo>
                      <a:pt x="739" y="308"/>
                      <a:pt x="692" y="315"/>
                      <a:pt x="687" y="305"/>
                    </a:cubicBezTo>
                    <a:cubicBezTo>
                      <a:pt x="696" y="303"/>
                      <a:pt x="707" y="302"/>
                      <a:pt x="714" y="301"/>
                    </a:cubicBezTo>
                    <a:cubicBezTo>
                      <a:pt x="694" y="301"/>
                      <a:pt x="671" y="301"/>
                      <a:pt x="653" y="303"/>
                    </a:cubicBezTo>
                    <a:cubicBezTo>
                      <a:pt x="657" y="306"/>
                      <a:pt x="668" y="301"/>
                      <a:pt x="670" y="305"/>
                    </a:cubicBezTo>
                    <a:cubicBezTo>
                      <a:pt x="635" y="304"/>
                      <a:pt x="606" y="311"/>
                      <a:pt x="573" y="307"/>
                    </a:cubicBezTo>
                    <a:cubicBezTo>
                      <a:pt x="577" y="307"/>
                      <a:pt x="579" y="307"/>
                      <a:pt x="581" y="305"/>
                    </a:cubicBezTo>
                    <a:cubicBezTo>
                      <a:pt x="575" y="305"/>
                      <a:pt x="569" y="305"/>
                      <a:pt x="569" y="309"/>
                    </a:cubicBezTo>
                    <a:cubicBezTo>
                      <a:pt x="531" y="306"/>
                      <a:pt x="479" y="311"/>
                      <a:pt x="448" y="307"/>
                    </a:cubicBezTo>
                    <a:cubicBezTo>
                      <a:pt x="449" y="307"/>
                      <a:pt x="450" y="306"/>
                      <a:pt x="451" y="305"/>
                    </a:cubicBezTo>
                    <a:cubicBezTo>
                      <a:pt x="445" y="307"/>
                      <a:pt x="436" y="305"/>
                      <a:pt x="430" y="308"/>
                    </a:cubicBezTo>
                    <a:cubicBezTo>
                      <a:pt x="432" y="309"/>
                      <a:pt x="432" y="310"/>
                      <a:pt x="431" y="311"/>
                    </a:cubicBezTo>
                    <a:cubicBezTo>
                      <a:pt x="422" y="312"/>
                      <a:pt x="416" y="310"/>
                      <a:pt x="407" y="310"/>
                    </a:cubicBezTo>
                    <a:cubicBezTo>
                      <a:pt x="408" y="306"/>
                      <a:pt x="403" y="305"/>
                      <a:pt x="403" y="308"/>
                    </a:cubicBezTo>
                    <a:cubicBezTo>
                      <a:pt x="405" y="309"/>
                      <a:pt x="405" y="307"/>
                      <a:pt x="406" y="308"/>
                    </a:cubicBezTo>
                    <a:cubicBezTo>
                      <a:pt x="405" y="311"/>
                      <a:pt x="401" y="310"/>
                      <a:pt x="398" y="311"/>
                    </a:cubicBezTo>
                    <a:cubicBezTo>
                      <a:pt x="398" y="310"/>
                      <a:pt x="400" y="309"/>
                      <a:pt x="398" y="308"/>
                    </a:cubicBezTo>
                    <a:cubicBezTo>
                      <a:pt x="396" y="313"/>
                      <a:pt x="384" y="312"/>
                      <a:pt x="377" y="311"/>
                    </a:cubicBezTo>
                    <a:cubicBezTo>
                      <a:pt x="384" y="310"/>
                      <a:pt x="391" y="310"/>
                      <a:pt x="396" y="307"/>
                    </a:cubicBezTo>
                    <a:cubicBezTo>
                      <a:pt x="385" y="309"/>
                      <a:pt x="371" y="308"/>
                      <a:pt x="361" y="312"/>
                    </a:cubicBezTo>
                    <a:cubicBezTo>
                      <a:pt x="364" y="313"/>
                      <a:pt x="369" y="311"/>
                      <a:pt x="369" y="314"/>
                    </a:cubicBezTo>
                    <a:cubicBezTo>
                      <a:pt x="352" y="314"/>
                      <a:pt x="328" y="312"/>
                      <a:pt x="317" y="318"/>
                    </a:cubicBezTo>
                    <a:cubicBezTo>
                      <a:pt x="313" y="316"/>
                      <a:pt x="304" y="314"/>
                      <a:pt x="304" y="320"/>
                    </a:cubicBezTo>
                    <a:cubicBezTo>
                      <a:pt x="337" y="318"/>
                      <a:pt x="391" y="317"/>
                      <a:pt x="424" y="313"/>
                    </a:cubicBezTo>
                    <a:cubicBezTo>
                      <a:pt x="535" y="312"/>
                      <a:pt x="622" y="310"/>
                      <a:pt x="717" y="314"/>
                    </a:cubicBezTo>
                    <a:cubicBezTo>
                      <a:pt x="716" y="311"/>
                      <a:pt x="725" y="312"/>
                      <a:pt x="726" y="313"/>
                    </a:cubicBezTo>
                    <a:cubicBezTo>
                      <a:pt x="689" y="318"/>
                      <a:pt x="651" y="316"/>
                      <a:pt x="602" y="315"/>
                    </a:cubicBezTo>
                    <a:cubicBezTo>
                      <a:pt x="602" y="319"/>
                      <a:pt x="600" y="317"/>
                      <a:pt x="597" y="319"/>
                    </a:cubicBezTo>
                    <a:cubicBezTo>
                      <a:pt x="613" y="317"/>
                      <a:pt x="636" y="323"/>
                      <a:pt x="655" y="322"/>
                    </a:cubicBezTo>
                    <a:cubicBezTo>
                      <a:pt x="654" y="322"/>
                      <a:pt x="653" y="322"/>
                      <a:pt x="652" y="321"/>
                    </a:cubicBezTo>
                    <a:cubicBezTo>
                      <a:pt x="664" y="323"/>
                      <a:pt x="684" y="317"/>
                      <a:pt x="691" y="325"/>
                    </a:cubicBezTo>
                    <a:cubicBezTo>
                      <a:pt x="748" y="327"/>
                      <a:pt x="781" y="321"/>
                      <a:pt x="834" y="318"/>
                    </a:cubicBezTo>
                    <a:cubicBezTo>
                      <a:pt x="831" y="317"/>
                      <a:pt x="825" y="320"/>
                      <a:pt x="825" y="316"/>
                    </a:cubicBezTo>
                    <a:cubicBezTo>
                      <a:pt x="869" y="317"/>
                      <a:pt x="915" y="313"/>
                      <a:pt x="953" y="315"/>
                    </a:cubicBezTo>
                    <a:cubicBezTo>
                      <a:pt x="952" y="315"/>
                      <a:pt x="952" y="313"/>
                      <a:pt x="953" y="313"/>
                    </a:cubicBezTo>
                    <a:cubicBezTo>
                      <a:pt x="986" y="323"/>
                      <a:pt x="1026" y="303"/>
                      <a:pt x="1059" y="314"/>
                    </a:cubicBezTo>
                    <a:cubicBezTo>
                      <a:pt x="1058" y="314"/>
                      <a:pt x="1056" y="314"/>
                      <a:pt x="1056" y="315"/>
                    </a:cubicBezTo>
                    <a:cubicBezTo>
                      <a:pt x="1080" y="315"/>
                      <a:pt x="1105" y="313"/>
                      <a:pt x="1133" y="315"/>
                    </a:cubicBezTo>
                    <a:cubicBezTo>
                      <a:pt x="1131" y="317"/>
                      <a:pt x="1133" y="317"/>
                      <a:pt x="1133" y="320"/>
                    </a:cubicBezTo>
                    <a:cubicBezTo>
                      <a:pt x="1110" y="324"/>
                      <a:pt x="1082" y="319"/>
                      <a:pt x="1062" y="326"/>
                    </a:cubicBezTo>
                    <a:cubicBezTo>
                      <a:pt x="1074" y="329"/>
                      <a:pt x="1095" y="325"/>
                      <a:pt x="1108" y="329"/>
                    </a:cubicBezTo>
                    <a:cubicBezTo>
                      <a:pt x="1096" y="333"/>
                      <a:pt x="1077" y="329"/>
                      <a:pt x="1065" y="333"/>
                    </a:cubicBezTo>
                    <a:cubicBezTo>
                      <a:pt x="1074" y="335"/>
                      <a:pt x="1090" y="330"/>
                      <a:pt x="1094" y="336"/>
                    </a:cubicBezTo>
                    <a:cubicBezTo>
                      <a:pt x="1070" y="340"/>
                      <a:pt x="1043" y="341"/>
                      <a:pt x="1020" y="337"/>
                    </a:cubicBezTo>
                    <a:cubicBezTo>
                      <a:pt x="1021" y="336"/>
                      <a:pt x="1023" y="336"/>
                      <a:pt x="1024" y="334"/>
                    </a:cubicBezTo>
                    <a:cubicBezTo>
                      <a:pt x="1025" y="330"/>
                      <a:pt x="1022" y="331"/>
                      <a:pt x="1022" y="328"/>
                    </a:cubicBezTo>
                    <a:cubicBezTo>
                      <a:pt x="1024" y="327"/>
                      <a:pt x="1028" y="327"/>
                      <a:pt x="1029" y="325"/>
                    </a:cubicBezTo>
                    <a:cubicBezTo>
                      <a:pt x="1027" y="324"/>
                      <a:pt x="1023" y="326"/>
                      <a:pt x="1023" y="323"/>
                    </a:cubicBezTo>
                    <a:cubicBezTo>
                      <a:pt x="1025" y="323"/>
                      <a:pt x="1026" y="323"/>
                      <a:pt x="1026" y="322"/>
                    </a:cubicBezTo>
                    <a:cubicBezTo>
                      <a:pt x="996" y="329"/>
                      <a:pt x="967" y="322"/>
                      <a:pt x="935" y="328"/>
                    </a:cubicBezTo>
                    <a:cubicBezTo>
                      <a:pt x="933" y="332"/>
                      <a:pt x="940" y="328"/>
                      <a:pt x="939" y="330"/>
                    </a:cubicBezTo>
                    <a:cubicBezTo>
                      <a:pt x="906" y="339"/>
                      <a:pt x="870" y="334"/>
                      <a:pt x="831" y="339"/>
                    </a:cubicBezTo>
                    <a:cubicBezTo>
                      <a:pt x="871" y="343"/>
                      <a:pt x="919" y="335"/>
                      <a:pt x="969" y="340"/>
                    </a:cubicBezTo>
                    <a:cubicBezTo>
                      <a:pt x="966" y="339"/>
                      <a:pt x="968" y="342"/>
                      <a:pt x="968" y="343"/>
                    </a:cubicBezTo>
                    <a:cubicBezTo>
                      <a:pt x="959" y="346"/>
                      <a:pt x="945" y="348"/>
                      <a:pt x="932" y="346"/>
                    </a:cubicBezTo>
                    <a:cubicBezTo>
                      <a:pt x="940" y="346"/>
                      <a:pt x="945" y="344"/>
                      <a:pt x="952" y="345"/>
                    </a:cubicBezTo>
                    <a:cubicBezTo>
                      <a:pt x="901" y="340"/>
                      <a:pt x="837" y="345"/>
                      <a:pt x="783" y="343"/>
                    </a:cubicBezTo>
                    <a:cubicBezTo>
                      <a:pt x="793" y="341"/>
                      <a:pt x="804" y="343"/>
                      <a:pt x="813" y="339"/>
                    </a:cubicBezTo>
                    <a:cubicBezTo>
                      <a:pt x="808" y="340"/>
                      <a:pt x="810" y="337"/>
                      <a:pt x="812" y="336"/>
                    </a:cubicBezTo>
                    <a:cubicBezTo>
                      <a:pt x="806" y="333"/>
                      <a:pt x="793" y="337"/>
                      <a:pt x="786" y="334"/>
                    </a:cubicBezTo>
                    <a:cubicBezTo>
                      <a:pt x="792" y="334"/>
                      <a:pt x="789" y="331"/>
                      <a:pt x="792" y="329"/>
                    </a:cubicBezTo>
                    <a:cubicBezTo>
                      <a:pt x="787" y="328"/>
                      <a:pt x="786" y="334"/>
                      <a:pt x="783" y="332"/>
                    </a:cubicBezTo>
                    <a:cubicBezTo>
                      <a:pt x="782" y="335"/>
                      <a:pt x="787" y="335"/>
                      <a:pt x="784" y="336"/>
                    </a:cubicBezTo>
                    <a:cubicBezTo>
                      <a:pt x="783" y="332"/>
                      <a:pt x="777" y="340"/>
                      <a:pt x="775" y="335"/>
                    </a:cubicBezTo>
                    <a:cubicBezTo>
                      <a:pt x="780" y="336"/>
                      <a:pt x="777" y="333"/>
                      <a:pt x="779" y="331"/>
                    </a:cubicBezTo>
                    <a:cubicBezTo>
                      <a:pt x="770" y="335"/>
                      <a:pt x="758" y="331"/>
                      <a:pt x="753" y="336"/>
                    </a:cubicBezTo>
                    <a:cubicBezTo>
                      <a:pt x="757" y="334"/>
                      <a:pt x="763" y="336"/>
                      <a:pt x="766" y="337"/>
                    </a:cubicBezTo>
                    <a:cubicBezTo>
                      <a:pt x="753" y="337"/>
                      <a:pt x="747" y="340"/>
                      <a:pt x="731" y="341"/>
                    </a:cubicBezTo>
                    <a:cubicBezTo>
                      <a:pt x="745" y="347"/>
                      <a:pt x="761" y="342"/>
                      <a:pt x="780" y="343"/>
                    </a:cubicBezTo>
                    <a:cubicBezTo>
                      <a:pt x="780" y="346"/>
                      <a:pt x="775" y="343"/>
                      <a:pt x="776" y="347"/>
                    </a:cubicBezTo>
                    <a:cubicBezTo>
                      <a:pt x="782" y="349"/>
                      <a:pt x="790" y="349"/>
                      <a:pt x="794" y="352"/>
                    </a:cubicBezTo>
                    <a:cubicBezTo>
                      <a:pt x="779" y="353"/>
                      <a:pt x="763" y="356"/>
                      <a:pt x="750" y="353"/>
                    </a:cubicBezTo>
                    <a:cubicBezTo>
                      <a:pt x="751" y="352"/>
                      <a:pt x="753" y="353"/>
                      <a:pt x="752" y="351"/>
                    </a:cubicBezTo>
                    <a:cubicBezTo>
                      <a:pt x="748" y="352"/>
                      <a:pt x="740" y="348"/>
                      <a:pt x="739" y="352"/>
                    </a:cubicBezTo>
                    <a:cubicBezTo>
                      <a:pt x="741" y="353"/>
                      <a:pt x="746" y="351"/>
                      <a:pt x="746" y="354"/>
                    </a:cubicBezTo>
                    <a:cubicBezTo>
                      <a:pt x="742" y="355"/>
                      <a:pt x="735" y="353"/>
                      <a:pt x="732" y="355"/>
                    </a:cubicBezTo>
                    <a:cubicBezTo>
                      <a:pt x="761" y="356"/>
                      <a:pt x="788" y="357"/>
                      <a:pt x="805" y="358"/>
                    </a:cubicBezTo>
                    <a:cubicBezTo>
                      <a:pt x="731" y="367"/>
                      <a:pt x="644" y="358"/>
                      <a:pt x="568" y="364"/>
                    </a:cubicBezTo>
                    <a:cubicBezTo>
                      <a:pt x="566" y="365"/>
                      <a:pt x="568" y="366"/>
                      <a:pt x="566" y="367"/>
                    </a:cubicBezTo>
                    <a:cubicBezTo>
                      <a:pt x="564" y="364"/>
                      <a:pt x="562" y="365"/>
                      <a:pt x="560" y="362"/>
                    </a:cubicBezTo>
                    <a:cubicBezTo>
                      <a:pt x="557" y="365"/>
                      <a:pt x="555" y="365"/>
                      <a:pt x="552" y="369"/>
                    </a:cubicBezTo>
                    <a:cubicBezTo>
                      <a:pt x="620" y="368"/>
                      <a:pt x="668" y="370"/>
                      <a:pt x="740" y="369"/>
                    </a:cubicBezTo>
                    <a:cubicBezTo>
                      <a:pt x="741" y="371"/>
                      <a:pt x="738" y="371"/>
                      <a:pt x="738" y="373"/>
                    </a:cubicBezTo>
                    <a:cubicBezTo>
                      <a:pt x="740" y="372"/>
                      <a:pt x="745" y="374"/>
                      <a:pt x="745" y="372"/>
                    </a:cubicBezTo>
                    <a:cubicBezTo>
                      <a:pt x="743" y="372"/>
                      <a:pt x="741" y="371"/>
                      <a:pt x="741" y="369"/>
                    </a:cubicBezTo>
                    <a:cubicBezTo>
                      <a:pt x="787" y="370"/>
                      <a:pt x="818" y="369"/>
                      <a:pt x="858" y="371"/>
                    </a:cubicBezTo>
                    <a:cubicBezTo>
                      <a:pt x="855" y="373"/>
                      <a:pt x="845" y="370"/>
                      <a:pt x="842" y="373"/>
                    </a:cubicBezTo>
                    <a:cubicBezTo>
                      <a:pt x="858" y="374"/>
                      <a:pt x="871" y="369"/>
                      <a:pt x="881" y="375"/>
                    </a:cubicBezTo>
                    <a:cubicBezTo>
                      <a:pt x="885" y="375"/>
                      <a:pt x="891" y="373"/>
                      <a:pt x="894" y="376"/>
                    </a:cubicBezTo>
                    <a:cubicBezTo>
                      <a:pt x="887" y="377"/>
                      <a:pt x="877" y="375"/>
                      <a:pt x="874" y="378"/>
                    </a:cubicBezTo>
                    <a:cubicBezTo>
                      <a:pt x="884" y="376"/>
                      <a:pt x="906" y="380"/>
                      <a:pt x="917" y="376"/>
                    </a:cubicBezTo>
                    <a:cubicBezTo>
                      <a:pt x="916" y="374"/>
                      <a:pt x="913" y="375"/>
                      <a:pt x="913" y="374"/>
                    </a:cubicBezTo>
                    <a:cubicBezTo>
                      <a:pt x="919" y="371"/>
                      <a:pt x="931" y="374"/>
                      <a:pt x="933" y="371"/>
                    </a:cubicBezTo>
                    <a:cubicBezTo>
                      <a:pt x="928" y="363"/>
                      <a:pt x="914" y="370"/>
                      <a:pt x="906" y="366"/>
                    </a:cubicBezTo>
                    <a:cubicBezTo>
                      <a:pt x="939" y="362"/>
                      <a:pt x="969" y="360"/>
                      <a:pt x="1003" y="364"/>
                    </a:cubicBezTo>
                    <a:cubicBezTo>
                      <a:pt x="999" y="366"/>
                      <a:pt x="991" y="364"/>
                      <a:pt x="988" y="366"/>
                    </a:cubicBezTo>
                    <a:cubicBezTo>
                      <a:pt x="980" y="366"/>
                      <a:pt x="980" y="366"/>
                      <a:pt x="980" y="366"/>
                    </a:cubicBezTo>
                    <a:cubicBezTo>
                      <a:pt x="975" y="365"/>
                      <a:pt x="973" y="367"/>
                      <a:pt x="979" y="367"/>
                    </a:cubicBezTo>
                    <a:cubicBezTo>
                      <a:pt x="997" y="367"/>
                      <a:pt x="997" y="367"/>
                      <a:pt x="997" y="367"/>
                    </a:cubicBezTo>
                    <a:cubicBezTo>
                      <a:pt x="998" y="369"/>
                      <a:pt x="1001" y="369"/>
                      <a:pt x="1000" y="372"/>
                    </a:cubicBezTo>
                    <a:cubicBezTo>
                      <a:pt x="991" y="368"/>
                      <a:pt x="975" y="373"/>
                      <a:pt x="975" y="369"/>
                    </a:cubicBezTo>
                    <a:cubicBezTo>
                      <a:pt x="955" y="376"/>
                      <a:pt x="933" y="373"/>
                      <a:pt x="917" y="376"/>
                    </a:cubicBezTo>
                    <a:cubicBezTo>
                      <a:pt x="925" y="381"/>
                      <a:pt x="935" y="371"/>
                      <a:pt x="940" y="379"/>
                    </a:cubicBezTo>
                    <a:cubicBezTo>
                      <a:pt x="905" y="381"/>
                      <a:pt x="871" y="381"/>
                      <a:pt x="849" y="385"/>
                    </a:cubicBezTo>
                    <a:cubicBezTo>
                      <a:pt x="858" y="389"/>
                      <a:pt x="869" y="381"/>
                      <a:pt x="879" y="386"/>
                    </a:cubicBezTo>
                    <a:cubicBezTo>
                      <a:pt x="872" y="391"/>
                      <a:pt x="869" y="390"/>
                      <a:pt x="860" y="388"/>
                    </a:cubicBezTo>
                    <a:close/>
                    <a:moveTo>
                      <a:pt x="874" y="391"/>
                    </a:moveTo>
                    <a:cubicBezTo>
                      <a:pt x="875" y="388"/>
                      <a:pt x="883" y="388"/>
                      <a:pt x="888" y="389"/>
                    </a:cubicBezTo>
                    <a:cubicBezTo>
                      <a:pt x="884" y="394"/>
                      <a:pt x="877" y="392"/>
                      <a:pt x="872" y="392"/>
                    </a:cubicBezTo>
                    <a:cubicBezTo>
                      <a:pt x="872" y="391"/>
                      <a:pt x="874" y="389"/>
                      <a:pt x="874" y="391"/>
                    </a:cubicBezTo>
                    <a:close/>
                    <a:moveTo>
                      <a:pt x="967" y="388"/>
                    </a:moveTo>
                    <a:cubicBezTo>
                      <a:pt x="967" y="390"/>
                      <a:pt x="964" y="391"/>
                      <a:pt x="961" y="391"/>
                    </a:cubicBezTo>
                    <a:cubicBezTo>
                      <a:pt x="962" y="388"/>
                      <a:pt x="961" y="388"/>
                      <a:pt x="962" y="386"/>
                    </a:cubicBezTo>
                    <a:cubicBezTo>
                      <a:pt x="965" y="386"/>
                      <a:pt x="964" y="389"/>
                      <a:pt x="967" y="388"/>
                    </a:cubicBezTo>
                    <a:close/>
                    <a:moveTo>
                      <a:pt x="924" y="387"/>
                    </a:moveTo>
                    <a:cubicBezTo>
                      <a:pt x="935" y="388"/>
                      <a:pt x="938" y="385"/>
                      <a:pt x="950" y="387"/>
                    </a:cubicBezTo>
                    <a:cubicBezTo>
                      <a:pt x="944" y="390"/>
                      <a:pt x="929" y="392"/>
                      <a:pt x="924" y="387"/>
                    </a:cubicBezTo>
                    <a:close/>
                    <a:moveTo>
                      <a:pt x="899" y="390"/>
                    </a:moveTo>
                    <a:cubicBezTo>
                      <a:pt x="907" y="386"/>
                      <a:pt x="913" y="388"/>
                      <a:pt x="923" y="387"/>
                    </a:cubicBezTo>
                    <a:cubicBezTo>
                      <a:pt x="917" y="394"/>
                      <a:pt x="908" y="388"/>
                      <a:pt x="899" y="390"/>
                    </a:cubicBezTo>
                    <a:close/>
                    <a:moveTo>
                      <a:pt x="1175" y="382"/>
                    </a:moveTo>
                    <a:cubicBezTo>
                      <a:pt x="1176" y="379"/>
                      <a:pt x="1184" y="380"/>
                      <a:pt x="1187" y="381"/>
                    </a:cubicBezTo>
                    <a:cubicBezTo>
                      <a:pt x="1183" y="384"/>
                      <a:pt x="1180" y="382"/>
                      <a:pt x="1175" y="382"/>
                    </a:cubicBezTo>
                    <a:close/>
                    <a:moveTo>
                      <a:pt x="941" y="377"/>
                    </a:moveTo>
                    <a:cubicBezTo>
                      <a:pt x="943" y="377"/>
                      <a:pt x="946" y="378"/>
                      <a:pt x="945" y="376"/>
                    </a:cubicBezTo>
                    <a:cubicBezTo>
                      <a:pt x="951" y="377"/>
                      <a:pt x="941" y="382"/>
                      <a:pt x="941" y="377"/>
                    </a:cubicBezTo>
                    <a:close/>
                    <a:moveTo>
                      <a:pt x="948" y="378"/>
                    </a:moveTo>
                    <a:cubicBezTo>
                      <a:pt x="952" y="374"/>
                      <a:pt x="955" y="376"/>
                      <a:pt x="962" y="377"/>
                    </a:cubicBezTo>
                    <a:cubicBezTo>
                      <a:pt x="959" y="379"/>
                      <a:pt x="954" y="378"/>
                      <a:pt x="948" y="378"/>
                    </a:cubicBezTo>
                    <a:close/>
                    <a:moveTo>
                      <a:pt x="1063" y="376"/>
                    </a:moveTo>
                    <a:cubicBezTo>
                      <a:pt x="1066" y="373"/>
                      <a:pt x="1062" y="374"/>
                      <a:pt x="1063" y="370"/>
                    </a:cubicBezTo>
                    <a:cubicBezTo>
                      <a:pt x="1055" y="371"/>
                      <a:pt x="1050" y="369"/>
                      <a:pt x="1042" y="371"/>
                    </a:cubicBezTo>
                    <a:cubicBezTo>
                      <a:pt x="1046" y="366"/>
                      <a:pt x="1056" y="369"/>
                      <a:pt x="1065" y="368"/>
                    </a:cubicBezTo>
                    <a:cubicBezTo>
                      <a:pt x="1052" y="364"/>
                      <a:pt x="1038" y="367"/>
                      <a:pt x="1027" y="367"/>
                    </a:cubicBezTo>
                    <a:cubicBezTo>
                      <a:pt x="1029" y="365"/>
                      <a:pt x="1032" y="365"/>
                      <a:pt x="1036" y="365"/>
                    </a:cubicBezTo>
                    <a:cubicBezTo>
                      <a:pt x="1050" y="356"/>
                      <a:pt x="1082" y="360"/>
                      <a:pt x="1105" y="359"/>
                    </a:cubicBezTo>
                    <a:cubicBezTo>
                      <a:pt x="1163" y="357"/>
                      <a:pt x="1230" y="354"/>
                      <a:pt x="1275" y="350"/>
                    </a:cubicBezTo>
                    <a:cubicBezTo>
                      <a:pt x="1281" y="354"/>
                      <a:pt x="1293" y="347"/>
                      <a:pt x="1296" y="353"/>
                    </a:cubicBezTo>
                    <a:cubicBezTo>
                      <a:pt x="1272" y="358"/>
                      <a:pt x="1260" y="360"/>
                      <a:pt x="1227" y="362"/>
                    </a:cubicBezTo>
                    <a:cubicBezTo>
                      <a:pt x="1231" y="359"/>
                      <a:pt x="1239" y="359"/>
                      <a:pt x="1246" y="359"/>
                    </a:cubicBezTo>
                    <a:cubicBezTo>
                      <a:pt x="1232" y="353"/>
                      <a:pt x="1213" y="362"/>
                      <a:pt x="1195" y="361"/>
                    </a:cubicBezTo>
                    <a:cubicBezTo>
                      <a:pt x="1203" y="364"/>
                      <a:pt x="1214" y="359"/>
                      <a:pt x="1222" y="361"/>
                    </a:cubicBezTo>
                    <a:cubicBezTo>
                      <a:pt x="1198" y="366"/>
                      <a:pt x="1174" y="364"/>
                      <a:pt x="1148" y="367"/>
                    </a:cubicBezTo>
                    <a:cubicBezTo>
                      <a:pt x="1151" y="364"/>
                      <a:pt x="1158" y="365"/>
                      <a:pt x="1164" y="364"/>
                    </a:cubicBezTo>
                    <a:cubicBezTo>
                      <a:pt x="1138" y="356"/>
                      <a:pt x="1113" y="374"/>
                      <a:pt x="1080" y="370"/>
                    </a:cubicBezTo>
                    <a:cubicBezTo>
                      <a:pt x="1093" y="373"/>
                      <a:pt x="1101" y="370"/>
                      <a:pt x="1117" y="372"/>
                    </a:cubicBezTo>
                    <a:cubicBezTo>
                      <a:pt x="1105" y="378"/>
                      <a:pt x="1079" y="377"/>
                      <a:pt x="1063" y="376"/>
                    </a:cubicBezTo>
                    <a:close/>
                    <a:moveTo>
                      <a:pt x="1000" y="375"/>
                    </a:moveTo>
                    <a:cubicBezTo>
                      <a:pt x="1006" y="373"/>
                      <a:pt x="1014" y="374"/>
                      <a:pt x="1022" y="374"/>
                    </a:cubicBezTo>
                    <a:cubicBezTo>
                      <a:pt x="1017" y="377"/>
                      <a:pt x="1004" y="379"/>
                      <a:pt x="1000" y="375"/>
                    </a:cubicBezTo>
                    <a:close/>
                    <a:moveTo>
                      <a:pt x="1164" y="377"/>
                    </a:moveTo>
                    <a:cubicBezTo>
                      <a:pt x="1178" y="372"/>
                      <a:pt x="1204" y="370"/>
                      <a:pt x="1218" y="372"/>
                    </a:cubicBezTo>
                    <a:cubicBezTo>
                      <a:pt x="1206" y="377"/>
                      <a:pt x="1182" y="375"/>
                      <a:pt x="1164" y="377"/>
                    </a:cubicBezTo>
                    <a:close/>
                    <a:moveTo>
                      <a:pt x="1041" y="375"/>
                    </a:moveTo>
                    <a:cubicBezTo>
                      <a:pt x="1043" y="374"/>
                      <a:pt x="1048" y="369"/>
                      <a:pt x="1049" y="374"/>
                    </a:cubicBezTo>
                    <a:cubicBezTo>
                      <a:pt x="1046" y="374"/>
                      <a:pt x="1044" y="375"/>
                      <a:pt x="1041" y="375"/>
                    </a:cubicBezTo>
                    <a:close/>
                    <a:moveTo>
                      <a:pt x="1172" y="373"/>
                    </a:moveTo>
                    <a:cubicBezTo>
                      <a:pt x="1177" y="366"/>
                      <a:pt x="1191" y="367"/>
                      <a:pt x="1199" y="370"/>
                    </a:cubicBezTo>
                    <a:cubicBezTo>
                      <a:pt x="1189" y="372"/>
                      <a:pt x="1183" y="371"/>
                      <a:pt x="1172" y="373"/>
                    </a:cubicBezTo>
                    <a:close/>
                    <a:moveTo>
                      <a:pt x="1001" y="370"/>
                    </a:moveTo>
                    <a:cubicBezTo>
                      <a:pt x="1008" y="372"/>
                      <a:pt x="1015" y="369"/>
                      <a:pt x="1025" y="369"/>
                    </a:cubicBezTo>
                    <a:cubicBezTo>
                      <a:pt x="1020" y="371"/>
                      <a:pt x="1004" y="375"/>
                      <a:pt x="1001" y="370"/>
                    </a:cubicBezTo>
                    <a:close/>
                    <a:moveTo>
                      <a:pt x="1221" y="369"/>
                    </a:moveTo>
                    <a:cubicBezTo>
                      <a:pt x="1223" y="367"/>
                      <a:pt x="1230" y="365"/>
                      <a:pt x="1233" y="367"/>
                    </a:cubicBezTo>
                    <a:cubicBezTo>
                      <a:pt x="1230" y="368"/>
                      <a:pt x="1225" y="369"/>
                      <a:pt x="1221" y="369"/>
                    </a:cubicBezTo>
                    <a:close/>
                    <a:moveTo>
                      <a:pt x="1454" y="365"/>
                    </a:moveTo>
                    <a:cubicBezTo>
                      <a:pt x="1457" y="361"/>
                      <a:pt x="1465" y="365"/>
                      <a:pt x="1471" y="364"/>
                    </a:cubicBezTo>
                    <a:cubicBezTo>
                      <a:pt x="1470" y="368"/>
                      <a:pt x="1457" y="367"/>
                      <a:pt x="1454" y="365"/>
                    </a:cubicBezTo>
                    <a:close/>
                    <a:moveTo>
                      <a:pt x="1445" y="363"/>
                    </a:moveTo>
                    <a:cubicBezTo>
                      <a:pt x="1445" y="365"/>
                      <a:pt x="1441" y="364"/>
                      <a:pt x="1442" y="367"/>
                    </a:cubicBezTo>
                    <a:cubicBezTo>
                      <a:pt x="1438" y="365"/>
                      <a:pt x="1418" y="364"/>
                      <a:pt x="1430" y="362"/>
                    </a:cubicBezTo>
                    <a:cubicBezTo>
                      <a:pt x="1433" y="362"/>
                      <a:pt x="1440" y="362"/>
                      <a:pt x="1445" y="363"/>
                    </a:cubicBezTo>
                    <a:close/>
                    <a:moveTo>
                      <a:pt x="875" y="366"/>
                    </a:moveTo>
                    <a:cubicBezTo>
                      <a:pt x="879" y="364"/>
                      <a:pt x="887" y="365"/>
                      <a:pt x="891" y="365"/>
                    </a:cubicBezTo>
                    <a:cubicBezTo>
                      <a:pt x="886" y="368"/>
                      <a:pt x="879" y="366"/>
                      <a:pt x="875" y="366"/>
                    </a:cubicBezTo>
                    <a:close/>
                    <a:moveTo>
                      <a:pt x="1263" y="364"/>
                    </a:moveTo>
                    <a:cubicBezTo>
                      <a:pt x="1278" y="361"/>
                      <a:pt x="1294" y="360"/>
                      <a:pt x="1312" y="358"/>
                    </a:cubicBezTo>
                    <a:cubicBezTo>
                      <a:pt x="1300" y="363"/>
                      <a:pt x="1277" y="366"/>
                      <a:pt x="1263" y="364"/>
                    </a:cubicBezTo>
                    <a:close/>
                    <a:moveTo>
                      <a:pt x="1450" y="357"/>
                    </a:moveTo>
                    <a:cubicBezTo>
                      <a:pt x="1456" y="353"/>
                      <a:pt x="1469" y="351"/>
                      <a:pt x="1474" y="356"/>
                    </a:cubicBezTo>
                    <a:cubicBezTo>
                      <a:pt x="1467" y="357"/>
                      <a:pt x="1459" y="358"/>
                      <a:pt x="1450" y="357"/>
                    </a:cubicBezTo>
                    <a:close/>
                    <a:moveTo>
                      <a:pt x="914" y="354"/>
                    </a:moveTo>
                    <a:cubicBezTo>
                      <a:pt x="926" y="349"/>
                      <a:pt x="946" y="352"/>
                      <a:pt x="965" y="351"/>
                    </a:cubicBezTo>
                    <a:cubicBezTo>
                      <a:pt x="949" y="354"/>
                      <a:pt x="934" y="353"/>
                      <a:pt x="914" y="354"/>
                    </a:cubicBezTo>
                    <a:close/>
                    <a:moveTo>
                      <a:pt x="909" y="354"/>
                    </a:moveTo>
                    <a:cubicBezTo>
                      <a:pt x="904" y="353"/>
                      <a:pt x="903" y="354"/>
                      <a:pt x="896" y="354"/>
                    </a:cubicBezTo>
                    <a:cubicBezTo>
                      <a:pt x="896" y="351"/>
                      <a:pt x="908" y="351"/>
                      <a:pt x="909" y="354"/>
                    </a:cubicBezTo>
                    <a:close/>
                    <a:moveTo>
                      <a:pt x="1003" y="352"/>
                    </a:moveTo>
                    <a:cubicBezTo>
                      <a:pt x="1073" y="343"/>
                      <a:pt x="1159" y="344"/>
                      <a:pt x="1233" y="339"/>
                    </a:cubicBezTo>
                    <a:cubicBezTo>
                      <a:pt x="1160" y="350"/>
                      <a:pt x="1083" y="349"/>
                      <a:pt x="1003" y="352"/>
                    </a:cubicBezTo>
                    <a:close/>
                    <a:moveTo>
                      <a:pt x="1385" y="349"/>
                    </a:moveTo>
                    <a:cubicBezTo>
                      <a:pt x="1386" y="347"/>
                      <a:pt x="1389" y="347"/>
                      <a:pt x="1391" y="346"/>
                    </a:cubicBezTo>
                    <a:cubicBezTo>
                      <a:pt x="1390" y="344"/>
                      <a:pt x="1390" y="343"/>
                      <a:pt x="1391" y="342"/>
                    </a:cubicBezTo>
                    <a:cubicBezTo>
                      <a:pt x="1390" y="340"/>
                      <a:pt x="1387" y="342"/>
                      <a:pt x="1386" y="340"/>
                    </a:cubicBezTo>
                    <a:cubicBezTo>
                      <a:pt x="1390" y="334"/>
                      <a:pt x="1404" y="336"/>
                      <a:pt x="1407" y="341"/>
                    </a:cubicBezTo>
                    <a:cubicBezTo>
                      <a:pt x="1406" y="343"/>
                      <a:pt x="1403" y="343"/>
                      <a:pt x="1401" y="343"/>
                    </a:cubicBezTo>
                    <a:cubicBezTo>
                      <a:pt x="1405" y="349"/>
                      <a:pt x="1419" y="341"/>
                      <a:pt x="1423" y="349"/>
                    </a:cubicBezTo>
                    <a:cubicBezTo>
                      <a:pt x="1411" y="351"/>
                      <a:pt x="1397" y="353"/>
                      <a:pt x="1385" y="349"/>
                    </a:cubicBezTo>
                    <a:close/>
                    <a:moveTo>
                      <a:pt x="848" y="347"/>
                    </a:moveTo>
                    <a:cubicBezTo>
                      <a:pt x="860" y="347"/>
                      <a:pt x="895" y="346"/>
                      <a:pt x="902" y="347"/>
                    </a:cubicBezTo>
                    <a:cubicBezTo>
                      <a:pt x="885" y="350"/>
                      <a:pt x="862" y="355"/>
                      <a:pt x="848" y="347"/>
                    </a:cubicBezTo>
                    <a:close/>
                    <a:moveTo>
                      <a:pt x="1111" y="334"/>
                    </a:moveTo>
                    <a:cubicBezTo>
                      <a:pt x="1161" y="328"/>
                      <a:pt x="1201" y="328"/>
                      <a:pt x="1255" y="328"/>
                    </a:cubicBezTo>
                    <a:cubicBezTo>
                      <a:pt x="1208" y="335"/>
                      <a:pt x="1158" y="336"/>
                      <a:pt x="1111" y="334"/>
                    </a:cubicBezTo>
                    <a:close/>
                    <a:moveTo>
                      <a:pt x="1383" y="332"/>
                    </a:moveTo>
                    <a:cubicBezTo>
                      <a:pt x="1386" y="324"/>
                      <a:pt x="1396" y="330"/>
                      <a:pt x="1403" y="331"/>
                    </a:cubicBezTo>
                    <a:cubicBezTo>
                      <a:pt x="1401" y="337"/>
                      <a:pt x="1387" y="336"/>
                      <a:pt x="1383" y="332"/>
                    </a:cubicBezTo>
                    <a:close/>
                    <a:moveTo>
                      <a:pt x="936" y="334"/>
                    </a:moveTo>
                    <a:cubicBezTo>
                      <a:pt x="939" y="331"/>
                      <a:pt x="945" y="331"/>
                      <a:pt x="951" y="331"/>
                    </a:cubicBezTo>
                    <a:cubicBezTo>
                      <a:pt x="952" y="332"/>
                      <a:pt x="951" y="332"/>
                      <a:pt x="951" y="332"/>
                    </a:cubicBezTo>
                    <a:cubicBezTo>
                      <a:pt x="951" y="334"/>
                      <a:pt x="951" y="334"/>
                      <a:pt x="951" y="334"/>
                    </a:cubicBezTo>
                    <a:cubicBezTo>
                      <a:pt x="944" y="332"/>
                      <a:pt x="943" y="336"/>
                      <a:pt x="936" y="334"/>
                    </a:cubicBezTo>
                    <a:close/>
                    <a:moveTo>
                      <a:pt x="1388" y="308"/>
                    </a:moveTo>
                    <a:cubicBezTo>
                      <a:pt x="1387" y="305"/>
                      <a:pt x="1384" y="309"/>
                      <a:pt x="1383" y="309"/>
                    </a:cubicBezTo>
                    <a:cubicBezTo>
                      <a:pt x="1380" y="309"/>
                      <a:pt x="1378" y="307"/>
                      <a:pt x="1379" y="304"/>
                    </a:cubicBezTo>
                    <a:cubicBezTo>
                      <a:pt x="1379" y="304"/>
                      <a:pt x="1379" y="302"/>
                      <a:pt x="1379" y="302"/>
                    </a:cubicBezTo>
                    <a:cubicBezTo>
                      <a:pt x="1386" y="301"/>
                      <a:pt x="1391" y="302"/>
                      <a:pt x="1394" y="305"/>
                    </a:cubicBezTo>
                    <a:cubicBezTo>
                      <a:pt x="1394" y="306"/>
                      <a:pt x="1392" y="307"/>
                      <a:pt x="1390" y="307"/>
                    </a:cubicBezTo>
                    <a:cubicBezTo>
                      <a:pt x="1389" y="310"/>
                      <a:pt x="1391" y="311"/>
                      <a:pt x="1393" y="310"/>
                    </a:cubicBezTo>
                    <a:cubicBezTo>
                      <a:pt x="1393" y="307"/>
                      <a:pt x="1399" y="308"/>
                      <a:pt x="1398" y="313"/>
                    </a:cubicBezTo>
                    <a:cubicBezTo>
                      <a:pt x="1393" y="313"/>
                      <a:pt x="1388" y="314"/>
                      <a:pt x="1384" y="315"/>
                    </a:cubicBezTo>
                    <a:cubicBezTo>
                      <a:pt x="1390" y="314"/>
                      <a:pt x="1397" y="319"/>
                      <a:pt x="1404" y="321"/>
                    </a:cubicBezTo>
                    <a:cubicBezTo>
                      <a:pt x="1398" y="325"/>
                      <a:pt x="1390" y="325"/>
                      <a:pt x="1381" y="324"/>
                    </a:cubicBezTo>
                    <a:cubicBezTo>
                      <a:pt x="1384" y="322"/>
                      <a:pt x="1379" y="316"/>
                      <a:pt x="1383" y="315"/>
                    </a:cubicBezTo>
                    <a:cubicBezTo>
                      <a:pt x="1383" y="313"/>
                      <a:pt x="1380" y="314"/>
                      <a:pt x="1379" y="313"/>
                    </a:cubicBezTo>
                    <a:cubicBezTo>
                      <a:pt x="1380" y="309"/>
                      <a:pt x="1385" y="310"/>
                      <a:pt x="1388" y="308"/>
                    </a:cubicBezTo>
                    <a:close/>
                    <a:moveTo>
                      <a:pt x="1170" y="320"/>
                    </a:moveTo>
                    <a:cubicBezTo>
                      <a:pt x="1171" y="316"/>
                      <a:pt x="1173" y="313"/>
                      <a:pt x="1166" y="313"/>
                    </a:cubicBezTo>
                    <a:cubicBezTo>
                      <a:pt x="1191" y="308"/>
                      <a:pt x="1216" y="310"/>
                      <a:pt x="1239" y="307"/>
                    </a:cubicBezTo>
                    <a:cubicBezTo>
                      <a:pt x="1240" y="311"/>
                      <a:pt x="1235" y="309"/>
                      <a:pt x="1236" y="313"/>
                    </a:cubicBezTo>
                    <a:cubicBezTo>
                      <a:pt x="1219" y="315"/>
                      <a:pt x="1197" y="320"/>
                      <a:pt x="1170" y="320"/>
                    </a:cubicBezTo>
                    <a:close/>
                    <a:moveTo>
                      <a:pt x="735" y="314"/>
                    </a:moveTo>
                    <a:cubicBezTo>
                      <a:pt x="738" y="310"/>
                      <a:pt x="746" y="312"/>
                      <a:pt x="752" y="313"/>
                    </a:cubicBezTo>
                    <a:cubicBezTo>
                      <a:pt x="749" y="316"/>
                      <a:pt x="739" y="316"/>
                      <a:pt x="735" y="314"/>
                    </a:cubicBezTo>
                    <a:close/>
                    <a:moveTo>
                      <a:pt x="1139" y="313"/>
                    </a:moveTo>
                    <a:cubicBezTo>
                      <a:pt x="1146" y="308"/>
                      <a:pt x="1164" y="311"/>
                      <a:pt x="1170" y="309"/>
                    </a:cubicBezTo>
                    <a:cubicBezTo>
                      <a:pt x="1159" y="312"/>
                      <a:pt x="1150" y="313"/>
                      <a:pt x="1139" y="313"/>
                    </a:cubicBezTo>
                    <a:close/>
                    <a:moveTo>
                      <a:pt x="882" y="314"/>
                    </a:moveTo>
                    <a:cubicBezTo>
                      <a:pt x="881" y="312"/>
                      <a:pt x="877" y="311"/>
                      <a:pt x="875" y="312"/>
                    </a:cubicBezTo>
                    <a:cubicBezTo>
                      <a:pt x="877" y="309"/>
                      <a:pt x="884" y="309"/>
                      <a:pt x="887" y="310"/>
                    </a:cubicBezTo>
                    <a:cubicBezTo>
                      <a:pt x="887" y="315"/>
                      <a:pt x="883" y="310"/>
                      <a:pt x="882" y="314"/>
                    </a:cubicBezTo>
                    <a:close/>
                    <a:moveTo>
                      <a:pt x="1249" y="309"/>
                    </a:moveTo>
                    <a:cubicBezTo>
                      <a:pt x="1251" y="305"/>
                      <a:pt x="1257" y="309"/>
                      <a:pt x="1264" y="308"/>
                    </a:cubicBezTo>
                    <a:cubicBezTo>
                      <a:pt x="1261" y="313"/>
                      <a:pt x="1253" y="309"/>
                      <a:pt x="1249" y="309"/>
                    </a:cubicBezTo>
                    <a:close/>
                    <a:moveTo>
                      <a:pt x="1172" y="310"/>
                    </a:moveTo>
                    <a:cubicBezTo>
                      <a:pt x="1172" y="309"/>
                      <a:pt x="1173" y="310"/>
                      <a:pt x="1174" y="309"/>
                    </a:cubicBezTo>
                    <a:cubicBezTo>
                      <a:pt x="1175" y="309"/>
                      <a:pt x="1174" y="308"/>
                      <a:pt x="1174" y="308"/>
                    </a:cubicBezTo>
                    <a:cubicBezTo>
                      <a:pt x="1174" y="307"/>
                      <a:pt x="1181" y="306"/>
                      <a:pt x="1179" y="309"/>
                    </a:cubicBezTo>
                    <a:cubicBezTo>
                      <a:pt x="1178" y="311"/>
                      <a:pt x="1175" y="310"/>
                      <a:pt x="1172" y="310"/>
                    </a:cubicBezTo>
                    <a:close/>
                    <a:moveTo>
                      <a:pt x="684" y="305"/>
                    </a:moveTo>
                    <a:cubicBezTo>
                      <a:pt x="683" y="307"/>
                      <a:pt x="678" y="305"/>
                      <a:pt x="675" y="305"/>
                    </a:cubicBezTo>
                    <a:cubicBezTo>
                      <a:pt x="677" y="303"/>
                      <a:pt x="681" y="304"/>
                      <a:pt x="684" y="305"/>
                    </a:cubicBezTo>
                    <a:close/>
                    <a:moveTo>
                      <a:pt x="1037" y="298"/>
                    </a:moveTo>
                    <a:cubicBezTo>
                      <a:pt x="1040" y="293"/>
                      <a:pt x="1049" y="296"/>
                      <a:pt x="1058" y="296"/>
                    </a:cubicBezTo>
                    <a:cubicBezTo>
                      <a:pt x="1053" y="299"/>
                      <a:pt x="1044" y="297"/>
                      <a:pt x="1037" y="298"/>
                    </a:cubicBezTo>
                    <a:close/>
                    <a:moveTo>
                      <a:pt x="824" y="288"/>
                    </a:moveTo>
                    <a:cubicBezTo>
                      <a:pt x="851" y="287"/>
                      <a:pt x="889" y="286"/>
                      <a:pt x="912" y="286"/>
                    </a:cubicBezTo>
                    <a:cubicBezTo>
                      <a:pt x="915" y="281"/>
                      <a:pt x="959" y="283"/>
                      <a:pt x="974" y="282"/>
                    </a:cubicBezTo>
                    <a:cubicBezTo>
                      <a:pt x="966" y="283"/>
                      <a:pt x="957" y="288"/>
                      <a:pt x="951" y="285"/>
                    </a:cubicBezTo>
                    <a:cubicBezTo>
                      <a:pt x="951" y="286"/>
                      <a:pt x="953" y="286"/>
                      <a:pt x="952" y="288"/>
                    </a:cubicBezTo>
                    <a:cubicBezTo>
                      <a:pt x="923" y="290"/>
                      <a:pt x="903" y="290"/>
                      <a:pt x="878" y="293"/>
                    </a:cubicBezTo>
                    <a:cubicBezTo>
                      <a:pt x="858" y="288"/>
                      <a:pt x="836" y="300"/>
                      <a:pt x="824" y="288"/>
                    </a:cubicBezTo>
                    <a:close/>
                    <a:moveTo>
                      <a:pt x="982" y="288"/>
                    </a:moveTo>
                    <a:cubicBezTo>
                      <a:pt x="985" y="284"/>
                      <a:pt x="1004" y="284"/>
                      <a:pt x="1010" y="282"/>
                    </a:cubicBezTo>
                    <a:cubicBezTo>
                      <a:pt x="1008" y="292"/>
                      <a:pt x="993" y="286"/>
                      <a:pt x="982" y="288"/>
                    </a:cubicBezTo>
                    <a:close/>
                    <a:moveTo>
                      <a:pt x="967" y="288"/>
                    </a:moveTo>
                    <a:cubicBezTo>
                      <a:pt x="970" y="285"/>
                      <a:pt x="976" y="286"/>
                      <a:pt x="980" y="286"/>
                    </a:cubicBezTo>
                    <a:cubicBezTo>
                      <a:pt x="975" y="289"/>
                      <a:pt x="971" y="287"/>
                      <a:pt x="967" y="288"/>
                    </a:cubicBezTo>
                    <a:close/>
                    <a:moveTo>
                      <a:pt x="543" y="283"/>
                    </a:moveTo>
                    <a:cubicBezTo>
                      <a:pt x="546" y="283"/>
                      <a:pt x="546" y="285"/>
                      <a:pt x="548" y="284"/>
                    </a:cubicBezTo>
                    <a:cubicBezTo>
                      <a:pt x="548" y="287"/>
                      <a:pt x="541" y="288"/>
                      <a:pt x="543" y="283"/>
                    </a:cubicBezTo>
                    <a:close/>
                    <a:moveTo>
                      <a:pt x="991" y="282"/>
                    </a:moveTo>
                    <a:cubicBezTo>
                      <a:pt x="993" y="279"/>
                      <a:pt x="997" y="277"/>
                      <a:pt x="1005" y="277"/>
                    </a:cubicBezTo>
                    <a:cubicBezTo>
                      <a:pt x="972" y="272"/>
                      <a:pt x="1019" y="274"/>
                      <a:pt x="1034" y="274"/>
                    </a:cubicBezTo>
                    <a:cubicBezTo>
                      <a:pt x="1019" y="276"/>
                      <a:pt x="1007" y="281"/>
                      <a:pt x="991" y="282"/>
                    </a:cubicBezTo>
                    <a:close/>
                    <a:moveTo>
                      <a:pt x="847" y="281"/>
                    </a:moveTo>
                    <a:cubicBezTo>
                      <a:pt x="847" y="280"/>
                      <a:pt x="849" y="277"/>
                      <a:pt x="846" y="278"/>
                    </a:cubicBezTo>
                    <a:cubicBezTo>
                      <a:pt x="852" y="275"/>
                      <a:pt x="856" y="277"/>
                      <a:pt x="866" y="278"/>
                    </a:cubicBezTo>
                    <a:cubicBezTo>
                      <a:pt x="860" y="280"/>
                      <a:pt x="853" y="282"/>
                      <a:pt x="847" y="281"/>
                    </a:cubicBezTo>
                    <a:close/>
                    <a:moveTo>
                      <a:pt x="747" y="280"/>
                    </a:moveTo>
                    <a:cubicBezTo>
                      <a:pt x="737" y="281"/>
                      <a:pt x="722" y="281"/>
                      <a:pt x="711" y="281"/>
                    </a:cubicBezTo>
                    <a:cubicBezTo>
                      <a:pt x="695" y="280"/>
                      <a:pt x="683" y="282"/>
                      <a:pt x="702" y="278"/>
                    </a:cubicBezTo>
                    <a:cubicBezTo>
                      <a:pt x="718" y="282"/>
                      <a:pt x="730" y="276"/>
                      <a:pt x="747" y="280"/>
                    </a:cubicBezTo>
                    <a:close/>
                    <a:moveTo>
                      <a:pt x="1036" y="274"/>
                    </a:moveTo>
                    <a:cubicBezTo>
                      <a:pt x="1088" y="270"/>
                      <a:pt x="1144" y="271"/>
                      <a:pt x="1198" y="268"/>
                    </a:cubicBezTo>
                    <a:cubicBezTo>
                      <a:pt x="1199" y="271"/>
                      <a:pt x="1191" y="269"/>
                      <a:pt x="1194" y="271"/>
                    </a:cubicBezTo>
                    <a:cubicBezTo>
                      <a:pt x="1140" y="271"/>
                      <a:pt x="1090" y="275"/>
                      <a:pt x="1036" y="274"/>
                    </a:cubicBezTo>
                    <a:close/>
                    <a:moveTo>
                      <a:pt x="1796" y="265"/>
                    </a:moveTo>
                    <a:cubicBezTo>
                      <a:pt x="1801" y="259"/>
                      <a:pt x="1812" y="260"/>
                      <a:pt x="1816" y="253"/>
                    </a:cubicBezTo>
                    <a:cubicBezTo>
                      <a:pt x="1816" y="254"/>
                      <a:pt x="1817" y="254"/>
                      <a:pt x="1818" y="255"/>
                    </a:cubicBezTo>
                    <a:cubicBezTo>
                      <a:pt x="1813" y="257"/>
                      <a:pt x="1820" y="256"/>
                      <a:pt x="1821" y="257"/>
                    </a:cubicBezTo>
                    <a:cubicBezTo>
                      <a:pt x="1821" y="259"/>
                      <a:pt x="1820" y="259"/>
                      <a:pt x="1820" y="260"/>
                    </a:cubicBezTo>
                    <a:cubicBezTo>
                      <a:pt x="1815" y="256"/>
                      <a:pt x="1808" y="268"/>
                      <a:pt x="1796" y="265"/>
                    </a:cubicBezTo>
                    <a:close/>
                    <a:moveTo>
                      <a:pt x="849" y="264"/>
                    </a:moveTo>
                    <a:cubicBezTo>
                      <a:pt x="850" y="262"/>
                      <a:pt x="856" y="262"/>
                      <a:pt x="858" y="263"/>
                    </a:cubicBezTo>
                    <a:cubicBezTo>
                      <a:pt x="855" y="265"/>
                      <a:pt x="852" y="265"/>
                      <a:pt x="849" y="264"/>
                    </a:cubicBezTo>
                    <a:close/>
                    <a:moveTo>
                      <a:pt x="879" y="263"/>
                    </a:moveTo>
                    <a:cubicBezTo>
                      <a:pt x="897" y="259"/>
                      <a:pt x="920" y="262"/>
                      <a:pt x="939" y="259"/>
                    </a:cubicBezTo>
                    <a:cubicBezTo>
                      <a:pt x="920" y="265"/>
                      <a:pt x="901" y="264"/>
                      <a:pt x="879" y="263"/>
                    </a:cubicBezTo>
                    <a:close/>
                    <a:moveTo>
                      <a:pt x="993" y="260"/>
                    </a:moveTo>
                    <a:cubicBezTo>
                      <a:pt x="1009" y="256"/>
                      <a:pt x="1028" y="259"/>
                      <a:pt x="1043" y="257"/>
                    </a:cubicBezTo>
                    <a:cubicBezTo>
                      <a:pt x="1031" y="262"/>
                      <a:pt x="1011" y="260"/>
                      <a:pt x="993" y="260"/>
                    </a:cubicBezTo>
                    <a:close/>
                    <a:moveTo>
                      <a:pt x="698" y="258"/>
                    </a:moveTo>
                    <a:cubicBezTo>
                      <a:pt x="695" y="257"/>
                      <a:pt x="708" y="257"/>
                      <a:pt x="701" y="256"/>
                    </a:cubicBezTo>
                    <a:cubicBezTo>
                      <a:pt x="705" y="252"/>
                      <a:pt x="707" y="255"/>
                      <a:pt x="711" y="257"/>
                    </a:cubicBezTo>
                    <a:cubicBezTo>
                      <a:pt x="708" y="258"/>
                      <a:pt x="703" y="259"/>
                      <a:pt x="698" y="258"/>
                    </a:cubicBezTo>
                    <a:close/>
                    <a:moveTo>
                      <a:pt x="685" y="256"/>
                    </a:moveTo>
                    <a:cubicBezTo>
                      <a:pt x="683" y="262"/>
                      <a:pt x="677" y="256"/>
                      <a:pt x="673" y="257"/>
                    </a:cubicBezTo>
                    <a:cubicBezTo>
                      <a:pt x="674" y="253"/>
                      <a:pt x="679" y="254"/>
                      <a:pt x="681" y="257"/>
                    </a:cubicBezTo>
                    <a:cubicBezTo>
                      <a:pt x="684" y="256"/>
                      <a:pt x="680" y="255"/>
                      <a:pt x="682" y="254"/>
                    </a:cubicBezTo>
                    <a:cubicBezTo>
                      <a:pt x="685" y="255"/>
                      <a:pt x="691" y="252"/>
                      <a:pt x="692" y="257"/>
                    </a:cubicBezTo>
                    <a:cubicBezTo>
                      <a:pt x="690" y="259"/>
                      <a:pt x="686" y="257"/>
                      <a:pt x="685" y="256"/>
                    </a:cubicBezTo>
                    <a:close/>
                    <a:moveTo>
                      <a:pt x="600" y="257"/>
                    </a:moveTo>
                    <a:cubicBezTo>
                      <a:pt x="599" y="254"/>
                      <a:pt x="604" y="256"/>
                      <a:pt x="606" y="256"/>
                    </a:cubicBezTo>
                    <a:cubicBezTo>
                      <a:pt x="605" y="259"/>
                      <a:pt x="603" y="256"/>
                      <a:pt x="600" y="257"/>
                    </a:cubicBezTo>
                    <a:close/>
                    <a:moveTo>
                      <a:pt x="590" y="257"/>
                    </a:moveTo>
                    <a:cubicBezTo>
                      <a:pt x="587" y="258"/>
                      <a:pt x="584" y="257"/>
                      <a:pt x="581" y="257"/>
                    </a:cubicBezTo>
                    <a:cubicBezTo>
                      <a:pt x="582" y="255"/>
                      <a:pt x="589" y="255"/>
                      <a:pt x="590" y="257"/>
                    </a:cubicBezTo>
                    <a:close/>
                    <a:moveTo>
                      <a:pt x="1102" y="251"/>
                    </a:moveTo>
                    <a:cubicBezTo>
                      <a:pt x="1103" y="247"/>
                      <a:pt x="1105" y="250"/>
                      <a:pt x="1108" y="250"/>
                    </a:cubicBezTo>
                    <a:cubicBezTo>
                      <a:pt x="1106" y="252"/>
                      <a:pt x="1104" y="251"/>
                      <a:pt x="1102" y="251"/>
                    </a:cubicBezTo>
                    <a:close/>
                    <a:moveTo>
                      <a:pt x="865" y="246"/>
                    </a:moveTo>
                    <a:cubicBezTo>
                      <a:pt x="865" y="245"/>
                      <a:pt x="869" y="244"/>
                      <a:pt x="869" y="246"/>
                    </a:cubicBezTo>
                    <a:cubicBezTo>
                      <a:pt x="857" y="253"/>
                      <a:pt x="842" y="248"/>
                      <a:pt x="831" y="250"/>
                    </a:cubicBezTo>
                    <a:cubicBezTo>
                      <a:pt x="836" y="242"/>
                      <a:pt x="849" y="248"/>
                      <a:pt x="856" y="246"/>
                    </a:cubicBezTo>
                    <a:cubicBezTo>
                      <a:pt x="850" y="240"/>
                      <a:pt x="833" y="249"/>
                      <a:pt x="828" y="242"/>
                    </a:cubicBezTo>
                    <a:cubicBezTo>
                      <a:pt x="843" y="242"/>
                      <a:pt x="856" y="242"/>
                      <a:pt x="872" y="242"/>
                    </a:cubicBezTo>
                    <a:cubicBezTo>
                      <a:pt x="870" y="244"/>
                      <a:pt x="865" y="243"/>
                      <a:pt x="865" y="246"/>
                    </a:cubicBezTo>
                    <a:close/>
                    <a:moveTo>
                      <a:pt x="404" y="238"/>
                    </a:moveTo>
                    <a:cubicBezTo>
                      <a:pt x="401" y="238"/>
                      <a:pt x="402" y="233"/>
                      <a:pt x="406" y="234"/>
                    </a:cubicBezTo>
                    <a:cubicBezTo>
                      <a:pt x="407" y="238"/>
                      <a:pt x="403" y="235"/>
                      <a:pt x="404" y="238"/>
                    </a:cubicBezTo>
                    <a:close/>
                    <a:moveTo>
                      <a:pt x="407" y="233"/>
                    </a:moveTo>
                    <a:cubicBezTo>
                      <a:pt x="410" y="233"/>
                      <a:pt x="410" y="234"/>
                      <a:pt x="412" y="234"/>
                    </a:cubicBezTo>
                    <a:cubicBezTo>
                      <a:pt x="412" y="237"/>
                      <a:pt x="406" y="237"/>
                      <a:pt x="407" y="233"/>
                    </a:cubicBezTo>
                    <a:close/>
                    <a:moveTo>
                      <a:pt x="433" y="234"/>
                    </a:moveTo>
                    <a:cubicBezTo>
                      <a:pt x="435" y="232"/>
                      <a:pt x="442" y="230"/>
                      <a:pt x="446" y="233"/>
                    </a:cubicBezTo>
                    <a:cubicBezTo>
                      <a:pt x="442" y="236"/>
                      <a:pt x="438" y="233"/>
                      <a:pt x="433" y="234"/>
                    </a:cubicBezTo>
                    <a:close/>
                    <a:moveTo>
                      <a:pt x="646" y="218"/>
                    </a:moveTo>
                    <a:cubicBezTo>
                      <a:pt x="644" y="215"/>
                      <a:pt x="645" y="215"/>
                      <a:pt x="644" y="210"/>
                    </a:cubicBezTo>
                    <a:cubicBezTo>
                      <a:pt x="646" y="211"/>
                      <a:pt x="648" y="210"/>
                      <a:pt x="648" y="208"/>
                    </a:cubicBezTo>
                    <a:cubicBezTo>
                      <a:pt x="669" y="209"/>
                      <a:pt x="683" y="209"/>
                      <a:pt x="700" y="211"/>
                    </a:cubicBezTo>
                    <a:cubicBezTo>
                      <a:pt x="698" y="217"/>
                      <a:pt x="686" y="216"/>
                      <a:pt x="684" y="213"/>
                    </a:cubicBezTo>
                    <a:cubicBezTo>
                      <a:pt x="681" y="217"/>
                      <a:pt x="677" y="215"/>
                      <a:pt x="672" y="215"/>
                    </a:cubicBezTo>
                    <a:cubicBezTo>
                      <a:pt x="674" y="217"/>
                      <a:pt x="673" y="217"/>
                      <a:pt x="675" y="220"/>
                    </a:cubicBezTo>
                    <a:cubicBezTo>
                      <a:pt x="666" y="221"/>
                      <a:pt x="652" y="221"/>
                      <a:pt x="642" y="221"/>
                    </a:cubicBezTo>
                    <a:cubicBezTo>
                      <a:pt x="642" y="220"/>
                      <a:pt x="646" y="218"/>
                      <a:pt x="642" y="218"/>
                    </a:cubicBezTo>
                    <a:cubicBezTo>
                      <a:pt x="643" y="215"/>
                      <a:pt x="644" y="219"/>
                      <a:pt x="646" y="218"/>
                    </a:cubicBezTo>
                    <a:close/>
                    <a:moveTo>
                      <a:pt x="891" y="212"/>
                    </a:moveTo>
                    <a:cubicBezTo>
                      <a:pt x="890" y="213"/>
                      <a:pt x="890" y="212"/>
                      <a:pt x="890" y="211"/>
                    </a:cubicBezTo>
                    <a:cubicBezTo>
                      <a:pt x="884" y="206"/>
                      <a:pt x="872" y="209"/>
                      <a:pt x="865" y="209"/>
                    </a:cubicBezTo>
                    <a:cubicBezTo>
                      <a:pt x="876" y="205"/>
                      <a:pt x="891" y="207"/>
                      <a:pt x="903" y="208"/>
                    </a:cubicBezTo>
                    <a:cubicBezTo>
                      <a:pt x="901" y="215"/>
                      <a:pt x="892" y="205"/>
                      <a:pt x="891" y="212"/>
                    </a:cubicBezTo>
                    <a:close/>
                    <a:moveTo>
                      <a:pt x="514" y="202"/>
                    </a:moveTo>
                    <a:cubicBezTo>
                      <a:pt x="518" y="197"/>
                      <a:pt x="523" y="200"/>
                      <a:pt x="529" y="200"/>
                    </a:cubicBezTo>
                    <a:cubicBezTo>
                      <a:pt x="525" y="203"/>
                      <a:pt x="521" y="201"/>
                      <a:pt x="514" y="202"/>
                    </a:cubicBezTo>
                    <a:close/>
                    <a:moveTo>
                      <a:pt x="964" y="200"/>
                    </a:moveTo>
                    <a:cubicBezTo>
                      <a:pt x="963" y="201"/>
                      <a:pt x="955" y="202"/>
                      <a:pt x="956" y="199"/>
                    </a:cubicBezTo>
                    <a:cubicBezTo>
                      <a:pt x="959" y="199"/>
                      <a:pt x="962" y="198"/>
                      <a:pt x="964" y="200"/>
                    </a:cubicBezTo>
                    <a:close/>
                    <a:moveTo>
                      <a:pt x="375" y="187"/>
                    </a:moveTo>
                    <a:cubicBezTo>
                      <a:pt x="373" y="183"/>
                      <a:pt x="380" y="188"/>
                      <a:pt x="379" y="184"/>
                    </a:cubicBezTo>
                    <a:cubicBezTo>
                      <a:pt x="386" y="186"/>
                      <a:pt x="382" y="187"/>
                      <a:pt x="375" y="187"/>
                    </a:cubicBezTo>
                    <a:close/>
                    <a:moveTo>
                      <a:pt x="315" y="171"/>
                    </a:moveTo>
                    <a:cubicBezTo>
                      <a:pt x="316" y="176"/>
                      <a:pt x="320" y="168"/>
                      <a:pt x="320" y="174"/>
                    </a:cubicBezTo>
                    <a:cubicBezTo>
                      <a:pt x="316" y="173"/>
                      <a:pt x="309" y="176"/>
                      <a:pt x="309" y="172"/>
                    </a:cubicBezTo>
                    <a:cubicBezTo>
                      <a:pt x="307" y="175"/>
                      <a:pt x="305" y="175"/>
                      <a:pt x="301" y="174"/>
                    </a:cubicBezTo>
                    <a:cubicBezTo>
                      <a:pt x="302" y="173"/>
                      <a:pt x="302" y="172"/>
                      <a:pt x="303" y="170"/>
                    </a:cubicBezTo>
                    <a:cubicBezTo>
                      <a:pt x="308" y="172"/>
                      <a:pt x="312" y="170"/>
                      <a:pt x="319" y="169"/>
                    </a:cubicBezTo>
                    <a:cubicBezTo>
                      <a:pt x="319" y="171"/>
                      <a:pt x="317" y="171"/>
                      <a:pt x="315" y="171"/>
                    </a:cubicBezTo>
                    <a:close/>
                    <a:moveTo>
                      <a:pt x="420" y="170"/>
                    </a:moveTo>
                    <a:cubicBezTo>
                      <a:pt x="424" y="163"/>
                      <a:pt x="435" y="167"/>
                      <a:pt x="442" y="166"/>
                    </a:cubicBezTo>
                    <a:cubicBezTo>
                      <a:pt x="467" y="164"/>
                      <a:pt x="496" y="162"/>
                      <a:pt x="523" y="163"/>
                    </a:cubicBezTo>
                    <a:cubicBezTo>
                      <a:pt x="496" y="167"/>
                      <a:pt x="455" y="168"/>
                      <a:pt x="420" y="170"/>
                    </a:cubicBezTo>
                    <a:close/>
                    <a:moveTo>
                      <a:pt x="862" y="165"/>
                    </a:moveTo>
                    <a:cubicBezTo>
                      <a:pt x="864" y="161"/>
                      <a:pt x="869" y="165"/>
                      <a:pt x="871" y="166"/>
                    </a:cubicBezTo>
                    <a:cubicBezTo>
                      <a:pt x="869" y="172"/>
                      <a:pt x="863" y="170"/>
                      <a:pt x="862" y="165"/>
                    </a:cubicBezTo>
                    <a:close/>
                    <a:moveTo>
                      <a:pt x="473" y="109"/>
                    </a:moveTo>
                    <a:cubicBezTo>
                      <a:pt x="477" y="110"/>
                      <a:pt x="479" y="107"/>
                      <a:pt x="484" y="109"/>
                    </a:cubicBezTo>
                    <a:cubicBezTo>
                      <a:pt x="487" y="106"/>
                      <a:pt x="479" y="104"/>
                      <a:pt x="482" y="101"/>
                    </a:cubicBezTo>
                    <a:cubicBezTo>
                      <a:pt x="476" y="102"/>
                      <a:pt x="473" y="103"/>
                      <a:pt x="466" y="102"/>
                    </a:cubicBezTo>
                    <a:cubicBezTo>
                      <a:pt x="502" y="97"/>
                      <a:pt x="551" y="98"/>
                      <a:pt x="587" y="102"/>
                    </a:cubicBezTo>
                    <a:cubicBezTo>
                      <a:pt x="581" y="102"/>
                      <a:pt x="577" y="100"/>
                      <a:pt x="574" y="104"/>
                    </a:cubicBezTo>
                    <a:cubicBezTo>
                      <a:pt x="557" y="101"/>
                      <a:pt x="532" y="105"/>
                      <a:pt x="515" y="104"/>
                    </a:cubicBezTo>
                    <a:cubicBezTo>
                      <a:pt x="515" y="105"/>
                      <a:pt x="515" y="107"/>
                      <a:pt x="514" y="107"/>
                    </a:cubicBezTo>
                    <a:cubicBezTo>
                      <a:pt x="523" y="110"/>
                      <a:pt x="536" y="109"/>
                      <a:pt x="547" y="111"/>
                    </a:cubicBezTo>
                    <a:cubicBezTo>
                      <a:pt x="550" y="102"/>
                      <a:pt x="566" y="112"/>
                      <a:pt x="574" y="105"/>
                    </a:cubicBezTo>
                    <a:cubicBezTo>
                      <a:pt x="571" y="108"/>
                      <a:pt x="575" y="108"/>
                      <a:pt x="576" y="109"/>
                    </a:cubicBezTo>
                    <a:cubicBezTo>
                      <a:pt x="549" y="118"/>
                      <a:pt x="504" y="109"/>
                      <a:pt x="463" y="119"/>
                    </a:cubicBezTo>
                    <a:cubicBezTo>
                      <a:pt x="467" y="123"/>
                      <a:pt x="474" y="118"/>
                      <a:pt x="480" y="119"/>
                    </a:cubicBezTo>
                    <a:cubicBezTo>
                      <a:pt x="469" y="125"/>
                      <a:pt x="453" y="122"/>
                      <a:pt x="437" y="124"/>
                    </a:cubicBezTo>
                    <a:cubicBezTo>
                      <a:pt x="440" y="120"/>
                      <a:pt x="446" y="123"/>
                      <a:pt x="452" y="121"/>
                    </a:cubicBezTo>
                    <a:cubicBezTo>
                      <a:pt x="449" y="118"/>
                      <a:pt x="446" y="118"/>
                      <a:pt x="441" y="119"/>
                    </a:cubicBezTo>
                    <a:cubicBezTo>
                      <a:pt x="449" y="112"/>
                      <a:pt x="461" y="117"/>
                      <a:pt x="471" y="114"/>
                    </a:cubicBezTo>
                    <a:cubicBezTo>
                      <a:pt x="471" y="112"/>
                      <a:pt x="468" y="114"/>
                      <a:pt x="466" y="113"/>
                    </a:cubicBezTo>
                    <a:cubicBezTo>
                      <a:pt x="464" y="112"/>
                      <a:pt x="471" y="113"/>
                      <a:pt x="472" y="112"/>
                    </a:cubicBezTo>
                    <a:cubicBezTo>
                      <a:pt x="472" y="108"/>
                      <a:pt x="472" y="104"/>
                      <a:pt x="475" y="107"/>
                    </a:cubicBezTo>
                    <a:cubicBezTo>
                      <a:pt x="475" y="108"/>
                      <a:pt x="474" y="109"/>
                      <a:pt x="473" y="109"/>
                    </a:cubicBezTo>
                    <a:close/>
                    <a:moveTo>
                      <a:pt x="589" y="101"/>
                    </a:moveTo>
                    <a:cubicBezTo>
                      <a:pt x="589" y="99"/>
                      <a:pt x="594" y="101"/>
                      <a:pt x="595" y="100"/>
                    </a:cubicBezTo>
                    <a:cubicBezTo>
                      <a:pt x="594" y="103"/>
                      <a:pt x="591" y="102"/>
                      <a:pt x="589" y="101"/>
                    </a:cubicBezTo>
                    <a:close/>
                    <a:moveTo>
                      <a:pt x="1119" y="96"/>
                    </a:moveTo>
                    <a:cubicBezTo>
                      <a:pt x="1124" y="94"/>
                      <a:pt x="1133" y="96"/>
                      <a:pt x="1140" y="97"/>
                    </a:cubicBezTo>
                    <a:cubicBezTo>
                      <a:pt x="1137" y="98"/>
                      <a:pt x="1120" y="103"/>
                      <a:pt x="1119" y="96"/>
                    </a:cubicBezTo>
                    <a:close/>
                    <a:moveTo>
                      <a:pt x="471" y="96"/>
                    </a:moveTo>
                    <a:cubicBezTo>
                      <a:pt x="477" y="95"/>
                      <a:pt x="488" y="92"/>
                      <a:pt x="489" y="95"/>
                    </a:cubicBezTo>
                    <a:cubicBezTo>
                      <a:pt x="491" y="90"/>
                      <a:pt x="502" y="90"/>
                      <a:pt x="504" y="90"/>
                    </a:cubicBezTo>
                    <a:cubicBezTo>
                      <a:pt x="500" y="96"/>
                      <a:pt x="505" y="91"/>
                      <a:pt x="507" y="95"/>
                    </a:cubicBezTo>
                    <a:cubicBezTo>
                      <a:pt x="495" y="98"/>
                      <a:pt x="482" y="98"/>
                      <a:pt x="471" y="96"/>
                    </a:cubicBezTo>
                    <a:close/>
                    <a:moveTo>
                      <a:pt x="995" y="80"/>
                    </a:moveTo>
                    <a:cubicBezTo>
                      <a:pt x="998" y="74"/>
                      <a:pt x="1029" y="77"/>
                      <a:pt x="1012" y="79"/>
                    </a:cubicBezTo>
                    <a:cubicBezTo>
                      <a:pt x="1008" y="79"/>
                      <a:pt x="1001" y="78"/>
                      <a:pt x="995" y="80"/>
                    </a:cubicBezTo>
                    <a:close/>
                    <a:moveTo>
                      <a:pt x="1009" y="73"/>
                    </a:moveTo>
                    <a:cubicBezTo>
                      <a:pt x="1020" y="72"/>
                      <a:pt x="1032" y="68"/>
                      <a:pt x="1042" y="71"/>
                    </a:cubicBezTo>
                    <a:cubicBezTo>
                      <a:pt x="1032" y="76"/>
                      <a:pt x="1019" y="73"/>
                      <a:pt x="1009" y="73"/>
                    </a:cubicBezTo>
                    <a:close/>
                    <a:moveTo>
                      <a:pt x="1056" y="56"/>
                    </a:moveTo>
                    <a:cubicBezTo>
                      <a:pt x="1058" y="54"/>
                      <a:pt x="1070" y="53"/>
                      <a:pt x="1069" y="55"/>
                    </a:cubicBezTo>
                    <a:cubicBezTo>
                      <a:pt x="1066" y="57"/>
                      <a:pt x="1060" y="55"/>
                      <a:pt x="1056" y="56"/>
                    </a:cubicBezTo>
                    <a:close/>
                    <a:moveTo>
                      <a:pt x="754" y="44"/>
                    </a:moveTo>
                    <a:cubicBezTo>
                      <a:pt x="755" y="44"/>
                      <a:pt x="755" y="43"/>
                      <a:pt x="755" y="41"/>
                    </a:cubicBezTo>
                    <a:cubicBezTo>
                      <a:pt x="761" y="42"/>
                      <a:pt x="767" y="41"/>
                      <a:pt x="771" y="42"/>
                    </a:cubicBezTo>
                    <a:cubicBezTo>
                      <a:pt x="772" y="45"/>
                      <a:pt x="768" y="43"/>
                      <a:pt x="767" y="45"/>
                    </a:cubicBezTo>
                    <a:cubicBezTo>
                      <a:pt x="771" y="48"/>
                      <a:pt x="776" y="45"/>
                      <a:pt x="780" y="47"/>
                    </a:cubicBezTo>
                    <a:cubicBezTo>
                      <a:pt x="776" y="52"/>
                      <a:pt x="770" y="48"/>
                      <a:pt x="766" y="52"/>
                    </a:cubicBezTo>
                    <a:cubicBezTo>
                      <a:pt x="766" y="51"/>
                      <a:pt x="764" y="51"/>
                      <a:pt x="764" y="50"/>
                    </a:cubicBezTo>
                    <a:cubicBezTo>
                      <a:pt x="761" y="52"/>
                      <a:pt x="762" y="52"/>
                      <a:pt x="758" y="53"/>
                    </a:cubicBezTo>
                    <a:cubicBezTo>
                      <a:pt x="762" y="50"/>
                      <a:pt x="757" y="51"/>
                      <a:pt x="752" y="50"/>
                    </a:cubicBezTo>
                    <a:cubicBezTo>
                      <a:pt x="753" y="51"/>
                      <a:pt x="754" y="52"/>
                      <a:pt x="755" y="52"/>
                    </a:cubicBezTo>
                    <a:cubicBezTo>
                      <a:pt x="755" y="54"/>
                      <a:pt x="750" y="52"/>
                      <a:pt x="748" y="53"/>
                    </a:cubicBezTo>
                    <a:cubicBezTo>
                      <a:pt x="750" y="51"/>
                      <a:pt x="752" y="50"/>
                      <a:pt x="754" y="46"/>
                    </a:cubicBezTo>
                    <a:cubicBezTo>
                      <a:pt x="758" y="46"/>
                      <a:pt x="758" y="48"/>
                      <a:pt x="761" y="46"/>
                    </a:cubicBezTo>
                    <a:cubicBezTo>
                      <a:pt x="756" y="45"/>
                      <a:pt x="760" y="43"/>
                      <a:pt x="754" y="44"/>
                    </a:cubicBezTo>
                    <a:close/>
                    <a:moveTo>
                      <a:pt x="984" y="48"/>
                    </a:moveTo>
                    <a:cubicBezTo>
                      <a:pt x="986" y="44"/>
                      <a:pt x="995" y="47"/>
                      <a:pt x="996" y="47"/>
                    </a:cubicBezTo>
                    <a:cubicBezTo>
                      <a:pt x="995" y="50"/>
                      <a:pt x="989" y="47"/>
                      <a:pt x="984" y="48"/>
                    </a:cubicBezTo>
                    <a:close/>
                    <a:moveTo>
                      <a:pt x="884" y="48"/>
                    </a:moveTo>
                    <a:cubicBezTo>
                      <a:pt x="888" y="43"/>
                      <a:pt x="902" y="44"/>
                      <a:pt x="909" y="46"/>
                    </a:cubicBezTo>
                    <a:cubicBezTo>
                      <a:pt x="904" y="50"/>
                      <a:pt x="891" y="50"/>
                      <a:pt x="884" y="48"/>
                    </a:cubicBezTo>
                    <a:close/>
                    <a:moveTo>
                      <a:pt x="1069" y="48"/>
                    </a:moveTo>
                    <a:cubicBezTo>
                      <a:pt x="1069" y="43"/>
                      <a:pt x="1081" y="43"/>
                      <a:pt x="1082" y="47"/>
                    </a:cubicBezTo>
                    <a:cubicBezTo>
                      <a:pt x="1078" y="48"/>
                      <a:pt x="1075" y="48"/>
                      <a:pt x="1069" y="48"/>
                    </a:cubicBezTo>
                    <a:close/>
                    <a:moveTo>
                      <a:pt x="1133" y="46"/>
                    </a:moveTo>
                    <a:cubicBezTo>
                      <a:pt x="1133" y="42"/>
                      <a:pt x="1144" y="43"/>
                      <a:pt x="1147" y="44"/>
                    </a:cubicBezTo>
                    <a:cubicBezTo>
                      <a:pt x="1144" y="47"/>
                      <a:pt x="1138" y="46"/>
                      <a:pt x="1133" y="46"/>
                    </a:cubicBezTo>
                    <a:close/>
                    <a:moveTo>
                      <a:pt x="1169" y="44"/>
                    </a:moveTo>
                    <a:cubicBezTo>
                      <a:pt x="1175" y="41"/>
                      <a:pt x="1186" y="39"/>
                      <a:pt x="1194" y="41"/>
                    </a:cubicBezTo>
                    <a:cubicBezTo>
                      <a:pt x="1188" y="45"/>
                      <a:pt x="1175" y="44"/>
                      <a:pt x="1169" y="44"/>
                    </a:cubicBezTo>
                    <a:close/>
                    <a:moveTo>
                      <a:pt x="821" y="43"/>
                    </a:moveTo>
                    <a:cubicBezTo>
                      <a:pt x="820" y="46"/>
                      <a:pt x="816" y="44"/>
                      <a:pt x="814" y="44"/>
                    </a:cubicBezTo>
                    <a:cubicBezTo>
                      <a:pt x="814" y="43"/>
                      <a:pt x="816" y="44"/>
                      <a:pt x="817" y="43"/>
                    </a:cubicBezTo>
                    <a:cubicBezTo>
                      <a:pt x="817" y="42"/>
                      <a:pt x="816" y="43"/>
                      <a:pt x="815" y="42"/>
                    </a:cubicBezTo>
                    <a:cubicBezTo>
                      <a:pt x="814" y="40"/>
                      <a:pt x="819" y="43"/>
                      <a:pt x="819" y="41"/>
                    </a:cubicBezTo>
                    <a:cubicBezTo>
                      <a:pt x="820" y="41"/>
                      <a:pt x="819" y="43"/>
                      <a:pt x="821" y="43"/>
                    </a:cubicBezTo>
                    <a:close/>
                    <a:moveTo>
                      <a:pt x="780" y="43"/>
                    </a:moveTo>
                    <a:cubicBezTo>
                      <a:pt x="777" y="43"/>
                      <a:pt x="773" y="44"/>
                      <a:pt x="772" y="42"/>
                    </a:cubicBezTo>
                    <a:cubicBezTo>
                      <a:pt x="773" y="41"/>
                      <a:pt x="780" y="40"/>
                      <a:pt x="780" y="43"/>
                    </a:cubicBezTo>
                    <a:close/>
                    <a:moveTo>
                      <a:pt x="1274" y="41"/>
                    </a:moveTo>
                    <a:cubicBezTo>
                      <a:pt x="1275" y="40"/>
                      <a:pt x="1275" y="38"/>
                      <a:pt x="1275" y="37"/>
                    </a:cubicBezTo>
                    <a:cubicBezTo>
                      <a:pt x="1281" y="40"/>
                      <a:pt x="1286" y="34"/>
                      <a:pt x="1291" y="38"/>
                    </a:cubicBezTo>
                    <a:cubicBezTo>
                      <a:pt x="1284" y="42"/>
                      <a:pt x="1282" y="39"/>
                      <a:pt x="1274" y="41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t="-4000" b="-4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blipFill>
                    <a:blip r:embed="rId5"/>
                    <a:stretch>
                      <a:fillRect/>
                    </a:stretch>
                  </a:blipFill>
                  <a:latin typeface="华文行楷" panose="02010800040101010101" pitchFamily="2" charset="-122"/>
                </a:endParaRPr>
              </a:p>
            </p:txBody>
          </p:sp>
          <p:sp>
            <p:nvSpPr>
              <p:cNvPr id="239" name="Freeform 179"/>
              <p:cNvSpPr/>
              <p:nvPr/>
            </p:nvSpPr>
            <p:spPr bwMode="auto">
              <a:xfrm>
                <a:off x="829" y="3805"/>
                <a:ext cx="31" cy="12"/>
              </a:xfrm>
              <a:custGeom>
                <a:avLst/>
                <a:gdLst>
                  <a:gd name="T0" fmla="*/ 13 w 13"/>
                  <a:gd name="T1" fmla="*/ 1 h 5"/>
                  <a:gd name="T2" fmla="*/ 0 w 13"/>
                  <a:gd name="T3" fmla="*/ 4 h 5"/>
                  <a:gd name="T4" fmla="*/ 13 w 1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1"/>
                    </a:moveTo>
                    <a:cubicBezTo>
                      <a:pt x="12" y="5"/>
                      <a:pt x="3" y="1"/>
                      <a:pt x="0" y="4"/>
                    </a:cubicBezTo>
                    <a:cubicBezTo>
                      <a:pt x="4" y="0"/>
                      <a:pt x="9" y="2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0" name="Freeform 180"/>
              <p:cNvSpPr/>
              <p:nvPr/>
            </p:nvSpPr>
            <p:spPr bwMode="auto">
              <a:xfrm>
                <a:off x="983" y="3800"/>
                <a:ext cx="42" cy="14"/>
              </a:xfrm>
              <a:custGeom>
                <a:avLst/>
                <a:gdLst>
                  <a:gd name="T0" fmla="*/ 0 w 18"/>
                  <a:gd name="T1" fmla="*/ 1 h 6"/>
                  <a:gd name="T2" fmla="*/ 17 w 18"/>
                  <a:gd name="T3" fmla="*/ 0 h 6"/>
                  <a:gd name="T4" fmla="*/ 0 w 1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1"/>
                    </a:moveTo>
                    <a:cubicBezTo>
                      <a:pt x="3" y="1"/>
                      <a:pt x="12" y="2"/>
                      <a:pt x="17" y="0"/>
                    </a:cubicBezTo>
                    <a:cubicBezTo>
                      <a:pt x="18" y="3"/>
                      <a:pt x="0" y="6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1" name="Freeform 181"/>
              <p:cNvSpPr/>
              <p:nvPr/>
            </p:nvSpPr>
            <p:spPr bwMode="auto">
              <a:xfrm>
                <a:off x="1009" y="3772"/>
                <a:ext cx="21" cy="9"/>
              </a:xfrm>
              <a:custGeom>
                <a:avLst/>
                <a:gdLst>
                  <a:gd name="T0" fmla="*/ 0 w 9"/>
                  <a:gd name="T1" fmla="*/ 1 h 4"/>
                  <a:gd name="T2" fmla="*/ 9 w 9"/>
                  <a:gd name="T3" fmla="*/ 1 h 4"/>
                  <a:gd name="T4" fmla="*/ 0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cubicBezTo>
                      <a:pt x="4" y="2"/>
                      <a:pt x="5" y="0"/>
                      <a:pt x="9" y="1"/>
                    </a:cubicBezTo>
                    <a:cubicBezTo>
                      <a:pt x="7" y="2"/>
                      <a:pt x="1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2" name="Freeform 182"/>
              <p:cNvSpPr/>
              <p:nvPr/>
            </p:nvSpPr>
            <p:spPr bwMode="auto">
              <a:xfrm>
                <a:off x="1607" y="3755"/>
                <a:ext cx="43" cy="14"/>
              </a:xfrm>
              <a:custGeom>
                <a:avLst/>
                <a:gdLst>
                  <a:gd name="T0" fmla="*/ 0 w 18"/>
                  <a:gd name="T1" fmla="*/ 4 h 6"/>
                  <a:gd name="T2" fmla="*/ 18 w 18"/>
                  <a:gd name="T3" fmla="*/ 6 h 6"/>
                  <a:gd name="T4" fmla="*/ 0 w 1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4"/>
                    </a:moveTo>
                    <a:cubicBezTo>
                      <a:pt x="5" y="0"/>
                      <a:pt x="18" y="0"/>
                      <a:pt x="18" y="6"/>
                    </a:cubicBezTo>
                    <a:cubicBezTo>
                      <a:pt x="12" y="4"/>
                      <a:pt x="7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3" name="Freeform 183"/>
              <p:cNvSpPr/>
              <p:nvPr/>
            </p:nvSpPr>
            <p:spPr bwMode="auto">
              <a:xfrm>
                <a:off x="1025" y="3743"/>
                <a:ext cx="22" cy="7"/>
              </a:xfrm>
              <a:custGeom>
                <a:avLst/>
                <a:gdLst>
                  <a:gd name="T0" fmla="*/ 0 w 9"/>
                  <a:gd name="T1" fmla="*/ 3 h 3"/>
                  <a:gd name="T2" fmla="*/ 5 w 9"/>
                  <a:gd name="T3" fmla="*/ 0 h 3"/>
                  <a:gd name="T4" fmla="*/ 0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1" y="0"/>
                      <a:pt x="4" y="1"/>
                      <a:pt x="5" y="0"/>
                    </a:cubicBezTo>
                    <a:cubicBezTo>
                      <a:pt x="9" y="3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4" name="Freeform 184"/>
              <p:cNvSpPr/>
              <p:nvPr/>
            </p:nvSpPr>
            <p:spPr bwMode="auto">
              <a:xfrm>
                <a:off x="1394" y="3695"/>
                <a:ext cx="237" cy="36"/>
              </a:xfrm>
              <a:custGeom>
                <a:avLst/>
                <a:gdLst>
                  <a:gd name="T0" fmla="*/ 66 w 100"/>
                  <a:gd name="T1" fmla="*/ 4 h 15"/>
                  <a:gd name="T2" fmla="*/ 100 w 100"/>
                  <a:gd name="T3" fmla="*/ 7 h 15"/>
                  <a:gd name="T4" fmla="*/ 91 w 100"/>
                  <a:gd name="T5" fmla="*/ 8 h 15"/>
                  <a:gd name="T6" fmla="*/ 96 w 100"/>
                  <a:gd name="T7" fmla="*/ 11 h 15"/>
                  <a:gd name="T8" fmla="*/ 0 w 100"/>
                  <a:gd name="T9" fmla="*/ 12 h 15"/>
                  <a:gd name="T10" fmla="*/ 66 w 100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5">
                    <a:moveTo>
                      <a:pt x="66" y="4"/>
                    </a:moveTo>
                    <a:cubicBezTo>
                      <a:pt x="71" y="15"/>
                      <a:pt x="94" y="0"/>
                      <a:pt x="100" y="7"/>
                    </a:cubicBezTo>
                    <a:cubicBezTo>
                      <a:pt x="99" y="10"/>
                      <a:pt x="95" y="4"/>
                      <a:pt x="91" y="8"/>
                    </a:cubicBezTo>
                    <a:cubicBezTo>
                      <a:pt x="91" y="11"/>
                      <a:pt x="97" y="8"/>
                      <a:pt x="96" y="11"/>
                    </a:cubicBezTo>
                    <a:cubicBezTo>
                      <a:pt x="72" y="13"/>
                      <a:pt x="24" y="14"/>
                      <a:pt x="0" y="12"/>
                    </a:cubicBezTo>
                    <a:cubicBezTo>
                      <a:pt x="19" y="12"/>
                      <a:pt x="43" y="7"/>
                      <a:pt x="6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5" name="Freeform 185"/>
              <p:cNvSpPr/>
              <p:nvPr/>
            </p:nvSpPr>
            <p:spPr bwMode="auto">
              <a:xfrm>
                <a:off x="1470" y="3664"/>
                <a:ext cx="52" cy="15"/>
              </a:xfrm>
              <a:custGeom>
                <a:avLst/>
                <a:gdLst>
                  <a:gd name="T0" fmla="*/ 18 w 22"/>
                  <a:gd name="T1" fmla="*/ 1 h 6"/>
                  <a:gd name="T2" fmla="*/ 21 w 22"/>
                  <a:gd name="T3" fmla="*/ 1 h 6"/>
                  <a:gd name="T4" fmla="*/ 21 w 22"/>
                  <a:gd name="T5" fmla="*/ 6 h 6"/>
                  <a:gd name="T6" fmla="*/ 16 w 22"/>
                  <a:gd name="T7" fmla="*/ 3 h 6"/>
                  <a:gd name="T8" fmla="*/ 15 w 22"/>
                  <a:gd name="T9" fmla="*/ 6 h 6"/>
                  <a:gd name="T10" fmla="*/ 0 w 22"/>
                  <a:gd name="T11" fmla="*/ 6 h 6"/>
                  <a:gd name="T12" fmla="*/ 18 w 22"/>
                  <a:gd name="T13" fmla="*/ 0 h 6"/>
                  <a:gd name="T14" fmla="*/ 18 w 22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6">
                    <a:moveTo>
                      <a:pt x="18" y="1"/>
                    </a:moveTo>
                    <a:cubicBezTo>
                      <a:pt x="18" y="3"/>
                      <a:pt x="21" y="3"/>
                      <a:pt x="21" y="1"/>
                    </a:cubicBezTo>
                    <a:cubicBezTo>
                      <a:pt x="22" y="1"/>
                      <a:pt x="22" y="6"/>
                      <a:pt x="21" y="6"/>
                    </a:cubicBezTo>
                    <a:cubicBezTo>
                      <a:pt x="18" y="6"/>
                      <a:pt x="21" y="3"/>
                      <a:pt x="16" y="3"/>
                    </a:cubicBezTo>
                    <a:cubicBezTo>
                      <a:pt x="15" y="3"/>
                      <a:pt x="15" y="5"/>
                      <a:pt x="15" y="6"/>
                    </a:cubicBezTo>
                    <a:cubicBezTo>
                      <a:pt x="11" y="6"/>
                      <a:pt x="6" y="5"/>
                      <a:pt x="0" y="6"/>
                    </a:cubicBezTo>
                    <a:cubicBezTo>
                      <a:pt x="5" y="1"/>
                      <a:pt x="14" y="6"/>
                      <a:pt x="18" y="0"/>
                    </a:cubicBezTo>
                    <a:cubicBezTo>
                      <a:pt x="19" y="1"/>
                      <a:pt x="19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6" name="Freeform 186"/>
              <p:cNvSpPr/>
              <p:nvPr/>
            </p:nvSpPr>
            <p:spPr bwMode="auto">
              <a:xfrm>
                <a:off x="1896" y="3641"/>
                <a:ext cx="163" cy="35"/>
              </a:xfrm>
              <a:custGeom>
                <a:avLst/>
                <a:gdLst>
                  <a:gd name="T0" fmla="*/ 30 w 69"/>
                  <a:gd name="T1" fmla="*/ 7 h 15"/>
                  <a:gd name="T2" fmla="*/ 25 w 69"/>
                  <a:gd name="T3" fmla="*/ 8 h 15"/>
                  <a:gd name="T4" fmla="*/ 50 w 69"/>
                  <a:gd name="T5" fmla="*/ 8 h 15"/>
                  <a:gd name="T6" fmla="*/ 46 w 69"/>
                  <a:gd name="T7" fmla="*/ 6 h 15"/>
                  <a:gd name="T8" fmla="*/ 69 w 69"/>
                  <a:gd name="T9" fmla="*/ 9 h 15"/>
                  <a:gd name="T10" fmla="*/ 0 w 69"/>
                  <a:gd name="T11" fmla="*/ 10 h 15"/>
                  <a:gd name="T12" fmla="*/ 30 w 69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">
                    <a:moveTo>
                      <a:pt x="30" y="7"/>
                    </a:moveTo>
                    <a:cubicBezTo>
                      <a:pt x="30" y="9"/>
                      <a:pt x="27" y="9"/>
                      <a:pt x="25" y="8"/>
                    </a:cubicBezTo>
                    <a:cubicBezTo>
                      <a:pt x="30" y="11"/>
                      <a:pt x="45" y="7"/>
                      <a:pt x="50" y="8"/>
                    </a:cubicBezTo>
                    <a:cubicBezTo>
                      <a:pt x="50" y="5"/>
                      <a:pt x="48" y="5"/>
                      <a:pt x="46" y="6"/>
                    </a:cubicBezTo>
                    <a:cubicBezTo>
                      <a:pt x="52" y="4"/>
                      <a:pt x="67" y="0"/>
                      <a:pt x="69" y="9"/>
                    </a:cubicBezTo>
                    <a:cubicBezTo>
                      <a:pt x="45" y="11"/>
                      <a:pt x="19" y="15"/>
                      <a:pt x="0" y="10"/>
                    </a:cubicBezTo>
                    <a:cubicBezTo>
                      <a:pt x="7" y="9"/>
                      <a:pt x="19" y="5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7" name="Freeform 187"/>
              <p:cNvSpPr/>
              <p:nvPr/>
            </p:nvSpPr>
            <p:spPr bwMode="auto">
              <a:xfrm>
                <a:off x="1818" y="3655"/>
                <a:ext cx="71" cy="19"/>
              </a:xfrm>
              <a:custGeom>
                <a:avLst/>
                <a:gdLst>
                  <a:gd name="T0" fmla="*/ 30 w 30"/>
                  <a:gd name="T1" fmla="*/ 2 h 8"/>
                  <a:gd name="T2" fmla="*/ 0 w 30"/>
                  <a:gd name="T3" fmla="*/ 6 h 8"/>
                  <a:gd name="T4" fmla="*/ 17 w 30"/>
                  <a:gd name="T5" fmla="*/ 4 h 8"/>
                  <a:gd name="T6" fmla="*/ 15 w 30"/>
                  <a:gd name="T7" fmla="*/ 2 h 8"/>
                  <a:gd name="T8" fmla="*/ 30 w 3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">
                    <a:moveTo>
                      <a:pt x="30" y="2"/>
                    </a:moveTo>
                    <a:cubicBezTo>
                      <a:pt x="24" y="7"/>
                      <a:pt x="8" y="8"/>
                      <a:pt x="0" y="6"/>
                    </a:cubicBezTo>
                    <a:cubicBezTo>
                      <a:pt x="5" y="3"/>
                      <a:pt x="11" y="6"/>
                      <a:pt x="17" y="4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7" y="0"/>
                      <a:pt x="25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8" name="Freeform 188"/>
              <p:cNvSpPr/>
              <p:nvPr/>
            </p:nvSpPr>
            <p:spPr bwMode="auto">
              <a:xfrm>
                <a:off x="1139" y="3650"/>
                <a:ext cx="24" cy="12"/>
              </a:xfrm>
              <a:custGeom>
                <a:avLst/>
                <a:gdLst>
                  <a:gd name="T0" fmla="*/ 0 w 10"/>
                  <a:gd name="T1" fmla="*/ 4 h 5"/>
                  <a:gd name="T2" fmla="*/ 9 w 10"/>
                  <a:gd name="T3" fmla="*/ 3 h 5"/>
                  <a:gd name="T4" fmla="*/ 0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0" y="0"/>
                      <a:pt x="9" y="4"/>
                      <a:pt x="9" y="3"/>
                    </a:cubicBezTo>
                    <a:cubicBezTo>
                      <a:pt x="10" y="5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49" name="Freeform 189"/>
              <p:cNvSpPr/>
              <p:nvPr/>
            </p:nvSpPr>
            <p:spPr bwMode="auto">
              <a:xfrm>
                <a:off x="1167" y="3624"/>
                <a:ext cx="31" cy="10"/>
              </a:xfrm>
              <a:custGeom>
                <a:avLst/>
                <a:gdLst>
                  <a:gd name="T0" fmla="*/ 1 w 13"/>
                  <a:gd name="T1" fmla="*/ 4 h 4"/>
                  <a:gd name="T2" fmla="*/ 12 w 13"/>
                  <a:gd name="T3" fmla="*/ 1 h 4"/>
                  <a:gd name="T4" fmla="*/ 1 w 1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" y="4"/>
                    </a:moveTo>
                    <a:cubicBezTo>
                      <a:pt x="0" y="0"/>
                      <a:pt x="9" y="4"/>
                      <a:pt x="12" y="1"/>
                    </a:cubicBezTo>
                    <a:cubicBezTo>
                      <a:pt x="13" y="4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50" name="Freeform 190"/>
              <p:cNvSpPr/>
              <p:nvPr/>
            </p:nvSpPr>
            <p:spPr bwMode="auto">
              <a:xfrm>
                <a:off x="1118" y="3624"/>
                <a:ext cx="45" cy="14"/>
              </a:xfrm>
              <a:custGeom>
                <a:avLst/>
                <a:gdLst>
                  <a:gd name="T0" fmla="*/ 9 w 19"/>
                  <a:gd name="T1" fmla="*/ 1 h 6"/>
                  <a:gd name="T2" fmla="*/ 19 w 19"/>
                  <a:gd name="T3" fmla="*/ 2 h 6"/>
                  <a:gd name="T4" fmla="*/ 0 w 19"/>
                  <a:gd name="T5" fmla="*/ 4 h 6"/>
                  <a:gd name="T6" fmla="*/ 10 w 19"/>
                  <a:gd name="T7" fmla="*/ 0 h 6"/>
                  <a:gd name="T8" fmla="*/ 9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9" y="1"/>
                    </a:moveTo>
                    <a:cubicBezTo>
                      <a:pt x="13" y="3"/>
                      <a:pt x="15" y="2"/>
                      <a:pt x="19" y="2"/>
                    </a:cubicBezTo>
                    <a:cubicBezTo>
                      <a:pt x="15" y="6"/>
                      <a:pt x="8" y="3"/>
                      <a:pt x="0" y="4"/>
                    </a:cubicBezTo>
                    <a:cubicBezTo>
                      <a:pt x="2" y="0"/>
                      <a:pt x="8" y="5"/>
                      <a:pt x="10" y="0"/>
                    </a:cubicBezTo>
                    <a:cubicBezTo>
                      <a:pt x="12" y="1"/>
                      <a:pt x="10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51" name="Freeform 191"/>
              <p:cNvSpPr/>
              <p:nvPr/>
            </p:nvSpPr>
            <p:spPr bwMode="auto">
              <a:xfrm>
                <a:off x="718" y="3614"/>
                <a:ext cx="26" cy="8"/>
              </a:xfrm>
              <a:custGeom>
                <a:avLst/>
                <a:gdLst>
                  <a:gd name="T0" fmla="*/ 2 w 11"/>
                  <a:gd name="T1" fmla="*/ 3 h 3"/>
                  <a:gd name="T2" fmla="*/ 10 w 11"/>
                  <a:gd name="T3" fmla="*/ 0 h 3"/>
                  <a:gd name="T4" fmla="*/ 2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2" y="3"/>
                    </a:moveTo>
                    <a:cubicBezTo>
                      <a:pt x="0" y="2"/>
                      <a:pt x="9" y="2"/>
                      <a:pt x="10" y="0"/>
                    </a:cubicBezTo>
                    <a:cubicBezTo>
                      <a:pt x="11" y="2"/>
                      <a:pt x="5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52" name="Freeform 192"/>
              <p:cNvSpPr/>
              <p:nvPr/>
            </p:nvSpPr>
            <p:spPr bwMode="auto">
              <a:xfrm>
                <a:off x="583" y="3519"/>
                <a:ext cx="558" cy="55"/>
              </a:xfrm>
              <a:custGeom>
                <a:avLst/>
                <a:gdLst>
                  <a:gd name="T0" fmla="*/ 162 w 236"/>
                  <a:gd name="T1" fmla="*/ 10 h 23"/>
                  <a:gd name="T2" fmla="*/ 160 w 236"/>
                  <a:gd name="T3" fmla="*/ 14 h 23"/>
                  <a:gd name="T4" fmla="*/ 0 w 236"/>
                  <a:gd name="T5" fmla="*/ 23 h 23"/>
                  <a:gd name="T6" fmla="*/ 112 w 236"/>
                  <a:gd name="T7" fmla="*/ 12 h 23"/>
                  <a:gd name="T8" fmla="*/ 109 w 236"/>
                  <a:gd name="T9" fmla="*/ 11 h 23"/>
                  <a:gd name="T10" fmla="*/ 102 w 236"/>
                  <a:gd name="T11" fmla="*/ 13 h 23"/>
                  <a:gd name="T12" fmla="*/ 86 w 236"/>
                  <a:gd name="T13" fmla="*/ 11 h 23"/>
                  <a:gd name="T14" fmla="*/ 111 w 236"/>
                  <a:gd name="T15" fmla="*/ 11 h 23"/>
                  <a:gd name="T16" fmla="*/ 113 w 236"/>
                  <a:gd name="T17" fmla="*/ 13 h 23"/>
                  <a:gd name="T18" fmla="*/ 137 w 236"/>
                  <a:gd name="T19" fmla="*/ 12 h 23"/>
                  <a:gd name="T20" fmla="*/ 131 w 236"/>
                  <a:gd name="T21" fmla="*/ 10 h 23"/>
                  <a:gd name="T22" fmla="*/ 196 w 236"/>
                  <a:gd name="T23" fmla="*/ 8 h 23"/>
                  <a:gd name="T24" fmla="*/ 184 w 236"/>
                  <a:gd name="T25" fmla="*/ 7 h 23"/>
                  <a:gd name="T26" fmla="*/ 217 w 236"/>
                  <a:gd name="T27" fmla="*/ 4 h 23"/>
                  <a:gd name="T28" fmla="*/ 236 w 236"/>
                  <a:gd name="T29" fmla="*/ 7 h 23"/>
                  <a:gd name="T30" fmla="*/ 199 w 236"/>
                  <a:gd name="T31" fmla="*/ 13 h 23"/>
                  <a:gd name="T32" fmla="*/ 195 w 236"/>
                  <a:gd name="T33" fmla="*/ 10 h 23"/>
                  <a:gd name="T34" fmla="*/ 182 w 236"/>
                  <a:gd name="T35" fmla="*/ 11 h 23"/>
                  <a:gd name="T36" fmla="*/ 162 w 236"/>
                  <a:gd name="T37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23">
                    <a:moveTo>
                      <a:pt x="162" y="10"/>
                    </a:moveTo>
                    <a:cubicBezTo>
                      <a:pt x="159" y="10"/>
                      <a:pt x="162" y="12"/>
                      <a:pt x="160" y="14"/>
                    </a:cubicBezTo>
                    <a:cubicBezTo>
                      <a:pt x="114" y="13"/>
                      <a:pt x="53" y="22"/>
                      <a:pt x="0" y="23"/>
                    </a:cubicBezTo>
                    <a:cubicBezTo>
                      <a:pt x="32" y="17"/>
                      <a:pt x="81" y="19"/>
                      <a:pt x="112" y="12"/>
                    </a:cubicBezTo>
                    <a:cubicBezTo>
                      <a:pt x="112" y="9"/>
                      <a:pt x="109" y="15"/>
                      <a:pt x="109" y="11"/>
                    </a:cubicBezTo>
                    <a:cubicBezTo>
                      <a:pt x="105" y="11"/>
                      <a:pt x="105" y="13"/>
                      <a:pt x="102" y="13"/>
                    </a:cubicBezTo>
                    <a:cubicBezTo>
                      <a:pt x="96" y="12"/>
                      <a:pt x="64" y="13"/>
                      <a:pt x="86" y="11"/>
                    </a:cubicBezTo>
                    <a:cubicBezTo>
                      <a:pt x="92" y="10"/>
                      <a:pt x="101" y="11"/>
                      <a:pt x="111" y="11"/>
                    </a:cubicBezTo>
                    <a:cubicBezTo>
                      <a:pt x="113" y="10"/>
                      <a:pt x="113" y="12"/>
                      <a:pt x="113" y="13"/>
                    </a:cubicBezTo>
                    <a:cubicBezTo>
                      <a:pt x="125" y="14"/>
                      <a:pt x="128" y="12"/>
                      <a:pt x="137" y="12"/>
                    </a:cubicBezTo>
                    <a:cubicBezTo>
                      <a:pt x="137" y="7"/>
                      <a:pt x="133" y="11"/>
                      <a:pt x="131" y="10"/>
                    </a:cubicBezTo>
                    <a:cubicBezTo>
                      <a:pt x="151" y="4"/>
                      <a:pt x="173" y="11"/>
                      <a:pt x="196" y="8"/>
                    </a:cubicBezTo>
                    <a:cubicBezTo>
                      <a:pt x="194" y="5"/>
                      <a:pt x="187" y="6"/>
                      <a:pt x="184" y="7"/>
                    </a:cubicBezTo>
                    <a:cubicBezTo>
                      <a:pt x="190" y="0"/>
                      <a:pt x="212" y="14"/>
                      <a:pt x="217" y="4"/>
                    </a:cubicBezTo>
                    <a:cubicBezTo>
                      <a:pt x="225" y="6"/>
                      <a:pt x="229" y="5"/>
                      <a:pt x="236" y="7"/>
                    </a:cubicBezTo>
                    <a:cubicBezTo>
                      <a:pt x="224" y="11"/>
                      <a:pt x="207" y="5"/>
                      <a:pt x="199" y="13"/>
                    </a:cubicBezTo>
                    <a:cubicBezTo>
                      <a:pt x="200" y="8"/>
                      <a:pt x="197" y="11"/>
                      <a:pt x="195" y="10"/>
                    </a:cubicBezTo>
                    <a:cubicBezTo>
                      <a:pt x="192" y="15"/>
                      <a:pt x="188" y="10"/>
                      <a:pt x="182" y="11"/>
                    </a:cubicBezTo>
                    <a:cubicBezTo>
                      <a:pt x="185" y="13"/>
                      <a:pt x="163" y="17"/>
                      <a:pt x="16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53" name="Freeform 193"/>
              <p:cNvSpPr/>
              <p:nvPr/>
            </p:nvSpPr>
            <p:spPr bwMode="auto">
              <a:xfrm>
                <a:off x="843" y="3564"/>
                <a:ext cx="22" cy="10"/>
              </a:xfrm>
              <a:custGeom>
                <a:avLst/>
                <a:gdLst>
                  <a:gd name="T0" fmla="*/ 0 w 9"/>
                  <a:gd name="T1" fmla="*/ 3 h 4"/>
                  <a:gd name="T2" fmla="*/ 7 w 9"/>
                  <a:gd name="T3" fmla="*/ 0 h 4"/>
                  <a:gd name="T4" fmla="*/ 0 w 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3"/>
                    </a:moveTo>
                    <a:cubicBezTo>
                      <a:pt x="1" y="1"/>
                      <a:pt x="5" y="2"/>
                      <a:pt x="7" y="0"/>
                    </a:cubicBezTo>
                    <a:cubicBezTo>
                      <a:pt x="9" y="2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54" name="Freeform 194"/>
              <p:cNvSpPr/>
              <p:nvPr/>
            </p:nvSpPr>
            <p:spPr bwMode="auto">
              <a:xfrm>
                <a:off x="1312" y="3555"/>
                <a:ext cx="21" cy="12"/>
              </a:xfrm>
              <a:custGeom>
                <a:avLst/>
                <a:gdLst>
                  <a:gd name="T0" fmla="*/ 3 w 9"/>
                  <a:gd name="T1" fmla="*/ 5 h 5"/>
                  <a:gd name="T2" fmla="*/ 2 w 9"/>
                  <a:gd name="T3" fmla="*/ 0 h 5"/>
                  <a:gd name="T4" fmla="*/ 7 w 9"/>
                  <a:gd name="T5" fmla="*/ 0 h 5"/>
                  <a:gd name="T6" fmla="*/ 3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cubicBezTo>
                      <a:pt x="0" y="4"/>
                      <a:pt x="0" y="2"/>
                      <a:pt x="2" y="0"/>
                    </a:cubicBezTo>
                    <a:cubicBezTo>
                      <a:pt x="4" y="0"/>
                      <a:pt x="5" y="2"/>
                      <a:pt x="7" y="0"/>
                    </a:cubicBezTo>
                    <a:cubicBezTo>
                      <a:pt x="9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55" name="Freeform 195"/>
              <p:cNvSpPr/>
              <p:nvPr/>
            </p:nvSpPr>
            <p:spPr bwMode="auto">
              <a:xfrm>
                <a:off x="1167" y="3543"/>
                <a:ext cx="41" cy="7"/>
              </a:xfrm>
              <a:custGeom>
                <a:avLst/>
                <a:gdLst>
                  <a:gd name="T0" fmla="*/ 1 w 17"/>
                  <a:gd name="T1" fmla="*/ 3 h 3"/>
                  <a:gd name="T2" fmla="*/ 1 w 17"/>
                  <a:gd name="T3" fmla="*/ 1 h 3"/>
                  <a:gd name="T4" fmla="*/ 1 w 1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0" y="3"/>
                      <a:pt x="2" y="2"/>
                      <a:pt x="1" y="1"/>
                    </a:cubicBezTo>
                    <a:cubicBezTo>
                      <a:pt x="17" y="1"/>
                      <a:pt x="1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56" name="Freeform 196"/>
              <p:cNvSpPr/>
              <p:nvPr/>
            </p:nvSpPr>
            <p:spPr bwMode="auto">
              <a:xfrm>
                <a:off x="1103" y="3538"/>
                <a:ext cx="24" cy="15"/>
              </a:xfrm>
              <a:custGeom>
                <a:avLst/>
                <a:gdLst>
                  <a:gd name="T0" fmla="*/ 0 w 10"/>
                  <a:gd name="T1" fmla="*/ 3 h 6"/>
                  <a:gd name="T2" fmla="*/ 10 w 10"/>
                  <a:gd name="T3" fmla="*/ 3 h 6"/>
                  <a:gd name="T4" fmla="*/ 0 w 10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cubicBezTo>
                      <a:pt x="2" y="0"/>
                      <a:pt x="8" y="5"/>
                      <a:pt x="10" y="3"/>
                    </a:cubicBezTo>
                    <a:cubicBezTo>
                      <a:pt x="10" y="6"/>
                      <a:pt x="4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57" name="Freeform 197"/>
              <p:cNvSpPr/>
              <p:nvPr/>
            </p:nvSpPr>
            <p:spPr bwMode="auto">
              <a:xfrm>
                <a:off x="794" y="3500"/>
                <a:ext cx="14" cy="12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2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5"/>
                      <a:pt x="2" y="2"/>
                      <a:pt x="0" y="2"/>
                    </a:cubicBezTo>
                    <a:cubicBezTo>
                      <a:pt x="2" y="1"/>
                      <a:pt x="3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58" name="Freeform 198"/>
              <p:cNvSpPr/>
              <p:nvPr/>
            </p:nvSpPr>
            <p:spPr bwMode="auto">
              <a:xfrm>
                <a:off x="867" y="3486"/>
                <a:ext cx="26" cy="17"/>
              </a:xfrm>
              <a:custGeom>
                <a:avLst/>
                <a:gdLst>
                  <a:gd name="T0" fmla="*/ 1 w 11"/>
                  <a:gd name="T1" fmla="*/ 1 h 7"/>
                  <a:gd name="T2" fmla="*/ 9 w 11"/>
                  <a:gd name="T3" fmla="*/ 1 h 7"/>
                  <a:gd name="T4" fmla="*/ 1 w 11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" y="1"/>
                    </a:moveTo>
                    <a:cubicBezTo>
                      <a:pt x="4" y="0"/>
                      <a:pt x="7" y="4"/>
                      <a:pt x="9" y="1"/>
                    </a:cubicBezTo>
                    <a:cubicBezTo>
                      <a:pt x="11" y="3"/>
                      <a:pt x="0" y="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71" name="Freeform 199"/>
              <p:cNvSpPr/>
              <p:nvPr/>
            </p:nvSpPr>
            <p:spPr bwMode="auto">
              <a:xfrm>
                <a:off x="1023" y="3476"/>
                <a:ext cx="31" cy="10"/>
              </a:xfrm>
              <a:custGeom>
                <a:avLst/>
                <a:gdLst>
                  <a:gd name="T0" fmla="*/ 4 w 13"/>
                  <a:gd name="T1" fmla="*/ 0 h 4"/>
                  <a:gd name="T2" fmla="*/ 5 w 13"/>
                  <a:gd name="T3" fmla="*/ 2 h 4"/>
                  <a:gd name="T4" fmla="*/ 11 w 13"/>
                  <a:gd name="T5" fmla="*/ 1 h 4"/>
                  <a:gd name="T6" fmla="*/ 4 w 1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4" y="0"/>
                    </a:moveTo>
                    <a:cubicBezTo>
                      <a:pt x="5" y="0"/>
                      <a:pt x="5" y="1"/>
                      <a:pt x="5" y="2"/>
                    </a:cubicBezTo>
                    <a:cubicBezTo>
                      <a:pt x="8" y="2"/>
                      <a:pt x="8" y="0"/>
                      <a:pt x="11" y="1"/>
                    </a:cubicBezTo>
                    <a:cubicBezTo>
                      <a:pt x="13" y="2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72" name="Freeform 200"/>
              <p:cNvSpPr/>
              <p:nvPr/>
            </p:nvSpPr>
            <p:spPr bwMode="auto">
              <a:xfrm>
                <a:off x="1170" y="3476"/>
                <a:ext cx="19" cy="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1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7" y="2"/>
                      <a:pt x="2" y="2"/>
                      <a:pt x="0" y="1"/>
                    </a:cubicBezTo>
                    <a:cubicBezTo>
                      <a:pt x="1" y="0"/>
                      <a:pt x="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73" name="Freeform 201"/>
              <p:cNvSpPr/>
              <p:nvPr/>
            </p:nvSpPr>
            <p:spPr bwMode="auto">
              <a:xfrm>
                <a:off x="621" y="3436"/>
                <a:ext cx="21" cy="7"/>
              </a:xfrm>
              <a:custGeom>
                <a:avLst/>
                <a:gdLst>
                  <a:gd name="T0" fmla="*/ 0 w 9"/>
                  <a:gd name="T1" fmla="*/ 3 h 3"/>
                  <a:gd name="T2" fmla="*/ 9 w 9"/>
                  <a:gd name="T3" fmla="*/ 0 h 3"/>
                  <a:gd name="T4" fmla="*/ 0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3" y="1"/>
                      <a:pt x="6" y="1"/>
                      <a:pt x="9" y="0"/>
                    </a:cubicBezTo>
                    <a:cubicBezTo>
                      <a:pt x="7" y="3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74" name="Freeform 202"/>
              <p:cNvSpPr/>
              <p:nvPr/>
            </p:nvSpPr>
            <p:spPr bwMode="auto">
              <a:xfrm>
                <a:off x="853" y="3381"/>
                <a:ext cx="14" cy="14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3 h 6"/>
                  <a:gd name="T4" fmla="*/ 4 w 6"/>
                  <a:gd name="T5" fmla="*/ 0 h 6"/>
                  <a:gd name="T6" fmla="*/ 5 w 6"/>
                  <a:gd name="T7" fmla="*/ 4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1" y="3"/>
                      <a:pt x="4" y="3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6" y="1"/>
                      <a:pt x="5" y="3"/>
                      <a:pt x="5" y="4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75" name="Freeform 203"/>
              <p:cNvSpPr/>
              <p:nvPr/>
            </p:nvSpPr>
            <p:spPr bwMode="auto">
              <a:xfrm>
                <a:off x="4233" y="3367"/>
                <a:ext cx="60" cy="14"/>
              </a:xfrm>
              <a:custGeom>
                <a:avLst/>
                <a:gdLst>
                  <a:gd name="T0" fmla="*/ 0 w 25"/>
                  <a:gd name="T1" fmla="*/ 3 h 6"/>
                  <a:gd name="T2" fmla="*/ 25 w 25"/>
                  <a:gd name="T3" fmla="*/ 1 h 6"/>
                  <a:gd name="T4" fmla="*/ 22 w 25"/>
                  <a:gd name="T5" fmla="*/ 6 h 6"/>
                  <a:gd name="T6" fmla="*/ 0 w 25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0" y="3"/>
                    </a:moveTo>
                    <a:cubicBezTo>
                      <a:pt x="7" y="0"/>
                      <a:pt x="16" y="2"/>
                      <a:pt x="25" y="1"/>
                    </a:cubicBezTo>
                    <a:cubicBezTo>
                      <a:pt x="25" y="4"/>
                      <a:pt x="22" y="3"/>
                      <a:pt x="22" y="6"/>
                    </a:cubicBezTo>
                    <a:cubicBezTo>
                      <a:pt x="18" y="0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276" name="Freeform 204"/>
              <p:cNvSpPr/>
              <p:nvPr/>
            </p:nvSpPr>
            <p:spPr bwMode="auto">
              <a:xfrm>
                <a:off x="138" y="3364"/>
                <a:ext cx="14" cy="15"/>
              </a:xfrm>
              <a:custGeom>
                <a:avLst/>
                <a:gdLst>
                  <a:gd name="T0" fmla="*/ 3 w 6"/>
                  <a:gd name="T1" fmla="*/ 4 h 6"/>
                  <a:gd name="T2" fmla="*/ 5 w 6"/>
                  <a:gd name="T3" fmla="*/ 4 h 6"/>
                  <a:gd name="T4" fmla="*/ 0 w 6"/>
                  <a:gd name="T5" fmla="*/ 4 h 6"/>
                  <a:gd name="T6" fmla="*/ 6 w 6"/>
                  <a:gd name="T7" fmla="*/ 2 h 6"/>
                  <a:gd name="T8" fmla="*/ 3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4"/>
                    </a:moveTo>
                    <a:cubicBezTo>
                      <a:pt x="3" y="4"/>
                      <a:pt x="4" y="4"/>
                      <a:pt x="5" y="4"/>
                    </a:cubicBezTo>
                    <a:cubicBezTo>
                      <a:pt x="3" y="0"/>
                      <a:pt x="2" y="6"/>
                      <a:pt x="0" y="4"/>
                    </a:cubicBezTo>
                    <a:cubicBezTo>
                      <a:pt x="1" y="2"/>
                      <a:pt x="3" y="1"/>
                      <a:pt x="6" y="2"/>
                    </a:cubicBezTo>
                    <a:cubicBezTo>
                      <a:pt x="6" y="3"/>
                      <a:pt x="5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</p:grpSp>
        <p:sp>
          <p:nvSpPr>
            <p:cNvPr id="27" name="Freeform 206"/>
            <p:cNvSpPr/>
            <p:nvPr/>
          </p:nvSpPr>
          <p:spPr bwMode="auto">
            <a:xfrm>
              <a:off x="1222375" y="5322888"/>
              <a:ext cx="55563" cy="25400"/>
            </a:xfrm>
            <a:custGeom>
              <a:avLst/>
              <a:gdLst>
                <a:gd name="T0" fmla="*/ 5 w 15"/>
                <a:gd name="T1" fmla="*/ 7 h 7"/>
                <a:gd name="T2" fmla="*/ 8 w 15"/>
                <a:gd name="T3" fmla="*/ 6 h 7"/>
                <a:gd name="T4" fmla="*/ 1 w 15"/>
                <a:gd name="T5" fmla="*/ 3 h 7"/>
                <a:gd name="T6" fmla="*/ 12 w 15"/>
                <a:gd name="T7" fmla="*/ 3 h 7"/>
                <a:gd name="T8" fmla="*/ 10 w 15"/>
                <a:gd name="T9" fmla="*/ 5 h 7"/>
                <a:gd name="T10" fmla="*/ 5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5" y="7"/>
                  </a:moveTo>
                  <a:cubicBezTo>
                    <a:pt x="5" y="5"/>
                    <a:pt x="7" y="6"/>
                    <a:pt x="8" y="6"/>
                  </a:cubicBezTo>
                  <a:cubicBezTo>
                    <a:pt x="5" y="5"/>
                    <a:pt x="5" y="2"/>
                    <a:pt x="1" y="3"/>
                  </a:cubicBezTo>
                  <a:cubicBezTo>
                    <a:pt x="0" y="1"/>
                    <a:pt x="10" y="0"/>
                    <a:pt x="12" y="3"/>
                  </a:cubicBezTo>
                  <a:cubicBezTo>
                    <a:pt x="15" y="4"/>
                    <a:pt x="6" y="2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8" name="Freeform 207"/>
            <p:cNvSpPr/>
            <p:nvPr/>
          </p:nvSpPr>
          <p:spPr bwMode="auto">
            <a:xfrm>
              <a:off x="1101725" y="5334000"/>
              <a:ext cx="30163" cy="14288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1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2" y="1"/>
                    <a:pt x="4" y="0"/>
                    <a:pt x="8" y="1"/>
                  </a:cubicBezTo>
                  <a:cubicBezTo>
                    <a:pt x="7" y="3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" name="Freeform 208"/>
            <p:cNvSpPr/>
            <p:nvPr/>
          </p:nvSpPr>
          <p:spPr bwMode="auto">
            <a:xfrm>
              <a:off x="1473200" y="5291138"/>
              <a:ext cx="98425" cy="42863"/>
            </a:xfrm>
            <a:custGeom>
              <a:avLst/>
              <a:gdLst>
                <a:gd name="T0" fmla="*/ 21 w 26"/>
                <a:gd name="T1" fmla="*/ 5 h 11"/>
                <a:gd name="T2" fmla="*/ 17 w 26"/>
                <a:gd name="T3" fmla="*/ 10 h 11"/>
                <a:gd name="T4" fmla="*/ 6 w 26"/>
                <a:gd name="T5" fmla="*/ 10 h 11"/>
                <a:gd name="T6" fmla="*/ 0 w 26"/>
                <a:gd name="T7" fmla="*/ 10 h 11"/>
                <a:gd name="T8" fmla="*/ 0 w 26"/>
                <a:gd name="T9" fmla="*/ 8 h 11"/>
                <a:gd name="T10" fmla="*/ 13 w 26"/>
                <a:gd name="T11" fmla="*/ 8 h 11"/>
                <a:gd name="T12" fmla="*/ 21 w 26"/>
                <a:gd name="T13" fmla="*/ 3 h 11"/>
                <a:gd name="T14" fmla="*/ 25 w 26"/>
                <a:gd name="T15" fmla="*/ 4 h 11"/>
                <a:gd name="T16" fmla="*/ 25 w 26"/>
                <a:gd name="T17" fmla="*/ 8 h 11"/>
                <a:gd name="T18" fmla="*/ 21 w 26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1" y="5"/>
                  </a:moveTo>
                  <a:cubicBezTo>
                    <a:pt x="17" y="5"/>
                    <a:pt x="16" y="7"/>
                    <a:pt x="17" y="10"/>
                  </a:cubicBezTo>
                  <a:cubicBezTo>
                    <a:pt x="15" y="8"/>
                    <a:pt x="11" y="11"/>
                    <a:pt x="6" y="10"/>
                  </a:cubicBezTo>
                  <a:cubicBezTo>
                    <a:pt x="10" y="6"/>
                    <a:pt x="3" y="10"/>
                    <a:pt x="0" y="10"/>
                  </a:cubicBezTo>
                  <a:cubicBezTo>
                    <a:pt x="0" y="9"/>
                    <a:pt x="2" y="8"/>
                    <a:pt x="0" y="8"/>
                  </a:cubicBezTo>
                  <a:cubicBezTo>
                    <a:pt x="1" y="5"/>
                    <a:pt x="14" y="6"/>
                    <a:pt x="13" y="8"/>
                  </a:cubicBezTo>
                  <a:cubicBezTo>
                    <a:pt x="15" y="7"/>
                    <a:pt x="21" y="3"/>
                    <a:pt x="21" y="3"/>
                  </a:cubicBezTo>
                  <a:cubicBezTo>
                    <a:pt x="22" y="0"/>
                    <a:pt x="22" y="5"/>
                    <a:pt x="25" y="4"/>
                  </a:cubicBezTo>
                  <a:cubicBezTo>
                    <a:pt x="26" y="6"/>
                    <a:pt x="22" y="8"/>
                    <a:pt x="25" y="8"/>
                  </a:cubicBezTo>
                  <a:cubicBezTo>
                    <a:pt x="24" y="10"/>
                    <a:pt x="19" y="6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" name="Freeform 209"/>
            <p:cNvSpPr/>
            <p:nvPr/>
          </p:nvSpPr>
          <p:spPr bwMode="auto">
            <a:xfrm>
              <a:off x="490537" y="5307013"/>
              <a:ext cx="74613" cy="15875"/>
            </a:xfrm>
            <a:custGeom>
              <a:avLst/>
              <a:gdLst>
                <a:gd name="T0" fmla="*/ 20 w 20"/>
                <a:gd name="T1" fmla="*/ 2 h 4"/>
                <a:gd name="T2" fmla="*/ 0 w 20"/>
                <a:gd name="T3" fmla="*/ 3 h 4"/>
                <a:gd name="T4" fmla="*/ 20 w 2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20" y="2"/>
                  </a:moveTo>
                  <a:cubicBezTo>
                    <a:pt x="15" y="4"/>
                    <a:pt x="8" y="4"/>
                    <a:pt x="0" y="3"/>
                  </a:cubicBezTo>
                  <a:cubicBezTo>
                    <a:pt x="7" y="2"/>
                    <a:pt x="11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1" name="Freeform 210"/>
            <p:cNvSpPr/>
            <p:nvPr/>
          </p:nvSpPr>
          <p:spPr bwMode="auto">
            <a:xfrm>
              <a:off x="342900" y="5295900"/>
              <a:ext cx="147638" cy="26988"/>
            </a:xfrm>
            <a:custGeom>
              <a:avLst/>
              <a:gdLst>
                <a:gd name="T0" fmla="*/ 36 w 39"/>
                <a:gd name="T1" fmla="*/ 3 h 7"/>
                <a:gd name="T2" fmla="*/ 31 w 39"/>
                <a:gd name="T3" fmla="*/ 7 h 7"/>
                <a:gd name="T4" fmla="*/ 0 w 39"/>
                <a:gd name="T5" fmla="*/ 5 h 7"/>
                <a:gd name="T6" fmla="*/ 37 w 39"/>
                <a:gd name="T7" fmla="*/ 3 h 7"/>
                <a:gd name="T8" fmla="*/ 36 w 3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">
                  <a:moveTo>
                    <a:pt x="36" y="3"/>
                  </a:moveTo>
                  <a:cubicBezTo>
                    <a:pt x="32" y="2"/>
                    <a:pt x="32" y="5"/>
                    <a:pt x="31" y="7"/>
                  </a:cubicBezTo>
                  <a:cubicBezTo>
                    <a:pt x="20" y="4"/>
                    <a:pt x="10" y="3"/>
                    <a:pt x="0" y="5"/>
                  </a:cubicBezTo>
                  <a:cubicBezTo>
                    <a:pt x="12" y="0"/>
                    <a:pt x="22" y="1"/>
                    <a:pt x="37" y="3"/>
                  </a:cubicBezTo>
                  <a:cubicBezTo>
                    <a:pt x="39" y="4"/>
                    <a:pt x="36" y="5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2" name="Freeform 211"/>
            <p:cNvSpPr/>
            <p:nvPr/>
          </p:nvSpPr>
          <p:spPr bwMode="auto">
            <a:xfrm>
              <a:off x="1282700" y="5299075"/>
              <a:ext cx="52388" cy="19050"/>
            </a:xfrm>
            <a:custGeom>
              <a:avLst/>
              <a:gdLst>
                <a:gd name="T0" fmla="*/ 0 w 14"/>
                <a:gd name="T1" fmla="*/ 4 h 5"/>
                <a:gd name="T2" fmla="*/ 14 w 14"/>
                <a:gd name="T3" fmla="*/ 1 h 5"/>
                <a:gd name="T4" fmla="*/ 0 w 1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cubicBezTo>
                    <a:pt x="1" y="0"/>
                    <a:pt x="10" y="1"/>
                    <a:pt x="14" y="1"/>
                  </a:cubicBezTo>
                  <a:cubicBezTo>
                    <a:pt x="10" y="5"/>
                    <a:pt x="4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3" name="Freeform 212"/>
            <p:cNvSpPr/>
            <p:nvPr/>
          </p:nvSpPr>
          <p:spPr bwMode="auto">
            <a:xfrm>
              <a:off x="661987" y="5246688"/>
              <a:ext cx="222250" cy="22225"/>
            </a:xfrm>
            <a:custGeom>
              <a:avLst/>
              <a:gdLst>
                <a:gd name="T0" fmla="*/ 59 w 59"/>
                <a:gd name="T1" fmla="*/ 2 h 6"/>
                <a:gd name="T2" fmla="*/ 0 w 59"/>
                <a:gd name="T3" fmla="*/ 2 h 6"/>
                <a:gd name="T4" fmla="*/ 59 w 5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6">
                  <a:moveTo>
                    <a:pt x="59" y="2"/>
                  </a:moveTo>
                  <a:cubicBezTo>
                    <a:pt x="46" y="6"/>
                    <a:pt x="17" y="3"/>
                    <a:pt x="0" y="2"/>
                  </a:cubicBezTo>
                  <a:cubicBezTo>
                    <a:pt x="17" y="0"/>
                    <a:pt x="34" y="2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4" name="Freeform 213"/>
            <p:cNvSpPr/>
            <p:nvPr/>
          </p:nvSpPr>
          <p:spPr bwMode="auto">
            <a:xfrm>
              <a:off x="419100" y="5205413"/>
              <a:ext cx="85725" cy="30163"/>
            </a:xfrm>
            <a:custGeom>
              <a:avLst/>
              <a:gdLst>
                <a:gd name="T0" fmla="*/ 23 w 23"/>
                <a:gd name="T1" fmla="*/ 3 h 8"/>
                <a:gd name="T2" fmla="*/ 0 w 23"/>
                <a:gd name="T3" fmla="*/ 2 h 8"/>
                <a:gd name="T4" fmla="*/ 23 w 23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5" y="8"/>
                    <a:pt x="7" y="2"/>
                    <a:pt x="0" y="2"/>
                  </a:cubicBezTo>
                  <a:cubicBezTo>
                    <a:pt x="5" y="0"/>
                    <a:pt x="17" y="4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9" name="Freeform 214"/>
            <p:cNvSpPr/>
            <p:nvPr/>
          </p:nvSpPr>
          <p:spPr bwMode="auto">
            <a:xfrm>
              <a:off x="136525" y="5129213"/>
              <a:ext cx="41275" cy="30163"/>
            </a:xfrm>
            <a:custGeom>
              <a:avLst/>
              <a:gdLst>
                <a:gd name="T0" fmla="*/ 0 w 11"/>
                <a:gd name="T1" fmla="*/ 7 h 8"/>
                <a:gd name="T2" fmla="*/ 10 w 11"/>
                <a:gd name="T3" fmla="*/ 4 h 8"/>
                <a:gd name="T4" fmla="*/ 0 w 11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2" y="0"/>
                    <a:pt x="8" y="8"/>
                    <a:pt x="10" y="4"/>
                  </a:cubicBezTo>
                  <a:cubicBezTo>
                    <a:pt x="11" y="6"/>
                    <a:pt x="5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0" name="Freeform 215"/>
            <p:cNvSpPr/>
            <p:nvPr/>
          </p:nvSpPr>
          <p:spPr bwMode="auto">
            <a:xfrm>
              <a:off x="268287" y="5132388"/>
              <a:ext cx="30163" cy="15875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1 h 4"/>
                <a:gd name="T4" fmla="*/ 8 w 8"/>
                <a:gd name="T5" fmla="*/ 3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1" y="0"/>
                    <a:pt x="4" y="3"/>
                    <a:pt x="8" y="1"/>
                  </a:cubicBezTo>
                  <a:cubicBezTo>
                    <a:pt x="8" y="2"/>
                    <a:pt x="7" y="3"/>
                    <a:pt x="8" y="3"/>
                  </a:cubicBezTo>
                  <a:cubicBezTo>
                    <a:pt x="7" y="4"/>
                    <a:pt x="2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1" name="Freeform 216"/>
            <p:cNvSpPr/>
            <p:nvPr/>
          </p:nvSpPr>
          <p:spPr bwMode="auto">
            <a:xfrm>
              <a:off x="219075" y="5132388"/>
              <a:ext cx="38100" cy="26988"/>
            </a:xfrm>
            <a:custGeom>
              <a:avLst/>
              <a:gdLst>
                <a:gd name="T0" fmla="*/ 10 w 10"/>
                <a:gd name="T1" fmla="*/ 2 h 7"/>
                <a:gd name="T2" fmla="*/ 10 w 10"/>
                <a:gd name="T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cubicBezTo>
                    <a:pt x="5" y="7"/>
                    <a:pt x="0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2" name="Freeform 217"/>
            <p:cNvSpPr/>
            <p:nvPr/>
          </p:nvSpPr>
          <p:spPr bwMode="auto">
            <a:xfrm>
              <a:off x="-141288" y="5076825"/>
              <a:ext cx="131763" cy="19050"/>
            </a:xfrm>
            <a:custGeom>
              <a:avLst/>
              <a:gdLst>
                <a:gd name="T0" fmla="*/ 0 w 35"/>
                <a:gd name="T1" fmla="*/ 4 h 5"/>
                <a:gd name="T2" fmla="*/ 35 w 35"/>
                <a:gd name="T3" fmla="*/ 2 h 5"/>
                <a:gd name="T4" fmla="*/ 0 w 3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5">
                  <a:moveTo>
                    <a:pt x="0" y="4"/>
                  </a:moveTo>
                  <a:cubicBezTo>
                    <a:pt x="11" y="0"/>
                    <a:pt x="27" y="4"/>
                    <a:pt x="35" y="2"/>
                  </a:cubicBezTo>
                  <a:cubicBezTo>
                    <a:pt x="24" y="5"/>
                    <a:pt x="1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3" name="Freeform 218"/>
            <p:cNvSpPr/>
            <p:nvPr/>
          </p:nvSpPr>
          <p:spPr bwMode="auto">
            <a:xfrm>
              <a:off x="790575" y="5072063"/>
              <a:ext cx="52388" cy="15875"/>
            </a:xfrm>
            <a:custGeom>
              <a:avLst/>
              <a:gdLst>
                <a:gd name="T0" fmla="*/ 0 w 14"/>
                <a:gd name="T1" fmla="*/ 3 h 4"/>
                <a:gd name="T2" fmla="*/ 2 w 14"/>
                <a:gd name="T3" fmla="*/ 1 h 4"/>
                <a:gd name="T4" fmla="*/ 14 w 14"/>
                <a:gd name="T5" fmla="*/ 1 h 4"/>
                <a:gd name="T6" fmla="*/ 0 w 1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3"/>
                  </a:moveTo>
                  <a:cubicBezTo>
                    <a:pt x="1" y="3"/>
                    <a:pt x="2" y="2"/>
                    <a:pt x="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4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4" name="Freeform 219"/>
            <p:cNvSpPr/>
            <p:nvPr/>
          </p:nvSpPr>
          <p:spPr bwMode="auto">
            <a:xfrm>
              <a:off x="260350" y="5068888"/>
              <a:ext cx="34925" cy="19050"/>
            </a:xfrm>
            <a:custGeom>
              <a:avLst/>
              <a:gdLst>
                <a:gd name="T0" fmla="*/ 9 w 9"/>
                <a:gd name="T1" fmla="*/ 3 h 5"/>
                <a:gd name="T2" fmla="*/ 0 w 9"/>
                <a:gd name="T3" fmla="*/ 3 h 5"/>
                <a:gd name="T4" fmla="*/ 9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5"/>
                    <a:pt x="3" y="4"/>
                    <a:pt x="0" y="3"/>
                  </a:cubicBezTo>
                  <a:cubicBezTo>
                    <a:pt x="0" y="2"/>
                    <a:pt x="5" y="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5" name="Freeform 220"/>
            <p:cNvSpPr/>
            <p:nvPr/>
          </p:nvSpPr>
          <p:spPr bwMode="auto">
            <a:xfrm>
              <a:off x="639762" y="5019675"/>
              <a:ext cx="112713" cy="22225"/>
            </a:xfrm>
            <a:custGeom>
              <a:avLst/>
              <a:gdLst>
                <a:gd name="T0" fmla="*/ 28 w 30"/>
                <a:gd name="T1" fmla="*/ 0 h 6"/>
                <a:gd name="T2" fmla="*/ 23 w 30"/>
                <a:gd name="T3" fmla="*/ 2 h 6"/>
                <a:gd name="T4" fmla="*/ 28 w 3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">
                  <a:moveTo>
                    <a:pt x="28" y="0"/>
                  </a:moveTo>
                  <a:cubicBezTo>
                    <a:pt x="30" y="6"/>
                    <a:pt x="0" y="3"/>
                    <a:pt x="23" y="2"/>
                  </a:cubicBezTo>
                  <a:cubicBezTo>
                    <a:pt x="26" y="2"/>
                    <a:pt x="25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6" name="Freeform 221"/>
            <p:cNvSpPr/>
            <p:nvPr/>
          </p:nvSpPr>
          <p:spPr bwMode="auto">
            <a:xfrm>
              <a:off x="1593850" y="5008563"/>
              <a:ext cx="41275" cy="14288"/>
            </a:xfrm>
            <a:custGeom>
              <a:avLst/>
              <a:gdLst>
                <a:gd name="T0" fmla="*/ 6 w 11"/>
                <a:gd name="T1" fmla="*/ 3 h 4"/>
                <a:gd name="T2" fmla="*/ 0 w 11"/>
                <a:gd name="T3" fmla="*/ 3 h 4"/>
                <a:gd name="T4" fmla="*/ 0 w 11"/>
                <a:gd name="T5" fmla="*/ 1 h 4"/>
                <a:gd name="T6" fmla="*/ 8 w 11"/>
                <a:gd name="T7" fmla="*/ 0 h 4"/>
                <a:gd name="T8" fmla="*/ 6 w 1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3"/>
                  </a:moveTo>
                  <a:cubicBezTo>
                    <a:pt x="2" y="3"/>
                    <a:pt x="3" y="4"/>
                    <a:pt x="0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5" y="2"/>
                    <a:pt x="8" y="0"/>
                  </a:cubicBezTo>
                  <a:cubicBezTo>
                    <a:pt x="11" y="2"/>
                    <a:pt x="4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7" name="Freeform 222"/>
            <p:cNvSpPr/>
            <p:nvPr/>
          </p:nvSpPr>
          <p:spPr bwMode="auto">
            <a:xfrm>
              <a:off x="419100" y="5011738"/>
              <a:ext cx="41275" cy="11113"/>
            </a:xfrm>
            <a:custGeom>
              <a:avLst/>
              <a:gdLst>
                <a:gd name="T0" fmla="*/ 0 w 11"/>
                <a:gd name="T1" fmla="*/ 2 h 3"/>
                <a:gd name="T2" fmla="*/ 10 w 11"/>
                <a:gd name="T3" fmla="*/ 0 h 3"/>
                <a:gd name="T4" fmla="*/ 0 w 1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4" y="0"/>
                    <a:pt x="5" y="2"/>
                    <a:pt x="10" y="0"/>
                  </a:cubicBezTo>
                  <a:cubicBezTo>
                    <a:pt x="11" y="2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8" name="Freeform 223"/>
            <p:cNvSpPr/>
            <p:nvPr/>
          </p:nvSpPr>
          <p:spPr bwMode="auto">
            <a:xfrm>
              <a:off x="1131887" y="4986338"/>
              <a:ext cx="33338" cy="22225"/>
            </a:xfrm>
            <a:custGeom>
              <a:avLst/>
              <a:gdLst>
                <a:gd name="T0" fmla="*/ 0 w 9"/>
                <a:gd name="T1" fmla="*/ 6 h 6"/>
                <a:gd name="T2" fmla="*/ 6 w 9"/>
                <a:gd name="T3" fmla="*/ 1 h 6"/>
                <a:gd name="T4" fmla="*/ 8 w 9"/>
                <a:gd name="T5" fmla="*/ 4 h 6"/>
                <a:gd name="T6" fmla="*/ 0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1" y="3"/>
                    <a:pt x="6" y="4"/>
                    <a:pt x="6" y="1"/>
                  </a:cubicBezTo>
                  <a:cubicBezTo>
                    <a:pt x="9" y="0"/>
                    <a:pt x="6" y="5"/>
                    <a:pt x="8" y="4"/>
                  </a:cubicBezTo>
                  <a:cubicBezTo>
                    <a:pt x="6" y="5"/>
                    <a:pt x="3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49" name="Freeform 224"/>
            <p:cNvSpPr/>
            <p:nvPr/>
          </p:nvSpPr>
          <p:spPr bwMode="auto">
            <a:xfrm>
              <a:off x="449262" y="4937125"/>
              <a:ext cx="33338" cy="14288"/>
            </a:xfrm>
            <a:custGeom>
              <a:avLst/>
              <a:gdLst>
                <a:gd name="T0" fmla="*/ 1 w 9"/>
                <a:gd name="T1" fmla="*/ 2 h 4"/>
                <a:gd name="T2" fmla="*/ 9 w 9"/>
                <a:gd name="T3" fmla="*/ 1 h 4"/>
                <a:gd name="T4" fmla="*/ 1 w 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1" y="2"/>
                  </a:moveTo>
                  <a:cubicBezTo>
                    <a:pt x="0" y="0"/>
                    <a:pt x="6" y="2"/>
                    <a:pt x="9" y="1"/>
                  </a:cubicBezTo>
                  <a:cubicBezTo>
                    <a:pt x="6" y="4"/>
                    <a:pt x="6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0" name="Freeform 225"/>
            <p:cNvSpPr/>
            <p:nvPr/>
          </p:nvSpPr>
          <p:spPr bwMode="auto">
            <a:xfrm>
              <a:off x="1620837" y="4833938"/>
              <a:ext cx="77788" cy="12700"/>
            </a:xfrm>
            <a:custGeom>
              <a:avLst/>
              <a:gdLst>
                <a:gd name="T0" fmla="*/ 0 w 21"/>
                <a:gd name="T1" fmla="*/ 3 h 3"/>
                <a:gd name="T2" fmla="*/ 16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cubicBezTo>
                    <a:pt x="4" y="0"/>
                    <a:pt x="11" y="0"/>
                    <a:pt x="16" y="0"/>
                  </a:cubicBezTo>
                  <a:cubicBezTo>
                    <a:pt x="21" y="1"/>
                    <a:pt x="6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1" name="Freeform 226"/>
            <p:cNvSpPr/>
            <p:nvPr/>
          </p:nvSpPr>
          <p:spPr bwMode="auto">
            <a:xfrm>
              <a:off x="1244600" y="4822825"/>
              <a:ext cx="41275" cy="19050"/>
            </a:xfrm>
            <a:custGeom>
              <a:avLst/>
              <a:gdLst>
                <a:gd name="T0" fmla="*/ 11 w 11"/>
                <a:gd name="T1" fmla="*/ 0 h 5"/>
                <a:gd name="T2" fmla="*/ 11 w 11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4" y="5"/>
                    <a:pt x="0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2" name="Freeform 227"/>
            <p:cNvSpPr/>
            <p:nvPr/>
          </p:nvSpPr>
          <p:spPr bwMode="auto">
            <a:xfrm>
              <a:off x="1514475" y="4803775"/>
              <a:ext cx="139700" cy="23813"/>
            </a:xfrm>
            <a:custGeom>
              <a:avLst/>
              <a:gdLst>
                <a:gd name="T0" fmla="*/ 37 w 37"/>
                <a:gd name="T1" fmla="*/ 2 h 6"/>
                <a:gd name="T2" fmla="*/ 0 w 37"/>
                <a:gd name="T3" fmla="*/ 5 h 6"/>
                <a:gd name="T4" fmla="*/ 34 w 37"/>
                <a:gd name="T5" fmla="*/ 1 h 6"/>
                <a:gd name="T6" fmla="*/ 37 w 3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">
                  <a:moveTo>
                    <a:pt x="37" y="2"/>
                  </a:moveTo>
                  <a:cubicBezTo>
                    <a:pt x="29" y="4"/>
                    <a:pt x="14" y="6"/>
                    <a:pt x="0" y="5"/>
                  </a:cubicBezTo>
                  <a:cubicBezTo>
                    <a:pt x="9" y="0"/>
                    <a:pt x="18" y="3"/>
                    <a:pt x="34" y="1"/>
                  </a:cubicBezTo>
                  <a:cubicBezTo>
                    <a:pt x="34" y="3"/>
                    <a:pt x="36" y="2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" name="Freeform 228"/>
            <p:cNvSpPr/>
            <p:nvPr/>
          </p:nvSpPr>
          <p:spPr bwMode="auto">
            <a:xfrm>
              <a:off x="1766887" y="4778375"/>
              <a:ext cx="26988" cy="19050"/>
            </a:xfrm>
            <a:custGeom>
              <a:avLst/>
              <a:gdLst>
                <a:gd name="T0" fmla="*/ 7 w 7"/>
                <a:gd name="T1" fmla="*/ 2 h 5"/>
                <a:gd name="T2" fmla="*/ 0 w 7"/>
                <a:gd name="T3" fmla="*/ 2 h 5"/>
                <a:gd name="T4" fmla="*/ 7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5" y="5"/>
                    <a:pt x="4" y="1"/>
                    <a:pt x="0" y="2"/>
                  </a:cubicBezTo>
                  <a:cubicBezTo>
                    <a:pt x="3" y="0"/>
                    <a:pt x="5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" name="Freeform 229"/>
            <p:cNvSpPr/>
            <p:nvPr/>
          </p:nvSpPr>
          <p:spPr bwMode="auto">
            <a:xfrm>
              <a:off x="1533525" y="4762500"/>
              <a:ext cx="68263" cy="26988"/>
            </a:xfrm>
            <a:custGeom>
              <a:avLst/>
              <a:gdLst>
                <a:gd name="T0" fmla="*/ 0 w 18"/>
                <a:gd name="T1" fmla="*/ 5 h 7"/>
                <a:gd name="T2" fmla="*/ 14 w 18"/>
                <a:gd name="T3" fmla="*/ 1 h 7"/>
                <a:gd name="T4" fmla="*/ 18 w 18"/>
                <a:gd name="T5" fmla="*/ 3 h 7"/>
                <a:gd name="T6" fmla="*/ 0 w 18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0" y="5"/>
                  </a:moveTo>
                  <a:cubicBezTo>
                    <a:pt x="3" y="1"/>
                    <a:pt x="14" y="7"/>
                    <a:pt x="14" y="1"/>
                  </a:cubicBezTo>
                  <a:cubicBezTo>
                    <a:pt x="17" y="0"/>
                    <a:pt x="15" y="4"/>
                    <a:pt x="18" y="3"/>
                  </a:cubicBezTo>
                  <a:cubicBezTo>
                    <a:pt x="13" y="6"/>
                    <a:pt x="8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5" name="Freeform 230"/>
            <p:cNvSpPr/>
            <p:nvPr/>
          </p:nvSpPr>
          <p:spPr bwMode="auto">
            <a:xfrm>
              <a:off x="1714500" y="4759325"/>
              <a:ext cx="85725" cy="19050"/>
            </a:xfrm>
            <a:custGeom>
              <a:avLst/>
              <a:gdLst>
                <a:gd name="T0" fmla="*/ 2 w 23"/>
                <a:gd name="T1" fmla="*/ 3 h 5"/>
                <a:gd name="T2" fmla="*/ 9 w 23"/>
                <a:gd name="T3" fmla="*/ 0 h 5"/>
                <a:gd name="T4" fmla="*/ 2 w 2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5">
                  <a:moveTo>
                    <a:pt x="2" y="3"/>
                  </a:moveTo>
                  <a:cubicBezTo>
                    <a:pt x="0" y="2"/>
                    <a:pt x="8" y="2"/>
                    <a:pt x="9" y="0"/>
                  </a:cubicBezTo>
                  <a:cubicBezTo>
                    <a:pt x="23" y="5"/>
                    <a:pt x="1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6" name="Freeform 231"/>
            <p:cNvSpPr/>
            <p:nvPr/>
          </p:nvSpPr>
          <p:spPr bwMode="auto">
            <a:xfrm>
              <a:off x="2740025" y="4724400"/>
              <a:ext cx="22225" cy="23813"/>
            </a:xfrm>
            <a:custGeom>
              <a:avLst/>
              <a:gdLst>
                <a:gd name="T0" fmla="*/ 5 w 6"/>
                <a:gd name="T1" fmla="*/ 3 h 6"/>
                <a:gd name="T2" fmla="*/ 1 w 6"/>
                <a:gd name="T3" fmla="*/ 4 h 6"/>
                <a:gd name="T4" fmla="*/ 4 w 6"/>
                <a:gd name="T5" fmla="*/ 0 h 6"/>
                <a:gd name="T6" fmla="*/ 5 w 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6"/>
                    <a:pt x="3" y="5"/>
                    <a:pt x="1" y="4"/>
                  </a:cubicBezTo>
                  <a:cubicBezTo>
                    <a:pt x="0" y="1"/>
                    <a:pt x="3" y="2"/>
                    <a:pt x="4" y="0"/>
                  </a:cubicBezTo>
                  <a:cubicBezTo>
                    <a:pt x="6" y="1"/>
                    <a:pt x="2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7" name="Freeform 232"/>
            <p:cNvSpPr/>
            <p:nvPr/>
          </p:nvSpPr>
          <p:spPr bwMode="auto">
            <a:xfrm>
              <a:off x="1976437" y="4702175"/>
              <a:ext cx="49213" cy="19050"/>
            </a:xfrm>
            <a:custGeom>
              <a:avLst/>
              <a:gdLst>
                <a:gd name="T0" fmla="*/ 0 w 13"/>
                <a:gd name="T1" fmla="*/ 5 h 5"/>
                <a:gd name="T2" fmla="*/ 13 w 13"/>
                <a:gd name="T3" fmla="*/ 5 h 5"/>
                <a:gd name="T4" fmla="*/ 0 w 1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cubicBezTo>
                    <a:pt x="2" y="3"/>
                    <a:pt x="12" y="0"/>
                    <a:pt x="13" y="5"/>
                  </a:cubicBezTo>
                  <a:cubicBezTo>
                    <a:pt x="9" y="3"/>
                    <a:pt x="7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8" name="Freeform 233"/>
            <p:cNvSpPr/>
            <p:nvPr/>
          </p:nvSpPr>
          <p:spPr bwMode="auto">
            <a:xfrm>
              <a:off x="2325687" y="6051550"/>
              <a:ext cx="368300" cy="41275"/>
            </a:xfrm>
            <a:custGeom>
              <a:avLst/>
              <a:gdLst>
                <a:gd name="T0" fmla="*/ 24 w 98"/>
                <a:gd name="T1" fmla="*/ 10 h 11"/>
                <a:gd name="T2" fmla="*/ 26 w 98"/>
                <a:gd name="T3" fmla="*/ 8 h 11"/>
                <a:gd name="T4" fmla="*/ 0 w 98"/>
                <a:gd name="T5" fmla="*/ 4 h 11"/>
                <a:gd name="T6" fmla="*/ 52 w 98"/>
                <a:gd name="T7" fmla="*/ 5 h 11"/>
                <a:gd name="T8" fmla="*/ 43 w 98"/>
                <a:gd name="T9" fmla="*/ 6 h 11"/>
                <a:gd name="T10" fmla="*/ 55 w 98"/>
                <a:gd name="T11" fmla="*/ 5 h 11"/>
                <a:gd name="T12" fmla="*/ 57 w 98"/>
                <a:gd name="T13" fmla="*/ 8 h 11"/>
                <a:gd name="T14" fmla="*/ 58 w 98"/>
                <a:gd name="T15" fmla="*/ 5 h 11"/>
                <a:gd name="T16" fmla="*/ 93 w 98"/>
                <a:gd name="T17" fmla="*/ 3 h 11"/>
                <a:gd name="T18" fmla="*/ 98 w 98"/>
                <a:gd name="T19" fmla="*/ 3 h 11"/>
                <a:gd name="T20" fmla="*/ 63 w 98"/>
                <a:gd name="T21" fmla="*/ 10 h 11"/>
                <a:gd name="T22" fmla="*/ 24 w 98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">
                  <a:moveTo>
                    <a:pt x="24" y="10"/>
                  </a:moveTo>
                  <a:cubicBezTo>
                    <a:pt x="24" y="9"/>
                    <a:pt x="26" y="9"/>
                    <a:pt x="26" y="8"/>
                  </a:cubicBezTo>
                  <a:cubicBezTo>
                    <a:pt x="19" y="5"/>
                    <a:pt x="5" y="8"/>
                    <a:pt x="0" y="4"/>
                  </a:cubicBezTo>
                  <a:cubicBezTo>
                    <a:pt x="13" y="5"/>
                    <a:pt x="35" y="0"/>
                    <a:pt x="52" y="5"/>
                  </a:cubicBezTo>
                  <a:cubicBezTo>
                    <a:pt x="49" y="6"/>
                    <a:pt x="47" y="4"/>
                    <a:pt x="43" y="6"/>
                  </a:cubicBezTo>
                  <a:cubicBezTo>
                    <a:pt x="45" y="9"/>
                    <a:pt x="53" y="8"/>
                    <a:pt x="55" y="5"/>
                  </a:cubicBezTo>
                  <a:cubicBezTo>
                    <a:pt x="59" y="4"/>
                    <a:pt x="54" y="8"/>
                    <a:pt x="57" y="8"/>
                  </a:cubicBezTo>
                  <a:cubicBezTo>
                    <a:pt x="60" y="8"/>
                    <a:pt x="57" y="7"/>
                    <a:pt x="58" y="5"/>
                  </a:cubicBezTo>
                  <a:cubicBezTo>
                    <a:pt x="70" y="4"/>
                    <a:pt x="79" y="3"/>
                    <a:pt x="93" y="3"/>
                  </a:cubicBezTo>
                  <a:cubicBezTo>
                    <a:pt x="89" y="8"/>
                    <a:pt x="97" y="1"/>
                    <a:pt x="98" y="3"/>
                  </a:cubicBezTo>
                  <a:cubicBezTo>
                    <a:pt x="91" y="11"/>
                    <a:pt x="70" y="1"/>
                    <a:pt x="63" y="10"/>
                  </a:cubicBezTo>
                  <a:cubicBezTo>
                    <a:pt x="51" y="8"/>
                    <a:pt x="38" y="11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9" name="Freeform 234"/>
            <p:cNvSpPr/>
            <p:nvPr/>
          </p:nvSpPr>
          <p:spPr bwMode="auto">
            <a:xfrm>
              <a:off x="2581275" y="6013450"/>
              <a:ext cx="481013" cy="49213"/>
            </a:xfrm>
            <a:custGeom>
              <a:avLst/>
              <a:gdLst>
                <a:gd name="T0" fmla="*/ 3 w 128"/>
                <a:gd name="T1" fmla="*/ 11 h 13"/>
                <a:gd name="T2" fmla="*/ 3 w 128"/>
                <a:gd name="T3" fmla="*/ 5 h 13"/>
                <a:gd name="T4" fmla="*/ 128 w 128"/>
                <a:gd name="T5" fmla="*/ 0 h 13"/>
                <a:gd name="T6" fmla="*/ 75 w 128"/>
                <a:gd name="T7" fmla="*/ 9 h 13"/>
                <a:gd name="T8" fmla="*/ 85 w 128"/>
                <a:gd name="T9" fmla="*/ 7 h 13"/>
                <a:gd name="T10" fmla="*/ 60 w 128"/>
                <a:gd name="T11" fmla="*/ 6 h 13"/>
                <a:gd name="T12" fmla="*/ 3 w 128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3">
                  <a:moveTo>
                    <a:pt x="3" y="11"/>
                  </a:moveTo>
                  <a:cubicBezTo>
                    <a:pt x="6" y="9"/>
                    <a:pt x="0" y="6"/>
                    <a:pt x="3" y="5"/>
                  </a:cubicBezTo>
                  <a:cubicBezTo>
                    <a:pt x="37" y="7"/>
                    <a:pt x="87" y="0"/>
                    <a:pt x="128" y="0"/>
                  </a:cubicBezTo>
                  <a:cubicBezTo>
                    <a:pt x="114" y="12"/>
                    <a:pt x="94" y="7"/>
                    <a:pt x="75" y="9"/>
                  </a:cubicBezTo>
                  <a:cubicBezTo>
                    <a:pt x="78" y="7"/>
                    <a:pt x="82" y="7"/>
                    <a:pt x="85" y="7"/>
                  </a:cubicBezTo>
                  <a:cubicBezTo>
                    <a:pt x="76" y="4"/>
                    <a:pt x="69" y="11"/>
                    <a:pt x="60" y="6"/>
                  </a:cubicBezTo>
                  <a:cubicBezTo>
                    <a:pt x="49" y="13"/>
                    <a:pt x="22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60" name="Freeform 235"/>
            <p:cNvSpPr/>
            <p:nvPr/>
          </p:nvSpPr>
          <p:spPr bwMode="auto">
            <a:xfrm>
              <a:off x="1962150" y="6013450"/>
              <a:ext cx="142875" cy="38100"/>
            </a:xfrm>
            <a:custGeom>
              <a:avLst/>
              <a:gdLst>
                <a:gd name="T0" fmla="*/ 10 w 38"/>
                <a:gd name="T1" fmla="*/ 10 h 10"/>
                <a:gd name="T2" fmla="*/ 13 w 38"/>
                <a:gd name="T3" fmla="*/ 7 h 10"/>
                <a:gd name="T4" fmla="*/ 0 w 38"/>
                <a:gd name="T5" fmla="*/ 8 h 10"/>
                <a:gd name="T6" fmla="*/ 38 w 38"/>
                <a:gd name="T7" fmla="*/ 5 h 10"/>
                <a:gd name="T8" fmla="*/ 10 w 3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10" y="10"/>
                  </a:moveTo>
                  <a:cubicBezTo>
                    <a:pt x="11" y="6"/>
                    <a:pt x="11" y="8"/>
                    <a:pt x="13" y="7"/>
                  </a:cubicBezTo>
                  <a:cubicBezTo>
                    <a:pt x="9" y="4"/>
                    <a:pt x="6" y="9"/>
                    <a:pt x="0" y="8"/>
                  </a:cubicBezTo>
                  <a:cubicBezTo>
                    <a:pt x="9" y="0"/>
                    <a:pt x="27" y="6"/>
                    <a:pt x="38" y="5"/>
                  </a:cubicBezTo>
                  <a:cubicBezTo>
                    <a:pt x="30" y="10"/>
                    <a:pt x="18" y="9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61" name="Freeform 236"/>
            <p:cNvSpPr/>
            <p:nvPr/>
          </p:nvSpPr>
          <p:spPr bwMode="auto">
            <a:xfrm>
              <a:off x="496887" y="5340350"/>
              <a:ext cx="30163" cy="19050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3 h 5"/>
                <a:gd name="T4" fmla="*/ 8 w 8"/>
                <a:gd name="T5" fmla="*/ 1 h 5"/>
                <a:gd name="T6" fmla="*/ 0 w 8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cubicBezTo>
                    <a:pt x="0" y="4"/>
                    <a:pt x="1" y="3"/>
                    <a:pt x="0" y="3"/>
                  </a:cubicBezTo>
                  <a:cubicBezTo>
                    <a:pt x="3" y="0"/>
                    <a:pt x="4" y="2"/>
                    <a:pt x="8" y="1"/>
                  </a:cubicBezTo>
                  <a:cubicBezTo>
                    <a:pt x="8" y="5"/>
                    <a:pt x="4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62" name="Freeform 237"/>
            <p:cNvSpPr/>
            <p:nvPr/>
          </p:nvSpPr>
          <p:spPr bwMode="auto">
            <a:xfrm>
              <a:off x="1620837" y="5303838"/>
              <a:ext cx="25400" cy="25400"/>
            </a:xfrm>
            <a:custGeom>
              <a:avLst/>
              <a:gdLst>
                <a:gd name="T0" fmla="*/ 4 w 7"/>
                <a:gd name="T1" fmla="*/ 7 h 7"/>
                <a:gd name="T2" fmla="*/ 1 w 7"/>
                <a:gd name="T3" fmla="*/ 0 h 7"/>
                <a:gd name="T4" fmla="*/ 4 w 7"/>
                <a:gd name="T5" fmla="*/ 0 h 7"/>
                <a:gd name="T6" fmla="*/ 4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3" y="5"/>
                    <a:pt x="0" y="5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7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63" name="Freeform 238"/>
            <p:cNvSpPr/>
            <p:nvPr/>
          </p:nvSpPr>
          <p:spPr bwMode="auto">
            <a:xfrm>
              <a:off x="282575" y="5181600"/>
              <a:ext cx="117475" cy="38100"/>
            </a:xfrm>
            <a:custGeom>
              <a:avLst/>
              <a:gdLst>
                <a:gd name="T0" fmla="*/ 21 w 31"/>
                <a:gd name="T1" fmla="*/ 6 h 10"/>
                <a:gd name="T2" fmla="*/ 3 w 31"/>
                <a:gd name="T3" fmla="*/ 8 h 10"/>
                <a:gd name="T4" fmla="*/ 8 w 31"/>
                <a:gd name="T5" fmla="*/ 6 h 10"/>
                <a:gd name="T6" fmla="*/ 0 w 31"/>
                <a:gd name="T7" fmla="*/ 5 h 10"/>
                <a:gd name="T8" fmla="*/ 29 w 31"/>
                <a:gd name="T9" fmla="*/ 2 h 10"/>
                <a:gd name="T10" fmla="*/ 23 w 31"/>
                <a:gd name="T11" fmla="*/ 4 h 10"/>
                <a:gd name="T12" fmla="*/ 31 w 31"/>
                <a:gd name="T13" fmla="*/ 5 h 10"/>
                <a:gd name="T14" fmla="*/ 13 w 31"/>
                <a:gd name="T15" fmla="*/ 8 h 10"/>
                <a:gd name="T16" fmla="*/ 21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1" y="6"/>
                  </a:moveTo>
                  <a:cubicBezTo>
                    <a:pt x="14" y="1"/>
                    <a:pt x="12" y="10"/>
                    <a:pt x="3" y="8"/>
                  </a:cubicBezTo>
                  <a:cubicBezTo>
                    <a:pt x="4" y="6"/>
                    <a:pt x="6" y="6"/>
                    <a:pt x="8" y="6"/>
                  </a:cubicBezTo>
                  <a:cubicBezTo>
                    <a:pt x="6" y="5"/>
                    <a:pt x="2" y="4"/>
                    <a:pt x="0" y="5"/>
                  </a:cubicBezTo>
                  <a:cubicBezTo>
                    <a:pt x="8" y="0"/>
                    <a:pt x="16" y="5"/>
                    <a:pt x="29" y="2"/>
                  </a:cubicBezTo>
                  <a:cubicBezTo>
                    <a:pt x="28" y="4"/>
                    <a:pt x="25" y="3"/>
                    <a:pt x="23" y="4"/>
                  </a:cubicBezTo>
                  <a:cubicBezTo>
                    <a:pt x="24" y="6"/>
                    <a:pt x="29" y="5"/>
                    <a:pt x="31" y="5"/>
                  </a:cubicBezTo>
                  <a:cubicBezTo>
                    <a:pt x="30" y="7"/>
                    <a:pt x="20" y="9"/>
                    <a:pt x="13" y="8"/>
                  </a:cubicBezTo>
                  <a:cubicBezTo>
                    <a:pt x="14" y="5"/>
                    <a:pt x="18" y="5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64" name="Freeform 239"/>
            <p:cNvSpPr/>
            <p:nvPr/>
          </p:nvSpPr>
          <p:spPr bwMode="auto">
            <a:xfrm>
              <a:off x="1758950" y="4956175"/>
              <a:ext cx="41275" cy="25400"/>
            </a:xfrm>
            <a:custGeom>
              <a:avLst/>
              <a:gdLst>
                <a:gd name="T0" fmla="*/ 0 w 11"/>
                <a:gd name="T1" fmla="*/ 4 h 7"/>
                <a:gd name="T2" fmla="*/ 10 w 11"/>
                <a:gd name="T3" fmla="*/ 0 h 7"/>
                <a:gd name="T4" fmla="*/ 11 w 11"/>
                <a:gd name="T5" fmla="*/ 2 h 7"/>
                <a:gd name="T6" fmla="*/ 0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cubicBezTo>
                    <a:pt x="3" y="2"/>
                    <a:pt x="7" y="1"/>
                    <a:pt x="10" y="0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9" y="7"/>
                    <a:pt x="5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</p:grpSp>
      <p:sp>
        <p:nvSpPr>
          <p:cNvPr id="277" name="文本框 28"/>
          <p:cNvSpPr txBox="1">
            <a:spLocks noChangeArrowheads="1"/>
          </p:cNvSpPr>
          <p:nvPr/>
        </p:nvSpPr>
        <p:spPr bwMode="auto">
          <a:xfrm>
            <a:off x="6088715" y="1141432"/>
            <a:ext cx="2214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大暑由来</a:t>
            </a:r>
          </a:p>
        </p:txBody>
      </p:sp>
      <p:sp>
        <p:nvSpPr>
          <p:cNvPr id="278" name="文本框 277"/>
          <p:cNvSpPr txBox="1"/>
          <p:nvPr/>
        </p:nvSpPr>
        <p:spPr>
          <a:xfrm>
            <a:off x="4772979" y="1089001"/>
            <a:ext cx="1106170" cy="85344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6000" noProof="1">
                <a:blipFill>
                  <a:blip r:embed="rId5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</a:p>
        </p:txBody>
      </p:sp>
      <p:sp>
        <p:nvSpPr>
          <p:cNvPr id="279" name="文本框 278"/>
          <p:cNvSpPr txBox="1"/>
          <p:nvPr/>
        </p:nvSpPr>
        <p:spPr>
          <a:xfrm>
            <a:off x="4770010" y="2364753"/>
            <a:ext cx="1106170" cy="85344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6000" noProof="1">
                <a:blipFill>
                  <a:blip r:embed="rId5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</a:p>
        </p:txBody>
      </p:sp>
      <p:sp>
        <p:nvSpPr>
          <p:cNvPr id="280" name="文本框 279"/>
          <p:cNvSpPr txBox="1"/>
          <p:nvPr/>
        </p:nvSpPr>
        <p:spPr>
          <a:xfrm>
            <a:off x="4762171" y="3817192"/>
            <a:ext cx="1106170" cy="85344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6000" noProof="1">
                <a:blipFill>
                  <a:blip r:embed="rId5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</a:p>
        </p:txBody>
      </p:sp>
      <p:sp>
        <p:nvSpPr>
          <p:cNvPr id="281" name="文本框 280"/>
          <p:cNvSpPr txBox="1"/>
          <p:nvPr/>
        </p:nvSpPr>
        <p:spPr>
          <a:xfrm>
            <a:off x="4734768" y="5315351"/>
            <a:ext cx="1106170" cy="85344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6000" noProof="1">
                <a:blipFill>
                  <a:blip r:embed="rId5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肆</a:t>
            </a:r>
          </a:p>
        </p:txBody>
      </p:sp>
      <p:grpSp>
        <p:nvGrpSpPr>
          <p:cNvPr id="282" name="组合 281"/>
          <p:cNvGrpSpPr/>
          <p:nvPr/>
        </p:nvGrpSpPr>
        <p:grpSpPr>
          <a:xfrm flipH="1">
            <a:off x="5796254" y="2472202"/>
            <a:ext cx="5413807" cy="780255"/>
            <a:chOff x="-350838" y="4565650"/>
            <a:chExt cx="7165976" cy="1573213"/>
          </a:xfrm>
          <a:solidFill>
            <a:srgbClr val="408782"/>
          </a:solidFill>
        </p:grpSpPr>
        <p:grpSp>
          <p:nvGrpSpPr>
            <p:cNvPr id="283" name="Group 205"/>
            <p:cNvGrpSpPr/>
            <p:nvPr/>
          </p:nvGrpSpPr>
          <p:grpSpPr bwMode="auto">
            <a:xfrm>
              <a:off x="-350838" y="4565650"/>
              <a:ext cx="7165976" cy="1573213"/>
              <a:chOff x="-221" y="2876"/>
              <a:chExt cx="4514" cy="991"/>
            </a:xfrm>
            <a:grpFill/>
          </p:grpSpPr>
          <p:sp>
            <p:nvSpPr>
              <p:cNvPr id="318" name="Freeform 5"/>
              <p:cNvSpPr/>
              <p:nvPr/>
            </p:nvSpPr>
            <p:spPr bwMode="auto">
              <a:xfrm>
                <a:off x="1745" y="3853"/>
                <a:ext cx="37" cy="14"/>
              </a:xfrm>
              <a:custGeom>
                <a:avLst/>
                <a:gdLst>
                  <a:gd name="T0" fmla="*/ 0 w 16"/>
                  <a:gd name="T1" fmla="*/ 4 h 6"/>
                  <a:gd name="T2" fmla="*/ 13 w 16"/>
                  <a:gd name="T3" fmla="*/ 2 h 6"/>
                  <a:gd name="T4" fmla="*/ 0 w 1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cubicBezTo>
                      <a:pt x="5" y="0"/>
                      <a:pt x="10" y="4"/>
                      <a:pt x="13" y="2"/>
                    </a:cubicBezTo>
                    <a:cubicBezTo>
                      <a:pt x="16" y="6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19" name="Freeform 6"/>
              <p:cNvSpPr/>
              <p:nvPr/>
            </p:nvSpPr>
            <p:spPr bwMode="auto">
              <a:xfrm>
                <a:off x="1891" y="3848"/>
                <a:ext cx="57" cy="12"/>
              </a:xfrm>
              <a:custGeom>
                <a:avLst/>
                <a:gdLst>
                  <a:gd name="T0" fmla="*/ 0 w 24"/>
                  <a:gd name="T1" fmla="*/ 3 h 5"/>
                  <a:gd name="T2" fmla="*/ 24 w 24"/>
                  <a:gd name="T3" fmla="*/ 0 h 5"/>
                  <a:gd name="T4" fmla="*/ 0 w 2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5">
                    <a:moveTo>
                      <a:pt x="0" y="3"/>
                    </a:moveTo>
                    <a:cubicBezTo>
                      <a:pt x="7" y="0"/>
                      <a:pt x="17" y="2"/>
                      <a:pt x="24" y="0"/>
                    </a:cubicBezTo>
                    <a:cubicBezTo>
                      <a:pt x="18" y="5"/>
                      <a:pt x="6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0" name="Freeform 7"/>
              <p:cNvSpPr/>
              <p:nvPr/>
            </p:nvSpPr>
            <p:spPr bwMode="auto">
              <a:xfrm>
                <a:off x="1421" y="3834"/>
                <a:ext cx="132" cy="28"/>
              </a:xfrm>
              <a:custGeom>
                <a:avLst/>
                <a:gdLst>
                  <a:gd name="T0" fmla="*/ 36 w 56"/>
                  <a:gd name="T1" fmla="*/ 4 h 12"/>
                  <a:gd name="T2" fmla="*/ 0 w 56"/>
                  <a:gd name="T3" fmla="*/ 5 h 12"/>
                  <a:gd name="T4" fmla="*/ 56 w 56"/>
                  <a:gd name="T5" fmla="*/ 2 h 12"/>
                  <a:gd name="T6" fmla="*/ 36 w 56"/>
                  <a:gd name="T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2">
                    <a:moveTo>
                      <a:pt x="36" y="4"/>
                    </a:moveTo>
                    <a:cubicBezTo>
                      <a:pt x="23" y="4"/>
                      <a:pt x="9" y="4"/>
                      <a:pt x="0" y="5"/>
                    </a:cubicBezTo>
                    <a:cubicBezTo>
                      <a:pt x="19" y="0"/>
                      <a:pt x="36" y="4"/>
                      <a:pt x="56" y="2"/>
                    </a:cubicBezTo>
                    <a:cubicBezTo>
                      <a:pt x="52" y="9"/>
                      <a:pt x="38" y="12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1" name="Freeform 8"/>
              <p:cNvSpPr/>
              <p:nvPr/>
            </p:nvSpPr>
            <p:spPr bwMode="auto">
              <a:xfrm>
                <a:off x="2043" y="3845"/>
                <a:ext cx="87" cy="8"/>
              </a:xfrm>
              <a:custGeom>
                <a:avLst/>
                <a:gdLst>
                  <a:gd name="T0" fmla="*/ 0 w 37"/>
                  <a:gd name="T1" fmla="*/ 2 h 3"/>
                  <a:gd name="T2" fmla="*/ 18 w 37"/>
                  <a:gd name="T3" fmla="*/ 0 h 3"/>
                  <a:gd name="T4" fmla="*/ 25 w 37"/>
                  <a:gd name="T5" fmla="*/ 1 h 3"/>
                  <a:gd name="T6" fmla="*/ 0 w 3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">
                    <a:moveTo>
                      <a:pt x="0" y="2"/>
                    </a:moveTo>
                    <a:cubicBezTo>
                      <a:pt x="3" y="0"/>
                      <a:pt x="11" y="0"/>
                      <a:pt x="18" y="0"/>
                    </a:cubicBezTo>
                    <a:cubicBezTo>
                      <a:pt x="25" y="0"/>
                      <a:pt x="37" y="1"/>
                      <a:pt x="25" y="1"/>
                    </a:cubicBezTo>
                    <a:cubicBezTo>
                      <a:pt x="18" y="3"/>
                      <a:pt x="9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2" name="Freeform 9"/>
              <p:cNvSpPr/>
              <p:nvPr/>
            </p:nvSpPr>
            <p:spPr bwMode="auto">
              <a:xfrm>
                <a:off x="1865" y="3826"/>
                <a:ext cx="85" cy="24"/>
              </a:xfrm>
              <a:custGeom>
                <a:avLst/>
                <a:gdLst>
                  <a:gd name="T0" fmla="*/ 15 w 36"/>
                  <a:gd name="T1" fmla="*/ 5 h 10"/>
                  <a:gd name="T2" fmla="*/ 8 w 36"/>
                  <a:gd name="T3" fmla="*/ 8 h 10"/>
                  <a:gd name="T4" fmla="*/ 0 w 36"/>
                  <a:gd name="T5" fmla="*/ 4 h 10"/>
                  <a:gd name="T6" fmla="*/ 36 w 36"/>
                  <a:gd name="T7" fmla="*/ 1 h 10"/>
                  <a:gd name="T8" fmla="*/ 34 w 36"/>
                  <a:gd name="T9" fmla="*/ 6 h 10"/>
                  <a:gd name="T10" fmla="*/ 15 w 36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0">
                    <a:moveTo>
                      <a:pt x="15" y="5"/>
                    </a:moveTo>
                    <a:cubicBezTo>
                      <a:pt x="12" y="6"/>
                      <a:pt x="9" y="6"/>
                      <a:pt x="8" y="8"/>
                    </a:cubicBezTo>
                    <a:cubicBezTo>
                      <a:pt x="8" y="4"/>
                      <a:pt x="2" y="6"/>
                      <a:pt x="0" y="4"/>
                    </a:cubicBezTo>
                    <a:cubicBezTo>
                      <a:pt x="11" y="1"/>
                      <a:pt x="26" y="0"/>
                      <a:pt x="36" y="1"/>
                    </a:cubicBezTo>
                    <a:cubicBezTo>
                      <a:pt x="36" y="4"/>
                      <a:pt x="32" y="2"/>
                      <a:pt x="34" y="6"/>
                    </a:cubicBezTo>
                    <a:cubicBezTo>
                      <a:pt x="27" y="7"/>
                      <a:pt x="17" y="1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3" name="Freeform 10"/>
              <p:cNvSpPr/>
              <p:nvPr/>
            </p:nvSpPr>
            <p:spPr bwMode="auto">
              <a:xfrm>
                <a:off x="978" y="3836"/>
                <a:ext cx="43" cy="12"/>
              </a:xfrm>
              <a:custGeom>
                <a:avLst/>
                <a:gdLst>
                  <a:gd name="T0" fmla="*/ 0 w 18"/>
                  <a:gd name="T1" fmla="*/ 4 h 5"/>
                  <a:gd name="T2" fmla="*/ 18 w 18"/>
                  <a:gd name="T3" fmla="*/ 2 h 5"/>
                  <a:gd name="T4" fmla="*/ 0 w 18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4"/>
                    </a:moveTo>
                    <a:cubicBezTo>
                      <a:pt x="4" y="0"/>
                      <a:pt x="12" y="4"/>
                      <a:pt x="18" y="2"/>
                    </a:cubicBezTo>
                    <a:cubicBezTo>
                      <a:pt x="14" y="5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4" name="Freeform 11"/>
              <p:cNvSpPr/>
              <p:nvPr/>
            </p:nvSpPr>
            <p:spPr bwMode="auto">
              <a:xfrm>
                <a:off x="1967" y="3822"/>
                <a:ext cx="104" cy="23"/>
              </a:xfrm>
              <a:custGeom>
                <a:avLst/>
                <a:gdLst>
                  <a:gd name="T0" fmla="*/ 0 w 44"/>
                  <a:gd name="T1" fmla="*/ 6 h 10"/>
                  <a:gd name="T2" fmla="*/ 44 w 44"/>
                  <a:gd name="T3" fmla="*/ 2 h 10"/>
                  <a:gd name="T4" fmla="*/ 0 w 44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10">
                    <a:moveTo>
                      <a:pt x="0" y="6"/>
                    </a:moveTo>
                    <a:cubicBezTo>
                      <a:pt x="15" y="0"/>
                      <a:pt x="30" y="5"/>
                      <a:pt x="44" y="2"/>
                    </a:cubicBezTo>
                    <a:cubicBezTo>
                      <a:pt x="29" y="6"/>
                      <a:pt x="6" y="1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5" name="Freeform 12"/>
              <p:cNvSpPr/>
              <p:nvPr/>
            </p:nvSpPr>
            <p:spPr bwMode="auto">
              <a:xfrm>
                <a:off x="1257" y="3836"/>
                <a:ext cx="38" cy="9"/>
              </a:xfrm>
              <a:custGeom>
                <a:avLst/>
                <a:gdLst>
                  <a:gd name="T0" fmla="*/ 16 w 16"/>
                  <a:gd name="T1" fmla="*/ 1 h 4"/>
                  <a:gd name="T2" fmla="*/ 0 w 16"/>
                  <a:gd name="T3" fmla="*/ 2 h 4"/>
                  <a:gd name="T4" fmla="*/ 16 w 1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2" y="4"/>
                      <a:pt x="5" y="2"/>
                      <a:pt x="0" y="2"/>
                    </a:cubicBezTo>
                    <a:cubicBezTo>
                      <a:pt x="3" y="0"/>
                      <a:pt x="11" y="2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6" name="Freeform 13"/>
              <p:cNvSpPr/>
              <p:nvPr/>
            </p:nvSpPr>
            <p:spPr bwMode="auto">
              <a:xfrm>
                <a:off x="1229" y="3834"/>
                <a:ext cx="28" cy="11"/>
              </a:xfrm>
              <a:custGeom>
                <a:avLst/>
                <a:gdLst>
                  <a:gd name="T0" fmla="*/ 0 w 12"/>
                  <a:gd name="T1" fmla="*/ 3 h 5"/>
                  <a:gd name="T2" fmla="*/ 0 w 12"/>
                  <a:gd name="T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8" y="0"/>
                      <a:pt x="12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7" name="Freeform 14"/>
              <p:cNvSpPr/>
              <p:nvPr/>
            </p:nvSpPr>
            <p:spPr bwMode="auto">
              <a:xfrm>
                <a:off x="1179" y="3834"/>
                <a:ext cx="21" cy="11"/>
              </a:xfrm>
              <a:custGeom>
                <a:avLst/>
                <a:gdLst>
                  <a:gd name="T0" fmla="*/ 9 w 9"/>
                  <a:gd name="T1" fmla="*/ 2 h 5"/>
                  <a:gd name="T2" fmla="*/ 0 w 9"/>
                  <a:gd name="T3" fmla="*/ 3 h 5"/>
                  <a:gd name="T4" fmla="*/ 9 w 9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9" y="2"/>
                    </a:moveTo>
                    <a:cubicBezTo>
                      <a:pt x="8" y="5"/>
                      <a:pt x="3" y="3"/>
                      <a:pt x="0" y="3"/>
                    </a:cubicBezTo>
                    <a:cubicBezTo>
                      <a:pt x="0" y="0"/>
                      <a:pt x="6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8" name="Freeform 15"/>
              <p:cNvSpPr/>
              <p:nvPr/>
            </p:nvSpPr>
            <p:spPr bwMode="auto">
              <a:xfrm>
                <a:off x="2322" y="3831"/>
                <a:ext cx="45" cy="14"/>
              </a:xfrm>
              <a:custGeom>
                <a:avLst/>
                <a:gdLst>
                  <a:gd name="T0" fmla="*/ 19 w 19"/>
                  <a:gd name="T1" fmla="*/ 2 h 6"/>
                  <a:gd name="T2" fmla="*/ 19 w 19"/>
                  <a:gd name="T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6">
                    <a:moveTo>
                      <a:pt x="19" y="2"/>
                    </a:moveTo>
                    <a:cubicBezTo>
                      <a:pt x="0" y="6"/>
                      <a:pt x="7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29" name="Freeform 16"/>
              <p:cNvSpPr/>
              <p:nvPr/>
            </p:nvSpPr>
            <p:spPr bwMode="auto">
              <a:xfrm>
                <a:off x="2497" y="3831"/>
                <a:ext cx="21" cy="10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2 h 4"/>
                  <a:gd name="T4" fmla="*/ 9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cubicBezTo>
                      <a:pt x="8" y="4"/>
                      <a:pt x="3" y="2"/>
                      <a:pt x="0" y="2"/>
                    </a:cubicBezTo>
                    <a:cubicBezTo>
                      <a:pt x="1" y="0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0" name="Freeform 17"/>
              <p:cNvSpPr/>
              <p:nvPr/>
            </p:nvSpPr>
            <p:spPr bwMode="auto">
              <a:xfrm>
                <a:off x="1200" y="3829"/>
                <a:ext cx="17" cy="7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1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1"/>
                      <a:pt x="4" y="0"/>
                      <a:pt x="7" y="1"/>
                    </a:cubicBezTo>
                    <a:cubicBezTo>
                      <a:pt x="7" y="3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1" name="Freeform 18"/>
              <p:cNvSpPr/>
              <p:nvPr/>
            </p:nvSpPr>
            <p:spPr bwMode="auto">
              <a:xfrm>
                <a:off x="2303" y="3810"/>
                <a:ext cx="144" cy="21"/>
              </a:xfrm>
              <a:custGeom>
                <a:avLst/>
                <a:gdLst>
                  <a:gd name="T0" fmla="*/ 0 w 61"/>
                  <a:gd name="T1" fmla="*/ 9 h 9"/>
                  <a:gd name="T2" fmla="*/ 61 w 61"/>
                  <a:gd name="T3" fmla="*/ 6 h 9"/>
                  <a:gd name="T4" fmla="*/ 0 w 6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9">
                    <a:moveTo>
                      <a:pt x="0" y="9"/>
                    </a:moveTo>
                    <a:cubicBezTo>
                      <a:pt x="16" y="0"/>
                      <a:pt x="43" y="0"/>
                      <a:pt x="61" y="6"/>
                    </a:cubicBezTo>
                    <a:cubicBezTo>
                      <a:pt x="44" y="9"/>
                      <a:pt x="22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2" name="Freeform 19"/>
              <p:cNvSpPr/>
              <p:nvPr/>
            </p:nvSpPr>
            <p:spPr bwMode="auto">
              <a:xfrm>
                <a:off x="1747" y="3810"/>
                <a:ext cx="130" cy="16"/>
              </a:xfrm>
              <a:custGeom>
                <a:avLst/>
                <a:gdLst>
                  <a:gd name="T0" fmla="*/ 0 w 55"/>
                  <a:gd name="T1" fmla="*/ 7 h 7"/>
                  <a:gd name="T2" fmla="*/ 55 w 55"/>
                  <a:gd name="T3" fmla="*/ 3 h 7"/>
                  <a:gd name="T4" fmla="*/ 0 w 5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7">
                    <a:moveTo>
                      <a:pt x="0" y="7"/>
                    </a:moveTo>
                    <a:cubicBezTo>
                      <a:pt x="17" y="0"/>
                      <a:pt x="37" y="1"/>
                      <a:pt x="55" y="3"/>
                    </a:cubicBezTo>
                    <a:cubicBezTo>
                      <a:pt x="39" y="6"/>
                      <a:pt x="13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3" name="Freeform 20"/>
              <p:cNvSpPr/>
              <p:nvPr/>
            </p:nvSpPr>
            <p:spPr bwMode="auto">
              <a:xfrm>
                <a:off x="1373" y="3822"/>
                <a:ext cx="45" cy="9"/>
              </a:xfrm>
              <a:custGeom>
                <a:avLst/>
                <a:gdLst>
                  <a:gd name="T0" fmla="*/ 0 w 19"/>
                  <a:gd name="T1" fmla="*/ 0 h 4"/>
                  <a:gd name="T2" fmla="*/ 19 w 19"/>
                  <a:gd name="T3" fmla="*/ 2 h 4"/>
                  <a:gd name="T4" fmla="*/ 0 w 1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6" y="1"/>
                      <a:pt x="16" y="1"/>
                      <a:pt x="19" y="2"/>
                    </a:cubicBezTo>
                    <a:cubicBezTo>
                      <a:pt x="13" y="3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4" name="Freeform 21"/>
              <p:cNvSpPr/>
              <p:nvPr/>
            </p:nvSpPr>
            <p:spPr bwMode="auto">
              <a:xfrm>
                <a:off x="2497" y="3798"/>
                <a:ext cx="97" cy="33"/>
              </a:xfrm>
              <a:custGeom>
                <a:avLst/>
                <a:gdLst>
                  <a:gd name="T0" fmla="*/ 41 w 41"/>
                  <a:gd name="T1" fmla="*/ 9 h 14"/>
                  <a:gd name="T2" fmla="*/ 16 w 41"/>
                  <a:gd name="T3" fmla="*/ 8 h 14"/>
                  <a:gd name="T4" fmla="*/ 5 w 41"/>
                  <a:gd name="T5" fmla="*/ 7 h 14"/>
                  <a:gd name="T6" fmla="*/ 41 w 41"/>
                  <a:gd name="T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">
                    <a:moveTo>
                      <a:pt x="41" y="9"/>
                    </a:moveTo>
                    <a:cubicBezTo>
                      <a:pt x="34" y="9"/>
                      <a:pt x="21" y="14"/>
                      <a:pt x="16" y="8"/>
                    </a:cubicBezTo>
                    <a:cubicBezTo>
                      <a:pt x="13" y="8"/>
                      <a:pt x="0" y="8"/>
                      <a:pt x="5" y="7"/>
                    </a:cubicBezTo>
                    <a:cubicBezTo>
                      <a:pt x="17" y="10"/>
                      <a:pt x="35" y="0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5" name="Freeform 22"/>
              <p:cNvSpPr/>
              <p:nvPr/>
            </p:nvSpPr>
            <p:spPr bwMode="auto">
              <a:xfrm>
                <a:off x="1416" y="3781"/>
                <a:ext cx="217" cy="45"/>
              </a:xfrm>
              <a:custGeom>
                <a:avLst/>
                <a:gdLst>
                  <a:gd name="T0" fmla="*/ 63 w 92"/>
                  <a:gd name="T1" fmla="*/ 2 h 19"/>
                  <a:gd name="T2" fmla="*/ 62 w 92"/>
                  <a:gd name="T3" fmla="*/ 5 h 19"/>
                  <a:gd name="T4" fmla="*/ 66 w 92"/>
                  <a:gd name="T5" fmla="*/ 5 h 19"/>
                  <a:gd name="T6" fmla="*/ 71 w 92"/>
                  <a:gd name="T7" fmla="*/ 4 h 19"/>
                  <a:gd name="T8" fmla="*/ 81 w 92"/>
                  <a:gd name="T9" fmla="*/ 7 h 19"/>
                  <a:gd name="T10" fmla="*/ 71 w 92"/>
                  <a:gd name="T11" fmla="*/ 9 h 19"/>
                  <a:gd name="T12" fmla="*/ 75 w 92"/>
                  <a:gd name="T13" fmla="*/ 10 h 19"/>
                  <a:gd name="T14" fmla="*/ 70 w 92"/>
                  <a:gd name="T15" fmla="*/ 14 h 19"/>
                  <a:gd name="T16" fmla="*/ 22 w 92"/>
                  <a:gd name="T17" fmla="*/ 10 h 19"/>
                  <a:gd name="T18" fmla="*/ 0 w 92"/>
                  <a:gd name="T19" fmla="*/ 10 h 19"/>
                  <a:gd name="T20" fmla="*/ 50 w 92"/>
                  <a:gd name="T21" fmla="*/ 3 h 19"/>
                  <a:gd name="T22" fmla="*/ 52 w 92"/>
                  <a:gd name="T23" fmla="*/ 5 h 19"/>
                  <a:gd name="T24" fmla="*/ 52 w 92"/>
                  <a:gd name="T25" fmla="*/ 2 h 19"/>
                  <a:gd name="T26" fmla="*/ 63 w 92"/>
                  <a:gd name="T2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9">
                    <a:moveTo>
                      <a:pt x="63" y="2"/>
                    </a:moveTo>
                    <a:cubicBezTo>
                      <a:pt x="62" y="3"/>
                      <a:pt x="62" y="4"/>
                      <a:pt x="62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0"/>
                      <a:pt x="92" y="3"/>
                      <a:pt x="71" y="4"/>
                    </a:cubicBezTo>
                    <a:cubicBezTo>
                      <a:pt x="72" y="8"/>
                      <a:pt x="77" y="7"/>
                      <a:pt x="81" y="7"/>
                    </a:cubicBezTo>
                    <a:cubicBezTo>
                      <a:pt x="78" y="9"/>
                      <a:pt x="76" y="8"/>
                      <a:pt x="71" y="9"/>
                    </a:cubicBezTo>
                    <a:cubicBezTo>
                      <a:pt x="71" y="10"/>
                      <a:pt x="73" y="10"/>
                      <a:pt x="75" y="10"/>
                    </a:cubicBezTo>
                    <a:cubicBezTo>
                      <a:pt x="75" y="13"/>
                      <a:pt x="70" y="10"/>
                      <a:pt x="70" y="14"/>
                    </a:cubicBezTo>
                    <a:cubicBezTo>
                      <a:pt x="55" y="12"/>
                      <a:pt x="35" y="19"/>
                      <a:pt x="22" y="10"/>
                    </a:cubicBezTo>
                    <a:cubicBezTo>
                      <a:pt x="12" y="8"/>
                      <a:pt x="10" y="10"/>
                      <a:pt x="0" y="10"/>
                    </a:cubicBezTo>
                    <a:cubicBezTo>
                      <a:pt x="15" y="4"/>
                      <a:pt x="35" y="9"/>
                      <a:pt x="50" y="3"/>
                    </a:cubicBezTo>
                    <a:cubicBezTo>
                      <a:pt x="46" y="5"/>
                      <a:pt x="49" y="5"/>
                      <a:pt x="52" y="5"/>
                    </a:cubicBezTo>
                    <a:cubicBezTo>
                      <a:pt x="54" y="5"/>
                      <a:pt x="52" y="4"/>
                      <a:pt x="52" y="2"/>
                    </a:cubicBezTo>
                    <a:cubicBezTo>
                      <a:pt x="58" y="6"/>
                      <a:pt x="55" y="1"/>
                      <a:pt x="6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6" name="Freeform 23"/>
              <p:cNvSpPr/>
              <p:nvPr/>
            </p:nvSpPr>
            <p:spPr bwMode="auto">
              <a:xfrm>
                <a:off x="2769" y="3795"/>
                <a:ext cx="85" cy="36"/>
              </a:xfrm>
              <a:custGeom>
                <a:avLst/>
                <a:gdLst>
                  <a:gd name="T0" fmla="*/ 0 w 36"/>
                  <a:gd name="T1" fmla="*/ 4 h 15"/>
                  <a:gd name="T2" fmla="*/ 36 w 36"/>
                  <a:gd name="T3" fmla="*/ 0 h 15"/>
                  <a:gd name="T4" fmla="*/ 0 w 36"/>
                  <a:gd name="T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5">
                    <a:moveTo>
                      <a:pt x="0" y="4"/>
                    </a:moveTo>
                    <a:cubicBezTo>
                      <a:pt x="11" y="0"/>
                      <a:pt x="22" y="1"/>
                      <a:pt x="36" y="0"/>
                    </a:cubicBezTo>
                    <a:cubicBezTo>
                      <a:pt x="27" y="15"/>
                      <a:pt x="14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7" name="Freeform 24"/>
              <p:cNvSpPr/>
              <p:nvPr/>
            </p:nvSpPr>
            <p:spPr bwMode="auto">
              <a:xfrm>
                <a:off x="564" y="3807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11 w 11"/>
                  <a:gd name="T3" fmla="*/ 0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2" y="0"/>
                      <a:pt x="6" y="0"/>
                      <a:pt x="11" y="0"/>
                    </a:cubicBezTo>
                    <a:cubicBezTo>
                      <a:pt x="7" y="2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8" name="Freeform 25"/>
              <p:cNvSpPr/>
              <p:nvPr/>
            </p:nvSpPr>
            <p:spPr bwMode="auto">
              <a:xfrm>
                <a:off x="1361" y="3798"/>
                <a:ext cx="52" cy="12"/>
              </a:xfrm>
              <a:custGeom>
                <a:avLst/>
                <a:gdLst>
                  <a:gd name="T0" fmla="*/ 9 w 22"/>
                  <a:gd name="T1" fmla="*/ 5 h 5"/>
                  <a:gd name="T2" fmla="*/ 0 w 22"/>
                  <a:gd name="T3" fmla="*/ 3 h 5"/>
                  <a:gd name="T4" fmla="*/ 22 w 22"/>
                  <a:gd name="T5" fmla="*/ 2 h 5"/>
                  <a:gd name="T6" fmla="*/ 11 w 22"/>
                  <a:gd name="T7" fmla="*/ 2 h 5"/>
                  <a:gd name="T8" fmla="*/ 9 w 2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9" y="5"/>
                    </a:moveTo>
                    <a:cubicBezTo>
                      <a:pt x="5" y="5"/>
                      <a:pt x="3" y="3"/>
                      <a:pt x="0" y="3"/>
                    </a:cubicBezTo>
                    <a:cubicBezTo>
                      <a:pt x="7" y="0"/>
                      <a:pt x="13" y="0"/>
                      <a:pt x="22" y="2"/>
                    </a:cubicBezTo>
                    <a:cubicBezTo>
                      <a:pt x="18" y="3"/>
                      <a:pt x="14" y="5"/>
                      <a:pt x="11" y="2"/>
                    </a:cubicBezTo>
                    <a:cubicBezTo>
                      <a:pt x="10" y="2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39" name="Freeform 26"/>
              <p:cNvSpPr/>
              <p:nvPr/>
            </p:nvSpPr>
            <p:spPr bwMode="auto">
              <a:xfrm>
                <a:off x="1141" y="3798"/>
                <a:ext cx="71" cy="9"/>
              </a:xfrm>
              <a:custGeom>
                <a:avLst/>
                <a:gdLst>
                  <a:gd name="T0" fmla="*/ 0 w 30"/>
                  <a:gd name="T1" fmla="*/ 3 h 4"/>
                  <a:gd name="T2" fmla="*/ 30 w 30"/>
                  <a:gd name="T3" fmla="*/ 0 h 4"/>
                  <a:gd name="T4" fmla="*/ 0 w 30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">
                    <a:moveTo>
                      <a:pt x="0" y="3"/>
                    </a:moveTo>
                    <a:cubicBezTo>
                      <a:pt x="9" y="0"/>
                      <a:pt x="21" y="0"/>
                      <a:pt x="30" y="0"/>
                    </a:cubicBezTo>
                    <a:cubicBezTo>
                      <a:pt x="20" y="4"/>
                      <a:pt x="8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0" name="Freeform 27"/>
              <p:cNvSpPr/>
              <p:nvPr/>
            </p:nvSpPr>
            <p:spPr bwMode="auto">
              <a:xfrm>
                <a:off x="1030" y="3798"/>
                <a:ext cx="31" cy="12"/>
              </a:xfrm>
              <a:custGeom>
                <a:avLst/>
                <a:gdLst>
                  <a:gd name="T0" fmla="*/ 0 w 13"/>
                  <a:gd name="T1" fmla="*/ 3 h 5"/>
                  <a:gd name="T2" fmla="*/ 13 w 13"/>
                  <a:gd name="T3" fmla="*/ 2 h 5"/>
                  <a:gd name="T4" fmla="*/ 0 w 1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3"/>
                    </a:moveTo>
                    <a:cubicBezTo>
                      <a:pt x="3" y="0"/>
                      <a:pt x="8" y="2"/>
                      <a:pt x="13" y="2"/>
                    </a:cubicBezTo>
                    <a:cubicBezTo>
                      <a:pt x="11" y="5"/>
                      <a:pt x="4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1" name="Freeform 28"/>
              <p:cNvSpPr/>
              <p:nvPr/>
            </p:nvSpPr>
            <p:spPr bwMode="auto">
              <a:xfrm>
                <a:off x="2447" y="3793"/>
                <a:ext cx="59" cy="12"/>
              </a:xfrm>
              <a:custGeom>
                <a:avLst/>
                <a:gdLst>
                  <a:gd name="T0" fmla="*/ 25 w 25"/>
                  <a:gd name="T1" fmla="*/ 3 h 5"/>
                  <a:gd name="T2" fmla="*/ 0 w 25"/>
                  <a:gd name="T3" fmla="*/ 4 h 5"/>
                  <a:gd name="T4" fmla="*/ 24 w 25"/>
                  <a:gd name="T5" fmla="*/ 0 h 5"/>
                  <a:gd name="T6" fmla="*/ 25 w 2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25" y="3"/>
                    </a:moveTo>
                    <a:cubicBezTo>
                      <a:pt x="18" y="5"/>
                      <a:pt x="8" y="3"/>
                      <a:pt x="0" y="4"/>
                    </a:cubicBezTo>
                    <a:cubicBezTo>
                      <a:pt x="6" y="1"/>
                      <a:pt x="14" y="1"/>
                      <a:pt x="24" y="0"/>
                    </a:cubicBezTo>
                    <a:cubicBezTo>
                      <a:pt x="21" y="2"/>
                      <a:pt x="22" y="2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2" name="Freeform 29"/>
              <p:cNvSpPr/>
              <p:nvPr/>
            </p:nvSpPr>
            <p:spPr bwMode="auto">
              <a:xfrm>
                <a:off x="815" y="3791"/>
                <a:ext cx="61" cy="14"/>
              </a:xfrm>
              <a:custGeom>
                <a:avLst/>
                <a:gdLst>
                  <a:gd name="T0" fmla="*/ 0 w 26"/>
                  <a:gd name="T1" fmla="*/ 5 h 6"/>
                  <a:gd name="T2" fmla="*/ 25 w 26"/>
                  <a:gd name="T3" fmla="*/ 0 h 6"/>
                  <a:gd name="T4" fmla="*/ 22 w 26"/>
                  <a:gd name="T5" fmla="*/ 1 h 6"/>
                  <a:gd name="T6" fmla="*/ 26 w 26"/>
                  <a:gd name="T7" fmla="*/ 3 h 6"/>
                  <a:gd name="T8" fmla="*/ 0 w 2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0" y="5"/>
                    </a:moveTo>
                    <a:cubicBezTo>
                      <a:pt x="7" y="2"/>
                      <a:pt x="18" y="5"/>
                      <a:pt x="25" y="0"/>
                    </a:cubicBezTo>
                    <a:cubicBezTo>
                      <a:pt x="25" y="1"/>
                      <a:pt x="23" y="1"/>
                      <a:pt x="22" y="1"/>
                    </a:cubicBezTo>
                    <a:cubicBezTo>
                      <a:pt x="23" y="3"/>
                      <a:pt x="24" y="3"/>
                      <a:pt x="26" y="3"/>
                    </a:cubicBezTo>
                    <a:cubicBezTo>
                      <a:pt x="18" y="6"/>
                      <a:pt x="1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3" name="Freeform 30"/>
              <p:cNvSpPr/>
              <p:nvPr/>
            </p:nvSpPr>
            <p:spPr bwMode="auto">
              <a:xfrm>
                <a:off x="3051" y="3795"/>
                <a:ext cx="23" cy="8"/>
              </a:xfrm>
              <a:custGeom>
                <a:avLst/>
                <a:gdLst>
                  <a:gd name="T0" fmla="*/ 10 w 10"/>
                  <a:gd name="T1" fmla="*/ 1 h 3"/>
                  <a:gd name="T2" fmla="*/ 0 w 10"/>
                  <a:gd name="T3" fmla="*/ 2 h 3"/>
                  <a:gd name="T4" fmla="*/ 10 w 10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10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1" y="0"/>
                      <a:pt x="7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4" name="Freeform 31"/>
              <p:cNvSpPr/>
              <p:nvPr/>
            </p:nvSpPr>
            <p:spPr bwMode="auto">
              <a:xfrm>
                <a:off x="2861" y="3791"/>
                <a:ext cx="22" cy="7"/>
              </a:xfrm>
              <a:custGeom>
                <a:avLst/>
                <a:gdLst>
                  <a:gd name="T0" fmla="*/ 9 w 9"/>
                  <a:gd name="T1" fmla="*/ 3 h 3"/>
                  <a:gd name="T2" fmla="*/ 0 w 9"/>
                  <a:gd name="T3" fmla="*/ 3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5" name="Freeform 32"/>
              <p:cNvSpPr/>
              <p:nvPr/>
            </p:nvSpPr>
            <p:spPr bwMode="auto">
              <a:xfrm>
                <a:off x="3058" y="3786"/>
                <a:ext cx="19" cy="9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2 h 4"/>
                  <a:gd name="T4" fmla="*/ 8 w 8"/>
                  <a:gd name="T5" fmla="*/ 1 h 4"/>
                  <a:gd name="T6" fmla="*/ 0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1" y="0"/>
                      <a:pt x="6" y="2"/>
                      <a:pt x="8" y="1"/>
                    </a:cubicBezTo>
                    <a:cubicBezTo>
                      <a:pt x="7" y="4"/>
                      <a:pt x="2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6" name="Freeform 33"/>
              <p:cNvSpPr/>
              <p:nvPr/>
            </p:nvSpPr>
            <p:spPr bwMode="auto">
              <a:xfrm>
                <a:off x="917" y="3791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12 w 1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11" y="4"/>
                      <a:pt x="0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7" name="Freeform 34"/>
              <p:cNvSpPr/>
              <p:nvPr/>
            </p:nvSpPr>
            <p:spPr bwMode="auto">
              <a:xfrm>
                <a:off x="1054" y="3786"/>
                <a:ext cx="52" cy="12"/>
              </a:xfrm>
              <a:custGeom>
                <a:avLst/>
                <a:gdLst>
                  <a:gd name="T0" fmla="*/ 22 w 22"/>
                  <a:gd name="T1" fmla="*/ 1 h 5"/>
                  <a:gd name="T2" fmla="*/ 22 w 22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5">
                    <a:moveTo>
                      <a:pt x="22" y="1"/>
                    </a:moveTo>
                    <a:cubicBezTo>
                      <a:pt x="17" y="5"/>
                      <a:pt x="0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8" name="Freeform 35"/>
              <p:cNvSpPr/>
              <p:nvPr/>
            </p:nvSpPr>
            <p:spPr bwMode="auto">
              <a:xfrm>
                <a:off x="995" y="3788"/>
                <a:ext cx="19" cy="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2" y="1"/>
                      <a:pt x="5" y="0"/>
                      <a:pt x="8" y="0"/>
                    </a:cubicBezTo>
                    <a:cubicBezTo>
                      <a:pt x="7" y="2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49" name="Freeform 36"/>
              <p:cNvSpPr/>
              <p:nvPr/>
            </p:nvSpPr>
            <p:spPr bwMode="auto">
              <a:xfrm>
                <a:off x="1600" y="3769"/>
                <a:ext cx="334" cy="24"/>
              </a:xfrm>
              <a:custGeom>
                <a:avLst/>
                <a:gdLst>
                  <a:gd name="T0" fmla="*/ 66 w 141"/>
                  <a:gd name="T1" fmla="*/ 2 h 10"/>
                  <a:gd name="T2" fmla="*/ 58 w 141"/>
                  <a:gd name="T3" fmla="*/ 5 h 10"/>
                  <a:gd name="T4" fmla="*/ 141 w 141"/>
                  <a:gd name="T5" fmla="*/ 2 h 10"/>
                  <a:gd name="T6" fmla="*/ 15 w 141"/>
                  <a:gd name="T7" fmla="*/ 8 h 10"/>
                  <a:gd name="T8" fmla="*/ 21 w 141"/>
                  <a:gd name="T9" fmla="*/ 8 h 10"/>
                  <a:gd name="T10" fmla="*/ 66 w 141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10">
                    <a:moveTo>
                      <a:pt x="66" y="2"/>
                    </a:moveTo>
                    <a:cubicBezTo>
                      <a:pt x="64" y="6"/>
                      <a:pt x="61" y="4"/>
                      <a:pt x="58" y="5"/>
                    </a:cubicBezTo>
                    <a:cubicBezTo>
                      <a:pt x="90" y="6"/>
                      <a:pt x="112" y="3"/>
                      <a:pt x="141" y="2"/>
                    </a:cubicBezTo>
                    <a:cubicBezTo>
                      <a:pt x="103" y="10"/>
                      <a:pt x="56" y="8"/>
                      <a:pt x="15" y="8"/>
                    </a:cubicBezTo>
                    <a:cubicBezTo>
                      <a:pt x="0" y="7"/>
                      <a:pt x="17" y="8"/>
                      <a:pt x="21" y="8"/>
                    </a:cubicBezTo>
                    <a:cubicBezTo>
                      <a:pt x="34" y="8"/>
                      <a:pt x="50" y="0"/>
                      <a:pt x="6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0" name="Freeform 37"/>
              <p:cNvSpPr/>
              <p:nvPr/>
            </p:nvSpPr>
            <p:spPr bwMode="auto">
              <a:xfrm>
                <a:off x="2582" y="3779"/>
                <a:ext cx="43" cy="7"/>
              </a:xfrm>
              <a:custGeom>
                <a:avLst/>
                <a:gdLst>
                  <a:gd name="T0" fmla="*/ 0 w 18"/>
                  <a:gd name="T1" fmla="*/ 2 h 3"/>
                  <a:gd name="T2" fmla="*/ 0 w 18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2"/>
                    </a:moveTo>
                    <a:cubicBezTo>
                      <a:pt x="16" y="0"/>
                      <a:pt x="18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1" name="Freeform 38"/>
              <p:cNvSpPr/>
              <p:nvPr/>
            </p:nvSpPr>
            <p:spPr bwMode="auto">
              <a:xfrm>
                <a:off x="1087" y="3772"/>
                <a:ext cx="26" cy="4"/>
              </a:xfrm>
              <a:custGeom>
                <a:avLst/>
                <a:gdLst>
                  <a:gd name="T0" fmla="*/ 0 w 11"/>
                  <a:gd name="T1" fmla="*/ 1 h 2"/>
                  <a:gd name="T2" fmla="*/ 11 w 11"/>
                  <a:gd name="T3" fmla="*/ 0 h 2"/>
                  <a:gd name="T4" fmla="*/ 0 w 1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1"/>
                    </a:moveTo>
                    <a:cubicBezTo>
                      <a:pt x="3" y="0"/>
                      <a:pt x="7" y="0"/>
                      <a:pt x="11" y="0"/>
                    </a:cubicBezTo>
                    <a:cubicBezTo>
                      <a:pt x="9" y="2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2" name="Freeform 39"/>
              <p:cNvSpPr/>
              <p:nvPr/>
            </p:nvSpPr>
            <p:spPr bwMode="auto">
              <a:xfrm>
                <a:off x="1683" y="3769"/>
                <a:ext cx="17" cy="10"/>
              </a:xfrm>
              <a:custGeom>
                <a:avLst/>
                <a:gdLst>
                  <a:gd name="T0" fmla="*/ 0 w 7"/>
                  <a:gd name="T1" fmla="*/ 2 h 4"/>
                  <a:gd name="T2" fmla="*/ 6 w 7"/>
                  <a:gd name="T3" fmla="*/ 1 h 4"/>
                  <a:gd name="T4" fmla="*/ 0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cubicBezTo>
                      <a:pt x="1" y="1"/>
                      <a:pt x="3" y="0"/>
                      <a:pt x="6" y="1"/>
                    </a:cubicBezTo>
                    <a:cubicBezTo>
                      <a:pt x="7" y="4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3" name="Freeform 40"/>
              <p:cNvSpPr/>
              <p:nvPr/>
            </p:nvSpPr>
            <p:spPr bwMode="auto">
              <a:xfrm>
                <a:off x="685" y="3772"/>
                <a:ext cx="40" cy="4"/>
              </a:xfrm>
              <a:custGeom>
                <a:avLst/>
                <a:gdLst>
                  <a:gd name="T0" fmla="*/ 3 w 17"/>
                  <a:gd name="T1" fmla="*/ 1 h 2"/>
                  <a:gd name="T2" fmla="*/ 3 w 17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">
                    <a:moveTo>
                      <a:pt x="3" y="1"/>
                    </a:moveTo>
                    <a:cubicBezTo>
                      <a:pt x="0" y="0"/>
                      <a:pt x="17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4" name="Freeform 41"/>
              <p:cNvSpPr/>
              <p:nvPr/>
            </p:nvSpPr>
            <p:spPr bwMode="auto">
              <a:xfrm>
                <a:off x="642" y="3769"/>
                <a:ext cx="45" cy="10"/>
              </a:xfrm>
              <a:custGeom>
                <a:avLst/>
                <a:gdLst>
                  <a:gd name="T0" fmla="*/ 19 w 19"/>
                  <a:gd name="T1" fmla="*/ 1 h 4"/>
                  <a:gd name="T2" fmla="*/ 0 w 19"/>
                  <a:gd name="T3" fmla="*/ 2 h 4"/>
                  <a:gd name="T4" fmla="*/ 19 w 1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19" y="1"/>
                    </a:moveTo>
                    <a:cubicBezTo>
                      <a:pt x="16" y="4"/>
                      <a:pt x="4" y="3"/>
                      <a:pt x="0" y="2"/>
                    </a:cubicBezTo>
                    <a:cubicBezTo>
                      <a:pt x="10" y="0"/>
                      <a:pt x="10" y="2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5" name="Freeform 42"/>
              <p:cNvSpPr/>
              <p:nvPr/>
            </p:nvSpPr>
            <p:spPr bwMode="auto">
              <a:xfrm>
                <a:off x="815" y="3760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8 w 10"/>
                  <a:gd name="T3" fmla="*/ 2 h 4"/>
                  <a:gd name="T4" fmla="*/ 0 w 10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0" y="0"/>
                      <a:pt x="5" y="2"/>
                      <a:pt x="8" y="2"/>
                    </a:cubicBezTo>
                    <a:cubicBezTo>
                      <a:pt x="10" y="3"/>
                      <a:pt x="3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6" name="Freeform 43"/>
              <p:cNvSpPr/>
              <p:nvPr/>
            </p:nvSpPr>
            <p:spPr bwMode="auto">
              <a:xfrm>
                <a:off x="784" y="3762"/>
                <a:ext cx="28" cy="10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3 h 4"/>
                  <a:gd name="T4" fmla="*/ 12 w 1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10" y="4"/>
                      <a:pt x="4" y="2"/>
                      <a:pt x="0" y="3"/>
                    </a:cubicBezTo>
                    <a:cubicBezTo>
                      <a:pt x="2" y="0"/>
                      <a:pt x="8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7" name="Freeform 44"/>
              <p:cNvSpPr/>
              <p:nvPr/>
            </p:nvSpPr>
            <p:spPr bwMode="auto">
              <a:xfrm>
                <a:off x="1896" y="3760"/>
                <a:ext cx="19" cy="12"/>
              </a:xfrm>
              <a:custGeom>
                <a:avLst/>
                <a:gdLst>
                  <a:gd name="T0" fmla="*/ 0 w 8"/>
                  <a:gd name="T1" fmla="*/ 3 h 5"/>
                  <a:gd name="T2" fmla="*/ 7 w 8"/>
                  <a:gd name="T3" fmla="*/ 1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2" y="0"/>
                      <a:pt x="4" y="2"/>
                      <a:pt x="7" y="1"/>
                    </a:cubicBezTo>
                    <a:cubicBezTo>
                      <a:pt x="8" y="5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8" name="Freeform 45"/>
              <p:cNvSpPr/>
              <p:nvPr/>
            </p:nvSpPr>
            <p:spPr bwMode="auto">
              <a:xfrm>
                <a:off x="1693" y="3757"/>
                <a:ext cx="28" cy="10"/>
              </a:xfrm>
              <a:custGeom>
                <a:avLst/>
                <a:gdLst>
                  <a:gd name="T0" fmla="*/ 4 w 12"/>
                  <a:gd name="T1" fmla="*/ 4 h 4"/>
                  <a:gd name="T2" fmla="*/ 0 w 12"/>
                  <a:gd name="T3" fmla="*/ 3 h 4"/>
                  <a:gd name="T4" fmla="*/ 8 w 12"/>
                  <a:gd name="T5" fmla="*/ 1 h 4"/>
                  <a:gd name="T6" fmla="*/ 4 w 1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4" y="4"/>
                    </a:moveTo>
                    <a:cubicBezTo>
                      <a:pt x="2" y="4"/>
                      <a:pt x="2" y="2"/>
                      <a:pt x="0" y="3"/>
                    </a:cubicBezTo>
                    <a:cubicBezTo>
                      <a:pt x="1" y="1"/>
                      <a:pt x="5" y="1"/>
                      <a:pt x="8" y="1"/>
                    </a:cubicBezTo>
                    <a:cubicBezTo>
                      <a:pt x="12" y="3"/>
                      <a:pt x="2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59" name="Freeform 46"/>
              <p:cNvSpPr/>
              <p:nvPr/>
            </p:nvSpPr>
            <p:spPr bwMode="auto">
              <a:xfrm>
                <a:off x="1203" y="3755"/>
                <a:ext cx="16" cy="12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4 h 5"/>
                  <a:gd name="T4" fmla="*/ 5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4" y="4"/>
                      <a:pt x="2" y="3"/>
                      <a:pt x="0" y="4"/>
                    </a:cubicBezTo>
                    <a:cubicBezTo>
                      <a:pt x="0" y="1"/>
                      <a:pt x="7" y="0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0" name="Freeform 47"/>
              <p:cNvSpPr/>
              <p:nvPr/>
            </p:nvSpPr>
            <p:spPr bwMode="auto">
              <a:xfrm>
                <a:off x="839" y="3757"/>
                <a:ext cx="54" cy="10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2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5" y="0"/>
                      <a:pt x="16" y="3"/>
                      <a:pt x="23" y="2"/>
                    </a:cubicBezTo>
                    <a:cubicBezTo>
                      <a:pt x="20" y="4"/>
                      <a:pt x="1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1" name="Freeform 48"/>
              <p:cNvSpPr/>
              <p:nvPr/>
            </p:nvSpPr>
            <p:spPr bwMode="auto">
              <a:xfrm>
                <a:off x="988" y="3741"/>
                <a:ext cx="134" cy="21"/>
              </a:xfrm>
              <a:custGeom>
                <a:avLst/>
                <a:gdLst>
                  <a:gd name="T0" fmla="*/ 3 w 57"/>
                  <a:gd name="T1" fmla="*/ 9 h 9"/>
                  <a:gd name="T2" fmla="*/ 12 w 57"/>
                  <a:gd name="T3" fmla="*/ 6 h 9"/>
                  <a:gd name="T4" fmla="*/ 2 w 57"/>
                  <a:gd name="T5" fmla="*/ 5 h 9"/>
                  <a:gd name="T6" fmla="*/ 28 w 57"/>
                  <a:gd name="T7" fmla="*/ 5 h 9"/>
                  <a:gd name="T8" fmla="*/ 57 w 57"/>
                  <a:gd name="T9" fmla="*/ 5 h 9"/>
                  <a:gd name="T10" fmla="*/ 3 w 57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9">
                    <a:moveTo>
                      <a:pt x="3" y="9"/>
                    </a:moveTo>
                    <a:cubicBezTo>
                      <a:pt x="0" y="5"/>
                      <a:pt x="12" y="8"/>
                      <a:pt x="12" y="6"/>
                    </a:cubicBezTo>
                    <a:cubicBezTo>
                      <a:pt x="10" y="4"/>
                      <a:pt x="5" y="5"/>
                      <a:pt x="2" y="5"/>
                    </a:cubicBezTo>
                    <a:cubicBezTo>
                      <a:pt x="8" y="0"/>
                      <a:pt x="18" y="7"/>
                      <a:pt x="28" y="5"/>
                    </a:cubicBezTo>
                    <a:cubicBezTo>
                      <a:pt x="24" y="2"/>
                      <a:pt x="50" y="7"/>
                      <a:pt x="57" y="5"/>
                    </a:cubicBezTo>
                    <a:cubicBezTo>
                      <a:pt x="39" y="9"/>
                      <a:pt x="19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2" name="Freeform 49"/>
              <p:cNvSpPr/>
              <p:nvPr/>
            </p:nvSpPr>
            <p:spPr bwMode="auto">
              <a:xfrm>
                <a:off x="425" y="3748"/>
                <a:ext cx="23" cy="12"/>
              </a:xfrm>
              <a:custGeom>
                <a:avLst/>
                <a:gdLst>
                  <a:gd name="T0" fmla="*/ 0 w 10"/>
                  <a:gd name="T1" fmla="*/ 3 h 5"/>
                  <a:gd name="T2" fmla="*/ 10 w 10"/>
                  <a:gd name="T3" fmla="*/ 0 h 5"/>
                  <a:gd name="T4" fmla="*/ 0 w 1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3"/>
                    </a:moveTo>
                    <a:cubicBezTo>
                      <a:pt x="3" y="2"/>
                      <a:pt x="6" y="0"/>
                      <a:pt x="10" y="0"/>
                    </a:cubicBezTo>
                    <a:cubicBezTo>
                      <a:pt x="8" y="2"/>
                      <a:pt x="3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3" name="Freeform 50"/>
              <p:cNvSpPr/>
              <p:nvPr/>
            </p:nvSpPr>
            <p:spPr bwMode="auto">
              <a:xfrm>
                <a:off x="1203" y="3734"/>
                <a:ext cx="31" cy="23"/>
              </a:xfrm>
              <a:custGeom>
                <a:avLst/>
                <a:gdLst>
                  <a:gd name="T0" fmla="*/ 11 w 13"/>
                  <a:gd name="T1" fmla="*/ 8 h 10"/>
                  <a:gd name="T2" fmla="*/ 1 w 13"/>
                  <a:gd name="T3" fmla="*/ 9 h 10"/>
                  <a:gd name="T4" fmla="*/ 1 w 13"/>
                  <a:gd name="T5" fmla="*/ 3 h 10"/>
                  <a:gd name="T6" fmla="*/ 5 w 13"/>
                  <a:gd name="T7" fmla="*/ 3 h 10"/>
                  <a:gd name="T8" fmla="*/ 13 w 13"/>
                  <a:gd name="T9" fmla="*/ 4 h 10"/>
                  <a:gd name="T10" fmla="*/ 11 w 13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11" y="8"/>
                    </a:moveTo>
                    <a:cubicBezTo>
                      <a:pt x="9" y="10"/>
                      <a:pt x="4" y="8"/>
                      <a:pt x="1" y="9"/>
                    </a:cubicBezTo>
                    <a:cubicBezTo>
                      <a:pt x="0" y="7"/>
                      <a:pt x="2" y="6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9"/>
                      <a:pt x="9" y="0"/>
                      <a:pt x="13" y="4"/>
                    </a:cubicBezTo>
                    <a:cubicBezTo>
                      <a:pt x="12" y="6"/>
                      <a:pt x="6" y="6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4" name="Freeform 51"/>
              <p:cNvSpPr/>
              <p:nvPr/>
            </p:nvSpPr>
            <p:spPr bwMode="auto">
              <a:xfrm>
                <a:off x="829" y="3745"/>
                <a:ext cx="92" cy="10"/>
              </a:xfrm>
              <a:custGeom>
                <a:avLst/>
                <a:gdLst>
                  <a:gd name="T0" fmla="*/ 0 w 39"/>
                  <a:gd name="T1" fmla="*/ 3 h 4"/>
                  <a:gd name="T2" fmla="*/ 39 w 39"/>
                  <a:gd name="T3" fmla="*/ 0 h 4"/>
                  <a:gd name="T4" fmla="*/ 0 w 3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">
                    <a:moveTo>
                      <a:pt x="0" y="3"/>
                    </a:moveTo>
                    <a:cubicBezTo>
                      <a:pt x="11" y="0"/>
                      <a:pt x="24" y="1"/>
                      <a:pt x="39" y="0"/>
                    </a:cubicBezTo>
                    <a:cubicBezTo>
                      <a:pt x="26" y="4"/>
                      <a:pt x="14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5" name="Freeform 52"/>
              <p:cNvSpPr/>
              <p:nvPr/>
            </p:nvSpPr>
            <p:spPr bwMode="auto">
              <a:xfrm>
                <a:off x="2490" y="3745"/>
                <a:ext cx="24" cy="12"/>
              </a:xfrm>
              <a:custGeom>
                <a:avLst/>
                <a:gdLst>
                  <a:gd name="T0" fmla="*/ 10 w 10"/>
                  <a:gd name="T1" fmla="*/ 2 h 5"/>
                  <a:gd name="T2" fmla="*/ 10 w 10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cubicBezTo>
                      <a:pt x="0" y="5"/>
                      <a:pt x="2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6" name="Freeform 53"/>
              <p:cNvSpPr/>
              <p:nvPr/>
            </p:nvSpPr>
            <p:spPr bwMode="auto">
              <a:xfrm>
                <a:off x="294" y="3741"/>
                <a:ext cx="74" cy="16"/>
              </a:xfrm>
              <a:custGeom>
                <a:avLst/>
                <a:gdLst>
                  <a:gd name="T0" fmla="*/ 0 w 31"/>
                  <a:gd name="T1" fmla="*/ 2 h 7"/>
                  <a:gd name="T2" fmla="*/ 31 w 31"/>
                  <a:gd name="T3" fmla="*/ 3 h 7"/>
                  <a:gd name="T4" fmla="*/ 0 w 31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7">
                    <a:moveTo>
                      <a:pt x="0" y="2"/>
                    </a:moveTo>
                    <a:cubicBezTo>
                      <a:pt x="9" y="0"/>
                      <a:pt x="20" y="4"/>
                      <a:pt x="31" y="3"/>
                    </a:cubicBezTo>
                    <a:cubicBezTo>
                      <a:pt x="22" y="7"/>
                      <a:pt x="1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7" name="Freeform 54"/>
              <p:cNvSpPr/>
              <p:nvPr/>
            </p:nvSpPr>
            <p:spPr bwMode="auto">
              <a:xfrm>
                <a:off x="1182" y="3738"/>
                <a:ext cx="18" cy="10"/>
              </a:xfrm>
              <a:custGeom>
                <a:avLst/>
                <a:gdLst>
                  <a:gd name="T0" fmla="*/ 8 w 8"/>
                  <a:gd name="T1" fmla="*/ 4 h 4"/>
                  <a:gd name="T2" fmla="*/ 0 w 8"/>
                  <a:gd name="T3" fmla="*/ 4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cubicBezTo>
                      <a:pt x="5" y="3"/>
                      <a:pt x="5" y="4"/>
                      <a:pt x="0" y="4"/>
                    </a:cubicBezTo>
                    <a:cubicBezTo>
                      <a:pt x="0" y="0"/>
                      <a:pt x="8" y="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8" name="Freeform 55"/>
              <p:cNvSpPr/>
              <p:nvPr/>
            </p:nvSpPr>
            <p:spPr bwMode="auto">
              <a:xfrm>
                <a:off x="1096" y="3741"/>
                <a:ext cx="34" cy="9"/>
              </a:xfrm>
              <a:custGeom>
                <a:avLst/>
                <a:gdLst>
                  <a:gd name="T0" fmla="*/ 0 w 14"/>
                  <a:gd name="T1" fmla="*/ 3 h 4"/>
                  <a:gd name="T2" fmla="*/ 13 w 14"/>
                  <a:gd name="T3" fmla="*/ 0 h 4"/>
                  <a:gd name="T4" fmla="*/ 13 w 14"/>
                  <a:gd name="T5" fmla="*/ 2 h 4"/>
                  <a:gd name="T6" fmla="*/ 0 w 1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3" y="1"/>
                      <a:pt x="8" y="1"/>
                      <a:pt x="13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0" y="4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69" name="Freeform 56"/>
              <p:cNvSpPr/>
              <p:nvPr/>
            </p:nvSpPr>
            <p:spPr bwMode="auto">
              <a:xfrm>
                <a:off x="2689" y="3734"/>
                <a:ext cx="63" cy="9"/>
              </a:xfrm>
              <a:custGeom>
                <a:avLst/>
                <a:gdLst>
                  <a:gd name="T0" fmla="*/ 0 w 27"/>
                  <a:gd name="T1" fmla="*/ 4 h 4"/>
                  <a:gd name="T2" fmla="*/ 13 w 27"/>
                  <a:gd name="T3" fmla="*/ 2 h 4"/>
                  <a:gd name="T4" fmla="*/ 15 w 27"/>
                  <a:gd name="T5" fmla="*/ 3 h 4"/>
                  <a:gd name="T6" fmla="*/ 0 w 2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cubicBezTo>
                      <a:pt x="5" y="0"/>
                      <a:pt x="8" y="2"/>
                      <a:pt x="13" y="2"/>
                    </a:cubicBezTo>
                    <a:cubicBezTo>
                      <a:pt x="22" y="2"/>
                      <a:pt x="27" y="2"/>
                      <a:pt x="15" y="3"/>
                    </a:cubicBezTo>
                    <a:cubicBezTo>
                      <a:pt x="11" y="4"/>
                      <a:pt x="5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0" name="Freeform 57"/>
              <p:cNvSpPr/>
              <p:nvPr/>
            </p:nvSpPr>
            <p:spPr bwMode="auto">
              <a:xfrm>
                <a:off x="242" y="3736"/>
                <a:ext cx="29" cy="9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3 h 4"/>
                  <a:gd name="T4" fmla="*/ 12 w 1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10" y="4"/>
                      <a:pt x="4" y="2"/>
                      <a:pt x="0" y="3"/>
                    </a:cubicBezTo>
                    <a:cubicBezTo>
                      <a:pt x="3" y="0"/>
                      <a:pt x="6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1" name="Freeform 58"/>
              <p:cNvSpPr/>
              <p:nvPr/>
            </p:nvSpPr>
            <p:spPr bwMode="auto">
              <a:xfrm>
                <a:off x="4181" y="3717"/>
                <a:ext cx="52" cy="14"/>
              </a:xfrm>
              <a:custGeom>
                <a:avLst/>
                <a:gdLst>
                  <a:gd name="T0" fmla="*/ 0 w 22"/>
                  <a:gd name="T1" fmla="*/ 6 h 6"/>
                  <a:gd name="T2" fmla="*/ 22 w 22"/>
                  <a:gd name="T3" fmla="*/ 0 h 6"/>
                  <a:gd name="T4" fmla="*/ 0 w 2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cubicBezTo>
                      <a:pt x="5" y="1"/>
                      <a:pt x="14" y="2"/>
                      <a:pt x="22" y="0"/>
                    </a:cubicBezTo>
                    <a:cubicBezTo>
                      <a:pt x="18" y="6"/>
                      <a:pt x="7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2" name="Freeform 59"/>
              <p:cNvSpPr/>
              <p:nvPr/>
            </p:nvSpPr>
            <p:spPr bwMode="auto">
              <a:xfrm>
                <a:off x="467" y="3707"/>
                <a:ext cx="17" cy="10"/>
              </a:xfrm>
              <a:custGeom>
                <a:avLst/>
                <a:gdLst>
                  <a:gd name="T0" fmla="*/ 0 w 7"/>
                  <a:gd name="T1" fmla="*/ 3 h 4"/>
                  <a:gd name="T2" fmla="*/ 7 w 7"/>
                  <a:gd name="T3" fmla="*/ 2 h 4"/>
                  <a:gd name="T4" fmla="*/ 0 w 7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2" y="0"/>
                      <a:pt x="4" y="4"/>
                      <a:pt x="7" y="2"/>
                    </a:cubicBezTo>
                    <a:cubicBezTo>
                      <a:pt x="7" y="4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3" name="Freeform 60"/>
              <p:cNvSpPr/>
              <p:nvPr/>
            </p:nvSpPr>
            <p:spPr bwMode="auto">
              <a:xfrm>
                <a:off x="1712" y="3705"/>
                <a:ext cx="21" cy="9"/>
              </a:xfrm>
              <a:custGeom>
                <a:avLst/>
                <a:gdLst>
                  <a:gd name="T0" fmla="*/ 8 w 9"/>
                  <a:gd name="T1" fmla="*/ 4 h 4"/>
                  <a:gd name="T2" fmla="*/ 0 w 9"/>
                  <a:gd name="T3" fmla="*/ 3 h 4"/>
                  <a:gd name="T4" fmla="*/ 8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6" y="1"/>
                      <a:pt x="1" y="4"/>
                      <a:pt x="0" y="3"/>
                    </a:cubicBezTo>
                    <a:cubicBezTo>
                      <a:pt x="1" y="1"/>
                      <a:pt x="9" y="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4" name="Freeform 61"/>
              <p:cNvSpPr/>
              <p:nvPr/>
            </p:nvSpPr>
            <p:spPr bwMode="auto">
              <a:xfrm>
                <a:off x="746" y="3695"/>
                <a:ext cx="31" cy="15"/>
              </a:xfrm>
              <a:custGeom>
                <a:avLst/>
                <a:gdLst>
                  <a:gd name="T0" fmla="*/ 0 w 13"/>
                  <a:gd name="T1" fmla="*/ 3 h 6"/>
                  <a:gd name="T2" fmla="*/ 13 w 13"/>
                  <a:gd name="T3" fmla="*/ 1 h 6"/>
                  <a:gd name="T4" fmla="*/ 0 w 13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3"/>
                    </a:moveTo>
                    <a:cubicBezTo>
                      <a:pt x="2" y="0"/>
                      <a:pt x="8" y="1"/>
                      <a:pt x="13" y="1"/>
                    </a:cubicBezTo>
                    <a:cubicBezTo>
                      <a:pt x="11" y="6"/>
                      <a:pt x="6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5" name="Freeform 62"/>
              <p:cNvSpPr/>
              <p:nvPr/>
            </p:nvSpPr>
            <p:spPr bwMode="auto">
              <a:xfrm>
                <a:off x="794" y="3695"/>
                <a:ext cx="28" cy="8"/>
              </a:xfrm>
              <a:custGeom>
                <a:avLst/>
                <a:gdLst>
                  <a:gd name="T0" fmla="*/ 12 w 12"/>
                  <a:gd name="T1" fmla="*/ 1 h 3"/>
                  <a:gd name="T2" fmla="*/ 0 w 12"/>
                  <a:gd name="T3" fmla="*/ 2 h 3"/>
                  <a:gd name="T4" fmla="*/ 12 w 1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">
                    <a:moveTo>
                      <a:pt x="12" y="1"/>
                    </a:moveTo>
                    <a:cubicBezTo>
                      <a:pt x="10" y="3"/>
                      <a:pt x="4" y="1"/>
                      <a:pt x="0" y="2"/>
                    </a:cubicBezTo>
                    <a:cubicBezTo>
                      <a:pt x="4" y="0"/>
                      <a:pt x="7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6" name="Freeform 63"/>
              <p:cNvSpPr/>
              <p:nvPr/>
            </p:nvSpPr>
            <p:spPr bwMode="auto">
              <a:xfrm>
                <a:off x="1603" y="3686"/>
                <a:ext cx="14" cy="9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3 h 4"/>
                  <a:gd name="T4" fmla="*/ 5 w 6"/>
                  <a:gd name="T5" fmla="*/ 0 h 4"/>
                  <a:gd name="T6" fmla="*/ 6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4"/>
                      <a:pt x="2" y="2"/>
                      <a:pt x="0" y="3"/>
                    </a:cubicBezTo>
                    <a:cubicBezTo>
                      <a:pt x="1" y="1"/>
                      <a:pt x="2" y="0"/>
                      <a:pt x="5" y="0"/>
                    </a:cubicBezTo>
                    <a:cubicBezTo>
                      <a:pt x="5" y="1"/>
                      <a:pt x="5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7" name="Freeform 64"/>
              <p:cNvSpPr/>
              <p:nvPr/>
            </p:nvSpPr>
            <p:spPr bwMode="auto">
              <a:xfrm>
                <a:off x="682" y="3676"/>
                <a:ext cx="154" cy="24"/>
              </a:xfrm>
              <a:custGeom>
                <a:avLst/>
                <a:gdLst>
                  <a:gd name="T0" fmla="*/ 0 w 65"/>
                  <a:gd name="T1" fmla="*/ 5 h 10"/>
                  <a:gd name="T2" fmla="*/ 65 w 65"/>
                  <a:gd name="T3" fmla="*/ 2 h 10"/>
                  <a:gd name="T4" fmla="*/ 0 w 65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">
                    <a:moveTo>
                      <a:pt x="0" y="5"/>
                    </a:moveTo>
                    <a:cubicBezTo>
                      <a:pt x="17" y="0"/>
                      <a:pt x="43" y="1"/>
                      <a:pt x="65" y="2"/>
                    </a:cubicBezTo>
                    <a:cubicBezTo>
                      <a:pt x="45" y="10"/>
                      <a:pt x="1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8" name="Freeform 65"/>
              <p:cNvSpPr/>
              <p:nvPr/>
            </p:nvSpPr>
            <p:spPr bwMode="auto">
              <a:xfrm>
                <a:off x="1174" y="3674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10 w 10"/>
                  <a:gd name="T3" fmla="*/ 3 h 6"/>
                  <a:gd name="T4" fmla="*/ 0 w 10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2" y="0"/>
                      <a:pt x="7" y="4"/>
                      <a:pt x="10" y="3"/>
                    </a:cubicBezTo>
                    <a:cubicBezTo>
                      <a:pt x="7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79" name="Freeform 66"/>
              <p:cNvSpPr/>
              <p:nvPr/>
            </p:nvSpPr>
            <p:spPr bwMode="auto">
              <a:xfrm>
                <a:off x="1553" y="3672"/>
                <a:ext cx="62" cy="9"/>
              </a:xfrm>
              <a:custGeom>
                <a:avLst/>
                <a:gdLst>
                  <a:gd name="T0" fmla="*/ 0 w 26"/>
                  <a:gd name="T1" fmla="*/ 3 h 4"/>
                  <a:gd name="T2" fmla="*/ 26 w 26"/>
                  <a:gd name="T3" fmla="*/ 1 h 4"/>
                  <a:gd name="T4" fmla="*/ 0 w 2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">
                    <a:moveTo>
                      <a:pt x="0" y="3"/>
                    </a:moveTo>
                    <a:cubicBezTo>
                      <a:pt x="8" y="2"/>
                      <a:pt x="18" y="0"/>
                      <a:pt x="26" y="1"/>
                    </a:cubicBezTo>
                    <a:cubicBezTo>
                      <a:pt x="17" y="4"/>
                      <a:pt x="9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0" name="Freeform 67"/>
              <p:cNvSpPr/>
              <p:nvPr/>
            </p:nvSpPr>
            <p:spPr bwMode="auto">
              <a:xfrm>
                <a:off x="1631" y="3664"/>
                <a:ext cx="73" cy="20"/>
              </a:xfrm>
              <a:custGeom>
                <a:avLst/>
                <a:gdLst>
                  <a:gd name="T0" fmla="*/ 0 w 31"/>
                  <a:gd name="T1" fmla="*/ 6 h 8"/>
                  <a:gd name="T2" fmla="*/ 12 w 31"/>
                  <a:gd name="T3" fmla="*/ 2 h 8"/>
                  <a:gd name="T4" fmla="*/ 16 w 31"/>
                  <a:gd name="T5" fmla="*/ 0 h 8"/>
                  <a:gd name="T6" fmla="*/ 31 w 31"/>
                  <a:gd name="T7" fmla="*/ 4 h 8"/>
                  <a:gd name="T8" fmla="*/ 0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0" y="6"/>
                    </a:moveTo>
                    <a:cubicBezTo>
                      <a:pt x="2" y="3"/>
                      <a:pt x="9" y="5"/>
                      <a:pt x="12" y="2"/>
                    </a:cubicBezTo>
                    <a:cubicBezTo>
                      <a:pt x="8" y="5"/>
                      <a:pt x="20" y="6"/>
                      <a:pt x="16" y="0"/>
                    </a:cubicBezTo>
                    <a:cubicBezTo>
                      <a:pt x="19" y="6"/>
                      <a:pt x="26" y="3"/>
                      <a:pt x="31" y="4"/>
                    </a:cubicBezTo>
                    <a:cubicBezTo>
                      <a:pt x="20" y="8"/>
                      <a:pt x="12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1" name="Freeform 68"/>
              <p:cNvSpPr/>
              <p:nvPr/>
            </p:nvSpPr>
            <p:spPr bwMode="auto">
              <a:xfrm>
                <a:off x="746" y="3669"/>
                <a:ext cx="24" cy="12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4" y="5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2" name="Freeform 69"/>
              <p:cNvSpPr/>
              <p:nvPr/>
            </p:nvSpPr>
            <p:spPr bwMode="auto">
              <a:xfrm>
                <a:off x="789" y="3660"/>
                <a:ext cx="99" cy="14"/>
              </a:xfrm>
              <a:custGeom>
                <a:avLst/>
                <a:gdLst>
                  <a:gd name="T0" fmla="*/ 0 w 42"/>
                  <a:gd name="T1" fmla="*/ 5 h 6"/>
                  <a:gd name="T2" fmla="*/ 42 w 42"/>
                  <a:gd name="T3" fmla="*/ 1 h 6"/>
                  <a:gd name="T4" fmla="*/ 0 w 42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6">
                    <a:moveTo>
                      <a:pt x="0" y="5"/>
                    </a:moveTo>
                    <a:cubicBezTo>
                      <a:pt x="10" y="0"/>
                      <a:pt x="24" y="1"/>
                      <a:pt x="42" y="1"/>
                    </a:cubicBezTo>
                    <a:cubicBezTo>
                      <a:pt x="31" y="6"/>
                      <a:pt x="1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3" name="Freeform 70"/>
              <p:cNvSpPr/>
              <p:nvPr/>
            </p:nvSpPr>
            <p:spPr bwMode="auto">
              <a:xfrm>
                <a:off x="1801" y="3655"/>
                <a:ext cx="19" cy="14"/>
              </a:xfrm>
              <a:custGeom>
                <a:avLst/>
                <a:gdLst>
                  <a:gd name="T0" fmla="*/ 0 w 8"/>
                  <a:gd name="T1" fmla="*/ 3 h 6"/>
                  <a:gd name="T2" fmla="*/ 8 w 8"/>
                  <a:gd name="T3" fmla="*/ 2 h 6"/>
                  <a:gd name="T4" fmla="*/ 0 w 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2" y="0"/>
                      <a:pt x="4" y="3"/>
                      <a:pt x="8" y="2"/>
                    </a:cubicBezTo>
                    <a:cubicBezTo>
                      <a:pt x="6" y="3"/>
                      <a:pt x="2" y="6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4" name="Freeform 71"/>
              <p:cNvSpPr/>
              <p:nvPr/>
            </p:nvSpPr>
            <p:spPr bwMode="auto">
              <a:xfrm>
                <a:off x="909" y="3657"/>
                <a:ext cx="48" cy="10"/>
              </a:xfrm>
              <a:custGeom>
                <a:avLst/>
                <a:gdLst>
                  <a:gd name="T0" fmla="*/ 0 w 20"/>
                  <a:gd name="T1" fmla="*/ 3 h 4"/>
                  <a:gd name="T2" fmla="*/ 20 w 20"/>
                  <a:gd name="T3" fmla="*/ 1 h 4"/>
                  <a:gd name="T4" fmla="*/ 0 w 20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3"/>
                    </a:moveTo>
                    <a:cubicBezTo>
                      <a:pt x="4" y="0"/>
                      <a:pt x="13" y="2"/>
                      <a:pt x="20" y="1"/>
                    </a:cubicBezTo>
                    <a:cubicBezTo>
                      <a:pt x="18" y="3"/>
                      <a:pt x="7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5" name="Freeform 72"/>
              <p:cNvSpPr/>
              <p:nvPr/>
            </p:nvSpPr>
            <p:spPr bwMode="auto">
              <a:xfrm>
                <a:off x="1548" y="3650"/>
                <a:ext cx="29" cy="19"/>
              </a:xfrm>
              <a:custGeom>
                <a:avLst/>
                <a:gdLst>
                  <a:gd name="T0" fmla="*/ 0 w 12"/>
                  <a:gd name="T1" fmla="*/ 5 h 8"/>
                  <a:gd name="T2" fmla="*/ 12 w 12"/>
                  <a:gd name="T3" fmla="*/ 4 h 8"/>
                  <a:gd name="T4" fmla="*/ 0 w 12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0" y="5"/>
                    </a:moveTo>
                    <a:cubicBezTo>
                      <a:pt x="2" y="0"/>
                      <a:pt x="9" y="6"/>
                      <a:pt x="12" y="4"/>
                    </a:cubicBezTo>
                    <a:cubicBezTo>
                      <a:pt x="10" y="8"/>
                      <a:pt x="4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6" name="Freeform 73"/>
              <p:cNvSpPr/>
              <p:nvPr/>
            </p:nvSpPr>
            <p:spPr bwMode="auto">
              <a:xfrm>
                <a:off x="1215" y="3653"/>
                <a:ext cx="45" cy="11"/>
              </a:xfrm>
              <a:custGeom>
                <a:avLst/>
                <a:gdLst>
                  <a:gd name="T0" fmla="*/ 19 w 19"/>
                  <a:gd name="T1" fmla="*/ 3 h 5"/>
                  <a:gd name="T2" fmla="*/ 0 w 19"/>
                  <a:gd name="T3" fmla="*/ 3 h 5"/>
                  <a:gd name="T4" fmla="*/ 19 w 19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cubicBezTo>
                      <a:pt x="14" y="5"/>
                      <a:pt x="6" y="3"/>
                      <a:pt x="0" y="3"/>
                    </a:cubicBezTo>
                    <a:cubicBezTo>
                      <a:pt x="3" y="0"/>
                      <a:pt x="14" y="2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7" name="Freeform 74"/>
              <p:cNvSpPr/>
              <p:nvPr/>
            </p:nvSpPr>
            <p:spPr bwMode="auto">
              <a:xfrm>
                <a:off x="1111" y="3653"/>
                <a:ext cx="19" cy="7"/>
              </a:xfrm>
              <a:custGeom>
                <a:avLst/>
                <a:gdLst>
                  <a:gd name="T0" fmla="*/ 8 w 8"/>
                  <a:gd name="T1" fmla="*/ 3 h 3"/>
                  <a:gd name="T2" fmla="*/ 0 w 8"/>
                  <a:gd name="T3" fmla="*/ 3 h 3"/>
                  <a:gd name="T4" fmla="*/ 8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cubicBezTo>
                      <a:pt x="3" y="3"/>
                      <a:pt x="4" y="3"/>
                      <a:pt x="0" y="3"/>
                    </a:cubicBezTo>
                    <a:cubicBezTo>
                      <a:pt x="1" y="1"/>
                      <a:pt x="8" y="0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8" name="Freeform 75"/>
              <p:cNvSpPr/>
              <p:nvPr/>
            </p:nvSpPr>
            <p:spPr bwMode="auto">
              <a:xfrm>
                <a:off x="4094" y="3648"/>
                <a:ext cx="42" cy="12"/>
              </a:xfrm>
              <a:custGeom>
                <a:avLst/>
                <a:gdLst>
                  <a:gd name="T0" fmla="*/ 18 w 18"/>
                  <a:gd name="T1" fmla="*/ 3 h 5"/>
                  <a:gd name="T2" fmla="*/ 0 w 18"/>
                  <a:gd name="T3" fmla="*/ 4 h 5"/>
                  <a:gd name="T4" fmla="*/ 18 w 1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18" y="3"/>
                    </a:moveTo>
                    <a:cubicBezTo>
                      <a:pt x="14" y="5"/>
                      <a:pt x="6" y="3"/>
                      <a:pt x="0" y="4"/>
                    </a:cubicBezTo>
                    <a:cubicBezTo>
                      <a:pt x="5" y="0"/>
                      <a:pt x="12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89" name="Freeform 76"/>
              <p:cNvSpPr/>
              <p:nvPr/>
            </p:nvSpPr>
            <p:spPr bwMode="auto">
              <a:xfrm>
                <a:off x="834" y="3643"/>
                <a:ext cx="26" cy="10"/>
              </a:xfrm>
              <a:custGeom>
                <a:avLst/>
                <a:gdLst>
                  <a:gd name="T0" fmla="*/ 11 w 11"/>
                  <a:gd name="T1" fmla="*/ 2 h 4"/>
                  <a:gd name="T2" fmla="*/ 0 w 11"/>
                  <a:gd name="T3" fmla="*/ 3 h 4"/>
                  <a:gd name="T4" fmla="*/ 11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3" y="0"/>
                      <a:pt x="6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0" name="Freeform 77"/>
              <p:cNvSpPr/>
              <p:nvPr/>
            </p:nvSpPr>
            <p:spPr bwMode="auto">
              <a:xfrm>
                <a:off x="2159" y="3638"/>
                <a:ext cx="118" cy="10"/>
              </a:xfrm>
              <a:custGeom>
                <a:avLst/>
                <a:gdLst>
                  <a:gd name="T0" fmla="*/ 0 w 50"/>
                  <a:gd name="T1" fmla="*/ 3 h 4"/>
                  <a:gd name="T2" fmla="*/ 15 w 50"/>
                  <a:gd name="T3" fmla="*/ 1 h 4"/>
                  <a:gd name="T4" fmla="*/ 30 w 50"/>
                  <a:gd name="T5" fmla="*/ 3 h 4"/>
                  <a:gd name="T6" fmla="*/ 0 w 50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">
                    <a:moveTo>
                      <a:pt x="0" y="3"/>
                    </a:moveTo>
                    <a:cubicBezTo>
                      <a:pt x="5" y="1"/>
                      <a:pt x="10" y="1"/>
                      <a:pt x="15" y="1"/>
                    </a:cubicBezTo>
                    <a:cubicBezTo>
                      <a:pt x="23" y="0"/>
                      <a:pt x="50" y="1"/>
                      <a:pt x="30" y="3"/>
                    </a:cubicBezTo>
                    <a:cubicBezTo>
                      <a:pt x="21" y="4"/>
                      <a:pt x="1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1" name="Freeform 78"/>
              <p:cNvSpPr/>
              <p:nvPr/>
            </p:nvSpPr>
            <p:spPr bwMode="auto">
              <a:xfrm>
                <a:off x="2530" y="3634"/>
                <a:ext cx="17" cy="9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0 h 4"/>
                  <a:gd name="T4" fmla="*/ 0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2" name="Freeform 79"/>
              <p:cNvSpPr/>
              <p:nvPr/>
            </p:nvSpPr>
            <p:spPr bwMode="auto">
              <a:xfrm>
                <a:off x="2083" y="3626"/>
                <a:ext cx="26" cy="12"/>
              </a:xfrm>
              <a:custGeom>
                <a:avLst/>
                <a:gdLst>
                  <a:gd name="T0" fmla="*/ 11 w 11"/>
                  <a:gd name="T1" fmla="*/ 5 h 5"/>
                  <a:gd name="T2" fmla="*/ 0 w 11"/>
                  <a:gd name="T3" fmla="*/ 5 h 5"/>
                  <a:gd name="T4" fmla="*/ 11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cubicBezTo>
                      <a:pt x="8" y="4"/>
                      <a:pt x="6" y="5"/>
                      <a:pt x="0" y="5"/>
                    </a:cubicBezTo>
                    <a:cubicBezTo>
                      <a:pt x="1" y="5"/>
                      <a:pt x="10" y="0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3" name="Freeform 80"/>
              <p:cNvSpPr/>
              <p:nvPr/>
            </p:nvSpPr>
            <p:spPr bwMode="auto">
              <a:xfrm>
                <a:off x="2376" y="3624"/>
                <a:ext cx="38" cy="7"/>
              </a:xfrm>
              <a:custGeom>
                <a:avLst/>
                <a:gdLst>
                  <a:gd name="T0" fmla="*/ 0 w 16"/>
                  <a:gd name="T1" fmla="*/ 2 h 3"/>
                  <a:gd name="T2" fmla="*/ 16 w 16"/>
                  <a:gd name="T3" fmla="*/ 0 h 3"/>
                  <a:gd name="T4" fmla="*/ 0 w 16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0" y="2"/>
                    </a:moveTo>
                    <a:cubicBezTo>
                      <a:pt x="2" y="0"/>
                      <a:pt x="10" y="1"/>
                      <a:pt x="16" y="0"/>
                    </a:cubicBezTo>
                    <a:cubicBezTo>
                      <a:pt x="13" y="3"/>
                      <a:pt x="5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4" name="Freeform 81"/>
              <p:cNvSpPr/>
              <p:nvPr/>
            </p:nvSpPr>
            <p:spPr bwMode="auto">
              <a:xfrm>
                <a:off x="694" y="3603"/>
                <a:ext cx="31" cy="4"/>
              </a:xfrm>
              <a:custGeom>
                <a:avLst/>
                <a:gdLst>
                  <a:gd name="T0" fmla="*/ 0 w 13"/>
                  <a:gd name="T1" fmla="*/ 2 h 2"/>
                  <a:gd name="T2" fmla="*/ 13 w 13"/>
                  <a:gd name="T3" fmla="*/ 0 h 2"/>
                  <a:gd name="T4" fmla="*/ 0 w 1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3" y="0"/>
                      <a:pt x="8" y="0"/>
                      <a:pt x="13" y="0"/>
                    </a:cubicBezTo>
                    <a:cubicBezTo>
                      <a:pt x="10" y="2"/>
                      <a:pt x="4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5" name="Freeform 82"/>
              <p:cNvSpPr/>
              <p:nvPr/>
            </p:nvSpPr>
            <p:spPr bwMode="auto">
              <a:xfrm>
                <a:off x="1146" y="3600"/>
                <a:ext cx="57" cy="7"/>
              </a:xfrm>
              <a:custGeom>
                <a:avLst/>
                <a:gdLst>
                  <a:gd name="T0" fmla="*/ 0 w 24"/>
                  <a:gd name="T1" fmla="*/ 2 h 3"/>
                  <a:gd name="T2" fmla="*/ 24 w 24"/>
                  <a:gd name="T3" fmla="*/ 1 h 3"/>
                  <a:gd name="T4" fmla="*/ 0 w 2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0" y="2"/>
                    </a:moveTo>
                    <a:cubicBezTo>
                      <a:pt x="8" y="0"/>
                      <a:pt x="15" y="0"/>
                      <a:pt x="24" y="1"/>
                    </a:cubicBezTo>
                    <a:cubicBezTo>
                      <a:pt x="18" y="3"/>
                      <a:pt x="9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6" name="Freeform 83"/>
              <p:cNvSpPr/>
              <p:nvPr/>
            </p:nvSpPr>
            <p:spPr bwMode="auto">
              <a:xfrm>
                <a:off x="874" y="3595"/>
                <a:ext cx="24" cy="8"/>
              </a:xfrm>
              <a:custGeom>
                <a:avLst/>
                <a:gdLst>
                  <a:gd name="T0" fmla="*/ 0 w 10"/>
                  <a:gd name="T1" fmla="*/ 3 h 3"/>
                  <a:gd name="T2" fmla="*/ 8 w 10"/>
                  <a:gd name="T3" fmla="*/ 1 h 3"/>
                  <a:gd name="T4" fmla="*/ 0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0" y="0"/>
                      <a:pt x="7" y="3"/>
                      <a:pt x="8" y="1"/>
                    </a:cubicBezTo>
                    <a:cubicBezTo>
                      <a:pt x="10" y="3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7" name="Freeform 84"/>
              <p:cNvSpPr/>
              <p:nvPr/>
            </p:nvSpPr>
            <p:spPr bwMode="auto">
              <a:xfrm>
                <a:off x="4219" y="3576"/>
                <a:ext cx="19" cy="15"/>
              </a:xfrm>
              <a:custGeom>
                <a:avLst/>
                <a:gdLst>
                  <a:gd name="T0" fmla="*/ 0 w 8"/>
                  <a:gd name="T1" fmla="*/ 2 h 6"/>
                  <a:gd name="T2" fmla="*/ 6 w 8"/>
                  <a:gd name="T3" fmla="*/ 0 h 6"/>
                  <a:gd name="T4" fmla="*/ 8 w 8"/>
                  <a:gd name="T5" fmla="*/ 3 h 6"/>
                  <a:gd name="T6" fmla="*/ 0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7" y="1"/>
                      <a:pt x="7" y="3"/>
                      <a:pt x="8" y="3"/>
                    </a:cubicBezTo>
                    <a:cubicBezTo>
                      <a:pt x="8" y="6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8" name="Freeform 85"/>
              <p:cNvSpPr/>
              <p:nvPr/>
            </p:nvSpPr>
            <p:spPr bwMode="auto">
              <a:xfrm>
                <a:off x="1101" y="3579"/>
                <a:ext cx="147" cy="12"/>
              </a:xfrm>
              <a:custGeom>
                <a:avLst/>
                <a:gdLst>
                  <a:gd name="T0" fmla="*/ 0 w 62"/>
                  <a:gd name="T1" fmla="*/ 2 h 5"/>
                  <a:gd name="T2" fmla="*/ 62 w 62"/>
                  <a:gd name="T3" fmla="*/ 1 h 5"/>
                  <a:gd name="T4" fmla="*/ 0 w 62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5">
                    <a:moveTo>
                      <a:pt x="0" y="2"/>
                    </a:moveTo>
                    <a:cubicBezTo>
                      <a:pt x="20" y="0"/>
                      <a:pt x="41" y="1"/>
                      <a:pt x="62" y="1"/>
                    </a:cubicBezTo>
                    <a:cubicBezTo>
                      <a:pt x="40" y="3"/>
                      <a:pt x="22" y="5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399" name="Freeform 86"/>
              <p:cNvSpPr/>
              <p:nvPr/>
            </p:nvSpPr>
            <p:spPr bwMode="auto">
              <a:xfrm>
                <a:off x="1037" y="3572"/>
                <a:ext cx="57" cy="16"/>
              </a:xfrm>
              <a:custGeom>
                <a:avLst/>
                <a:gdLst>
                  <a:gd name="T0" fmla="*/ 24 w 24"/>
                  <a:gd name="T1" fmla="*/ 7 h 7"/>
                  <a:gd name="T2" fmla="*/ 0 w 24"/>
                  <a:gd name="T3" fmla="*/ 6 h 7"/>
                  <a:gd name="T4" fmla="*/ 24 w 2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7">
                    <a:moveTo>
                      <a:pt x="24" y="7"/>
                    </a:moveTo>
                    <a:cubicBezTo>
                      <a:pt x="15" y="4"/>
                      <a:pt x="10" y="5"/>
                      <a:pt x="0" y="6"/>
                    </a:cubicBezTo>
                    <a:cubicBezTo>
                      <a:pt x="4" y="4"/>
                      <a:pt x="20" y="0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0" name="Freeform 87"/>
              <p:cNvSpPr/>
              <p:nvPr/>
            </p:nvSpPr>
            <p:spPr bwMode="auto">
              <a:xfrm>
                <a:off x="952" y="3576"/>
                <a:ext cx="12" cy="10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3 h 4"/>
                  <a:gd name="T4" fmla="*/ 5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4"/>
                      <a:pt x="1" y="2"/>
                      <a:pt x="0" y="3"/>
                    </a:cubicBezTo>
                    <a:cubicBezTo>
                      <a:pt x="0" y="0"/>
                      <a:pt x="4" y="1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1" name="Freeform 88"/>
              <p:cNvSpPr/>
              <p:nvPr/>
            </p:nvSpPr>
            <p:spPr bwMode="auto">
              <a:xfrm>
                <a:off x="562" y="3567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3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7" y="4"/>
                      <a:pt x="3" y="2"/>
                      <a:pt x="0" y="3"/>
                    </a:cubicBezTo>
                    <a:cubicBezTo>
                      <a:pt x="2" y="0"/>
                      <a:pt x="5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2" name="Freeform 89"/>
              <p:cNvSpPr/>
              <p:nvPr/>
            </p:nvSpPr>
            <p:spPr bwMode="auto">
              <a:xfrm>
                <a:off x="-221" y="3557"/>
                <a:ext cx="54" cy="15"/>
              </a:xfrm>
              <a:custGeom>
                <a:avLst/>
                <a:gdLst>
                  <a:gd name="T0" fmla="*/ 0 w 23"/>
                  <a:gd name="T1" fmla="*/ 6 h 6"/>
                  <a:gd name="T2" fmla="*/ 23 w 23"/>
                  <a:gd name="T3" fmla="*/ 2 h 6"/>
                  <a:gd name="T4" fmla="*/ 0 w 2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6">
                    <a:moveTo>
                      <a:pt x="0" y="6"/>
                    </a:moveTo>
                    <a:cubicBezTo>
                      <a:pt x="6" y="4"/>
                      <a:pt x="16" y="0"/>
                      <a:pt x="23" y="2"/>
                    </a:cubicBezTo>
                    <a:cubicBezTo>
                      <a:pt x="16" y="5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3" name="Freeform 90"/>
              <p:cNvSpPr/>
              <p:nvPr/>
            </p:nvSpPr>
            <p:spPr bwMode="auto">
              <a:xfrm>
                <a:off x="940" y="3553"/>
                <a:ext cx="26" cy="11"/>
              </a:xfrm>
              <a:custGeom>
                <a:avLst/>
                <a:gdLst>
                  <a:gd name="T0" fmla="*/ 10 w 11"/>
                  <a:gd name="T1" fmla="*/ 5 h 5"/>
                  <a:gd name="T2" fmla="*/ 0 w 11"/>
                  <a:gd name="T3" fmla="*/ 5 h 5"/>
                  <a:gd name="T4" fmla="*/ 10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1" y="0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4" name="Freeform 91"/>
              <p:cNvSpPr/>
              <p:nvPr/>
            </p:nvSpPr>
            <p:spPr bwMode="auto">
              <a:xfrm>
                <a:off x="1179" y="3548"/>
                <a:ext cx="14" cy="14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5 h 6"/>
                  <a:gd name="T4" fmla="*/ 1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2" y="5"/>
                      <a:pt x="3" y="6"/>
                      <a:pt x="0" y="5"/>
                    </a:cubicBezTo>
                    <a:cubicBezTo>
                      <a:pt x="1" y="4"/>
                      <a:pt x="1" y="3"/>
                      <a:pt x="1" y="0"/>
                    </a:cubicBezTo>
                    <a:cubicBezTo>
                      <a:pt x="3" y="3"/>
                      <a:pt x="3" y="4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5" name="Freeform 92"/>
              <p:cNvSpPr/>
              <p:nvPr/>
            </p:nvSpPr>
            <p:spPr bwMode="auto">
              <a:xfrm>
                <a:off x="1139" y="3543"/>
                <a:ext cx="24" cy="7"/>
              </a:xfrm>
              <a:custGeom>
                <a:avLst/>
                <a:gdLst>
                  <a:gd name="T0" fmla="*/ 4 w 10"/>
                  <a:gd name="T1" fmla="*/ 2 h 3"/>
                  <a:gd name="T2" fmla="*/ 10 w 10"/>
                  <a:gd name="T3" fmla="*/ 1 h 3"/>
                  <a:gd name="T4" fmla="*/ 4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4" y="2"/>
                    </a:moveTo>
                    <a:cubicBezTo>
                      <a:pt x="0" y="0"/>
                      <a:pt x="8" y="1"/>
                      <a:pt x="10" y="1"/>
                    </a:cubicBezTo>
                    <a:cubicBezTo>
                      <a:pt x="9" y="3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6" name="Freeform 93"/>
              <p:cNvSpPr/>
              <p:nvPr/>
            </p:nvSpPr>
            <p:spPr bwMode="auto">
              <a:xfrm>
                <a:off x="827" y="3536"/>
                <a:ext cx="23" cy="9"/>
              </a:xfrm>
              <a:custGeom>
                <a:avLst/>
                <a:gdLst>
                  <a:gd name="T0" fmla="*/ 0 w 10"/>
                  <a:gd name="T1" fmla="*/ 2 h 4"/>
                  <a:gd name="T2" fmla="*/ 9 w 10"/>
                  <a:gd name="T3" fmla="*/ 1 h 4"/>
                  <a:gd name="T4" fmla="*/ 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2" y="0"/>
                      <a:pt x="5" y="1"/>
                      <a:pt x="9" y="1"/>
                    </a:cubicBezTo>
                    <a:cubicBezTo>
                      <a:pt x="10" y="1"/>
                      <a:pt x="2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7" name="Freeform 94"/>
              <p:cNvSpPr/>
              <p:nvPr/>
            </p:nvSpPr>
            <p:spPr bwMode="auto">
              <a:xfrm>
                <a:off x="1144" y="3514"/>
                <a:ext cx="87" cy="29"/>
              </a:xfrm>
              <a:custGeom>
                <a:avLst/>
                <a:gdLst>
                  <a:gd name="T0" fmla="*/ 0 w 37"/>
                  <a:gd name="T1" fmla="*/ 10 h 12"/>
                  <a:gd name="T2" fmla="*/ 21 w 37"/>
                  <a:gd name="T3" fmla="*/ 8 h 12"/>
                  <a:gd name="T4" fmla="*/ 37 w 37"/>
                  <a:gd name="T5" fmla="*/ 8 h 12"/>
                  <a:gd name="T6" fmla="*/ 0 w 37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2">
                    <a:moveTo>
                      <a:pt x="0" y="10"/>
                    </a:moveTo>
                    <a:cubicBezTo>
                      <a:pt x="4" y="9"/>
                      <a:pt x="20" y="0"/>
                      <a:pt x="21" y="8"/>
                    </a:cubicBezTo>
                    <a:cubicBezTo>
                      <a:pt x="29" y="7"/>
                      <a:pt x="31" y="9"/>
                      <a:pt x="37" y="8"/>
                    </a:cubicBezTo>
                    <a:cubicBezTo>
                      <a:pt x="23" y="12"/>
                      <a:pt x="17" y="7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8" name="Freeform 95"/>
              <p:cNvSpPr/>
              <p:nvPr/>
            </p:nvSpPr>
            <p:spPr bwMode="auto">
              <a:xfrm>
                <a:off x="652" y="3510"/>
                <a:ext cx="30" cy="12"/>
              </a:xfrm>
              <a:custGeom>
                <a:avLst/>
                <a:gdLst>
                  <a:gd name="T0" fmla="*/ 0 w 13"/>
                  <a:gd name="T1" fmla="*/ 1 h 5"/>
                  <a:gd name="T2" fmla="*/ 13 w 13"/>
                  <a:gd name="T3" fmla="*/ 0 h 5"/>
                  <a:gd name="T4" fmla="*/ 0 w 1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1"/>
                    </a:moveTo>
                    <a:cubicBezTo>
                      <a:pt x="5" y="1"/>
                      <a:pt x="9" y="1"/>
                      <a:pt x="13" y="0"/>
                    </a:cubicBezTo>
                    <a:cubicBezTo>
                      <a:pt x="10" y="3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09" name="Freeform 96"/>
              <p:cNvSpPr/>
              <p:nvPr/>
            </p:nvSpPr>
            <p:spPr bwMode="auto">
              <a:xfrm>
                <a:off x="685" y="3507"/>
                <a:ext cx="40" cy="10"/>
              </a:xfrm>
              <a:custGeom>
                <a:avLst/>
                <a:gdLst>
                  <a:gd name="T0" fmla="*/ 0 w 17"/>
                  <a:gd name="T1" fmla="*/ 2 h 4"/>
                  <a:gd name="T2" fmla="*/ 17 w 17"/>
                  <a:gd name="T3" fmla="*/ 0 h 4"/>
                  <a:gd name="T4" fmla="*/ 0 w 1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">
                    <a:moveTo>
                      <a:pt x="0" y="2"/>
                    </a:moveTo>
                    <a:cubicBezTo>
                      <a:pt x="4" y="1"/>
                      <a:pt x="10" y="0"/>
                      <a:pt x="17" y="0"/>
                    </a:cubicBezTo>
                    <a:cubicBezTo>
                      <a:pt x="11" y="2"/>
                      <a:pt x="5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0" name="Freeform 97"/>
              <p:cNvSpPr/>
              <p:nvPr/>
            </p:nvSpPr>
            <p:spPr bwMode="auto">
              <a:xfrm>
                <a:off x="737" y="3500"/>
                <a:ext cx="19" cy="7"/>
              </a:xfrm>
              <a:custGeom>
                <a:avLst/>
                <a:gdLst>
                  <a:gd name="T0" fmla="*/ 0 w 8"/>
                  <a:gd name="T1" fmla="*/ 3 h 3"/>
                  <a:gd name="T2" fmla="*/ 8 w 8"/>
                  <a:gd name="T3" fmla="*/ 0 h 3"/>
                  <a:gd name="T4" fmla="*/ 0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2" y="0"/>
                      <a:pt x="5" y="1"/>
                      <a:pt x="8" y="0"/>
                    </a:cubicBezTo>
                    <a:cubicBezTo>
                      <a:pt x="7" y="3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1" name="Freeform 98"/>
              <p:cNvSpPr/>
              <p:nvPr/>
            </p:nvSpPr>
            <p:spPr bwMode="auto">
              <a:xfrm>
                <a:off x="796" y="3493"/>
                <a:ext cx="21" cy="10"/>
              </a:xfrm>
              <a:custGeom>
                <a:avLst/>
                <a:gdLst>
                  <a:gd name="T0" fmla="*/ 2 w 9"/>
                  <a:gd name="T1" fmla="*/ 3 h 4"/>
                  <a:gd name="T2" fmla="*/ 9 w 9"/>
                  <a:gd name="T3" fmla="*/ 1 h 4"/>
                  <a:gd name="T4" fmla="*/ 2 w 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2" y="3"/>
                    </a:moveTo>
                    <a:cubicBezTo>
                      <a:pt x="0" y="0"/>
                      <a:pt x="8" y="0"/>
                      <a:pt x="9" y="1"/>
                    </a:cubicBezTo>
                    <a:cubicBezTo>
                      <a:pt x="9" y="4"/>
                      <a:pt x="2" y="1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2" name="Freeform 99"/>
              <p:cNvSpPr/>
              <p:nvPr/>
            </p:nvSpPr>
            <p:spPr bwMode="auto">
              <a:xfrm>
                <a:off x="1073" y="3491"/>
                <a:ext cx="52" cy="7"/>
              </a:xfrm>
              <a:custGeom>
                <a:avLst/>
                <a:gdLst>
                  <a:gd name="T0" fmla="*/ 0 w 22"/>
                  <a:gd name="T1" fmla="*/ 2 h 3"/>
                  <a:gd name="T2" fmla="*/ 5 w 22"/>
                  <a:gd name="T3" fmla="*/ 3 h 3"/>
                  <a:gd name="T4" fmla="*/ 0 w 2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">
                    <a:moveTo>
                      <a:pt x="0" y="2"/>
                    </a:moveTo>
                    <a:cubicBezTo>
                      <a:pt x="11" y="0"/>
                      <a:pt x="22" y="2"/>
                      <a:pt x="5" y="3"/>
                    </a:cubicBezTo>
                    <a:cubicBezTo>
                      <a:pt x="5" y="1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3" name="Freeform 100"/>
              <p:cNvSpPr/>
              <p:nvPr/>
            </p:nvSpPr>
            <p:spPr bwMode="auto">
              <a:xfrm>
                <a:off x="247" y="3488"/>
                <a:ext cx="24" cy="10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0" y="4"/>
                      <a:pt x="4" y="0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4" name="Freeform 101"/>
              <p:cNvSpPr/>
              <p:nvPr/>
            </p:nvSpPr>
            <p:spPr bwMode="auto">
              <a:xfrm>
                <a:off x="-207" y="3484"/>
                <a:ext cx="26" cy="7"/>
              </a:xfrm>
              <a:custGeom>
                <a:avLst/>
                <a:gdLst>
                  <a:gd name="T0" fmla="*/ 0 w 11"/>
                  <a:gd name="T1" fmla="*/ 2 h 3"/>
                  <a:gd name="T2" fmla="*/ 11 w 11"/>
                  <a:gd name="T3" fmla="*/ 0 h 3"/>
                  <a:gd name="T4" fmla="*/ 0 w 1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2"/>
                    </a:moveTo>
                    <a:cubicBezTo>
                      <a:pt x="0" y="2"/>
                      <a:pt x="7" y="0"/>
                      <a:pt x="11" y="0"/>
                    </a:cubicBezTo>
                    <a:cubicBezTo>
                      <a:pt x="9" y="2"/>
                      <a:pt x="5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5" name="Freeform 102"/>
              <p:cNvSpPr/>
              <p:nvPr/>
            </p:nvSpPr>
            <p:spPr bwMode="auto">
              <a:xfrm>
                <a:off x="1650" y="3460"/>
                <a:ext cx="24" cy="12"/>
              </a:xfrm>
              <a:custGeom>
                <a:avLst/>
                <a:gdLst>
                  <a:gd name="T0" fmla="*/ 9 w 10"/>
                  <a:gd name="T1" fmla="*/ 4 h 5"/>
                  <a:gd name="T2" fmla="*/ 0 w 10"/>
                  <a:gd name="T3" fmla="*/ 3 h 5"/>
                  <a:gd name="T4" fmla="*/ 9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9" y="4"/>
                    </a:moveTo>
                    <a:cubicBezTo>
                      <a:pt x="5" y="5"/>
                      <a:pt x="4" y="2"/>
                      <a:pt x="0" y="3"/>
                    </a:cubicBezTo>
                    <a:cubicBezTo>
                      <a:pt x="1" y="2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6" name="Freeform 103"/>
              <p:cNvSpPr/>
              <p:nvPr/>
            </p:nvSpPr>
            <p:spPr bwMode="auto">
              <a:xfrm>
                <a:off x="363" y="3445"/>
                <a:ext cx="24" cy="8"/>
              </a:xfrm>
              <a:custGeom>
                <a:avLst/>
                <a:gdLst>
                  <a:gd name="T0" fmla="*/ 0 w 10"/>
                  <a:gd name="T1" fmla="*/ 2 h 3"/>
                  <a:gd name="T2" fmla="*/ 10 w 10"/>
                  <a:gd name="T3" fmla="*/ 0 h 3"/>
                  <a:gd name="T4" fmla="*/ 0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2"/>
                    </a:moveTo>
                    <a:cubicBezTo>
                      <a:pt x="2" y="0"/>
                      <a:pt x="6" y="0"/>
                      <a:pt x="10" y="0"/>
                    </a:cubicBezTo>
                    <a:cubicBezTo>
                      <a:pt x="8" y="3"/>
                      <a:pt x="5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7" name="Freeform 104"/>
              <p:cNvSpPr/>
              <p:nvPr/>
            </p:nvSpPr>
            <p:spPr bwMode="auto">
              <a:xfrm>
                <a:off x="325" y="3443"/>
                <a:ext cx="31" cy="10"/>
              </a:xfrm>
              <a:custGeom>
                <a:avLst/>
                <a:gdLst>
                  <a:gd name="T0" fmla="*/ 13 w 13"/>
                  <a:gd name="T1" fmla="*/ 2 h 4"/>
                  <a:gd name="T2" fmla="*/ 0 w 13"/>
                  <a:gd name="T3" fmla="*/ 3 h 4"/>
                  <a:gd name="T4" fmla="*/ 13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2"/>
                    </a:moveTo>
                    <a:cubicBezTo>
                      <a:pt x="11" y="4"/>
                      <a:pt x="4" y="3"/>
                      <a:pt x="0" y="3"/>
                    </a:cubicBezTo>
                    <a:cubicBezTo>
                      <a:pt x="1" y="0"/>
                      <a:pt x="11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8" name="Freeform 105"/>
              <p:cNvSpPr/>
              <p:nvPr/>
            </p:nvSpPr>
            <p:spPr bwMode="auto">
              <a:xfrm>
                <a:off x="794" y="3410"/>
                <a:ext cx="42" cy="7"/>
              </a:xfrm>
              <a:custGeom>
                <a:avLst/>
                <a:gdLst>
                  <a:gd name="T0" fmla="*/ 0 w 18"/>
                  <a:gd name="T1" fmla="*/ 3 h 3"/>
                  <a:gd name="T2" fmla="*/ 18 w 18"/>
                  <a:gd name="T3" fmla="*/ 0 h 3"/>
                  <a:gd name="T4" fmla="*/ 0 w 1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0" y="3"/>
                    </a:moveTo>
                    <a:cubicBezTo>
                      <a:pt x="2" y="1"/>
                      <a:pt x="12" y="0"/>
                      <a:pt x="18" y="0"/>
                    </a:cubicBezTo>
                    <a:cubicBezTo>
                      <a:pt x="13" y="2"/>
                      <a:pt x="6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19" name="Freeform 106"/>
              <p:cNvSpPr/>
              <p:nvPr/>
            </p:nvSpPr>
            <p:spPr bwMode="auto">
              <a:xfrm>
                <a:off x="1023" y="3398"/>
                <a:ext cx="59" cy="12"/>
              </a:xfrm>
              <a:custGeom>
                <a:avLst/>
                <a:gdLst>
                  <a:gd name="T0" fmla="*/ 0 w 25"/>
                  <a:gd name="T1" fmla="*/ 5 h 5"/>
                  <a:gd name="T2" fmla="*/ 9 w 25"/>
                  <a:gd name="T3" fmla="*/ 4 h 5"/>
                  <a:gd name="T4" fmla="*/ 1 w 25"/>
                  <a:gd name="T5" fmla="*/ 4 h 5"/>
                  <a:gd name="T6" fmla="*/ 0 w 2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0" y="5"/>
                    </a:moveTo>
                    <a:cubicBezTo>
                      <a:pt x="1" y="0"/>
                      <a:pt x="25" y="2"/>
                      <a:pt x="9" y="4"/>
                    </a:cubicBezTo>
                    <a:cubicBezTo>
                      <a:pt x="6" y="4"/>
                      <a:pt x="5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0" name="Freeform 107"/>
              <p:cNvSpPr/>
              <p:nvPr/>
            </p:nvSpPr>
            <p:spPr bwMode="auto">
              <a:xfrm>
                <a:off x="957" y="3403"/>
                <a:ext cx="31" cy="7"/>
              </a:xfrm>
              <a:custGeom>
                <a:avLst/>
                <a:gdLst>
                  <a:gd name="T0" fmla="*/ 0 w 13"/>
                  <a:gd name="T1" fmla="*/ 3 h 3"/>
                  <a:gd name="T2" fmla="*/ 13 w 13"/>
                  <a:gd name="T3" fmla="*/ 1 h 3"/>
                  <a:gd name="T4" fmla="*/ 0 w 1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cubicBezTo>
                      <a:pt x="3" y="0"/>
                      <a:pt x="6" y="1"/>
                      <a:pt x="13" y="1"/>
                    </a:cubicBezTo>
                    <a:cubicBezTo>
                      <a:pt x="13" y="2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1" name="Freeform 108"/>
              <p:cNvSpPr/>
              <p:nvPr/>
            </p:nvSpPr>
            <p:spPr bwMode="auto">
              <a:xfrm>
                <a:off x="1118" y="3395"/>
                <a:ext cx="49" cy="17"/>
              </a:xfrm>
              <a:custGeom>
                <a:avLst/>
                <a:gdLst>
                  <a:gd name="T0" fmla="*/ 3 w 21"/>
                  <a:gd name="T1" fmla="*/ 5 h 7"/>
                  <a:gd name="T2" fmla="*/ 21 w 21"/>
                  <a:gd name="T3" fmla="*/ 2 h 7"/>
                  <a:gd name="T4" fmla="*/ 3 w 21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7">
                    <a:moveTo>
                      <a:pt x="3" y="5"/>
                    </a:moveTo>
                    <a:cubicBezTo>
                      <a:pt x="0" y="0"/>
                      <a:pt x="17" y="3"/>
                      <a:pt x="21" y="2"/>
                    </a:cubicBezTo>
                    <a:cubicBezTo>
                      <a:pt x="16" y="7"/>
                      <a:pt x="6" y="1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2" name="Freeform 109"/>
              <p:cNvSpPr/>
              <p:nvPr/>
            </p:nvSpPr>
            <p:spPr bwMode="auto">
              <a:xfrm>
                <a:off x="396" y="3369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11 w 11"/>
                  <a:gd name="T3" fmla="*/ 2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3" y="0"/>
                      <a:pt x="7" y="1"/>
                      <a:pt x="11" y="2"/>
                    </a:cubicBezTo>
                    <a:cubicBezTo>
                      <a:pt x="10" y="3"/>
                      <a:pt x="5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3" name="Freeform 110"/>
              <p:cNvSpPr/>
              <p:nvPr/>
            </p:nvSpPr>
            <p:spPr bwMode="auto">
              <a:xfrm>
                <a:off x="602" y="3364"/>
                <a:ext cx="35" cy="10"/>
              </a:xfrm>
              <a:custGeom>
                <a:avLst/>
                <a:gdLst>
                  <a:gd name="T0" fmla="*/ 0 w 15"/>
                  <a:gd name="T1" fmla="*/ 4 h 4"/>
                  <a:gd name="T2" fmla="*/ 15 w 15"/>
                  <a:gd name="T3" fmla="*/ 3 h 4"/>
                  <a:gd name="T4" fmla="*/ 0 w 1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cubicBezTo>
                      <a:pt x="1" y="0"/>
                      <a:pt x="11" y="2"/>
                      <a:pt x="15" y="3"/>
                    </a:cubicBezTo>
                    <a:cubicBezTo>
                      <a:pt x="11" y="4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4" name="Freeform 111"/>
              <p:cNvSpPr/>
              <p:nvPr/>
            </p:nvSpPr>
            <p:spPr bwMode="auto">
              <a:xfrm>
                <a:off x="221" y="3357"/>
                <a:ext cx="26" cy="12"/>
              </a:xfrm>
              <a:custGeom>
                <a:avLst/>
                <a:gdLst>
                  <a:gd name="T0" fmla="*/ 0 w 11"/>
                  <a:gd name="T1" fmla="*/ 4 h 5"/>
                  <a:gd name="T2" fmla="*/ 0 w 11"/>
                  <a:gd name="T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11" y="0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5" name="Freeform 112"/>
              <p:cNvSpPr/>
              <p:nvPr/>
            </p:nvSpPr>
            <p:spPr bwMode="auto">
              <a:xfrm>
                <a:off x="718" y="3353"/>
                <a:ext cx="26" cy="14"/>
              </a:xfrm>
              <a:custGeom>
                <a:avLst/>
                <a:gdLst>
                  <a:gd name="T0" fmla="*/ 0 w 11"/>
                  <a:gd name="T1" fmla="*/ 5 h 6"/>
                  <a:gd name="T2" fmla="*/ 9 w 11"/>
                  <a:gd name="T3" fmla="*/ 4 h 6"/>
                  <a:gd name="T4" fmla="*/ 0 w 11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5"/>
                    </a:moveTo>
                    <a:cubicBezTo>
                      <a:pt x="1" y="0"/>
                      <a:pt x="5" y="5"/>
                      <a:pt x="9" y="4"/>
                    </a:cubicBezTo>
                    <a:cubicBezTo>
                      <a:pt x="11" y="6"/>
                      <a:pt x="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6" name="Freeform 113"/>
              <p:cNvSpPr/>
              <p:nvPr/>
            </p:nvSpPr>
            <p:spPr bwMode="auto">
              <a:xfrm>
                <a:off x="616" y="3355"/>
                <a:ext cx="24" cy="12"/>
              </a:xfrm>
              <a:custGeom>
                <a:avLst/>
                <a:gdLst>
                  <a:gd name="T0" fmla="*/ 0 w 10"/>
                  <a:gd name="T1" fmla="*/ 4 h 5"/>
                  <a:gd name="T2" fmla="*/ 10 w 10"/>
                  <a:gd name="T3" fmla="*/ 0 h 5"/>
                  <a:gd name="T4" fmla="*/ 0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2" y="1"/>
                      <a:pt x="6" y="1"/>
                      <a:pt x="10" y="0"/>
                    </a:cubicBezTo>
                    <a:cubicBezTo>
                      <a:pt x="8" y="5"/>
                      <a:pt x="6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7" name="Freeform 114"/>
              <p:cNvSpPr/>
              <p:nvPr/>
            </p:nvSpPr>
            <p:spPr bwMode="auto">
              <a:xfrm>
                <a:off x="155" y="3357"/>
                <a:ext cx="26" cy="10"/>
              </a:xfrm>
              <a:custGeom>
                <a:avLst/>
                <a:gdLst>
                  <a:gd name="T0" fmla="*/ 0 w 11"/>
                  <a:gd name="T1" fmla="*/ 2 h 4"/>
                  <a:gd name="T2" fmla="*/ 11 w 11"/>
                  <a:gd name="T3" fmla="*/ 0 h 4"/>
                  <a:gd name="T4" fmla="*/ 0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2"/>
                    </a:moveTo>
                    <a:cubicBezTo>
                      <a:pt x="3" y="0"/>
                      <a:pt x="7" y="0"/>
                      <a:pt x="11" y="0"/>
                    </a:cubicBezTo>
                    <a:cubicBezTo>
                      <a:pt x="9" y="4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8" name="Freeform 115"/>
              <p:cNvSpPr/>
              <p:nvPr/>
            </p:nvSpPr>
            <p:spPr bwMode="auto">
              <a:xfrm>
                <a:off x="193" y="3350"/>
                <a:ext cx="38" cy="19"/>
              </a:xfrm>
              <a:custGeom>
                <a:avLst/>
                <a:gdLst>
                  <a:gd name="T0" fmla="*/ 0 w 16"/>
                  <a:gd name="T1" fmla="*/ 4 h 8"/>
                  <a:gd name="T2" fmla="*/ 16 w 16"/>
                  <a:gd name="T3" fmla="*/ 2 h 8"/>
                  <a:gd name="T4" fmla="*/ 0 w 1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5" y="0"/>
                      <a:pt x="11" y="4"/>
                      <a:pt x="16" y="2"/>
                    </a:cubicBezTo>
                    <a:cubicBezTo>
                      <a:pt x="14" y="8"/>
                      <a:pt x="7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29" name="Freeform 116"/>
              <p:cNvSpPr/>
              <p:nvPr/>
            </p:nvSpPr>
            <p:spPr bwMode="auto">
              <a:xfrm>
                <a:off x="990" y="3343"/>
                <a:ext cx="21" cy="12"/>
              </a:xfrm>
              <a:custGeom>
                <a:avLst/>
                <a:gdLst>
                  <a:gd name="T0" fmla="*/ 7 w 9"/>
                  <a:gd name="T1" fmla="*/ 5 h 5"/>
                  <a:gd name="T2" fmla="*/ 6 w 9"/>
                  <a:gd name="T3" fmla="*/ 4 h 5"/>
                  <a:gd name="T4" fmla="*/ 0 w 9"/>
                  <a:gd name="T5" fmla="*/ 3 h 5"/>
                  <a:gd name="T6" fmla="*/ 7 w 9"/>
                  <a:gd name="T7" fmla="*/ 0 h 5"/>
                  <a:gd name="T8" fmla="*/ 7 w 9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cubicBezTo>
                      <a:pt x="6" y="5"/>
                      <a:pt x="6" y="4"/>
                      <a:pt x="6" y="4"/>
                    </a:cubicBezTo>
                    <a:cubicBezTo>
                      <a:pt x="6" y="2"/>
                      <a:pt x="1" y="5"/>
                      <a:pt x="0" y="3"/>
                    </a:cubicBezTo>
                    <a:cubicBezTo>
                      <a:pt x="2" y="2"/>
                      <a:pt x="3" y="0"/>
                      <a:pt x="7" y="0"/>
                    </a:cubicBezTo>
                    <a:cubicBezTo>
                      <a:pt x="7" y="3"/>
                      <a:pt x="9" y="3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0" name="Freeform 117"/>
              <p:cNvSpPr/>
              <p:nvPr/>
            </p:nvSpPr>
            <p:spPr bwMode="auto">
              <a:xfrm>
                <a:off x="609" y="3345"/>
                <a:ext cx="31" cy="10"/>
              </a:xfrm>
              <a:custGeom>
                <a:avLst/>
                <a:gdLst>
                  <a:gd name="T0" fmla="*/ 0 w 13"/>
                  <a:gd name="T1" fmla="*/ 2 h 4"/>
                  <a:gd name="T2" fmla="*/ 13 w 13"/>
                  <a:gd name="T3" fmla="*/ 0 h 4"/>
                  <a:gd name="T4" fmla="*/ 0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3" y="0"/>
                      <a:pt x="8" y="0"/>
                      <a:pt x="13" y="0"/>
                    </a:cubicBezTo>
                    <a:cubicBezTo>
                      <a:pt x="10" y="2"/>
                      <a:pt x="5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1" name="Freeform 118"/>
              <p:cNvSpPr/>
              <p:nvPr/>
            </p:nvSpPr>
            <p:spPr bwMode="auto">
              <a:xfrm>
                <a:off x="756" y="3331"/>
                <a:ext cx="54" cy="22"/>
              </a:xfrm>
              <a:custGeom>
                <a:avLst/>
                <a:gdLst>
                  <a:gd name="T0" fmla="*/ 16 w 23"/>
                  <a:gd name="T1" fmla="*/ 8 h 9"/>
                  <a:gd name="T2" fmla="*/ 0 w 23"/>
                  <a:gd name="T3" fmla="*/ 3 h 9"/>
                  <a:gd name="T4" fmla="*/ 23 w 23"/>
                  <a:gd name="T5" fmla="*/ 0 h 9"/>
                  <a:gd name="T6" fmla="*/ 16 w 23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">
                    <a:moveTo>
                      <a:pt x="16" y="8"/>
                    </a:moveTo>
                    <a:cubicBezTo>
                      <a:pt x="9" y="5"/>
                      <a:pt x="3" y="9"/>
                      <a:pt x="0" y="3"/>
                    </a:cubicBezTo>
                    <a:cubicBezTo>
                      <a:pt x="8" y="2"/>
                      <a:pt x="11" y="0"/>
                      <a:pt x="23" y="0"/>
                    </a:cubicBezTo>
                    <a:cubicBezTo>
                      <a:pt x="19" y="1"/>
                      <a:pt x="17" y="4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2" name="Freeform 119"/>
              <p:cNvSpPr/>
              <p:nvPr/>
            </p:nvSpPr>
            <p:spPr bwMode="auto">
              <a:xfrm>
                <a:off x="124" y="3338"/>
                <a:ext cx="33" cy="12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5" y="5"/>
                      <a:pt x="0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3" name="Freeform 120"/>
              <p:cNvSpPr/>
              <p:nvPr/>
            </p:nvSpPr>
            <p:spPr bwMode="auto">
              <a:xfrm>
                <a:off x="536" y="3326"/>
                <a:ext cx="33" cy="12"/>
              </a:xfrm>
              <a:custGeom>
                <a:avLst/>
                <a:gdLst>
                  <a:gd name="T0" fmla="*/ 0 w 14"/>
                  <a:gd name="T1" fmla="*/ 1 h 5"/>
                  <a:gd name="T2" fmla="*/ 14 w 14"/>
                  <a:gd name="T3" fmla="*/ 1 h 5"/>
                  <a:gd name="T4" fmla="*/ 0 w 1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1"/>
                    </a:moveTo>
                    <a:cubicBezTo>
                      <a:pt x="6" y="2"/>
                      <a:pt x="9" y="0"/>
                      <a:pt x="14" y="1"/>
                    </a:cubicBezTo>
                    <a:cubicBezTo>
                      <a:pt x="9" y="2"/>
                      <a:pt x="2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4" name="Freeform 121"/>
              <p:cNvSpPr/>
              <p:nvPr/>
            </p:nvSpPr>
            <p:spPr bwMode="auto">
              <a:xfrm>
                <a:off x="574" y="3326"/>
                <a:ext cx="21" cy="10"/>
              </a:xfrm>
              <a:custGeom>
                <a:avLst/>
                <a:gdLst>
                  <a:gd name="T0" fmla="*/ 0 w 9"/>
                  <a:gd name="T1" fmla="*/ 2 h 4"/>
                  <a:gd name="T2" fmla="*/ 9 w 9"/>
                  <a:gd name="T3" fmla="*/ 0 h 4"/>
                  <a:gd name="T4" fmla="*/ 0 w 9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cubicBezTo>
                      <a:pt x="1" y="0"/>
                      <a:pt x="6" y="0"/>
                      <a:pt x="9" y="0"/>
                    </a:cubicBezTo>
                    <a:cubicBezTo>
                      <a:pt x="9" y="4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5" name="Freeform 122"/>
              <p:cNvSpPr/>
              <p:nvPr/>
            </p:nvSpPr>
            <p:spPr bwMode="auto">
              <a:xfrm>
                <a:off x="673" y="3317"/>
                <a:ext cx="24" cy="7"/>
              </a:xfrm>
              <a:custGeom>
                <a:avLst/>
                <a:gdLst>
                  <a:gd name="T0" fmla="*/ 2 w 10"/>
                  <a:gd name="T1" fmla="*/ 3 h 3"/>
                  <a:gd name="T2" fmla="*/ 2 w 10"/>
                  <a:gd name="T3" fmla="*/ 0 h 3"/>
                  <a:gd name="T4" fmla="*/ 2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2" y="3"/>
                    </a:moveTo>
                    <a:cubicBezTo>
                      <a:pt x="0" y="3"/>
                      <a:pt x="2" y="2"/>
                      <a:pt x="2" y="0"/>
                    </a:cubicBezTo>
                    <a:cubicBezTo>
                      <a:pt x="10" y="2"/>
                      <a:pt x="9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6" name="Freeform 123"/>
              <p:cNvSpPr/>
              <p:nvPr/>
            </p:nvSpPr>
            <p:spPr bwMode="auto">
              <a:xfrm>
                <a:off x="299" y="3293"/>
                <a:ext cx="55" cy="12"/>
              </a:xfrm>
              <a:custGeom>
                <a:avLst/>
                <a:gdLst>
                  <a:gd name="T0" fmla="*/ 23 w 23"/>
                  <a:gd name="T1" fmla="*/ 4 h 5"/>
                  <a:gd name="T2" fmla="*/ 0 w 23"/>
                  <a:gd name="T3" fmla="*/ 3 h 5"/>
                  <a:gd name="T4" fmla="*/ 23 w 2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5">
                    <a:moveTo>
                      <a:pt x="23" y="4"/>
                    </a:moveTo>
                    <a:cubicBezTo>
                      <a:pt x="15" y="5"/>
                      <a:pt x="6" y="3"/>
                      <a:pt x="0" y="3"/>
                    </a:cubicBezTo>
                    <a:cubicBezTo>
                      <a:pt x="7" y="0"/>
                      <a:pt x="15" y="4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7" name="Freeform 124"/>
              <p:cNvSpPr/>
              <p:nvPr/>
            </p:nvSpPr>
            <p:spPr bwMode="auto">
              <a:xfrm>
                <a:off x="112" y="3293"/>
                <a:ext cx="38" cy="14"/>
              </a:xfrm>
              <a:custGeom>
                <a:avLst/>
                <a:gdLst>
                  <a:gd name="T0" fmla="*/ 0 w 16"/>
                  <a:gd name="T1" fmla="*/ 4 h 6"/>
                  <a:gd name="T2" fmla="*/ 16 w 16"/>
                  <a:gd name="T3" fmla="*/ 2 h 6"/>
                  <a:gd name="T4" fmla="*/ 0 w 1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cubicBezTo>
                      <a:pt x="4" y="0"/>
                      <a:pt x="10" y="1"/>
                      <a:pt x="16" y="2"/>
                    </a:cubicBezTo>
                    <a:cubicBezTo>
                      <a:pt x="12" y="6"/>
                      <a:pt x="5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8" name="Freeform 125"/>
              <p:cNvSpPr/>
              <p:nvPr/>
            </p:nvSpPr>
            <p:spPr bwMode="auto">
              <a:xfrm>
                <a:off x="715" y="3293"/>
                <a:ext cx="24" cy="10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1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9" y="3"/>
                      <a:pt x="0" y="4"/>
                      <a:pt x="0" y="1"/>
                    </a:cubicBezTo>
                    <a:cubicBezTo>
                      <a:pt x="3" y="3"/>
                      <a:pt x="8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39" name="Freeform 126"/>
              <p:cNvSpPr/>
              <p:nvPr/>
            </p:nvSpPr>
            <p:spPr bwMode="auto">
              <a:xfrm>
                <a:off x="257" y="3293"/>
                <a:ext cx="18" cy="12"/>
              </a:xfrm>
              <a:custGeom>
                <a:avLst/>
                <a:gdLst>
                  <a:gd name="T0" fmla="*/ 0 w 8"/>
                  <a:gd name="T1" fmla="*/ 3 h 5"/>
                  <a:gd name="T2" fmla="*/ 8 w 8"/>
                  <a:gd name="T3" fmla="*/ 1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1" y="0"/>
                      <a:pt x="5" y="1"/>
                      <a:pt x="8" y="1"/>
                    </a:cubicBezTo>
                    <a:cubicBezTo>
                      <a:pt x="8" y="5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0" name="Freeform 127"/>
              <p:cNvSpPr/>
              <p:nvPr/>
            </p:nvSpPr>
            <p:spPr bwMode="auto">
              <a:xfrm>
                <a:off x="323" y="3283"/>
                <a:ext cx="52" cy="12"/>
              </a:xfrm>
              <a:custGeom>
                <a:avLst/>
                <a:gdLst>
                  <a:gd name="T0" fmla="*/ 0 w 22"/>
                  <a:gd name="T1" fmla="*/ 3 h 5"/>
                  <a:gd name="T2" fmla="*/ 13 w 22"/>
                  <a:gd name="T3" fmla="*/ 3 h 5"/>
                  <a:gd name="T4" fmla="*/ 0 w 2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cubicBezTo>
                      <a:pt x="6" y="0"/>
                      <a:pt x="11" y="2"/>
                      <a:pt x="13" y="3"/>
                    </a:cubicBezTo>
                    <a:cubicBezTo>
                      <a:pt x="22" y="5"/>
                      <a:pt x="1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1" name="Freeform 128"/>
              <p:cNvSpPr/>
              <p:nvPr/>
            </p:nvSpPr>
            <p:spPr bwMode="auto">
              <a:xfrm>
                <a:off x="131" y="3283"/>
                <a:ext cx="26" cy="12"/>
              </a:xfrm>
              <a:custGeom>
                <a:avLst/>
                <a:gdLst>
                  <a:gd name="T0" fmla="*/ 0 w 11"/>
                  <a:gd name="T1" fmla="*/ 3 h 5"/>
                  <a:gd name="T2" fmla="*/ 9 w 11"/>
                  <a:gd name="T3" fmla="*/ 3 h 5"/>
                  <a:gd name="T4" fmla="*/ 0 w 11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0" y="3"/>
                    </a:moveTo>
                    <a:cubicBezTo>
                      <a:pt x="2" y="0"/>
                      <a:pt x="5" y="4"/>
                      <a:pt x="9" y="3"/>
                    </a:cubicBezTo>
                    <a:cubicBezTo>
                      <a:pt x="11" y="5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2" name="Freeform 129"/>
              <p:cNvSpPr/>
              <p:nvPr/>
            </p:nvSpPr>
            <p:spPr bwMode="auto">
              <a:xfrm>
                <a:off x="164" y="3279"/>
                <a:ext cx="22" cy="7"/>
              </a:xfrm>
              <a:custGeom>
                <a:avLst/>
                <a:gdLst>
                  <a:gd name="T0" fmla="*/ 9 w 9"/>
                  <a:gd name="T1" fmla="*/ 1 h 3"/>
                  <a:gd name="T2" fmla="*/ 0 w 9"/>
                  <a:gd name="T3" fmla="*/ 2 h 3"/>
                  <a:gd name="T4" fmla="*/ 9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2" y="0"/>
                      <a:pt x="5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3" name="Freeform 130"/>
              <p:cNvSpPr/>
              <p:nvPr/>
            </p:nvSpPr>
            <p:spPr bwMode="auto">
              <a:xfrm>
                <a:off x="119" y="3264"/>
                <a:ext cx="59" cy="15"/>
              </a:xfrm>
              <a:custGeom>
                <a:avLst/>
                <a:gdLst>
                  <a:gd name="T0" fmla="*/ 4 w 25"/>
                  <a:gd name="T1" fmla="*/ 4 h 6"/>
                  <a:gd name="T2" fmla="*/ 0 w 25"/>
                  <a:gd name="T3" fmla="*/ 2 h 6"/>
                  <a:gd name="T4" fmla="*/ 25 w 25"/>
                  <a:gd name="T5" fmla="*/ 2 h 6"/>
                  <a:gd name="T6" fmla="*/ 4 w 2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4" y="4"/>
                    </a:moveTo>
                    <a:cubicBezTo>
                      <a:pt x="8" y="2"/>
                      <a:pt x="4" y="2"/>
                      <a:pt x="0" y="2"/>
                    </a:cubicBezTo>
                    <a:cubicBezTo>
                      <a:pt x="4" y="0"/>
                      <a:pt x="21" y="1"/>
                      <a:pt x="25" y="2"/>
                    </a:cubicBezTo>
                    <a:cubicBezTo>
                      <a:pt x="21" y="6"/>
                      <a:pt x="11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4" name="Freeform 131"/>
              <p:cNvSpPr/>
              <p:nvPr/>
            </p:nvSpPr>
            <p:spPr bwMode="auto">
              <a:xfrm>
                <a:off x="254" y="3262"/>
                <a:ext cx="36" cy="12"/>
              </a:xfrm>
              <a:custGeom>
                <a:avLst/>
                <a:gdLst>
                  <a:gd name="T0" fmla="*/ 0 w 15"/>
                  <a:gd name="T1" fmla="*/ 2 h 5"/>
                  <a:gd name="T2" fmla="*/ 15 w 15"/>
                  <a:gd name="T3" fmla="*/ 0 h 5"/>
                  <a:gd name="T4" fmla="*/ 0 w 1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2"/>
                    </a:moveTo>
                    <a:cubicBezTo>
                      <a:pt x="3" y="0"/>
                      <a:pt x="13" y="3"/>
                      <a:pt x="15" y="0"/>
                    </a:cubicBezTo>
                    <a:cubicBezTo>
                      <a:pt x="14" y="5"/>
                      <a:pt x="6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5" name="Freeform 132"/>
              <p:cNvSpPr/>
              <p:nvPr/>
            </p:nvSpPr>
            <p:spPr bwMode="auto">
              <a:xfrm>
                <a:off x="-94" y="3248"/>
                <a:ext cx="19" cy="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1" y="0"/>
                      <a:pt x="5" y="0"/>
                      <a:pt x="8" y="0"/>
                    </a:cubicBezTo>
                    <a:cubicBezTo>
                      <a:pt x="6" y="1"/>
                      <a:pt x="3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6" name="Freeform 133"/>
              <p:cNvSpPr/>
              <p:nvPr/>
            </p:nvSpPr>
            <p:spPr bwMode="auto">
              <a:xfrm>
                <a:off x="115" y="3238"/>
                <a:ext cx="21" cy="10"/>
              </a:xfrm>
              <a:custGeom>
                <a:avLst/>
                <a:gdLst>
                  <a:gd name="T0" fmla="*/ 1 w 9"/>
                  <a:gd name="T1" fmla="*/ 4 h 4"/>
                  <a:gd name="T2" fmla="*/ 9 w 9"/>
                  <a:gd name="T3" fmla="*/ 0 h 4"/>
                  <a:gd name="T4" fmla="*/ 8 w 9"/>
                  <a:gd name="T5" fmla="*/ 3 h 4"/>
                  <a:gd name="T6" fmla="*/ 1 w 9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1" y="4"/>
                    </a:moveTo>
                    <a:cubicBezTo>
                      <a:pt x="0" y="0"/>
                      <a:pt x="5" y="1"/>
                      <a:pt x="9" y="0"/>
                    </a:cubicBezTo>
                    <a:cubicBezTo>
                      <a:pt x="8" y="1"/>
                      <a:pt x="8" y="1"/>
                      <a:pt x="8" y="3"/>
                    </a:cubicBezTo>
                    <a:cubicBezTo>
                      <a:pt x="6" y="3"/>
                      <a:pt x="2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7" name="Freeform 134"/>
              <p:cNvSpPr/>
              <p:nvPr/>
            </p:nvSpPr>
            <p:spPr bwMode="auto">
              <a:xfrm>
                <a:off x="238" y="3226"/>
                <a:ext cx="116" cy="19"/>
              </a:xfrm>
              <a:custGeom>
                <a:avLst/>
                <a:gdLst>
                  <a:gd name="T0" fmla="*/ 0 w 49"/>
                  <a:gd name="T1" fmla="*/ 6 h 8"/>
                  <a:gd name="T2" fmla="*/ 36 w 49"/>
                  <a:gd name="T3" fmla="*/ 1 h 8"/>
                  <a:gd name="T4" fmla="*/ 49 w 49"/>
                  <a:gd name="T5" fmla="*/ 5 h 8"/>
                  <a:gd name="T6" fmla="*/ 0 w 49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8">
                    <a:moveTo>
                      <a:pt x="0" y="6"/>
                    </a:moveTo>
                    <a:cubicBezTo>
                      <a:pt x="13" y="0"/>
                      <a:pt x="27" y="8"/>
                      <a:pt x="36" y="1"/>
                    </a:cubicBezTo>
                    <a:cubicBezTo>
                      <a:pt x="39" y="5"/>
                      <a:pt x="47" y="4"/>
                      <a:pt x="49" y="5"/>
                    </a:cubicBezTo>
                    <a:cubicBezTo>
                      <a:pt x="33" y="6"/>
                      <a:pt x="2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8" name="Freeform 135"/>
              <p:cNvSpPr/>
              <p:nvPr/>
            </p:nvSpPr>
            <p:spPr bwMode="auto">
              <a:xfrm>
                <a:off x="44" y="3198"/>
                <a:ext cx="19" cy="9"/>
              </a:xfrm>
              <a:custGeom>
                <a:avLst/>
                <a:gdLst>
                  <a:gd name="T0" fmla="*/ 2 w 8"/>
                  <a:gd name="T1" fmla="*/ 3 h 4"/>
                  <a:gd name="T2" fmla="*/ 8 w 8"/>
                  <a:gd name="T3" fmla="*/ 2 h 4"/>
                  <a:gd name="T4" fmla="*/ 2 w 8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2" y="3"/>
                    </a:moveTo>
                    <a:cubicBezTo>
                      <a:pt x="0" y="3"/>
                      <a:pt x="8" y="0"/>
                      <a:pt x="8" y="2"/>
                    </a:cubicBezTo>
                    <a:cubicBezTo>
                      <a:pt x="7" y="3"/>
                      <a:pt x="5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49" name="Freeform 136"/>
              <p:cNvSpPr/>
              <p:nvPr/>
            </p:nvSpPr>
            <p:spPr bwMode="auto">
              <a:xfrm>
                <a:off x="550" y="3193"/>
                <a:ext cx="26" cy="10"/>
              </a:xfrm>
              <a:custGeom>
                <a:avLst/>
                <a:gdLst>
                  <a:gd name="T0" fmla="*/ 0 w 11"/>
                  <a:gd name="T1" fmla="*/ 4 h 4"/>
                  <a:gd name="T2" fmla="*/ 11 w 11"/>
                  <a:gd name="T3" fmla="*/ 2 h 4"/>
                  <a:gd name="T4" fmla="*/ 0 w 1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0"/>
                      <a:pt x="5" y="2"/>
                      <a:pt x="11" y="2"/>
                    </a:cubicBezTo>
                    <a:cubicBezTo>
                      <a:pt x="9" y="4"/>
                      <a:pt x="5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0" name="Freeform 137"/>
              <p:cNvSpPr/>
              <p:nvPr/>
            </p:nvSpPr>
            <p:spPr bwMode="auto">
              <a:xfrm>
                <a:off x="197" y="3195"/>
                <a:ext cx="24" cy="10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3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2" y="0"/>
                      <a:pt x="7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1" name="Freeform 138"/>
              <p:cNvSpPr/>
              <p:nvPr/>
            </p:nvSpPr>
            <p:spPr bwMode="auto">
              <a:xfrm>
                <a:off x="675" y="3181"/>
                <a:ext cx="19" cy="12"/>
              </a:xfrm>
              <a:custGeom>
                <a:avLst/>
                <a:gdLst>
                  <a:gd name="T0" fmla="*/ 1 w 8"/>
                  <a:gd name="T1" fmla="*/ 5 h 5"/>
                  <a:gd name="T2" fmla="*/ 7 w 8"/>
                  <a:gd name="T3" fmla="*/ 4 h 5"/>
                  <a:gd name="T4" fmla="*/ 1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cubicBezTo>
                      <a:pt x="0" y="2"/>
                      <a:pt x="8" y="0"/>
                      <a:pt x="7" y="4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2" name="Freeform 139"/>
              <p:cNvSpPr/>
              <p:nvPr/>
            </p:nvSpPr>
            <p:spPr bwMode="auto">
              <a:xfrm>
                <a:off x="268" y="3183"/>
                <a:ext cx="19" cy="10"/>
              </a:xfrm>
              <a:custGeom>
                <a:avLst/>
                <a:gdLst>
                  <a:gd name="T0" fmla="*/ 8 w 8"/>
                  <a:gd name="T1" fmla="*/ 2 h 4"/>
                  <a:gd name="T2" fmla="*/ 1 w 8"/>
                  <a:gd name="T3" fmla="*/ 1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3"/>
                      <a:pt x="0" y="4"/>
                      <a:pt x="1" y="1"/>
                    </a:cubicBezTo>
                    <a:cubicBezTo>
                      <a:pt x="4" y="0"/>
                      <a:pt x="5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3" name="Freeform 140"/>
              <p:cNvSpPr/>
              <p:nvPr/>
            </p:nvSpPr>
            <p:spPr bwMode="auto">
              <a:xfrm>
                <a:off x="562" y="3155"/>
                <a:ext cx="26" cy="14"/>
              </a:xfrm>
              <a:custGeom>
                <a:avLst/>
                <a:gdLst>
                  <a:gd name="T0" fmla="*/ 3 w 11"/>
                  <a:gd name="T1" fmla="*/ 6 h 6"/>
                  <a:gd name="T2" fmla="*/ 4 w 11"/>
                  <a:gd name="T3" fmla="*/ 0 h 6"/>
                  <a:gd name="T4" fmla="*/ 6 w 11"/>
                  <a:gd name="T5" fmla="*/ 3 h 6"/>
                  <a:gd name="T6" fmla="*/ 8 w 11"/>
                  <a:gd name="T7" fmla="*/ 2 h 6"/>
                  <a:gd name="T8" fmla="*/ 3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6"/>
                    </a:moveTo>
                    <a:cubicBezTo>
                      <a:pt x="0" y="5"/>
                      <a:pt x="5" y="3"/>
                      <a:pt x="4" y="0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11" y="5"/>
                      <a:pt x="4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4" name="Freeform 141"/>
              <p:cNvSpPr/>
              <p:nvPr/>
            </p:nvSpPr>
            <p:spPr bwMode="auto">
              <a:xfrm>
                <a:off x="1080" y="3122"/>
                <a:ext cx="21" cy="14"/>
              </a:xfrm>
              <a:custGeom>
                <a:avLst/>
                <a:gdLst>
                  <a:gd name="T0" fmla="*/ 0 w 9"/>
                  <a:gd name="T1" fmla="*/ 5 h 6"/>
                  <a:gd name="T2" fmla="*/ 5 w 9"/>
                  <a:gd name="T3" fmla="*/ 1 h 6"/>
                  <a:gd name="T4" fmla="*/ 9 w 9"/>
                  <a:gd name="T5" fmla="*/ 3 h 6"/>
                  <a:gd name="T6" fmla="*/ 0 w 9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cubicBezTo>
                      <a:pt x="1" y="3"/>
                      <a:pt x="4" y="3"/>
                      <a:pt x="5" y="1"/>
                    </a:cubicBezTo>
                    <a:cubicBezTo>
                      <a:pt x="8" y="0"/>
                      <a:pt x="6" y="4"/>
                      <a:pt x="9" y="3"/>
                    </a:cubicBezTo>
                    <a:cubicBezTo>
                      <a:pt x="8" y="6"/>
                      <a:pt x="2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5" name="Freeform 142"/>
              <p:cNvSpPr/>
              <p:nvPr/>
            </p:nvSpPr>
            <p:spPr bwMode="auto">
              <a:xfrm>
                <a:off x="538" y="3129"/>
                <a:ext cx="21" cy="7"/>
              </a:xfrm>
              <a:custGeom>
                <a:avLst/>
                <a:gdLst>
                  <a:gd name="T0" fmla="*/ 9 w 9"/>
                  <a:gd name="T1" fmla="*/ 1 h 3"/>
                  <a:gd name="T2" fmla="*/ 0 w 9"/>
                  <a:gd name="T3" fmla="*/ 2 h 3"/>
                  <a:gd name="T4" fmla="*/ 9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1" y="0"/>
                      <a:pt x="7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6" name="Freeform 143"/>
              <p:cNvSpPr/>
              <p:nvPr/>
            </p:nvSpPr>
            <p:spPr bwMode="auto">
              <a:xfrm>
                <a:off x="562" y="3126"/>
                <a:ext cx="35" cy="10"/>
              </a:xfrm>
              <a:custGeom>
                <a:avLst/>
                <a:gdLst>
                  <a:gd name="T0" fmla="*/ 15 w 15"/>
                  <a:gd name="T1" fmla="*/ 0 h 4"/>
                  <a:gd name="T2" fmla="*/ 15 w 1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3" y="4"/>
                      <a:pt x="0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7" name="Freeform 144"/>
              <p:cNvSpPr/>
              <p:nvPr/>
            </p:nvSpPr>
            <p:spPr bwMode="auto">
              <a:xfrm>
                <a:off x="84" y="3117"/>
                <a:ext cx="35" cy="14"/>
              </a:xfrm>
              <a:custGeom>
                <a:avLst/>
                <a:gdLst>
                  <a:gd name="T0" fmla="*/ 0 w 15"/>
                  <a:gd name="T1" fmla="*/ 5 h 6"/>
                  <a:gd name="T2" fmla="*/ 15 w 15"/>
                  <a:gd name="T3" fmla="*/ 2 h 6"/>
                  <a:gd name="T4" fmla="*/ 0 w 1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5"/>
                    </a:moveTo>
                    <a:cubicBezTo>
                      <a:pt x="2" y="0"/>
                      <a:pt x="10" y="4"/>
                      <a:pt x="15" y="2"/>
                    </a:cubicBezTo>
                    <a:cubicBezTo>
                      <a:pt x="13" y="6"/>
                      <a:pt x="4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8" name="Freeform 145"/>
              <p:cNvSpPr/>
              <p:nvPr/>
            </p:nvSpPr>
            <p:spPr bwMode="auto">
              <a:xfrm>
                <a:off x="543" y="3112"/>
                <a:ext cx="87" cy="17"/>
              </a:xfrm>
              <a:custGeom>
                <a:avLst/>
                <a:gdLst>
                  <a:gd name="T0" fmla="*/ 0 w 37"/>
                  <a:gd name="T1" fmla="*/ 5 h 7"/>
                  <a:gd name="T2" fmla="*/ 37 w 37"/>
                  <a:gd name="T3" fmla="*/ 0 h 7"/>
                  <a:gd name="T4" fmla="*/ 0 w 37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7">
                    <a:moveTo>
                      <a:pt x="0" y="5"/>
                    </a:moveTo>
                    <a:cubicBezTo>
                      <a:pt x="10" y="0"/>
                      <a:pt x="25" y="4"/>
                      <a:pt x="37" y="0"/>
                    </a:cubicBezTo>
                    <a:cubicBezTo>
                      <a:pt x="30" y="7"/>
                      <a:pt x="11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59" name="Freeform 146"/>
              <p:cNvSpPr/>
              <p:nvPr/>
            </p:nvSpPr>
            <p:spPr bwMode="auto">
              <a:xfrm>
                <a:off x="484" y="3122"/>
                <a:ext cx="38" cy="7"/>
              </a:xfrm>
              <a:custGeom>
                <a:avLst/>
                <a:gdLst>
                  <a:gd name="T0" fmla="*/ 16 w 16"/>
                  <a:gd name="T1" fmla="*/ 1 h 3"/>
                  <a:gd name="T2" fmla="*/ 0 w 16"/>
                  <a:gd name="T3" fmla="*/ 1 h 3"/>
                  <a:gd name="T4" fmla="*/ 16 w 1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cubicBezTo>
                      <a:pt x="12" y="3"/>
                      <a:pt x="3" y="2"/>
                      <a:pt x="0" y="1"/>
                    </a:cubicBezTo>
                    <a:cubicBezTo>
                      <a:pt x="3" y="0"/>
                      <a:pt x="12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0" name="Freeform 147"/>
              <p:cNvSpPr/>
              <p:nvPr/>
            </p:nvSpPr>
            <p:spPr bwMode="auto">
              <a:xfrm>
                <a:off x="380" y="3117"/>
                <a:ext cx="54" cy="9"/>
              </a:xfrm>
              <a:custGeom>
                <a:avLst/>
                <a:gdLst>
                  <a:gd name="T0" fmla="*/ 21 w 23"/>
                  <a:gd name="T1" fmla="*/ 2 h 4"/>
                  <a:gd name="T2" fmla="*/ 14 w 23"/>
                  <a:gd name="T3" fmla="*/ 2 h 4"/>
                  <a:gd name="T4" fmla="*/ 21 w 2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1" y="2"/>
                    </a:moveTo>
                    <a:cubicBezTo>
                      <a:pt x="23" y="4"/>
                      <a:pt x="14" y="2"/>
                      <a:pt x="14" y="2"/>
                    </a:cubicBezTo>
                    <a:cubicBezTo>
                      <a:pt x="0" y="0"/>
                      <a:pt x="20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1" name="Freeform 148"/>
              <p:cNvSpPr/>
              <p:nvPr/>
            </p:nvSpPr>
            <p:spPr bwMode="auto">
              <a:xfrm>
                <a:off x="306" y="3110"/>
                <a:ext cx="38" cy="9"/>
              </a:xfrm>
              <a:custGeom>
                <a:avLst/>
                <a:gdLst>
                  <a:gd name="T0" fmla="*/ 0 w 16"/>
                  <a:gd name="T1" fmla="*/ 2 h 4"/>
                  <a:gd name="T2" fmla="*/ 16 w 16"/>
                  <a:gd name="T3" fmla="*/ 2 h 4"/>
                  <a:gd name="T4" fmla="*/ 0 w 1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2"/>
                    </a:moveTo>
                    <a:cubicBezTo>
                      <a:pt x="4" y="0"/>
                      <a:pt x="10" y="3"/>
                      <a:pt x="16" y="2"/>
                    </a:cubicBezTo>
                    <a:cubicBezTo>
                      <a:pt x="16" y="4"/>
                      <a:pt x="3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2" name="Freeform 149"/>
              <p:cNvSpPr/>
              <p:nvPr/>
            </p:nvSpPr>
            <p:spPr bwMode="auto">
              <a:xfrm>
                <a:off x="214" y="3110"/>
                <a:ext cx="57" cy="9"/>
              </a:xfrm>
              <a:custGeom>
                <a:avLst/>
                <a:gdLst>
                  <a:gd name="T0" fmla="*/ 24 w 24"/>
                  <a:gd name="T1" fmla="*/ 1 h 4"/>
                  <a:gd name="T2" fmla="*/ 16 w 24"/>
                  <a:gd name="T3" fmla="*/ 0 h 4"/>
                  <a:gd name="T4" fmla="*/ 24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1"/>
                    </a:moveTo>
                    <a:cubicBezTo>
                      <a:pt x="13" y="4"/>
                      <a:pt x="0" y="0"/>
                      <a:pt x="16" y="0"/>
                    </a:cubicBezTo>
                    <a:cubicBezTo>
                      <a:pt x="19" y="0"/>
                      <a:pt x="19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3" name="Freeform 150"/>
              <p:cNvSpPr/>
              <p:nvPr/>
            </p:nvSpPr>
            <p:spPr bwMode="auto">
              <a:xfrm>
                <a:off x="51" y="3100"/>
                <a:ext cx="40" cy="12"/>
              </a:xfrm>
              <a:custGeom>
                <a:avLst/>
                <a:gdLst>
                  <a:gd name="T0" fmla="*/ 17 w 17"/>
                  <a:gd name="T1" fmla="*/ 1 h 5"/>
                  <a:gd name="T2" fmla="*/ 17 w 17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5">
                    <a:moveTo>
                      <a:pt x="17" y="1"/>
                    </a:moveTo>
                    <a:cubicBezTo>
                      <a:pt x="10" y="5"/>
                      <a:pt x="0" y="0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4" name="Freeform 151"/>
              <p:cNvSpPr/>
              <p:nvPr/>
            </p:nvSpPr>
            <p:spPr bwMode="auto">
              <a:xfrm>
                <a:off x="4219" y="3093"/>
                <a:ext cx="17" cy="12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2 h 5"/>
                  <a:gd name="T4" fmla="*/ 5 w 7"/>
                  <a:gd name="T5" fmla="*/ 0 h 5"/>
                  <a:gd name="T6" fmla="*/ 5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2" y="5"/>
                      <a:pt x="3" y="2"/>
                      <a:pt x="0" y="2"/>
                    </a:cubicBezTo>
                    <a:cubicBezTo>
                      <a:pt x="0" y="0"/>
                      <a:pt x="5" y="3"/>
                      <a:pt x="5" y="0"/>
                    </a:cubicBezTo>
                    <a:cubicBezTo>
                      <a:pt x="7" y="1"/>
                      <a:pt x="5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5" name="Freeform 152"/>
              <p:cNvSpPr/>
              <p:nvPr/>
            </p:nvSpPr>
            <p:spPr bwMode="auto">
              <a:xfrm>
                <a:off x="96" y="3098"/>
                <a:ext cx="21" cy="7"/>
              </a:xfrm>
              <a:custGeom>
                <a:avLst/>
                <a:gdLst>
                  <a:gd name="T0" fmla="*/ 9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2"/>
                    </a:moveTo>
                    <a:cubicBezTo>
                      <a:pt x="7" y="3"/>
                      <a:pt x="4" y="2"/>
                      <a:pt x="0" y="3"/>
                    </a:cubicBezTo>
                    <a:cubicBezTo>
                      <a:pt x="2" y="1"/>
                      <a:pt x="6" y="0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6" name="Freeform 153"/>
              <p:cNvSpPr/>
              <p:nvPr/>
            </p:nvSpPr>
            <p:spPr bwMode="auto">
              <a:xfrm>
                <a:off x="779" y="3074"/>
                <a:ext cx="26" cy="9"/>
              </a:xfrm>
              <a:custGeom>
                <a:avLst/>
                <a:gdLst>
                  <a:gd name="T0" fmla="*/ 11 w 11"/>
                  <a:gd name="T1" fmla="*/ 2 h 4"/>
                  <a:gd name="T2" fmla="*/ 0 w 11"/>
                  <a:gd name="T3" fmla="*/ 3 h 4"/>
                  <a:gd name="T4" fmla="*/ 11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2" y="0"/>
                      <a:pt x="8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7" name="Freeform 154"/>
              <p:cNvSpPr/>
              <p:nvPr/>
            </p:nvSpPr>
            <p:spPr bwMode="auto">
              <a:xfrm>
                <a:off x="1127" y="3041"/>
                <a:ext cx="29" cy="9"/>
              </a:xfrm>
              <a:custGeom>
                <a:avLst/>
                <a:gdLst>
                  <a:gd name="T0" fmla="*/ 0 w 12"/>
                  <a:gd name="T1" fmla="*/ 3 h 4"/>
                  <a:gd name="T2" fmla="*/ 12 w 12"/>
                  <a:gd name="T3" fmla="*/ 1 h 4"/>
                  <a:gd name="T4" fmla="*/ 0 w 12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0" y="3"/>
                    </a:moveTo>
                    <a:cubicBezTo>
                      <a:pt x="1" y="0"/>
                      <a:pt x="8" y="2"/>
                      <a:pt x="12" y="1"/>
                    </a:cubicBezTo>
                    <a:cubicBezTo>
                      <a:pt x="9" y="4"/>
                      <a:pt x="5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8" name="Freeform 155"/>
              <p:cNvSpPr/>
              <p:nvPr/>
            </p:nvSpPr>
            <p:spPr bwMode="auto">
              <a:xfrm>
                <a:off x="77" y="3043"/>
                <a:ext cx="23" cy="5"/>
              </a:xfrm>
              <a:custGeom>
                <a:avLst/>
                <a:gdLst>
                  <a:gd name="T0" fmla="*/ 0 w 10"/>
                  <a:gd name="T1" fmla="*/ 2 h 2"/>
                  <a:gd name="T2" fmla="*/ 10 w 10"/>
                  <a:gd name="T3" fmla="*/ 0 h 2"/>
                  <a:gd name="T4" fmla="*/ 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cubicBezTo>
                      <a:pt x="2" y="0"/>
                      <a:pt x="6" y="0"/>
                      <a:pt x="10" y="0"/>
                    </a:cubicBezTo>
                    <a:cubicBezTo>
                      <a:pt x="7" y="2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69" name="Freeform 156"/>
              <p:cNvSpPr/>
              <p:nvPr/>
            </p:nvSpPr>
            <p:spPr bwMode="auto">
              <a:xfrm>
                <a:off x="247" y="3036"/>
                <a:ext cx="24" cy="12"/>
              </a:xfrm>
              <a:custGeom>
                <a:avLst/>
                <a:gdLst>
                  <a:gd name="T0" fmla="*/ 2 w 10"/>
                  <a:gd name="T1" fmla="*/ 4 h 5"/>
                  <a:gd name="T2" fmla="*/ 7 w 10"/>
                  <a:gd name="T3" fmla="*/ 3 h 5"/>
                  <a:gd name="T4" fmla="*/ 4 w 10"/>
                  <a:gd name="T5" fmla="*/ 2 h 5"/>
                  <a:gd name="T6" fmla="*/ 9 w 10"/>
                  <a:gd name="T7" fmla="*/ 0 h 5"/>
                  <a:gd name="T8" fmla="*/ 10 w 10"/>
                  <a:gd name="T9" fmla="*/ 3 h 5"/>
                  <a:gd name="T10" fmla="*/ 2 w 10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2" y="4"/>
                    </a:moveTo>
                    <a:cubicBezTo>
                      <a:pt x="0" y="3"/>
                      <a:pt x="6" y="3"/>
                      <a:pt x="7" y="3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5" y="1"/>
                      <a:pt x="7" y="1"/>
                      <a:pt x="9" y="0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9" y="5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0" name="Freeform 157"/>
              <p:cNvSpPr/>
              <p:nvPr/>
            </p:nvSpPr>
            <p:spPr bwMode="auto">
              <a:xfrm>
                <a:off x="919" y="3033"/>
                <a:ext cx="33" cy="10"/>
              </a:xfrm>
              <a:custGeom>
                <a:avLst/>
                <a:gdLst>
                  <a:gd name="T0" fmla="*/ 0 w 14"/>
                  <a:gd name="T1" fmla="*/ 3 h 4"/>
                  <a:gd name="T2" fmla="*/ 14 w 14"/>
                  <a:gd name="T3" fmla="*/ 1 h 4"/>
                  <a:gd name="T4" fmla="*/ 0 w 1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2" y="0"/>
                      <a:pt x="11" y="0"/>
                      <a:pt x="14" y="1"/>
                    </a:cubicBezTo>
                    <a:cubicBezTo>
                      <a:pt x="7" y="4"/>
                      <a:pt x="5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1" name="Freeform 158"/>
              <p:cNvSpPr/>
              <p:nvPr/>
            </p:nvSpPr>
            <p:spPr bwMode="auto">
              <a:xfrm>
                <a:off x="1262" y="3026"/>
                <a:ext cx="92" cy="12"/>
              </a:xfrm>
              <a:custGeom>
                <a:avLst/>
                <a:gdLst>
                  <a:gd name="T0" fmla="*/ 0 w 39"/>
                  <a:gd name="T1" fmla="*/ 2 h 5"/>
                  <a:gd name="T2" fmla="*/ 39 w 39"/>
                  <a:gd name="T3" fmla="*/ 2 h 5"/>
                  <a:gd name="T4" fmla="*/ 0 w 39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">
                    <a:moveTo>
                      <a:pt x="0" y="2"/>
                    </a:moveTo>
                    <a:cubicBezTo>
                      <a:pt x="12" y="0"/>
                      <a:pt x="27" y="0"/>
                      <a:pt x="39" y="2"/>
                    </a:cubicBezTo>
                    <a:cubicBezTo>
                      <a:pt x="27" y="5"/>
                      <a:pt x="1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2" name="Freeform 159"/>
              <p:cNvSpPr/>
              <p:nvPr/>
            </p:nvSpPr>
            <p:spPr bwMode="auto">
              <a:xfrm>
                <a:off x="1049" y="3026"/>
                <a:ext cx="21" cy="12"/>
              </a:xfrm>
              <a:custGeom>
                <a:avLst/>
                <a:gdLst>
                  <a:gd name="T0" fmla="*/ 3 w 9"/>
                  <a:gd name="T1" fmla="*/ 4 h 5"/>
                  <a:gd name="T2" fmla="*/ 8 w 9"/>
                  <a:gd name="T3" fmla="*/ 2 h 5"/>
                  <a:gd name="T4" fmla="*/ 3 w 9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3" y="4"/>
                    </a:moveTo>
                    <a:cubicBezTo>
                      <a:pt x="0" y="0"/>
                      <a:pt x="7" y="0"/>
                      <a:pt x="8" y="2"/>
                    </a:cubicBezTo>
                    <a:cubicBezTo>
                      <a:pt x="9" y="5"/>
                      <a:pt x="3" y="2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3" name="Freeform 160"/>
              <p:cNvSpPr/>
              <p:nvPr/>
            </p:nvSpPr>
            <p:spPr bwMode="auto">
              <a:xfrm>
                <a:off x="1101" y="3024"/>
                <a:ext cx="64" cy="17"/>
              </a:xfrm>
              <a:custGeom>
                <a:avLst/>
                <a:gdLst>
                  <a:gd name="T0" fmla="*/ 0 w 27"/>
                  <a:gd name="T1" fmla="*/ 3 h 7"/>
                  <a:gd name="T2" fmla="*/ 27 w 27"/>
                  <a:gd name="T3" fmla="*/ 2 h 7"/>
                  <a:gd name="T4" fmla="*/ 0 w 27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0" y="3"/>
                    </a:moveTo>
                    <a:cubicBezTo>
                      <a:pt x="10" y="0"/>
                      <a:pt x="19" y="3"/>
                      <a:pt x="27" y="2"/>
                    </a:cubicBezTo>
                    <a:cubicBezTo>
                      <a:pt x="20" y="7"/>
                      <a:pt x="1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4" name="Freeform 161"/>
              <p:cNvSpPr/>
              <p:nvPr/>
            </p:nvSpPr>
            <p:spPr bwMode="auto">
              <a:xfrm>
                <a:off x="1236" y="3022"/>
                <a:ext cx="9" cy="11"/>
              </a:xfrm>
              <a:custGeom>
                <a:avLst/>
                <a:gdLst>
                  <a:gd name="T0" fmla="*/ 0 w 4"/>
                  <a:gd name="T1" fmla="*/ 1 h 5"/>
                  <a:gd name="T2" fmla="*/ 4 w 4"/>
                  <a:gd name="T3" fmla="*/ 3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3" y="2"/>
                      <a:pt x="2" y="0"/>
                      <a:pt x="4" y="3"/>
                    </a:cubicBezTo>
                    <a:cubicBezTo>
                      <a:pt x="3" y="5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5" name="Freeform 162"/>
              <p:cNvSpPr/>
              <p:nvPr/>
            </p:nvSpPr>
            <p:spPr bwMode="auto">
              <a:xfrm>
                <a:off x="1328" y="3007"/>
                <a:ext cx="100" cy="10"/>
              </a:xfrm>
              <a:custGeom>
                <a:avLst/>
                <a:gdLst>
                  <a:gd name="T0" fmla="*/ 41 w 42"/>
                  <a:gd name="T1" fmla="*/ 2 h 4"/>
                  <a:gd name="T2" fmla="*/ 7 w 42"/>
                  <a:gd name="T3" fmla="*/ 2 h 4"/>
                  <a:gd name="T4" fmla="*/ 4 w 42"/>
                  <a:gd name="T5" fmla="*/ 1 h 4"/>
                  <a:gd name="T6" fmla="*/ 12 w 42"/>
                  <a:gd name="T7" fmla="*/ 1 h 4"/>
                  <a:gd name="T8" fmla="*/ 40 w 42"/>
                  <a:gd name="T9" fmla="*/ 1 h 4"/>
                  <a:gd name="T10" fmla="*/ 41 w 42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">
                    <a:moveTo>
                      <a:pt x="41" y="2"/>
                    </a:moveTo>
                    <a:cubicBezTo>
                      <a:pt x="30" y="4"/>
                      <a:pt x="22" y="1"/>
                      <a:pt x="7" y="2"/>
                    </a:cubicBezTo>
                    <a:cubicBezTo>
                      <a:pt x="5" y="2"/>
                      <a:pt x="0" y="1"/>
                      <a:pt x="4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1" y="0"/>
                      <a:pt x="33" y="1"/>
                      <a:pt x="40" y="1"/>
                    </a:cubicBezTo>
                    <a:cubicBezTo>
                      <a:pt x="42" y="1"/>
                      <a:pt x="42" y="2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6" name="Freeform 163"/>
              <p:cNvSpPr/>
              <p:nvPr/>
            </p:nvSpPr>
            <p:spPr bwMode="auto">
              <a:xfrm>
                <a:off x="926" y="3007"/>
                <a:ext cx="38" cy="12"/>
              </a:xfrm>
              <a:custGeom>
                <a:avLst/>
                <a:gdLst>
                  <a:gd name="T0" fmla="*/ 0 w 16"/>
                  <a:gd name="T1" fmla="*/ 4 h 5"/>
                  <a:gd name="T2" fmla="*/ 1 w 16"/>
                  <a:gd name="T3" fmla="*/ 0 h 5"/>
                  <a:gd name="T4" fmla="*/ 15 w 16"/>
                  <a:gd name="T5" fmla="*/ 1 h 5"/>
                  <a:gd name="T6" fmla="*/ 0 w 1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0" y="3"/>
                      <a:pt x="1" y="2"/>
                      <a:pt x="1" y="0"/>
                    </a:cubicBezTo>
                    <a:cubicBezTo>
                      <a:pt x="3" y="4"/>
                      <a:pt x="14" y="1"/>
                      <a:pt x="15" y="1"/>
                    </a:cubicBezTo>
                    <a:cubicBezTo>
                      <a:pt x="16" y="5"/>
                      <a:pt x="4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7" name="Freeform 164"/>
              <p:cNvSpPr/>
              <p:nvPr/>
            </p:nvSpPr>
            <p:spPr bwMode="auto">
              <a:xfrm>
                <a:off x="1260" y="2995"/>
                <a:ext cx="35" cy="12"/>
              </a:xfrm>
              <a:custGeom>
                <a:avLst/>
                <a:gdLst>
                  <a:gd name="T0" fmla="*/ 0 w 15"/>
                  <a:gd name="T1" fmla="*/ 1 h 5"/>
                  <a:gd name="T2" fmla="*/ 15 w 15"/>
                  <a:gd name="T3" fmla="*/ 1 h 5"/>
                  <a:gd name="T4" fmla="*/ 0 w 1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3" y="1"/>
                      <a:pt x="9" y="0"/>
                      <a:pt x="15" y="1"/>
                    </a:cubicBezTo>
                    <a:cubicBezTo>
                      <a:pt x="13" y="2"/>
                      <a:pt x="3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8" name="Freeform 165"/>
              <p:cNvSpPr/>
              <p:nvPr/>
            </p:nvSpPr>
            <p:spPr bwMode="auto">
              <a:xfrm>
                <a:off x="1399" y="2981"/>
                <a:ext cx="24" cy="12"/>
              </a:xfrm>
              <a:custGeom>
                <a:avLst/>
                <a:gdLst>
                  <a:gd name="T0" fmla="*/ 0 w 10"/>
                  <a:gd name="T1" fmla="*/ 2 h 5"/>
                  <a:gd name="T2" fmla="*/ 10 w 10"/>
                  <a:gd name="T3" fmla="*/ 1 h 5"/>
                  <a:gd name="T4" fmla="*/ 0 w 10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2"/>
                    </a:moveTo>
                    <a:cubicBezTo>
                      <a:pt x="1" y="0"/>
                      <a:pt x="7" y="2"/>
                      <a:pt x="10" y="1"/>
                    </a:cubicBezTo>
                    <a:cubicBezTo>
                      <a:pt x="6" y="5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79" name="Freeform 166"/>
              <p:cNvSpPr/>
              <p:nvPr/>
            </p:nvSpPr>
            <p:spPr bwMode="auto">
              <a:xfrm>
                <a:off x="1205" y="2983"/>
                <a:ext cx="22" cy="8"/>
              </a:xfrm>
              <a:custGeom>
                <a:avLst/>
                <a:gdLst>
                  <a:gd name="T0" fmla="*/ 0 w 9"/>
                  <a:gd name="T1" fmla="*/ 2 h 3"/>
                  <a:gd name="T2" fmla="*/ 9 w 9"/>
                  <a:gd name="T3" fmla="*/ 0 h 3"/>
                  <a:gd name="T4" fmla="*/ 0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cubicBezTo>
                      <a:pt x="1" y="0"/>
                      <a:pt x="5" y="0"/>
                      <a:pt x="9" y="0"/>
                    </a:cubicBezTo>
                    <a:cubicBezTo>
                      <a:pt x="8" y="3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0" name="Freeform 167"/>
              <p:cNvSpPr/>
              <p:nvPr/>
            </p:nvSpPr>
            <p:spPr bwMode="auto">
              <a:xfrm>
                <a:off x="1338" y="2976"/>
                <a:ext cx="47" cy="12"/>
              </a:xfrm>
              <a:custGeom>
                <a:avLst/>
                <a:gdLst>
                  <a:gd name="T0" fmla="*/ 20 w 20"/>
                  <a:gd name="T1" fmla="*/ 3 h 5"/>
                  <a:gd name="T2" fmla="*/ 0 w 20"/>
                  <a:gd name="T3" fmla="*/ 4 h 5"/>
                  <a:gd name="T4" fmla="*/ 20 w 2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20" y="3"/>
                    </a:moveTo>
                    <a:cubicBezTo>
                      <a:pt x="12" y="5"/>
                      <a:pt x="7" y="2"/>
                      <a:pt x="0" y="4"/>
                    </a:cubicBezTo>
                    <a:cubicBezTo>
                      <a:pt x="1" y="0"/>
                      <a:pt x="13" y="2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1" name="Freeform 168"/>
              <p:cNvSpPr/>
              <p:nvPr/>
            </p:nvSpPr>
            <p:spPr bwMode="auto">
              <a:xfrm>
                <a:off x="1283" y="2981"/>
                <a:ext cx="24" cy="10"/>
              </a:xfrm>
              <a:custGeom>
                <a:avLst/>
                <a:gdLst>
                  <a:gd name="T0" fmla="*/ 10 w 10"/>
                  <a:gd name="T1" fmla="*/ 1 h 4"/>
                  <a:gd name="T2" fmla="*/ 0 w 10"/>
                  <a:gd name="T3" fmla="*/ 2 h 4"/>
                  <a:gd name="T4" fmla="*/ 10 w 10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1"/>
                    </a:moveTo>
                    <a:cubicBezTo>
                      <a:pt x="9" y="4"/>
                      <a:pt x="3" y="2"/>
                      <a:pt x="0" y="2"/>
                    </a:cubicBezTo>
                    <a:cubicBezTo>
                      <a:pt x="4" y="0"/>
                      <a:pt x="6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2" name="Freeform 169"/>
              <p:cNvSpPr/>
              <p:nvPr/>
            </p:nvSpPr>
            <p:spPr bwMode="auto">
              <a:xfrm>
                <a:off x="1257" y="2981"/>
                <a:ext cx="24" cy="12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1" y="5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3" name="Freeform 170"/>
              <p:cNvSpPr/>
              <p:nvPr/>
            </p:nvSpPr>
            <p:spPr bwMode="auto">
              <a:xfrm>
                <a:off x="1463" y="2960"/>
                <a:ext cx="28" cy="14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5 h 6"/>
                  <a:gd name="T4" fmla="*/ 1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cubicBezTo>
                      <a:pt x="9" y="4"/>
                      <a:pt x="4" y="6"/>
                      <a:pt x="0" y="5"/>
                    </a:cubicBezTo>
                    <a:cubicBezTo>
                      <a:pt x="1" y="5"/>
                      <a:pt x="12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4" name="Freeform 171"/>
              <p:cNvSpPr/>
              <p:nvPr/>
            </p:nvSpPr>
            <p:spPr bwMode="auto">
              <a:xfrm>
                <a:off x="1205" y="2967"/>
                <a:ext cx="26" cy="5"/>
              </a:xfrm>
              <a:custGeom>
                <a:avLst/>
                <a:gdLst>
                  <a:gd name="T0" fmla="*/ 1 w 11"/>
                  <a:gd name="T1" fmla="*/ 2 h 2"/>
                  <a:gd name="T2" fmla="*/ 11 w 11"/>
                  <a:gd name="T3" fmla="*/ 0 h 2"/>
                  <a:gd name="T4" fmla="*/ 1 w 1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1" y="2"/>
                    </a:moveTo>
                    <a:cubicBezTo>
                      <a:pt x="0" y="0"/>
                      <a:pt x="8" y="0"/>
                      <a:pt x="11" y="0"/>
                    </a:cubicBezTo>
                    <a:cubicBezTo>
                      <a:pt x="9" y="2"/>
                      <a:pt x="5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5" name="Freeform 172"/>
              <p:cNvSpPr/>
              <p:nvPr/>
            </p:nvSpPr>
            <p:spPr bwMode="auto">
              <a:xfrm>
                <a:off x="1669" y="3834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0 w 10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6" y="0"/>
                      <a:pt x="1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6" name="Freeform 173"/>
              <p:cNvSpPr/>
              <p:nvPr/>
            </p:nvSpPr>
            <p:spPr bwMode="auto">
              <a:xfrm>
                <a:off x="1037" y="3836"/>
                <a:ext cx="81" cy="7"/>
              </a:xfrm>
              <a:custGeom>
                <a:avLst/>
                <a:gdLst>
                  <a:gd name="T0" fmla="*/ 33 w 34"/>
                  <a:gd name="T1" fmla="*/ 3 h 3"/>
                  <a:gd name="T2" fmla="*/ 18 w 34"/>
                  <a:gd name="T3" fmla="*/ 2 h 3"/>
                  <a:gd name="T4" fmla="*/ 33 w 3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">
                    <a:moveTo>
                      <a:pt x="33" y="3"/>
                    </a:moveTo>
                    <a:cubicBezTo>
                      <a:pt x="31" y="3"/>
                      <a:pt x="0" y="3"/>
                      <a:pt x="18" y="2"/>
                    </a:cubicBezTo>
                    <a:cubicBezTo>
                      <a:pt x="22" y="1"/>
                      <a:pt x="34" y="0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7" name="Freeform 174"/>
              <p:cNvSpPr/>
              <p:nvPr/>
            </p:nvSpPr>
            <p:spPr bwMode="auto">
              <a:xfrm>
                <a:off x="1756" y="3831"/>
                <a:ext cx="90" cy="10"/>
              </a:xfrm>
              <a:custGeom>
                <a:avLst/>
                <a:gdLst>
                  <a:gd name="T0" fmla="*/ 0 w 38"/>
                  <a:gd name="T1" fmla="*/ 4 h 4"/>
                  <a:gd name="T2" fmla="*/ 38 w 38"/>
                  <a:gd name="T3" fmla="*/ 1 h 4"/>
                  <a:gd name="T4" fmla="*/ 0 w 3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4">
                    <a:moveTo>
                      <a:pt x="0" y="4"/>
                    </a:moveTo>
                    <a:cubicBezTo>
                      <a:pt x="10" y="0"/>
                      <a:pt x="29" y="1"/>
                      <a:pt x="38" y="1"/>
                    </a:cubicBezTo>
                    <a:cubicBezTo>
                      <a:pt x="36" y="3"/>
                      <a:pt x="1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8" name="Freeform 175"/>
              <p:cNvSpPr/>
              <p:nvPr/>
            </p:nvSpPr>
            <p:spPr bwMode="auto">
              <a:xfrm>
                <a:off x="2100" y="3822"/>
                <a:ext cx="106" cy="19"/>
              </a:xfrm>
              <a:custGeom>
                <a:avLst/>
                <a:gdLst>
                  <a:gd name="T0" fmla="*/ 1 w 45"/>
                  <a:gd name="T1" fmla="*/ 6 h 8"/>
                  <a:gd name="T2" fmla="*/ 0 w 45"/>
                  <a:gd name="T3" fmla="*/ 2 h 8"/>
                  <a:gd name="T4" fmla="*/ 45 w 45"/>
                  <a:gd name="T5" fmla="*/ 0 h 8"/>
                  <a:gd name="T6" fmla="*/ 1 w 4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8">
                    <a:moveTo>
                      <a:pt x="1" y="6"/>
                    </a:moveTo>
                    <a:cubicBezTo>
                      <a:pt x="4" y="3"/>
                      <a:pt x="1" y="5"/>
                      <a:pt x="0" y="2"/>
                    </a:cubicBezTo>
                    <a:cubicBezTo>
                      <a:pt x="16" y="0"/>
                      <a:pt x="31" y="2"/>
                      <a:pt x="45" y="0"/>
                    </a:cubicBezTo>
                    <a:cubicBezTo>
                      <a:pt x="31" y="8"/>
                      <a:pt x="17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89" name="Freeform 176"/>
              <p:cNvSpPr/>
              <p:nvPr/>
            </p:nvSpPr>
            <p:spPr bwMode="auto">
              <a:xfrm>
                <a:off x="1700" y="3819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9 w 11"/>
                  <a:gd name="T3" fmla="*/ 0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0" y="0"/>
                      <a:pt x="6" y="1"/>
                      <a:pt x="9" y="0"/>
                    </a:cubicBezTo>
                    <a:cubicBezTo>
                      <a:pt x="11" y="3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0" name="Freeform 177"/>
              <p:cNvSpPr/>
              <p:nvPr/>
            </p:nvSpPr>
            <p:spPr bwMode="auto">
              <a:xfrm>
                <a:off x="2615" y="3795"/>
                <a:ext cx="64" cy="29"/>
              </a:xfrm>
              <a:custGeom>
                <a:avLst/>
                <a:gdLst>
                  <a:gd name="T0" fmla="*/ 27 w 27"/>
                  <a:gd name="T1" fmla="*/ 4 h 12"/>
                  <a:gd name="T2" fmla="*/ 0 w 27"/>
                  <a:gd name="T3" fmla="*/ 11 h 12"/>
                  <a:gd name="T4" fmla="*/ 27 w 27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27" y="4"/>
                    </a:moveTo>
                    <a:cubicBezTo>
                      <a:pt x="26" y="11"/>
                      <a:pt x="11" y="9"/>
                      <a:pt x="0" y="11"/>
                    </a:cubicBezTo>
                    <a:cubicBezTo>
                      <a:pt x="6" y="0"/>
                      <a:pt x="22" y="12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1" name="Freeform 178"/>
              <p:cNvSpPr>
                <a:spLocks noEditPoints="1"/>
              </p:cNvSpPr>
              <p:nvPr/>
            </p:nvSpPr>
            <p:spPr bwMode="auto">
              <a:xfrm>
                <a:off x="-75" y="2876"/>
                <a:ext cx="4323" cy="955"/>
              </a:xfrm>
              <a:custGeom>
                <a:avLst/>
                <a:gdLst>
                  <a:gd name="T0" fmla="*/ 1200 w 1827"/>
                  <a:gd name="T1" fmla="*/ 381 h 401"/>
                  <a:gd name="T2" fmla="*/ 1207 w 1827"/>
                  <a:gd name="T3" fmla="*/ 382 h 401"/>
                  <a:gd name="T4" fmla="*/ 1413 w 1827"/>
                  <a:gd name="T5" fmla="*/ 362 h 401"/>
                  <a:gd name="T6" fmla="*/ 1807 w 1827"/>
                  <a:gd name="T7" fmla="*/ 347 h 401"/>
                  <a:gd name="T8" fmla="*/ 1797 w 1827"/>
                  <a:gd name="T9" fmla="*/ 288 h 401"/>
                  <a:gd name="T10" fmla="*/ 1812 w 1827"/>
                  <a:gd name="T11" fmla="*/ 202 h 401"/>
                  <a:gd name="T12" fmla="*/ 1812 w 1827"/>
                  <a:gd name="T13" fmla="*/ 104 h 401"/>
                  <a:gd name="T14" fmla="*/ 1276 w 1827"/>
                  <a:gd name="T15" fmla="*/ 33 h 401"/>
                  <a:gd name="T16" fmla="*/ 929 w 1827"/>
                  <a:gd name="T17" fmla="*/ 39 h 401"/>
                  <a:gd name="T18" fmla="*/ 600 w 1827"/>
                  <a:gd name="T19" fmla="*/ 51 h 401"/>
                  <a:gd name="T20" fmla="*/ 436 w 1827"/>
                  <a:gd name="T21" fmla="*/ 85 h 401"/>
                  <a:gd name="T22" fmla="*/ 360 w 1827"/>
                  <a:gd name="T23" fmla="*/ 111 h 401"/>
                  <a:gd name="T24" fmla="*/ 245 w 1827"/>
                  <a:gd name="T25" fmla="*/ 154 h 401"/>
                  <a:gd name="T26" fmla="*/ 273 w 1827"/>
                  <a:gd name="T27" fmla="*/ 175 h 401"/>
                  <a:gd name="T28" fmla="*/ 320 w 1827"/>
                  <a:gd name="T29" fmla="*/ 176 h 401"/>
                  <a:gd name="T30" fmla="*/ 380 w 1827"/>
                  <a:gd name="T31" fmla="*/ 179 h 401"/>
                  <a:gd name="T32" fmla="*/ 395 w 1827"/>
                  <a:gd name="T33" fmla="*/ 181 h 401"/>
                  <a:gd name="T34" fmla="*/ 541 w 1827"/>
                  <a:gd name="T35" fmla="*/ 191 h 401"/>
                  <a:gd name="T36" fmla="*/ 509 w 1827"/>
                  <a:gd name="T37" fmla="*/ 204 h 401"/>
                  <a:gd name="T38" fmla="*/ 370 w 1827"/>
                  <a:gd name="T39" fmla="*/ 237 h 401"/>
                  <a:gd name="T40" fmla="*/ 173 w 1827"/>
                  <a:gd name="T41" fmla="*/ 254 h 401"/>
                  <a:gd name="T42" fmla="*/ 660 w 1827"/>
                  <a:gd name="T43" fmla="*/ 251 h 401"/>
                  <a:gd name="T44" fmla="*/ 597 w 1827"/>
                  <a:gd name="T45" fmla="*/ 250 h 401"/>
                  <a:gd name="T46" fmla="*/ 556 w 1827"/>
                  <a:gd name="T47" fmla="*/ 287 h 401"/>
                  <a:gd name="T48" fmla="*/ 742 w 1827"/>
                  <a:gd name="T49" fmla="*/ 290 h 401"/>
                  <a:gd name="T50" fmla="*/ 569 w 1827"/>
                  <a:gd name="T51" fmla="*/ 309 h 401"/>
                  <a:gd name="T52" fmla="*/ 369 w 1827"/>
                  <a:gd name="T53" fmla="*/ 314 h 401"/>
                  <a:gd name="T54" fmla="*/ 953 w 1827"/>
                  <a:gd name="T55" fmla="*/ 315 h 401"/>
                  <a:gd name="T56" fmla="*/ 1029 w 1827"/>
                  <a:gd name="T57" fmla="*/ 325 h 401"/>
                  <a:gd name="T58" fmla="*/ 786 w 1827"/>
                  <a:gd name="T59" fmla="*/ 334 h 401"/>
                  <a:gd name="T60" fmla="*/ 752 w 1827"/>
                  <a:gd name="T61" fmla="*/ 351 h 401"/>
                  <a:gd name="T62" fmla="*/ 858 w 1827"/>
                  <a:gd name="T63" fmla="*/ 371 h 401"/>
                  <a:gd name="T64" fmla="*/ 997 w 1827"/>
                  <a:gd name="T65" fmla="*/ 367 h 401"/>
                  <a:gd name="T66" fmla="*/ 961 w 1827"/>
                  <a:gd name="T67" fmla="*/ 391 h 401"/>
                  <a:gd name="T68" fmla="*/ 945 w 1827"/>
                  <a:gd name="T69" fmla="*/ 376 h 401"/>
                  <a:gd name="T70" fmla="*/ 1296 w 1827"/>
                  <a:gd name="T71" fmla="*/ 353 h 401"/>
                  <a:gd name="T72" fmla="*/ 1164 w 1827"/>
                  <a:gd name="T73" fmla="*/ 377 h 401"/>
                  <a:gd name="T74" fmla="*/ 1233 w 1827"/>
                  <a:gd name="T75" fmla="*/ 367 h 401"/>
                  <a:gd name="T76" fmla="*/ 1312 w 1827"/>
                  <a:gd name="T77" fmla="*/ 358 h 401"/>
                  <a:gd name="T78" fmla="*/ 1003 w 1827"/>
                  <a:gd name="T79" fmla="*/ 352 h 401"/>
                  <a:gd name="T80" fmla="*/ 1255 w 1827"/>
                  <a:gd name="T81" fmla="*/ 328 h 401"/>
                  <a:gd name="T82" fmla="*/ 1379 w 1827"/>
                  <a:gd name="T83" fmla="*/ 302 h 401"/>
                  <a:gd name="T84" fmla="*/ 1239 w 1827"/>
                  <a:gd name="T85" fmla="*/ 307 h 401"/>
                  <a:gd name="T86" fmla="*/ 1249 w 1827"/>
                  <a:gd name="T87" fmla="*/ 309 h 401"/>
                  <a:gd name="T88" fmla="*/ 1037 w 1827"/>
                  <a:gd name="T89" fmla="*/ 298 h 401"/>
                  <a:gd name="T90" fmla="*/ 967 w 1827"/>
                  <a:gd name="T91" fmla="*/ 288 h 401"/>
                  <a:gd name="T92" fmla="*/ 711 w 1827"/>
                  <a:gd name="T93" fmla="*/ 281 h 401"/>
                  <a:gd name="T94" fmla="*/ 849 w 1827"/>
                  <a:gd name="T95" fmla="*/ 264 h 401"/>
                  <a:gd name="T96" fmla="*/ 685 w 1827"/>
                  <a:gd name="T97" fmla="*/ 256 h 401"/>
                  <a:gd name="T98" fmla="*/ 1108 w 1827"/>
                  <a:gd name="T99" fmla="*/ 250 h 401"/>
                  <a:gd name="T100" fmla="*/ 412 w 1827"/>
                  <a:gd name="T101" fmla="*/ 234 h 401"/>
                  <a:gd name="T102" fmla="*/ 642 w 1827"/>
                  <a:gd name="T103" fmla="*/ 218 h 401"/>
                  <a:gd name="T104" fmla="*/ 375 w 1827"/>
                  <a:gd name="T105" fmla="*/ 187 h 401"/>
                  <a:gd name="T106" fmla="*/ 420 w 1827"/>
                  <a:gd name="T107" fmla="*/ 170 h 401"/>
                  <a:gd name="T108" fmla="*/ 574 w 1827"/>
                  <a:gd name="T109" fmla="*/ 105 h 401"/>
                  <a:gd name="T110" fmla="*/ 595 w 1827"/>
                  <a:gd name="T111" fmla="*/ 100 h 401"/>
                  <a:gd name="T112" fmla="*/ 1009 w 1827"/>
                  <a:gd name="T113" fmla="*/ 73 h 401"/>
                  <a:gd name="T114" fmla="*/ 758 w 1827"/>
                  <a:gd name="T115" fmla="*/ 53 h 401"/>
                  <a:gd name="T116" fmla="*/ 1069 w 1827"/>
                  <a:gd name="T117" fmla="*/ 48 h 401"/>
                  <a:gd name="T118" fmla="*/ 819 w 1827"/>
                  <a:gd name="T119" fmla="*/ 4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401">
                    <a:moveTo>
                      <a:pt x="860" y="388"/>
                    </a:moveTo>
                    <a:cubicBezTo>
                      <a:pt x="857" y="393"/>
                      <a:pt x="836" y="394"/>
                      <a:pt x="831" y="393"/>
                    </a:cubicBezTo>
                    <a:cubicBezTo>
                      <a:pt x="874" y="401"/>
                      <a:pt x="920" y="390"/>
                      <a:pt x="969" y="392"/>
                    </a:cubicBezTo>
                    <a:cubicBezTo>
                      <a:pt x="968" y="389"/>
                      <a:pt x="968" y="391"/>
                      <a:pt x="967" y="386"/>
                    </a:cubicBezTo>
                    <a:cubicBezTo>
                      <a:pt x="985" y="386"/>
                      <a:pt x="1007" y="383"/>
                      <a:pt x="1023" y="386"/>
                    </a:cubicBezTo>
                    <a:cubicBezTo>
                      <a:pt x="1011" y="390"/>
                      <a:pt x="988" y="386"/>
                      <a:pt x="978" y="392"/>
                    </a:cubicBezTo>
                    <a:cubicBezTo>
                      <a:pt x="1002" y="390"/>
                      <a:pt x="1035" y="395"/>
                      <a:pt x="1064" y="388"/>
                    </a:cubicBezTo>
                    <a:cubicBezTo>
                      <a:pt x="1060" y="385"/>
                      <a:pt x="1057" y="387"/>
                      <a:pt x="1051" y="387"/>
                    </a:cubicBezTo>
                    <a:cubicBezTo>
                      <a:pt x="1054" y="383"/>
                      <a:pt x="1050" y="385"/>
                      <a:pt x="1049" y="383"/>
                    </a:cubicBezTo>
                    <a:cubicBezTo>
                      <a:pt x="1059" y="374"/>
                      <a:pt x="1086" y="378"/>
                      <a:pt x="1096" y="383"/>
                    </a:cubicBezTo>
                    <a:cubicBezTo>
                      <a:pt x="1118" y="385"/>
                      <a:pt x="1139" y="367"/>
                      <a:pt x="1160" y="377"/>
                    </a:cubicBezTo>
                    <a:cubicBezTo>
                      <a:pt x="1141" y="387"/>
                      <a:pt x="1130" y="381"/>
                      <a:pt x="1113" y="388"/>
                    </a:cubicBezTo>
                    <a:cubicBezTo>
                      <a:pt x="1142" y="387"/>
                      <a:pt x="1174" y="387"/>
                      <a:pt x="1200" y="381"/>
                    </a:cubicBezTo>
                    <a:cubicBezTo>
                      <a:pt x="1197" y="381"/>
                      <a:pt x="1194" y="381"/>
                      <a:pt x="1197" y="379"/>
                    </a:cubicBezTo>
                    <a:cubicBezTo>
                      <a:pt x="1196" y="377"/>
                      <a:pt x="1192" y="382"/>
                      <a:pt x="1190" y="378"/>
                    </a:cubicBezTo>
                    <a:cubicBezTo>
                      <a:pt x="1204" y="375"/>
                      <a:pt x="1218" y="378"/>
                      <a:pt x="1231" y="377"/>
                    </a:cubicBezTo>
                    <a:cubicBezTo>
                      <a:pt x="1232" y="373"/>
                      <a:pt x="1227" y="375"/>
                      <a:pt x="1228" y="372"/>
                    </a:cubicBezTo>
                    <a:cubicBezTo>
                      <a:pt x="1235" y="369"/>
                      <a:pt x="1237" y="372"/>
                      <a:pt x="1240" y="370"/>
                    </a:cubicBezTo>
                    <a:cubicBezTo>
                      <a:pt x="1244" y="368"/>
                      <a:pt x="1236" y="370"/>
                      <a:pt x="1236" y="368"/>
                    </a:cubicBezTo>
                    <a:cubicBezTo>
                      <a:pt x="1240" y="367"/>
                      <a:pt x="1242" y="362"/>
                      <a:pt x="1250" y="367"/>
                    </a:cubicBezTo>
                    <a:cubicBezTo>
                      <a:pt x="1246" y="367"/>
                      <a:pt x="1244" y="368"/>
                      <a:pt x="1243" y="371"/>
                    </a:cubicBezTo>
                    <a:cubicBezTo>
                      <a:pt x="1249" y="374"/>
                      <a:pt x="1270" y="363"/>
                      <a:pt x="1267" y="372"/>
                    </a:cubicBezTo>
                    <a:cubicBezTo>
                      <a:pt x="1282" y="372"/>
                      <a:pt x="1299" y="368"/>
                      <a:pt x="1313" y="371"/>
                    </a:cubicBezTo>
                    <a:cubicBezTo>
                      <a:pt x="1298" y="374"/>
                      <a:pt x="1279" y="375"/>
                      <a:pt x="1263" y="377"/>
                    </a:cubicBezTo>
                    <a:cubicBezTo>
                      <a:pt x="1263" y="375"/>
                      <a:pt x="1264" y="376"/>
                      <a:pt x="1265" y="375"/>
                    </a:cubicBezTo>
                    <a:cubicBezTo>
                      <a:pt x="1247" y="377"/>
                      <a:pt x="1226" y="378"/>
                      <a:pt x="1207" y="382"/>
                    </a:cubicBezTo>
                    <a:cubicBezTo>
                      <a:pt x="1256" y="384"/>
                      <a:pt x="1298" y="370"/>
                      <a:pt x="1347" y="377"/>
                    </a:cubicBezTo>
                    <a:cubicBezTo>
                      <a:pt x="1331" y="380"/>
                      <a:pt x="1313" y="377"/>
                      <a:pt x="1300" y="382"/>
                    </a:cubicBezTo>
                    <a:cubicBezTo>
                      <a:pt x="1317" y="380"/>
                      <a:pt x="1337" y="380"/>
                      <a:pt x="1351" y="385"/>
                    </a:cubicBezTo>
                    <a:cubicBezTo>
                      <a:pt x="1351" y="387"/>
                      <a:pt x="1345" y="385"/>
                      <a:pt x="1345" y="387"/>
                    </a:cubicBezTo>
                    <a:cubicBezTo>
                      <a:pt x="1361" y="386"/>
                      <a:pt x="1386" y="389"/>
                      <a:pt x="1400" y="385"/>
                    </a:cubicBezTo>
                    <a:cubicBezTo>
                      <a:pt x="1398" y="385"/>
                      <a:pt x="1395" y="385"/>
                      <a:pt x="1395" y="383"/>
                    </a:cubicBezTo>
                    <a:cubicBezTo>
                      <a:pt x="1404" y="384"/>
                      <a:pt x="1398" y="373"/>
                      <a:pt x="1401" y="372"/>
                    </a:cubicBezTo>
                    <a:cubicBezTo>
                      <a:pt x="1398" y="371"/>
                      <a:pt x="1395" y="370"/>
                      <a:pt x="1393" y="369"/>
                    </a:cubicBezTo>
                    <a:cubicBezTo>
                      <a:pt x="1393" y="367"/>
                      <a:pt x="1396" y="368"/>
                      <a:pt x="1395" y="366"/>
                    </a:cubicBezTo>
                    <a:cubicBezTo>
                      <a:pt x="1391" y="366"/>
                      <a:pt x="1386" y="367"/>
                      <a:pt x="1385" y="363"/>
                    </a:cubicBezTo>
                    <a:cubicBezTo>
                      <a:pt x="1394" y="362"/>
                      <a:pt x="1389" y="356"/>
                      <a:pt x="1394" y="353"/>
                    </a:cubicBezTo>
                    <a:cubicBezTo>
                      <a:pt x="1403" y="352"/>
                      <a:pt x="1412" y="356"/>
                      <a:pt x="1416" y="357"/>
                    </a:cubicBezTo>
                    <a:cubicBezTo>
                      <a:pt x="1416" y="360"/>
                      <a:pt x="1412" y="358"/>
                      <a:pt x="1413" y="362"/>
                    </a:cubicBezTo>
                    <a:cubicBezTo>
                      <a:pt x="1417" y="361"/>
                      <a:pt x="1418" y="363"/>
                      <a:pt x="1422" y="364"/>
                    </a:cubicBezTo>
                    <a:cubicBezTo>
                      <a:pt x="1415" y="363"/>
                      <a:pt x="1414" y="370"/>
                      <a:pt x="1409" y="368"/>
                    </a:cubicBezTo>
                    <a:cubicBezTo>
                      <a:pt x="1409" y="372"/>
                      <a:pt x="1417" y="368"/>
                      <a:pt x="1413" y="373"/>
                    </a:cubicBezTo>
                    <a:cubicBezTo>
                      <a:pt x="1417" y="373"/>
                      <a:pt x="1422" y="372"/>
                      <a:pt x="1422" y="376"/>
                    </a:cubicBezTo>
                    <a:cubicBezTo>
                      <a:pt x="1420" y="376"/>
                      <a:pt x="1416" y="375"/>
                      <a:pt x="1414" y="377"/>
                    </a:cubicBezTo>
                    <a:cubicBezTo>
                      <a:pt x="1413" y="382"/>
                      <a:pt x="1420" y="381"/>
                      <a:pt x="1422" y="383"/>
                    </a:cubicBezTo>
                    <a:cubicBezTo>
                      <a:pt x="1420" y="384"/>
                      <a:pt x="1413" y="384"/>
                      <a:pt x="1416" y="386"/>
                    </a:cubicBezTo>
                    <a:cubicBezTo>
                      <a:pt x="1456" y="382"/>
                      <a:pt x="1489" y="383"/>
                      <a:pt x="1535" y="381"/>
                    </a:cubicBezTo>
                    <a:cubicBezTo>
                      <a:pt x="1605" y="378"/>
                      <a:pt x="1675" y="379"/>
                      <a:pt x="1751" y="371"/>
                    </a:cubicBezTo>
                    <a:cubicBezTo>
                      <a:pt x="1733" y="369"/>
                      <a:pt x="1709" y="376"/>
                      <a:pt x="1692" y="368"/>
                    </a:cubicBezTo>
                    <a:cubicBezTo>
                      <a:pt x="1720" y="364"/>
                      <a:pt x="1751" y="364"/>
                      <a:pt x="1776" y="356"/>
                    </a:cubicBezTo>
                    <a:cubicBezTo>
                      <a:pt x="1778" y="354"/>
                      <a:pt x="1779" y="350"/>
                      <a:pt x="1781" y="347"/>
                    </a:cubicBezTo>
                    <a:cubicBezTo>
                      <a:pt x="1788" y="342"/>
                      <a:pt x="1797" y="347"/>
                      <a:pt x="1807" y="347"/>
                    </a:cubicBezTo>
                    <a:cubicBezTo>
                      <a:pt x="1807" y="345"/>
                      <a:pt x="1807" y="341"/>
                      <a:pt x="1810" y="341"/>
                    </a:cubicBezTo>
                    <a:cubicBezTo>
                      <a:pt x="1805" y="338"/>
                      <a:pt x="1783" y="337"/>
                      <a:pt x="1786" y="341"/>
                    </a:cubicBezTo>
                    <a:cubicBezTo>
                      <a:pt x="1778" y="340"/>
                      <a:pt x="1768" y="342"/>
                      <a:pt x="1764" y="339"/>
                    </a:cubicBezTo>
                    <a:cubicBezTo>
                      <a:pt x="1768" y="339"/>
                      <a:pt x="1761" y="338"/>
                      <a:pt x="1765" y="336"/>
                    </a:cubicBezTo>
                    <a:cubicBezTo>
                      <a:pt x="1758" y="335"/>
                      <a:pt x="1746" y="337"/>
                      <a:pt x="1740" y="333"/>
                    </a:cubicBezTo>
                    <a:cubicBezTo>
                      <a:pt x="1742" y="332"/>
                      <a:pt x="1741" y="330"/>
                      <a:pt x="1742" y="329"/>
                    </a:cubicBezTo>
                    <a:cubicBezTo>
                      <a:pt x="1749" y="332"/>
                      <a:pt x="1754" y="331"/>
                      <a:pt x="1760" y="328"/>
                    </a:cubicBezTo>
                    <a:cubicBezTo>
                      <a:pt x="1739" y="329"/>
                      <a:pt x="1722" y="336"/>
                      <a:pt x="1701" y="328"/>
                    </a:cubicBezTo>
                    <a:cubicBezTo>
                      <a:pt x="1711" y="321"/>
                      <a:pt x="1729" y="327"/>
                      <a:pt x="1736" y="317"/>
                    </a:cubicBezTo>
                    <a:cubicBezTo>
                      <a:pt x="1732" y="308"/>
                      <a:pt x="1720" y="320"/>
                      <a:pt x="1714" y="314"/>
                    </a:cubicBezTo>
                    <a:cubicBezTo>
                      <a:pt x="1732" y="309"/>
                      <a:pt x="1758" y="312"/>
                      <a:pt x="1775" y="305"/>
                    </a:cubicBezTo>
                    <a:cubicBezTo>
                      <a:pt x="1772" y="300"/>
                      <a:pt x="1767" y="296"/>
                      <a:pt x="1764" y="292"/>
                    </a:cubicBezTo>
                    <a:cubicBezTo>
                      <a:pt x="1774" y="289"/>
                      <a:pt x="1787" y="293"/>
                      <a:pt x="1797" y="288"/>
                    </a:cubicBezTo>
                    <a:cubicBezTo>
                      <a:pt x="1791" y="288"/>
                      <a:pt x="1782" y="287"/>
                      <a:pt x="1784" y="281"/>
                    </a:cubicBezTo>
                    <a:cubicBezTo>
                      <a:pt x="1774" y="278"/>
                      <a:pt x="1767" y="277"/>
                      <a:pt x="1759" y="273"/>
                    </a:cubicBezTo>
                    <a:cubicBezTo>
                      <a:pt x="1785" y="269"/>
                      <a:pt x="1796" y="266"/>
                      <a:pt x="1820" y="267"/>
                    </a:cubicBezTo>
                    <a:cubicBezTo>
                      <a:pt x="1822" y="263"/>
                      <a:pt x="1827" y="258"/>
                      <a:pt x="1824" y="252"/>
                    </a:cubicBezTo>
                    <a:cubicBezTo>
                      <a:pt x="1822" y="252"/>
                      <a:pt x="1820" y="253"/>
                      <a:pt x="1818" y="254"/>
                    </a:cubicBezTo>
                    <a:cubicBezTo>
                      <a:pt x="1814" y="246"/>
                      <a:pt x="1815" y="240"/>
                      <a:pt x="1816" y="234"/>
                    </a:cubicBezTo>
                    <a:cubicBezTo>
                      <a:pt x="1813" y="234"/>
                      <a:pt x="1809" y="234"/>
                      <a:pt x="1807" y="233"/>
                    </a:cubicBezTo>
                    <a:cubicBezTo>
                      <a:pt x="1811" y="230"/>
                      <a:pt x="1816" y="229"/>
                      <a:pt x="1823" y="230"/>
                    </a:cubicBezTo>
                    <a:cubicBezTo>
                      <a:pt x="1823" y="225"/>
                      <a:pt x="1824" y="224"/>
                      <a:pt x="1825" y="224"/>
                    </a:cubicBezTo>
                    <a:cubicBezTo>
                      <a:pt x="1822" y="222"/>
                      <a:pt x="1822" y="221"/>
                      <a:pt x="1817" y="219"/>
                    </a:cubicBezTo>
                    <a:cubicBezTo>
                      <a:pt x="1818" y="219"/>
                      <a:pt x="1820" y="219"/>
                      <a:pt x="1820" y="217"/>
                    </a:cubicBezTo>
                    <a:cubicBezTo>
                      <a:pt x="1817" y="214"/>
                      <a:pt x="1812" y="214"/>
                      <a:pt x="1809" y="211"/>
                    </a:cubicBezTo>
                    <a:cubicBezTo>
                      <a:pt x="1809" y="207"/>
                      <a:pt x="1810" y="204"/>
                      <a:pt x="1812" y="202"/>
                    </a:cubicBezTo>
                    <a:cubicBezTo>
                      <a:pt x="1814" y="204"/>
                      <a:pt x="1818" y="202"/>
                      <a:pt x="1820" y="200"/>
                    </a:cubicBezTo>
                    <a:cubicBezTo>
                      <a:pt x="1813" y="200"/>
                      <a:pt x="1818" y="194"/>
                      <a:pt x="1812" y="193"/>
                    </a:cubicBezTo>
                    <a:cubicBezTo>
                      <a:pt x="1814" y="191"/>
                      <a:pt x="1816" y="189"/>
                      <a:pt x="1816" y="185"/>
                    </a:cubicBezTo>
                    <a:cubicBezTo>
                      <a:pt x="1808" y="186"/>
                      <a:pt x="1807" y="179"/>
                      <a:pt x="1803" y="176"/>
                    </a:cubicBezTo>
                    <a:cubicBezTo>
                      <a:pt x="1805" y="172"/>
                      <a:pt x="1806" y="169"/>
                      <a:pt x="1805" y="163"/>
                    </a:cubicBezTo>
                    <a:cubicBezTo>
                      <a:pt x="1808" y="162"/>
                      <a:pt x="1811" y="167"/>
                      <a:pt x="1812" y="164"/>
                    </a:cubicBezTo>
                    <a:cubicBezTo>
                      <a:pt x="1809" y="162"/>
                      <a:pt x="1804" y="162"/>
                      <a:pt x="1803" y="157"/>
                    </a:cubicBezTo>
                    <a:cubicBezTo>
                      <a:pt x="1810" y="157"/>
                      <a:pt x="1810" y="157"/>
                      <a:pt x="1810" y="157"/>
                    </a:cubicBezTo>
                    <a:cubicBezTo>
                      <a:pt x="1810" y="151"/>
                      <a:pt x="1815" y="151"/>
                      <a:pt x="1816" y="147"/>
                    </a:cubicBezTo>
                    <a:cubicBezTo>
                      <a:pt x="1813" y="147"/>
                      <a:pt x="1810" y="148"/>
                      <a:pt x="1810" y="145"/>
                    </a:cubicBezTo>
                    <a:cubicBezTo>
                      <a:pt x="1816" y="144"/>
                      <a:pt x="1809" y="140"/>
                      <a:pt x="1809" y="137"/>
                    </a:cubicBezTo>
                    <a:cubicBezTo>
                      <a:pt x="1811" y="136"/>
                      <a:pt x="1813" y="135"/>
                      <a:pt x="1814" y="133"/>
                    </a:cubicBezTo>
                    <a:cubicBezTo>
                      <a:pt x="1808" y="125"/>
                      <a:pt x="1801" y="111"/>
                      <a:pt x="1812" y="104"/>
                    </a:cubicBezTo>
                    <a:cubicBezTo>
                      <a:pt x="1813" y="100"/>
                      <a:pt x="1806" y="101"/>
                      <a:pt x="1808" y="98"/>
                    </a:cubicBezTo>
                    <a:cubicBezTo>
                      <a:pt x="1811" y="96"/>
                      <a:pt x="1814" y="99"/>
                      <a:pt x="1816" y="95"/>
                    </a:cubicBezTo>
                    <a:cubicBezTo>
                      <a:pt x="1814" y="96"/>
                      <a:pt x="1812" y="95"/>
                      <a:pt x="1812" y="93"/>
                    </a:cubicBezTo>
                    <a:cubicBezTo>
                      <a:pt x="1818" y="91"/>
                      <a:pt x="1817" y="90"/>
                      <a:pt x="1818" y="84"/>
                    </a:cubicBezTo>
                    <a:cubicBezTo>
                      <a:pt x="1814" y="82"/>
                      <a:pt x="1809" y="83"/>
                      <a:pt x="1805" y="84"/>
                    </a:cubicBezTo>
                    <a:cubicBezTo>
                      <a:pt x="1805" y="78"/>
                      <a:pt x="1807" y="74"/>
                      <a:pt x="1810" y="67"/>
                    </a:cubicBezTo>
                    <a:cubicBezTo>
                      <a:pt x="1807" y="64"/>
                      <a:pt x="1806" y="58"/>
                      <a:pt x="1803" y="55"/>
                    </a:cubicBezTo>
                    <a:cubicBezTo>
                      <a:pt x="1808" y="52"/>
                      <a:pt x="1810" y="47"/>
                      <a:pt x="1807" y="42"/>
                    </a:cubicBezTo>
                    <a:cubicBezTo>
                      <a:pt x="1805" y="43"/>
                      <a:pt x="1802" y="44"/>
                      <a:pt x="1799" y="43"/>
                    </a:cubicBezTo>
                    <a:cubicBezTo>
                      <a:pt x="1777" y="0"/>
                      <a:pt x="1716" y="20"/>
                      <a:pt x="1669" y="22"/>
                    </a:cubicBezTo>
                    <a:cubicBezTo>
                      <a:pt x="1642" y="24"/>
                      <a:pt x="1612" y="22"/>
                      <a:pt x="1586" y="21"/>
                    </a:cubicBezTo>
                    <a:cubicBezTo>
                      <a:pt x="1528" y="20"/>
                      <a:pt x="1466" y="29"/>
                      <a:pt x="1409" y="26"/>
                    </a:cubicBezTo>
                    <a:cubicBezTo>
                      <a:pt x="1361" y="24"/>
                      <a:pt x="1320" y="25"/>
                      <a:pt x="1276" y="33"/>
                    </a:cubicBezTo>
                    <a:cubicBezTo>
                      <a:pt x="1276" y="26"/>
                      <a:pt x="1276" y="26"/>
                      <a:pt x="1276" y="26"/>
                    </a:cubicBezTo>
                    <a:cubicBezTo>
                      <a:pt x="1243" y="25"/>
                      <a:pt x="1211" y="36"/>
                      <a:pt x="1180" y="34"/>
                    </a:cubicBezTo>
                    <a:cubicBezTo>
                      <a:pt x="1183" y="33"/>
                      <a:pt x="1186" y="33"/>
                      <a:pt x="1187" y="32"/>
                    </a:cubicBezTo>
                    <a:cubicBezTo>
                      <a:pt x="1175" y="34"/>
                      <a:pt x="1168" y="29"/>
                      <a:pt x="1163" y="37"/>
                    </a:cubicBezTo>
                    <a:cubicBezTo>
                      <a:pt x="1158" y="32"/>
                      <a:pt x="1147" y="37"/>
                      <a:pt x="1140" y="38"/>
                    </a:cubicBezTo>
                    <a:cubicBezTo>
                      <a:pt x="1138" y="36"/>
                      <a:pt x="1141" y="36"/>
                      <a:pt x="1141" y="34"/>
                    </a:cubicBezTo>
                    <a:cubicBezTo>
                      <a:pt x="1134" y="35"/>
                      <a:pt x="1116" y="31"/>
                      <a:pt x="1106" y="38"/>
                    </a:cubicBezTo>
                    <a:cubicBezTo>
                      <a:pt x="1091" y="37"/>
                      <a:pt x="1065" y="43"/>
                      <a:pt x="1051" y="39"/>
                    </a:cubicBezTo>
                    <a:cubicBezTo>
                      <a:pt x="1051" y="37"/>
                      <a:pt x="1053" y="40"/>
                      <a:pt x="1053" y="37"/>
                    </a:cubicBezTo>
                    <a:cubicBezTo>
                      <a:pt x="1034" y="37"/>
                      <a:pt x="1012" y="43"/>
                      <a:pt x="994" y="40"/>
                    </a:cubicBezTo>
                    <a:cubicBezTo>
                      <a:pt x="995" y="38"/>
                      <a:pt x="995" y="37"/>
                      <a:pt x="994" y="36"/>
                    </a:cubicBezTo>
                    <a:cubicBezTo>
                      <a:pt x="966" y="32"/>
                      <a:pt x="942" y="43"/>
                      <a:pt x="923" y="41"/>
                    </a:cubicBezTo>
                    <a:cubicBezTo>
                      <a:pt x="926" y="41"/>
                      <a:pt x="928" y="40"/>
                      <a:pt x="929" y="39"/>
                    </a:cubicBezTo>
                    <a:cubicBezTo>
                      <a:pt x="919" y="40"/>
                      <a:pt x="908" y="38"/>
                      <a:pt x="898" y="40"/>
                    </a:cubicBezTo>
                    <a:cubicBezTo>
                      <a:pt x="898" y="38"/>
                      <a:pt x="899" y="38"/>
                      <a:pt x="899" y="37"/>
                    </a:cubicBezTo>
                    <a:cubicBezTo>
                      <a:pt x="854" y="37"/>
                      <a:pt x="823" y="33"/>
                      <a:pt x="780" y="40"/>
                    </a:cubicBezTo>
                    <a:cubicBezTo>
                      <a:pt x="751" y="35"/>
                      <a:pt x="710" y="38"/>
                      <a:pt x="682" y="41"/>
                    </a:cubicBezTo>
                    <a:cubicBezTo>
                      <a:pt x="683" y="36"/>
                      <a:pt x="677" y="40"/>
                      <a:pt x="669" y="39"/>
                    </a:cubicBezTo>
                    <a:cubicBezTo>
                      <a:pt x="669" y="37"/>
                      <a:pt x="671" y="38"/>
                      <a:pt x="671" y="37"/>
                    </a:cubicBezTo>
                    <a:cubicBezTo>
                      <a:pt x="668" y="37"/>
                      <a:pt x="666" y="38"/>
                      <a:pt x="664" y="40"/>
                    </a:cubicBezTo>
                    <a:cubicBezTo>
                      <a:pt x="667" y="43"/>
                      <a:pt x="675" y="38"/>
                      <a:pt x="676" y="45"/>
                    </a:cubicBezTo>
                    <a:cubicBezTo>
                      <a:pt x="674" y="45"/>
                      <a:pt x="660" y="45"/>
                      <a:pt x="661" y="42"/>
                    </a:cubicBezTo>
                    <a:cubicBezTo>
                      <a:pt x="652" y="48"/>
                      <a:pt x="643" y="42"/>
                      <a:pt x="637" y="46"/>
                    </a:cubicBezTo>
                    <a:cubicBezTo>
                      <a:pt x="650" y="47"/>
                      <a:pt x="668" y="45"/>
                      <a:pt x="676" y="48"/>
                    </a:cubicBezTo>
                    <a:cubicBezTo>
                      <a:pt x="673" y="49"/>
                      <a:pt x="667" y="52"/>
                      <a:pt x="667" y="49"/>
                    </a:cubicBezTo>
                    <a:cubicBezTo>
                      <a:pt x="649" y="53"/>
                      <a:pt x="624" y="50"/>
                      <a:pt x="600" y="51"/>
                    </a:cubicBezTo>
                    <a:cubicBezTo>
                      <a:pt x="596" y="52"/>
                      <a:pt x="590" y="50"/>
                      <a:pt x="588" y="52"/>
                    </a:cubicBezTo>
                    <a:cubicBezTo>
                      <a:pt x="630" y="53"/>
                      <a:pt x="659" y="51"/>
                      <a:pt x="695" y="54"/>
                    </a:cubicBezTo>
                    <a:cubicBezTo>
                      <a:pt x="675" y="57"/>
                      <a:pt x="651" y="53"/>
                      <a:pt x="637" y="58"/>
                    </a:cubicBezTo>
                    <a:cubicBezTo>
                      <a:pt x="651" y="61"/>
                      <a:pt x="667" y="57"/>
                      <a:pt x="675" y="63"/>
                    </a:cubicBezTo>
                    <a:cubicBezTo>
                      <a:pt x="657" y="64"/>
                      <a:pt x="636" y="61"/>
                      <a:pt x="624" y="65"/>
                    </a:cubicBezTo>
                    <a:cubicBezTo>
                      <a:pt x="621" y="67"/>
                      <a:pt x="628" y="65"/>
                      <a:pt x="627" y="67"/>
                    </a:cubicBezTo>
                    <a:cubicBezTo>
                      <a:pt x="624" y="73"/>
                      <a:pt x="618" y="68"/>
                      <a:pt x="616" y="71"/>
                    </a:cubicBezTo>
                    <a:cubicBezTo>
                      <a:pt x="618" y="71"/>
                      <a:pt x="620" y="72"/>
                      <a:pt x="622" y="73"/>
                    </a:cubicBezTo>
                    <a:cubicBezTo>
                      <a:pt x="605" y="78"/>
                      <a:pt x="587" y="74"/>
                      <a:pt x="569" y="78"/>
                    </a:cubicBezTo>
                    <a:cubicBezTo>
                      <a:pt x="575" y="79"/>
                      <a:pt x="579" y="77"/>
                      <a:pt x="582" y="81"/>
                    </a:cubicBezTo>
                    <a:cubicBezTo>
                      <a:pt x="555" y="81"/>
                      <a:pt x="524" y="84"/>
                      <a:pt x="494" y="84"/>
                    </a:cubicBezTo>
                    <a:cubicBezTo>
                      <a:pt x="482" y="84"/>
                      <a:pt x="452" y="93"/>
                      <a:pt x="442" y="87"/>
                    </a:cubicBezTo>
                    <a:cubicBezTo>
                      <a:pt x="445" y="88"/>
                      <a:pt x="438" y="85"/>
                      <a:pt x="436" y="85"/>
                    </a:cubicBezTo>
                    <a:cubicBezTo>
                      <a:pt x="400" y="88"/>
                      <a:pt x="353" y="96"/>
                      <a:pt x="316" y="100"/>
                    </a:cubicBezTo>
                    <a:cubicBezTo>
                      <a:pt x="363" y="98"/>
                      <a:pt x="404" y="88"/>
                      <a:pt x="445" y="96"/>
                    </a:cubicBezTo>
                    <a:cubicBezTo>
                      <a:pt x="444" y="98"/>
                      <a:pt x="441" y="96"/>
                      <a:pt x="441" y="98"/>
                    </a:cubicBezTo>
                    <a:cubicBezTo>
                      <a:pt x="447" y="99"/>
                      <a:pt x="450" y="93"/>
                      <a:pt x="454" y="96"/>
                    </a:cubicBezTo>
                    <a:cubicBezTo>
                      <a:pt x="452" y="99"/>
                      <a:pt x="448" y="96"/>
                      <a:pt x="446" y="101"/>
                    </a:cubicBezTo>
                    <a:cubicBezTo>
                      <a:pt x="453" y="101"/>
                      <a:pt x="458" y="98"/>
                      <a:pt x="463" y="102"/>
                    </a:cubicBezTo>
                    <a:cubicBezTo>
                      <a:pt x="436" y="111"/>
                      <a:pt x="413" y="109"/>
                      <a:pt x="389" y="117"/>
                    </a:cubicBezTo>
                    <a:cubicBezTo>
                      <a:pt x="391" y="115"/>
                      <a:pt x="390" y="115"/>
                      <a:pt x="388" y="113"/>
                    </a:cubicBezTo>
                    <a:cubicBezTo>
                      <a:pt x="391" y="113"/>
                      <a:pt x="393" y="111"/>
                      <a:pt x="393" y="108"/>
                    </a:cubicBezTo>
                    <a:cubicBezTo>
                      <a:pt x="389" y="114"/>
                      <a:pt x="383" y="108"/>
                      <a:pt x="379" y="114"/>
                    </a:cubicBezTo>
                    <a:cubicBezTo>
                      <a:pt x="378" y="111"/>
                      <a:pt x="376" y="108"/>
                      <a:pt x="371" y="109"/>
                    </a:cubicBezTo>
                    <a:cubicBezTo>
                      <a:pt x="370" y="117"/>
                      <a:pt x="366" y="113"/>
                      <a:pt x="360" y="114"/>
                    </a:cubicBezTo>
                    <a:cubicBezTo>
                      <a:pt x="361" y="112"/>
                      <a:pt x="362" y="112"/>
                      <a:pt x="360" y="111"/>
                    </a:cubicBezTo>
                    <a:cubicBezTo>
                      <a:pt x="356" y="111"/>
                      <a:pt x="356" y="116"/>
                      <a:pt x="358" y="115"/>
                    </a:cubicBezTo>
                    <a:cubicBezTo>
                      <a:pt x="356" y="116"/>
                      <a:pt x="350" y="117"/>
                      <a:pt x="352" y="119"/>
                    </a:cubicBezTo>
                    <a:cubicBezTo>
                      <a:pt x="356" y="117"/>
                      <a:pt x="366" y="113"/>
                      <a:pt x="369" y="117"/>
                    </a:cubicBezTo>
                    <a:cubicBezTo>
                      <a:pt x="369" y="115"/>
                      <a:pt x="370" y="114"/>
                      <a:pt x="372" y="114"/>
                    </a:cubicBezTo>
                    <a:cubicBezTo>
                      <a:pt x="369" y="116"/>
                      <a:pt x="372" y="117"/>
                      <a:pt x="374" y="119"/>
                    </a:cubicBezTo>
                    <a:cubicBezTo>
                      <a:pt x="371" y="119"/>
                      <a:pt x="371" y="119"/>
                      <a:pt x="371" y="119"/>
                    </a:cubicBezTo>
                    <a:cubicBezTo>
                      <a:pt x="383" y="122"/>
                      <a:pt x="414" y="115"/>
                      <a:pt x="425" y="122"/>
                    </a:cubicBezTo>
                    <a:cubicBezTo>
                      <a:pt x="406" y="126"/>
                      <a:pt x="373" y="122"/>
                      <a:pt x="355" y="133"/>
                    </a:cubicBezTo>
                    <a:cubicBezTo>
                      <a:pt x="392" y="132"/>
                      <a:pt x="428" y="124"/>
                      <a:pt x="461" y="129"/>
                    </a:cubicBezTo>
                    <a:cubicBezTo>
                      <a:pt x="419" y="132"/>
                      <a:pt x="380" y="135"/>
                      <a:pt x="350" y="146"/>
                    </a:cubicBezTo>
                    <a:cubicBezTo>
                      <a:pt x="355" y="148"/>
                      <a:pt x="357" y="143"/>
                      <a:pt x="361" y="148"/>
                    </a:cubicBezTo>
                    <a:cubicBezTo>
                      <a:pt x="348" y="148"/>
                      <a:pt x="328" y="153"/>
                      <a:pt x="320" y="149"/>
                    </a:cubicBezTo>
                    <a:cubicBezTo>
                      <a:pt x="299" y="159"/>
                      <a:pt x="270" y="155"/>
                      <a:pt x="245" y="154"/>
                    </a:cubicBezTo>
                    <a:cubicBezTo>
                      <a:pt x="246" y="154"/>
                      <a:pt x="247" y="154"/>
                      <a:pt x="247" y="153"/>
                    </a:cubicBezTo>
                    <a:cubicBezTo>
                      <a:pt x="223" y="155"/>
                      <a:pt x="202" y="152"/>
                      <a:pt x="186" y="152"/>
                    </a:cubicBezTo>
                    <a:cubicBezTo>
                      <a:pt x="277" y="167"/>
                      <a:pt x="356" y="146"/>
                      <a:pt x="459" y="147"/>
                    </a:cubicBezTo>
                    <a:cubicBezTo>
                      <a:pt x="412" y="152"/>
                      <a:pt x="375" y="152"/>
                      <a:pt x="328" y="162"/>
                    </a:cubicBezTo>
                    <a:cubicBezTo>
                      <a:pt x="328" y="161"/>
                      <a:pt x="329" y="161"/>
                      <a:pt x="330" y="160"/>
                    </a:cubicBezTo>
                    <a:cubicBezTo>
                      <a:pt x="325" y="159"/>
                      <a:pt x="325" y="163"/>
                      <a:pt x="323" y="164"/>
                    </a:cubicBezTo>
                    <a:cubicBezTo>
                      <a:pt x="297" y="165"/>
                      <a:pt x="262" y="169"/>
                      <a:pt x="234" y="167"/>
                    </a:cubicBezTo>
                    <a:cubicBezTo>
                      <a:pt x="234" y="169"/>
                      <a:pt x="230" y="169"/>
                      <a:pt x="226" y="171"/>
                    </a:cubicBezTo>
                    <a:cubicBezTo>
                      <a:pt x="215" y="167"/>
                      <a:pt x="205" y="169"/>
                      <a:pt x="189" y="169"/>
                    </a:cubicBezTo>
                    <a:cubicBezTo>
                      <a:pt x="217" y="171"/>
                      <a:pt x="241" y="174"/>
                      <a:pt x="267" y="174"/>
                    </a:cubicBezTo>
                    <a:cubicBezTo>
                      <a:pt x="265" y="174"/>
                      <a:pt x="264" y="174"/>
                      <a:pt x="265" y="172"/>
                    </a:cubicBezTo>
                    <a:cubicBezTo>
                      <a:pt x="268" y="172"/>
                      <a:pt x="271" y="172"/>
                      <a:pt x="273" y="171"/>
                    </a:cubicBezTo>
                    <a:cubicBezTo>
                      <a:pt x="273" y="172"/>
                      <a:pt x="269" y="175"/>
                      <a:pt x="273" y="175"/>
                    </a:cubicBezTo>
                    <a:cubicBezTo>
                      <a:pt x="275" y="172"/>
                      <a:pt x="279" y="171"/>
                      <a:pt x="283" y="170"/>
                    </a:cubicBezTo>
                    <a:cubicBezTo>
                      <a:pt x="284" y="173"/>
                      <a:pt x="288" y="173"/>
                      <a:pt x="284" y="175"/>
                    </a:cubicBezTo>
                    <a:cubicBezTo>
                      <a:pt x="290" y="175"/>
                      <a:pt x="290" y="175"/>
                      <a:pt x="290" y="175"/>
                    </a:cubicBezTo>
                    <a:cubicBezTo>
                      <a:pt x="287" y="172"/>
                      <a:pt x="289" y="170"/>
                      <a:pt x="293" y="169"/>
                    </a:cubicBezTo>
                    <a:cubicBezTo>
                      <a:pt x="293" y="172"/>
                      <a:pt x="298" y="170"/>
                      <a:pt x="298" y="173"/>
                    </a:cubicBezTo>
                    <a:cubicBezTo>
                      <a:pt x="296" y="173"/>
                      <a:pt x="294" y="173"/>
                      <a:pt x="294" y="175"/>
                    </a:cubicBezTo>
                    <a:cubicBezTo>
                      <a:pt x="296" y="175"/>
                      <a:pt x="299" y="172"/>
                      <a:pt x="300" y="174"/>
                    </a:cubicBezTo>
                    <a:cubicBezTo>
                      <a:pt x="292" y="178"/>
                      <a:pt x="280" y="176"/>
                      <a:pt x="274" y="180"/>
                    </a:cubicBezTo>
                    <a:cubicBezTo>
                      <a:pt x="278" y="180"/>
                      <a:pt x="279" y="178"/>
                      <a:pt x="281" y="181"/>
                    </a:cubicBezTo>
                    <a:cubicBezTo>
                      <a:pt x="279" y="180"/>
                      <a:pt x="277" y="181"/>
                      <a:pt x="276" y="183"/>
                    </a:cubicBezTo>
                    <a:cubicBezTo>
                      <a:pt x="281" y="183"/>
                      <a:pt x="284" y="181"/>
                      <a:pt x="289" y="183"/>
                    </a:cubicBezTo>
                    <a:cubicBezTo>
                      <a:pt x="288" y="178"/>
                      <a:pt x="291" y="177"/>
                      <a:pt x="295" y="178"/>
                    </a:cubicBezTo>
                    <a:cubicBezTo>
                      <a:pt x="300" y="185"/>
                      <a:pt x="310" y="177"/>
                      <a:pt x="320" y="176"/>
                    </a:cubicBezTo>
                    <a:cubicBezTo>
                      <a:pt x="320" y="179"/>
                      <a:pt x="315" y="177"/>
                      <a:pt x="314" y="180"/>
                    </a:cubicBezTo>
                    <a:cubicBezTo>
                      <a:pt x="317" y="178"/>
                      <a:pt x="329" y="180"/>
                      <a:pt x="328" y="178"/>
                    </a:cubicBezTo>
                    <a:cubicBezTo>
                      <a:pt x="324" y="178"/>
                      <a:pt x="323" y="178"/>
                      <a:pt x="321" y="177"/>
                    </a:cubicBezTo>
                    <a:cubicBezTo>
                      <a:pt x="322" y="174"/>
                      <a:pt x="321" y="172"/>
                      <a:pt x="323" y="170"/>
                    </a:cubicBezTo>
                    <a:cubicBezTo>
                      <a:pt x="326" y="169"/>
                      <a:pt x="330" y="168"/>
                      <a:pt x="334" y="167"/>
                    </a:cubicBezTo>
                    <a:cubicBezTo>
                      <a:pt x="337" y="168"/>
                      <a:pt x="333" y="171"/>
                      <a:pt x="337" y="171"/>
                    </a:cubicBezTo>
                    <a:cubicBezTo>
                      <a:pt x="340" y="172"/>
                      <a:pt x="337" y="167"/>
                      <a:pt x="340" y="167"/>
                    </a:cubicBezTo>
                    <a:cubicBezTo>
                      <a:pt x="343" y="167"/>
                      <a:pt x="342" y="170"/>
                      <a:pt x="345" y="170"/>
                    </a:cubicBezTo>
                    <a:cubicBezTo>
                      <a:pt x="344" y="167"/>
                      <a:pt x="352" y="168"/>
                      <a:pt x="352" y="169"/>
                    </a:cubicBezTo>
                    <a:cubicBezTo>
                      <a:pt x="351" y="172"/>
                      <a:pt x="344" y="173"/>
                      <a:pt x="342" y="174"/>
                    </a:cubicBezTo>
                    <a:cubicBezTo>
                      <a:pt x="345" y="175"/>
                      <a:pt x="351" y="173"/>
                      <a:pt x="352" y="175"/>
                    </a:cubicBezTo>
                    <a:cubicBezTo>
                      <a:pt x="351" y="177"/>
                      <a:pt x="346" y="173"/>
                      <a:pt x="345" y="178"/>
                    </a:cubicBezTo>
                    <a:cubicBezTo>
                      <a:pt x="357" y="179"/>
                      <a:pt x="370" y="173"/>
                      <a:pt x="380" y="179"/>
                    </a:cubicBezTo>
                    <a:cubicBezTo>
                      <a:pt x="440" y="164"/>
                      <a:pt x="514" y="172"/>
                      <a:pt x="566" y="168"/>
                    </a:cubicBezTo>
                    <a:cubicBezTo>
                      <a:pt x="564" y="168"/>
                      <a:pt x="561" y="169"/>
                      <a:pt x="561" y="166"/>
                    </a:cubicBezTo>
                    <a:cubicBezTo>
                      <a:pt x="591" y="169"/>
                      <a:pt x="629" y="165"/>
                      <a:pt x="661" y="172"/>
                    </a:cubicBezTo>
                    <a:cubicBezTo>
                      <a:pt x="640" y="173"/>
                      <a:pt x="609" y="174"/>
                      <a:pt x="591" y="175"/>
                    </a:cubicBezTo>
                    <a:cubicBezTo>
                      <a:pt x="591" y="179"/>
                      <a:pt x="591" y="179"/>
                      <a:pt x="588" y="178"/>
                    </a:cubicBezTo>
                    <a:cubicBezTo>
                      <a:pt x="588" y="180"/>
                      <a:pt x="589" y="180"/>
                      <a:pt x="590" y="181"/>
                    </a:cubicBezTo>
                    <a:cubicBezTo>
                      <a:pt x="584" y="180"/>
                      <a:pt x="574" y="184"/>
                      <a:pt x="568" y="180"/>
                    </a:cubicBezTo>
                    <a:cubicBezTo>
                      <a:pt x="573" y="179"/>
                      <a:pt x="576" y="180"/>
                      <a:pt x="582" y="178"/>
                    </a:cubicBezTo>
                    <a:cubicBezTo>
                      <a:pt x="551" y="175"/>
                      <a:pt x="501" y="174"/>
                      <a:pt x="465" y="181"/>
                    </a:cubicBezTo>
                    <a:cubicBezTo>
                      <a:pt x="455" y="175"/>
                      <a:pt x="427" y="180"/>
                      <a:pt x="415" y="184"/>
                    </a:cubicBezTo>
                    <a:cubicBezTo>
                      <a:pt x="410" y="180"/>
                      <a:pt x="395" y="181"/>
                      <a:pt x="398" y="185"/>
                    </a:cubicBezTo>
                    <a:cubicBezTo>
                      <a:pt x="396" y="185"/>
                      <a:pt x="391" y="187"/>
                      <a:pt x="390" y="185"/>
                    </a:cubicBezTo>
                    <a:cubicBezTo>
                      <a:pt x="392" y="183"/>
                      <a:pt x="395" y="186"/>
                      <a:pt x="395" y="181"/>
                    </a:cubicBezTo>
                    <a:cubicBezTo>
                      <a:pt x="371" y="183"/>
                      <a:pt x="351" y="181"/>
                      <a:pt x="326" y="188"/>
                    </a:cubicBezTo>
                    <a:cubicBezTo>
                      <a:pt x="335" y="188"/>
                      <a:pt x="351" y="186"/>
                      <a:pt x="362" y="188"/>
                    </a:cubicBezTo>
                    <a:cubicBezTo>
                      <a:pt x="344" y="189"/>
                      <a:pt x="322" y="191"/>
                      <a:pt x="308" y="188"/>
                    </a:cubicBezTo>
                    <a:cubicBezTo>
                      <a:pt x="311" y="186"/>
                      <a:pt x="315" y="190"/>
                      <a:pt x="315" y="186"/>
                    </a:cubicBezTo>
                    <a:cubicBezTo>
                      <a:pt x="305" y="188"/>
                      <a:pt x="299" y="187"/>
                      <a:pt x="293" y="191"/>
                    </a:cubicBezTo>
                    <a:cubicBezTo>
                      <a:pt x="385" y="191"/>
                      <a:pt x="451" y="185"/>
                      <a:pt x="516" y="184"/>
                    </a:cubicBezTo>
                    <a:cubicBezTo>
                      <a:pt x="516" y="185"/>
                      <a:pt x="517" y="185"/>
                      <a:pt x="516" y="186"/>
                    </a:cubicBezTo>
                    <a:cubicBezTo>
                      <a:pt x="534" y="183"/>
                      <a:pt x="556" y="190"/>
                      <a:pt x="571" y="188"/>
                    </a:cubicBezTo>
                    <a:cubicBezTo>
                      <a:pt x="570" y="188"/>
                      <a:pt x="566" y="189"/>
                      <a:pt x="566" y="187"/>
                    </a:cubicBezTo>
                    <a:cubicBezTo>
                      <a:pt x="571" y="181"/>
                      <a:pt x="582" y="185"/>
                      <a:pt x="588" y="187"/>
                    </a:cubicBezTo>
                    <a:cubicBezTo>
                      <a:pt x="583" y="188"/>
                      <a:pt x="579" y="189"/>
                      <a:pt x="575" y="187"/>
                    </a:cubicBezTo>
                    <a:cubicBezTo>
                      <a:pt x="575" y="192"/>
                      <a:pt x="585" y="187"/>
                      <a:pt x="586" y="190"/>
                    </a:cubicBezTo>
                    <a:cubicBezTo>
                      <a:pt x="571" y="192"/>
                      <a:pt x="557" y="190"/>
                      <a:pt x="541" y="191"/>
                    </a:cubicBezTo>
                    <a:cubicBezTo>
                      <a:pt x="540" y="191"/>
                      <a:pt x="542" y="196"/>
                      <a:pt x="538" y="195"/>
                    </a:cubicBezTo>
                    <a:cubicBezTo>
                      <a:pt x="535" y="186"/>
                      <a:pt x="513" y="194"/>
                      <a:pt x="505" y="192"/>
                    </a:cubicBezTo>
                    <a:cubicBezTo>
                      <a:pt x="504" y="194"/>
                      <a:pt x="506" y="195"/>
                      <a:pt x="505" y="195"/>
                    </a:cubicBezTo>
                    <a:cubicBezTo>
                      <a:pt x="495" y="193"/>
                      <a:pt x="480" y="195"/>
                      <a:pt x="475" y="196"/>
                    </a:cubicBezTo>
                    <a:cubicBezTo>
                      <a:pt x="474" y="194"/>
                      <a:pt x="470" y="194"/>
                      <a:pt x="469" y="196"/>
                    </a:cubicBezTo>
                    <a:cubicBezTo>
                      <a:pt x="471" y="196"/>
                      <a:pt x="473" y="196"/>
                      <a:pt x="473" y="197"/>
                    </a:cubicBezTo>
                    <a:cubicBezTo>
                      <a:pt x="471" y="197"/>
                      <a:pt x="468" y="202"/>
                      <a:pt x="471" y="201"/>
                    </a:cubicBezTo>
                    <a:cubicBezTo>
                      <a:pt x="473" y="200"/>
                      <a:pt x="473" y="198"/>
                      <a:pt x="476" y="198"/>
                    </a:cubicBezTo>
                    <a:cubicBezTo>
                      <a:pt x="476" y="200"/>
                      <a:pt x="473" y="201"/>
                      <a:pt x="477" y="201"/>
                    </a:cubicBezTo>
                    <a:cubicBezTo>
                      <a:pt x="481" y="194"/>
                      <a:pt x="487" y="203"/>
                      <a:pt x="492" y="197"/>
                    </a:cubicBezTo>
                    <a:cubicBezTo>
                      <a:pt x="491" y="204"/>
                      <a:pt x="499" y="194"/>
                      <a:pt x="496" y="200"/>
                    </a:cubicBezTo>
                    <a:cubicBezTo>
                      <a:pt x="500" y="199"/>
                      <a:pt x="502" y="196"/>
                      <a:pt x="506" y="198"/>
                    </a:cubicBezTo>
                    <a:cubicBezTo>
                      <a:pt x="502" y="202"/>
                      <a:pt x="510" y="200"/>
                      <a:pt x="509" y="204"/>
                    </a:cubicBezTo>
                    <a:cubicBezTo>
                      <a:pt x="504" y="203"/>
                      <a:pt x="495" y="206"/>
                      <a:pt x="494" y="204"/>
                    </a:cubicBezTo>
                    <a:cubicBezTo>
                      <a:pt x="517" y="209"/>
                      <a:pt x="564" y="204"/>
                      <a:pt x="598" y="209"/>
                    </a:cubicBezTo>
                    <a:cubicBezTo>
                      <a:pt x="590" y="211"/>
                      <a:pt x="577" y="217"/>
                      <a:pt x="571" y="210"/>
                    </a:cubicBezTo>
                    <a:cubicBezTo>
                      <a:pt x="561" y="215"/>
                      <a:pt x="546" y="209"/>
                      <a:pt x="537" y="215"/>
                    </a:cubicBezTo>
                    <a:cubicBezTo>
                      <a:pt x="538" y="213"/>
                      <a:pt x="529" y="210"/>
                      <a:pt x="523" y="213"/>
                    </a:cubicBezTo>
                    <a:cubicBezTo>
                      <a:pt x="529" y="212"/>
                      <a:pt x="527" y="216"/>
                      <a:pt x="528" y="218"/>
                    </a:cubicBezTo>
                    <a:cubicBezTo>
                      <a:pt x="537" y="217"/>
                      <a:pt x="552" y="218"/>
                      <a:pt x="561" y="219"/>
                    </a:cubicBezTo>
                    <a:cubicBezTo>
                      <a:pt x="523" y="229"/>
                      <a:pt x="479" y="223"/>
                      <a:pt x="452" y="230"/>
                    </a:cubicBezTo>
                    <a:cubicBezTo>
                      <a:pt x="435" y="226"/>
                      <a:pt x="402" y="233"/>
                      <a:pt x="379" y="233"/>
                    </a:cubicBezTo>
                    <a:cubicBezTo>
                      <a:pt x="380" y="232"/>
                      <a:pt x="382" y="233"/>
                      <a:pt x="382" y="232"/>
                    </a:cubicBezTo>
                    <a:cubicBezTo>
                      <a:pt x="371" y="231"/>
                      <a:pt x="362" y="232"/>
                      <a:pt x="355" y="235"/>
                    </a:cubicBezTo>
                    <a:cubicBezTo>
                      <a:pt x="364" y="236"/>
                      <a:pt x="366" y="232"/>
                      <a:pt x="373" y="235"/>
                    </a:cubicBezTo>
                    <a:cubicBezTo>
                      <a:pt x="371" y="235"/>
                      <a:pt x="367" y="236"/>
                      <a:pt x="370" y="237"/>
                    </a:cubicBezTo>
                    <a:cubicBezTo>
                      <a:pt x="370" y="236"/>
                      <a:pt x="373" y="236"/>
                      <a:pt x="374" y="236"/>
                    </a:cubicBezTo>
                    <a:cubicBezTo>
                      <a:pt x="375" y="234"/>
                      <a:pt x="372" y="233"/>
                      <a:pt x="374" y="233"/>
                    </a:cubicBezTo>
                    <a:cubicBezTo>
                      <a:pt x="376" y="236"/>
                      <a:pt x="385" y="235"/>
                      <a:pt x="388" y="235"/>
                    </a:cubicBezTo>
                    <a:cubicBezTo>
                      <a:pt x="379" y="240"/>
                      <a:pt x="352" y="244"/>
                      <a:pt x="340" y="242"/>
                    </a:cubicBezTo>
                    <a:cubicBezTo>
                      <a:pt x="335" y="245"/>
                      <a:pt x="316" y="246"/>
                      <a:pt x="310" y="245"/>
                    </a:cubicBezTo>
                    <a:cubicBezTo>
                      <a:pt x="309" y="250"/>
                      <a:pt x="301" y="248"/>
                      <a:pt x="307" y="246"/>
                    </a:cubicBezTo>
                    <a:cubicBezTo>
                      <a:pt x="292" y="250"/>
                      <a:pt x="277" y="251"/>
                      <a:pt x="262" y="249"/>
                    </a:cubicBezTo>
                    <a:cubicBezTo>
                      <a:pt x="263" y="248"/>
                      <a:pt x="267" y="250"/>
                      <a:pt x="267" y="248"/>
                    </a:cubicBezTo>
                    <a:cubicBezTo>
                      <a:pt x="221" y="253"/>
                      <a:pt x="170" y="245"/>
                      <a:pt x="113" y="248"/>
                    </a:cubicBezTo>
                    <a:cubicBezTo>
                      <a:pt x="114" y="246"/>
                      <a:pt x="118" y="248"/>
                      <a:pt x="118" y="246"/>
                    </a:cubicBezTo>
                    <a:cubicBezTo>
                      <a:pt x="73" y="244"/>
                      <a:pt x="41" y="243"/>
                      <a:pt x="0" y="250"/>
                    </a:cubicBezTo>
                    <a:cubicBezTo>
                      <a:pt x="61" y="251"/>
                      <a:pt x="117" y="250"/>
                      <a:pt x="176" y="253"/>
                    </a:cubicBezTo>
                    <a:cubicBezTo>
                      <a:pt x="175" y="253"/>
                      <a:pt x="173" y="253"/>
                      <a:pt x="173" y="254"/>
                    </a:cubicBezTo>
                    <a:cubicBezTo>
                      <a:pt x="177" y="256"/>
                      <a:pt x="181" y="252"/>
                      <a:pt x="184" y="252"/>
                    </a:cubicBezTo>
                    <a:cubicBezTo>
                      <a:pt x="245" y="265"/>
                      <a:pt x="302" y="252"/>
                      <a:pt x="367" y="253"/>
                    </a:cubicBezTo>
                    <a:cubicBezTo>
                      <a:pt x="455" y="243"/>
                      <a:pt x="571" y="239"/>
                      <a:pt x="676" y="245"/>
                    </a:cubicBezTo>
                    <a:cubicBezTo>
                      <a:pt x="705" y="247"/>
                      <a:pt x="737" y="238"/>
                      <a:pt x="763" y="248"/>
                    </a:cubicBezTo>
                    <a:cubicBezTo>
                      <a:pt x="766" y="247"/>
                      <a:pt x="771" y="247"/>
                      <a:pt x="774" y="249"/>
                    </a:cubicBezTo>
                    <a:cubicBezTo>
                      <a:pt x="760" y="249"/>
                      <a:pt x="738" y="252"/>
                      <a:pt x="725" y="251"/>
                    </a:cubicBezTo>
                    <a:cubicBezTo>
                      <a:pt x="725" y="254"/>
                      <a:pt x="726" y="254"/>
                      <a:pt x="726" y="257"/>
                    </a:cubicBezTo>
                    <a:cubicBezTo>
                      <a:pt x="734" y="258"/>
                      <a:pt x="741" y="250"/>
                      <a:pt x="747" y="257"/>
                    </a:cubicBezTo>
                    <a:cubicBezTo>
                      <a:pt x="737" y="257"/>
                      <a:pt x="724" y="259"/>
                      <a:pt x="715" y="257"/>
                    </a:cubicBezTo>
                    <a:cubicBezTo>
                      <a:pt x="718" y="256"/>
                      <a:pt x="722" y="255"/>
                      <a:pt x="723" y="252"/>
                    </a:cubicBezTo>
                    <a:cubicBezTo>
                      <a:pt x="710" y="250"/>
                      <a:pt x="697" y="251"/>
                      <a:pt x="683" y="247"/>
                    </a:cubicBezTo>
                    <a:cubicBezTo>
                      <a:pt x="683" y="253"/>
                      <a:pt x="664" y="249"/>
                      <a:pt x="661" y="254"/>
                    </a:cubicBezTo>
                    <a:cubicBezTo>
                      <a:pt x="660" y="252"/>
                      <a:pt x="664" y="251"/>
                      <a:pt x="660" y="251"/>
                    </a:cubicBezTo>
                    <a:cubicBezTo>
                      <a:pt x="658" y="252"/>
                      <a:pt x="663" y="254"/>
                      <a:pt x="660" y="256"/>
                    </a:cubicBezTo>
                    <a:cubicBezTo>
                      <a:pt x="661" y="257"/>
                      <a:pt x="668" y="253"/>
                      <a:pt x="669" y="258"/>
                    </a:cubicBezTo>
                    <a:cubicBezTo>
                      <a:pt x="659" y="258"/>
                      <a:pt x="633" y="260"/>
                      <a:pt x="619" y="257"/>
                    </a:cubicBezTo>
                    <a:cubicBezTo>
                      <a:pt x="630" y="255"/>
                      <a:pt x="642" y="259"/>
                      <a:pt x="645" y="252"/>
                    </a:cubicBezTo>
                    <a:cubicBezTo>
                      <a:pt x="642" y="252"/>
                      <a:pt x="639" y="254"/>
                      <a:pt x="638" y="250"/>
                    </a:cubicBezTo>
                    <a:cubicBezTo>
                      <a:pt x="642" y="252"/>
                      <a:pt x="643" y="250"/>
                      <a:pt x="642" y="248"/>
                    </a:cubicBezTo>
                    <a:cubicBezTo>
                      <a:pt x="642" y="250"/>
                      <a:pt x="639" y="248"/>
                      <a:pt x="638" y="249"/>
                    </a:cubicBezTo>
                    <a:cubicBezTo>
                      <a:pt x="637" y="251"/>
                      <a:pt x="639" y="256"/>
                      <a:pt x="636" y="255"/>
                    </a:cubicBezTo>
                    <a:cubicBezTo>
                      <a:pt x="633" y="254"/>
                      <a:pt x="635" y="251"/>
                      <a:pt x="636" y="251"/>
                    </a:cubicBezTo>
                    <a:cubicBezTo>
                      <a:pt x="632" y="250"/>
                      <a:pt x="634" y="254"/>
                      <a:pt x="632" y="255"/>
                    </a:cubicBezTo>
                    <a:cubicBezTo>
                      <a:pt x="632" y="250"/>
                      <a:pt x="627" y="251"/>
                      <a:pt x="627" y="247"/>
                    </a:cubicBezTo>
                    <a:cubicBezTo>
                      <a:pt x="621" y="248"/>
                      <a:pt x="606" y="245"/>
                      <a:pt x="596" y="248"/>
                    </a:cubicBezTo>
                    <a:cubicBezTo>
                      <a:pt x="597" y="248"/>
                      <a:pt x="599" y="249"/>
                      <a:pt x="597" y="250"/>
                    </a:cubicBezTo>
                    <a:cubicBezTo>
                      <a:pt x="575" y="252"/>
                      <a:pt x="556" y="250"/>
                      <a:pt x="539" y="254"/>
                    </a:cubicBezTo>
                    <a:cubicBezTo>
                      <a:pt x="554" y="256"/>
                      <a:pt x="562" y="252"/>
                      <a:pt x="574" y="257"/>
                    </a:cubicBezTo>
                    <a:cubicBezTo>
                      <a:pt x="569" y="257"/>
                      <a:pt x="570" y="259"/>
                      <a:pt x="566" y="260"/>
                    </a:cubicBezTo>
                    <a:cubicBezTo>
                      <a:pt x="634" y="268"/>
                      <a:pt x="704" y="263"/>
                      <a:pt x="766" y="264"/>
                    </a:cubicBezTo>
                    <a:cubicBezTo>
                      <a:pt x="718" y="272"/>
                      <a:pt x="654" y="261"/>
                      <a:pt x="613" y="272"/>
                    </a:cubicBezTo>
                    <a:cubicBezTo>
                      <a:pt x="616" y="273"/>
                      <a:pt x="621" y="270"/>
                      <a:pt x="621" y="274"/>
                    </a:cubicBezTo>
                    <a:cubicBezTo>
                      <a:pt x="604" y="273"/>
                      <a:pt x="586" y="274"/>
                      <a:pt x="571" y="277"/>
                    </a:cubicBezTo>
                    <a:cubicBezTo>
                      <a:pt x="617" y="276"/>
                      <a:pt x="641" y="279"/>
                      <a:pt x="683" y="281"/>
                    </a:cubicBezTo>
                    <a:cubicBezTo>
                      <a:pt x="633" y="285"/>
                      <a:pt x="587" y="276"/>
                      <a:pt x="536" y="283"/>
                    </a:cubicBezTo>
                    <a:cubicBezTo>
                      <a:pt x="537" y="284"/>
                      <a:pt x="541" y="282"/>
                      <a:pt x="541" y="284"/>
                    </a:cubicBezTo>
                    <a:cubicBezTo>
                      <a:pt x="540" y="286"/>
                      <a:pt x="535" y="285"/>
                      <a:pt x="538" y="288"/>
                    </a:cubicBezTo>
                    <a:cubicBezTo>
                      <a:pt x="546" y="290"/>
                      <a:pt x="550" y="289"/>
                      <a:pt x="557" y="289"/>
                    </a:cubicBezTo>
                    <a:cubicBezTo>
                      <a:pt x="555" y="289"/>
                      <a:pt x="555" y="288"/>
                      <a:pt x="556" y="287"/>
                    </a:cubicBezTo>
                    <a:cubicBezTo>
                      <a:pt x="569" y="289"/>
                      <a:pt x="571" y="287"/>
                      <a:pt x="581" y="288"/>
                    </a:cubicBezTo>
                    <a:cubicBezTo>
                      <a:pt x="582" y="285"/>
                      <a:pt x="576" y="286"/>
                      <a:pt x="579" y="284"/>
                    </a:cubicBezTo>
                    <a:cubicBezTo>
                      <a:pt x="592" y="284"/>
                      <a:pt x="597" y="282"/>
                      <a:pt x="609" y="285"/>
                    </a:cubicBezTo>
                    <a:cubicBezTo>
                      <a:pt x="604" y="286"/>
                      <a:pt x="597" y="284"/>
                      <a:pt x="595" y="286"/>
                    </a:cubicBezTo>
                    <a:cubicBezTo>
                      <a:pt x="639" y="288"/>
                      <a:pt x="666" y="284"/>
                      <a:pt x="702" y="288"/>
                    </a:cubicBezTo>
                    <a:cubicBezTo>
                      <a:pt x="702" y="286"/>
                      <a:pt x="703" y="285"/>
                      <a:pt x="704" y="284"/>
                    </a:cubicBezTo>
                    <a:cubicBezTo>
                      <a:pt x="726" y="291"/>
                      <a:pt x="755" y="283"/>
                      <a:pt x="780" y="286"/>
                    </a:cubicBezTo>
                    <a:cubicBezTo>
                      <a:pt x="780" y="286"/>
                      <a:pt x="779" y="286"/>
                      <a:pt x="779" y="285"/>
                    </a:cubicBezTo>
                    <a:cubicBezTo>
                      <a:pt x="801" y="286"/>
                      <a:pt x="824" y="281"/>
                      <a:pt x="851" y="285"/>
                    </a:cubicBezTo>
                    <a:cubicBezTo>
                      <a:pt x="814" y="286"/>
                      <a:pt x="782" y="288"/>
                      <a:pt x="752" y="289"/>
                    </a:cubicBezTo>
                    <a:cubicBezTo>
                      <a:pt x="776" y="294"/>
                      <a:pt x="803" y="284"/>
                      <a:pt x="823" y="290"/>
                    </a:cubicBezTo>
                    <a:cubicBezTo>
                      <a:pt x="789" y="292"/>
                      <a:pt x="753" y="295"/>
                      <a:pt x="709" y="294"/>
                    </a:cubicBezTo>
                    <a:cubicBezTo>
                      <a:pt x="720" y="291"/>
                      <a:pt x="731" y="291"/>
                      <a:pt x="742" y="290"/>
                    </a:cubicBezTo>
                    <a:cubicBezTo>
                      <a:pt x="697" y="288"/>
                      <a:pt x="647" y="303"/>
                      <a:pt x="603" y="293"/>
                    </a:cubicBezTo>
                    <a:cubicBezTo>
                      <a:pt x="596" y="299"/>
                      <a:pt x="578" y="293"/>
                      <a:pt x="568" y="297"/>
                    </a:cubicBezTo>
                    <a:cubicBezTo>
                      <a:pt x="590" y="299"/>
                      <a:pt x="614" y="295"/>
                      <a:pt x="624" y="299"/>
                    </a:cubicBezTo>
                    <a:cubicBezTo>
                      <a:pt x="667" y="297"/>
                      <a:pt x="716" y="298"/>
                      <a:pt x="761" y="299"/>
                    </a:cubicBezTo>
                    <a:cubicBezTo>
                      <a:pt x="756" y="302"/>
                      <a:pt x="745" y="298"/>
                      <a:pt x="740" y="302"/>
                    </a:cubicBezTo>
                    <a:cubicBezTo>
                      <a:pt x="747" y="304"/>
                      <a:pt x="754" y="302"/>
                      <a:pt x="758" y="305"/>
                    </a:cubicBezTo>
                    <a:cubicBezTo>
                      <a:pt x="739" y="308"/>
                      <a:pt x="692" y="315"/>
                      <a:pt x="687" y="305"/>
                    </a:cubicBezTo>
                    <a:cubicBezTo>
                      <a:pt x="696" y="303"/>
                      <a:pt x="707" y="302"/>
                      <a:pt x="714" y="301"/>
                    </a:cubicBezTo>
                    <a:cubicBezTo>
                      <a:pt x="694" y="301"/>
                      <a:pt x="671" y="301"/>
                      <a:pt x="653" y="303"/>
                    </a:cubicBezTo>
                    <a:cubicBezTo>
                      <a:pt x="657" y="306"/>
                      <a:pt x="668" y="301"/>
                      <a:pt x="670" y="305"/>
                    </a:cubicBezTo>
                    <a:cubicBezTo>
                      <a:pt x="635" y="304"/>
                      <a:pt x="606" y="311"/>
                      <a:pt x="573" y="307"/>
                    </a:cubicBezTo>
                    <a:cubicBezTo>
                      <a:pt x="577" y="307"/>
                      <a:pt x="579" y="307"/>
                      <a:pt x="581" y="305"/>
                    </a:cubicBezTo>
                    <a:cubicBezTo>
                      <a:pt x="575" y="305"/>
                      <a:pt x="569" y="305"/>
                      <a:pt x="569" y="309"/>
                    </a:cubicBezTo>
                    <a:cubicBezTo>
                      <a:pt x="531" y="306"/>
                      <a:pt x="479" y="311"/>
                      <a:pt x="448" y="307"/>
                    </a:cubicBezTo>
                    <a:cubicBezTo>
                      <a:pt x="449" y="307"/>
                      <a:pt x="450" y="306"/>
                      <a:pt x="451" y="305"/>
                    </a:cubicBezTo>
                    <a:cubicBezTo>
                      <a:pt x="445" y="307"/>
                      <a:pt x="436" y="305"/>
                      <a:pt x="430" y="308"/>
                    </a:cubicBezTo>
                    <a:cubicBezTo>
                      <a:pt x="432" y="309"/>
                      <a:pt x="432" y="310"/>
                      <a:pt x="431" y="311"/>
                    </a:cubicBezTo>
                    <a:cubicBezTo>
                      <a:pt x="422" y="312"/>
                      <a:pt x="416" y="310"/>
                      <a:pt x="407" y="310"/>
                    </a:cubicBezTo>
                    <a:cubicBezTo>
                      <a:pt x="408" y="306"/>
                      <a:pt x="403" y="305"/>
                      <a:pt x="403" y="308"/>
                    </a:cubicBezTo>
                    <a:cubicBezTo>
                      <a:pt x="405" y="309"/>
                      <a:pt x="405" y="307"/>
                      <a:pt x="406" y="308"/>
                    </a:cubicBezTo>
                    <a:cubicBezTo>
                      <a:pt x="405" y="311"/>
                      <a:pt x="401" y="310"/>
                      <a:pt x="398" y="311"/>
                    </a:cubicBezTo>
                    <a:cubicBezTo>
                      <a:pt x="398" y="310"/>
                      <a:pt x="400" y="309"/>
                      <a:pt x="398" y="308"/>
                    </a:cubicBezTo>
                    <a:cubicBezTo>
                      <a:pt x="396" y="313"/>
                      <a:pt x="384" y="312"/>
                      <a:pt x="377" y="311"/>
                    </a:cubicBezTo>
                    <a:cubicBezTo>
                      <a:pt x="384" y="310"/>
                      <a:pt x="391" y="310"/>
                      <a:pt x="396" y="307"/>
                    </a:cubicBezTo>
                    <a:cubicBezTo>
                      <a:pt x="385" y="309"/>
                      <a:pt x="371" y="308"/>
                      <a:pt x="361" y="312"/>
                    </a:cubicBezTo>
                    <a:cubicBezTo>
                      <a:pt x="364" y="313"/>
                      <a:pt x="369" y="311"/>
                      <a:pt x="369" y="314"/>
                    </a:cubicBezTo>
                    <a:cubicBezTo>
                      <a:pt x="352" y="314"/>
                      <a:pt x="328" y="312"/>
                      <a:pt x="317" y="318"/>
                    </a:cubicBezTo>
                    <a:cubicBezTo>
                      <a:pt x="313" y="316"/>
                      <a:pt x="304" y="314"/>
                      <a:pt x="304" y="320"/>
                    </a:cubicBezTo>
                    <a:cubicBezTo>
                      <a:pt x="337" y="318"/>
                      <a:pt x="391" y="317"/>
                      <a:pt x="424" y="313"/>
                    </a:cubicBezTo>
                    <a:cubicBezTo>
                      <a:pt x="535" y="312"/>
                      <a:pt x="622" y="310"/>
                      <a:pt x="717" y="314"/>
                    </a:cubicBezTo>
                    <a:cubicBezTo>
                      <a:pt x="716" y="311"/>
                      <a:pt x="725" y="312"/>
                      <a:pt x="726" y="313"/>
                    </a:cubicBezTo>
                    <a:cubicBezTo>
                      <a:pt x="689" y="318"/>
                      <a:pt x="651" y="316"/>
                      <a:pt x="602" y="315"/>
                    </a:cubicBezTo>
                    <a:cubicBezTo>
                      <a:pt x="602" y="319"/>
                      <a:pt x="600" y="317"/>
                      <a:pt x="597" y="319"/>
                    </a:cubicBezTo>
                    <a:cubicBezTo>
                      <a:pt x="613" y="317"/>
                      <a:pt x="636" y="323"/>
                      <a:pt x="655" y="322"/>
                    </a:cubicBezTo>
                    <a:cubicBezTo>
                      <a:pt x="654" y="322"/>
                      <a:pt x="653" y="322"/>
                      <a:pt x="652" y="321"/>
                    </a:cubicBezTo>
                    <a:cubicBezTo>
                      <a:pt x="664" y="323"/>
                      <a:pt x="684" y="317"/>
                      <a:pt x="691" y="325"/>
                    </a:cubicBezTo>
                    <a:cubicBezTo>
                      <a:pt x="748" y="327"/>
                      <a:pt x="781" y="321"/>
                      <a:pt x="834" y="318"/>
                    </a:cubicBezTo>
                    <a:cubicBezTo>
                      <a:pt x="831" y="317"/>
                      <a:pt x="825" y="320"/>
                      <a:pt x="825" y="316"/>
                    </a:cubicBezTo>
                    <a:cubicBezTo>
                      <a:pt x="869" y="317"/>
                      <a:pt x="915" y="313"/>
                      <a:pt x="953" y="315"/>
                    </a:cubicBezTo>
                    <a:cubicBezTo>
                      <a:pt x="952" y="315"/>
                      <a:pt x="952" y="313"/>
                      <a:pt x="953" y="313"/>
                    </a:cubicBezTo>
                    <a:cubicBezTo>
                      <a:pt x="986" y="323"/>
                      <a:pt x="1026" y="303"/>
                      <a:pt x="1059" y="314"/>
                    </a:cubicBezTo>
                    <a:cubicBezTo>
                      <a:pt x="1058" y="314"/>
                      <a:pt x="1056" y="314"/>
                      <a:pt x="1056" y="315"/>
                    </a:cubicBezTo>
                    <a:cubicBezTo>
                      <a:pt x="1080" y="315"/>
                      <a:pt x="1105" y="313"/>
                      <a:pt x="1133" y="315"/>
                    </a:cubicBezTo>
                    <a:cubicBezTo>
                      <a:pt x="1131" y="317"/>
                      <a:pt x="1133" y="317"/>
                      <a:pt x="1133" y="320"/>
                    </a:cubicBezTo>
                    <a:cubicBezTo>
                      <a:pt x="1110" y="324"/>
                      <a:pt x="1082" y="319"/>
                      <a:pt x="1062" y="326"/>
                    </a:cubicBezTo>
                    <a:cubicBezTo>
                      <a:pt x="1074" y="329"/>
                      <a:pt x="1095" y="325"/>
                      <a:pt x="1108" y="329"/>
                    </a:cubicBezTo>
                    <a:cubicBezTo>
                      <a:pt x="1096" y="333"/>
                      <a:pt x="1077" y="329"/>
                      <a:pt x="1065" y="333"/>
                    </a:cubicBezTo>
                    <a:cubicBezTo>
                      <a:pt x="1074" y="335"/>
                      <a:pt x="1090" y="330"/>
                      <a:pt x="1094" y="336"/>
                    </a:cubicBezTo>
                    <a:cubicBezTo>
                      <a:pt x="1070" y="340"/>
                      <a:pt x="1043" y="341"/>
                      <a:pt x="1020" y="337"/>
                    </a:cubicBezTo>
                    <a:cubicBezTo>
                      <a:pt x="1021" y="336"/>
                      <a:pt x="1023" y="336"/>
                      <a:pt x="1024" y="334"/>
                    </a:cubicBezTo>
                    <a:cubicBezTo>
                      <a:pt x="1025" y="330"/>
                      <a:pt x="1022" y="331"/>
                      <a:pt x="1022" y="328"/>
                    </a:cubicBezTo>
                    <a:cubicBezTo>
                      <a:pt x="1024" y="327"/>
                      <a:pt x="1028" y="327"/>
                      <a:pt x="1029" y="325"/>
                    </a:cubicBezTo>
                    <a:cubicBezTo>
                      <a:pt x="1027" y="324"/>
                      <a:pt x="1023" y="326"/>
                      <a:pt x="1023" y="323"/>
                    </a:cubicBezTo>
                    <a:cubicBezTo>
                      <a:pt x="1025" y="323"/>
                      <a:pt x="1026" y="323"/>
                      <a:pt x="1026" y="322"/>
                    </a:cubicBezTo>
                    <a:cubicBezTo>
                      <a:pt x="996" y="329"/>
                      <a:pt x="967" y="322"/>
                      <a:pt x="935" y="328"/>
                    </a:cubicBezTo>
                    <a:cubicBezTo>
                      <a:pt x="933" y="332"/>
                      <a:pt x="940" y="328"/>
                      <a:pt x="939" y="330"/>
                    </a:cubicBezTo>
                    <a:cubicBezTo>
                      <a:pt x="906" y="339"/>
                      <a:pt x="870" y="334"/>
                      <a:pt x="831" y="339"/>
                    </a:cubicBezTo>
                    <a:cubicBezTo>
                      <a:pt x="871" y="343"/>
                      <a:pt x="919" y="335"/>
                      <a:pt x="969" y="340"/>
                    </a:cubicBezTo>
                    <a:cubicBezTo>
                      <a:pt x="966" y="339"/>
                      <a:pt x="968" y="342"/>
                      <a:pt x="968" y="343"/>
                    </a:cubicBezTo>
                    <a:cubicBezTo>
                      <a:pt x="959" y="346"/>
                      <a:pt x="945" y="348"/>
                      <a:pt x="932" y="346"/>
                    </a:cubicBezTo>
                    <a:cubicBezTo>
                      <a:pt x="940" y="346"/>
                      <a:pt x="945" y="344"/>
                      <a:pt x="952" y="345"/>
                    </a:cubicBezTo>
                    <a:cubicBezTo>
                      <a:pt x="901" y="340"/>
                      <a:pt x="837" y="345"/>
                      <a:pt x="783" y="343"/>
                    </a:cubicBezTo>
                    <a:cubicBezTo>
                      <a:pt x="793" y="341"/>
                      <a:pt x="804" y="343"/>
                      <a:pt x="813" y="339"/>
                    </a:cubicBezTo>
                    <a:cubicBezTo>
                      <a:pt x="808" y="340"/>
                      <a:pt x="810" y="337"/>
                      <a:pt x="812" y="336"/>
                    </a:cubicBezTo>
                    <a:cubicBezTo>
                      <a:pt x="806" y="333"/>
                      <a:pt x="793" y="337"/>
                      <a:pt x="786" y="334"/>
                    </a:cubicBezTo>
                    <a:cubicBezTo>
                      <a:pt x="792" y="334"/>
                      <a:pt x="789" y="331"/>
                      <a:pt x="792" y="329"/>
                    </a:cubicBezTo>
                    <a:cubicBezTo>
                      <a:pt x="787" y="328"/>
                      <a:pt x="786" y="334"/>
                      <a:pt x="783" y="332"/>
                    </a:cubicBezTo>
                    <a:cubicBezTo>
                      <a:pt x="782" y="335"/>
                      <a:pt x="787" y="335"/>
                      <a:pt x="784" y="336"/>
                    </a:cubicBezTo>
                    <a:cubicBezTo>
                      <a:pt x="783" y="332"/>
                      <a:pt x="777" y="340"/>
                      <a:pt x="775" y="335"/>
                    </a:cubicBezTo>
                    <a:cubicBezTo>
                      <a:pt x="780" y="336"/>
                      <a:pt x="777" y="333"/>
                      <a:pt x="779" y="331"/>
                    </a:cubicBezTo>
                    <a:cubicBezTo>
                      <a:pt x="770" y="335"/>
                      <a:pt x="758" y="331"/>
                      <a:pt x="753" y="336"/>
                    </a:cubicBezTo>
                    <a:cubicBezTo>
                      <a:pt x="757" y="334"/>
                      <a:pt x="763" y="336"/>
                      <a:pt x="766" y="337"/>
                    </a:cubicBezTo>
                    <a:cubicBezTo>
                      <a:pt x="753" y="337"/>
                      <a:pt x="747" y="340"/>
                      <a:pt x="731" y="341"/>
                    </a:cubicBezTo>
                    <a:cubicBezTo>
                      <a:pt x="745" y="347"/>
                      <a:pt x="761" y="342"/>
                      <a:pt x="780" y="343"/>
                    </a:cubicBezTo>
                    <a:cubicBezTo>
                      <a:pt x="780" y="346"/>
                      <a:pt x="775" y="343"/>
                      <a:pt x="776" y="347"/>
                    </a:cubicBezTo>
                    <a:cubicBezTo>
                      <a:pt x="782" y="349"/>
                      <a:pt x="790" y="349"/>
                      <a:pt x="794" y="352"/>
                    </a:cubicBezTo>
                    <a:cubicBezTo>
                      <a:pt x="779" y="353"/>
                      <a:pt x="763" y="356"/>
                      <a:pt x="750" y="353"/>
                    </a:cubicBezTo>
                    <a:cubicBezTo>
                      <a:pt x="751" y="352"/>
                      <a:pt x="753" y="353"/>
                      <a:pt x="752" y="351"/>
                    </a:cubicBezTo>
                    <a:cubicBezTo>
                      <a:pt x="748" y="352"/>
                      <a:pt x="740" y="348"/>
                      <a:pt x="739" y="352"/>
                    </a:cubicBezTo>
                    <a:cubicBezTo>
                      <a:pt x="741" y="353"/>
                      <a:pt x="746" y="351"/>
                      <a:pt x="746" y="354"/>
                    </a:cubicBezTo>
                    <a:cubicBezTo>
                      <a:pt x="742" y="355"/>
                      <a:pt x="735" y="353"/>
                      <a:pt x="732" y="355"/>
                    </a:cubicBezTo>
                    <a:cubicBezTo>
                      <a:pt x="761" y="356"/>
                      <a:pt x="788" y="357"/>
                      <a:pt x="805" y="358"/>
                    </a:cubicBezTo>
                    <a:cubicBezTo>
                      <a:pt x="731" y="367"/>
                      <a:pt x="644" y="358"/>
                      <a:pt x="568" y="364"/>
                    </a:cubicBezTo>
                    <a:cubicBezTo>
                      <a:pt x="566" y="365"/>
                      <a:pt x="568" y="366"/>
                      <a:pt x="566" y="367"/>
                    </a:cubicBezTo>
                    <a:cubicBezTo>
                      <a:pt x="564" y="364"/>
                      <a:pt x="562" y="365"/>
                      <a:pt x="560" y="362"/>
                    </a:cubicBezTo>
                    <a:cubicBezTo>
                      <a:pt x="557" y="365"/>
                      <a:pt x="555" y="365"/>
                      <a:pt x="552" y="369"/>
                    </a:cubicBezTo>
                    <a:cubicBezTo>
                      <a:pt x="620" y="368"/>
                      <a:pt x="668" y="370"/>
                      <a:pt x="740" y="369"/>
                    </a:cubicBezTo>
                    <a:cubicBezTo>
                      <a:pt x="741" y="371"/>
                      <a:pt x="738" y="371"/>
                      <a:pt x="738" y="373"/>
                    </a:cubicBezTo>
                    <a:cubicBezTo>
                      <a:pt x="740" y="372"/>
                      <a:pt x="745" y="374"/>
                      <a:pt x="745" y="372"/>
                    </a:cubicBezTo>
                    <a:cubicBezTo>
                      <a:pt x="743" y="372"/>
                      <a:pt x="741" y="371"/>
                      <a:pt x="741" y="369"/>
                    </a:cubicBezTo>
                    <a:cubicBezTo>
                      <a:pt x="787" y="370"/>
                      <a:pt x="818" y="369"/>
                      <a:pt x="858" y="371"/>
                    </a:cubicBezTo>
                    <a:cubicBezTo>
                      <a:pt x="855" y="373"/>
                      <a:pt x="845" y="370"/>
                      <a:pt x="842" y="373"/>
                    </a:cubicBezTo>
                    <a:cubicBezTo>
                      <a:pt x="858" y="374"/>
                      <a:pt x="871" y="369"/>
                      <a:pt x="881" y="375"/>
                    </a:cubicBezTo>
                    <a:cubicBezTo>
                      <a:pt x="885" y="375"/>
                      <a:pt x="891" y="373"/>
                      <a:pt x="894" y="376"/>
                    </a:cubicBezTo>
                    <a:cubicBezTo>
                      <a:pt x="887" y="377"/>
                      <a:pt x="877" y="375"/>
                      <a:pt x="874" y="378"/>
                    </a:cubicBezTo>
                    <a:cubicBezTo>
                      <a:pt x="884" y="376"/>
                      <a:pt x="906" y="380"/>
                      <a:pt x="917" y="376"/>
                    </a:cubicBezTo>
                    <a:cubicBezTo>
                      <a:pt x="916" y="374"/>
                      <a:pt x="913" y="375"/>
                      <a:pt x="913" y="374"/>
                    </a:cubicBezTo>
                    <a:cubicBezTo>
                      <a:pt x="919" y="371"/>
                      <a:pt x="931" y="374"/>
                      <a:pt x="933" y="371"/>
                    </a:cubicBezTo>
                    <a:cubicBezTo>
                      <a:pt x="928" y="363"/>
                      <a:pt x="914" y="370"/>
                      <a:pt x="906" y="366"/>
                    </a:cubicBezTo>
                    <a:cubicBezTo>
                      <a:pt x="939" y="362"/>
                      <a:pt x="969" y="360"/>
                      <a:pt x="1003" y="364"/>
                    </a:cubicBezTo>
                    <a:cubicBezTo>
                      <a:pt x="999" y="366"/>
                      <a:pt x="991" y="364"/>
                      <a:pt x="988" y="366"/>
                    </a:cubicBezTo>
                    <a:cubicBezTo>
                      <a:pt x="980" y="366"/>
                      <a:pt x="980" y="366"/>
                      <a:pt x="980" y="366"/>
                    </a:cubicBezTo>
                    <a:cubicBezTo>
                      <a:pt x="975" y="365"/>
                      <a:pt x="973" y="367"/>
                      <a:pt x="979" y="367"/>
                    </a:cubicBezTo>
                    <a:cubicBezTo>
                      <a:pt x="997" y="367"/>
                      <a:pt x="997" y="367"/>
                      <a:pt x="997" y="367"/>
                    </a:cubicBezTo>
                    <a:cubicBezTo>
                      <a:pt x="998" y="369"/>
                      <a:pt x="1001" y="369"/>
                      <a:pt x="1000" y="372"/>
                    </a:cubicBezTo>
                    <a:cubicBezTo>
                      <a:pt x="991" y="368"/>
                      <a:pt x="975" y="373"/>
                      <a:pt x="975" y="369"/>
                    </a:cubicBezTo>
                    <a:cubicBezTo>
                      <a:pt x="955" y="376"/>
                      <a:pt x="933" y="373"/>
                      <a:pt x="917" y="376"/>
                    </a:cubicBezTo>
                    <a:cubicBezTo>
                      <a:pt x="925" y="381"/>
                      <a:pt x="935" y="371"/>
                      <a:pt x="940" y="379"/>
                    </a:cubicBezTo>
                    <a:cubicBezTo>
                      <a:pt x="905" y="381"/>
                      <a:pt x="871" y="381"/>
                      <a:pt x="849" y="385"/>
                    </a:cubicBezTo>
                    <a:cubicBezTo>
                      <a:pt x="858" y="389"/>
                      <a:pt x="869" y="381"/>
                      <a:pt x="879" y="386"/>
                    </a:cubicBezTo>
                    <a:cubicBezTo>
                      <a:pt x="872" y="391"/>
                      <a:pt x="869" y="390"/>
                      <a:pt x="860" y="388"/>
                    </a:cubicBezTo>
                    <a:close/>
                    <a:moveTo>
                      <a:pt x="874" y="391"/>
                    </a:moveTo>
                    <a:cubicBezTo>
                      <a:pt x="875" y="388"/>
                      <a:pt x="883" y="388"/>
                      <a:pt x="888" y="389"/>
                    </a:cubicBezTo>
                    <a:cubicBezTo>
                      <a:pt x="884" y="394"/>
                      <a:pt x="877" y="392"/>
                      <a:pt x="872" y="392"/>
                    </a:cubicBezTo>
                    <a:cubicBezTo>
                      <a:pt x="872" y="391"/>
                      <a:pt x="874" y="389"/>
                      <a:pt x="874" y="391"/>
                    </a:cubicBezTo>
                    <a:close/>
                    <a:moveTo>
                      <a:pt x="967" y="388"/>
                    </a:moveTo>
                    <a:cubicBezTo>
                      <a:pt x="967" y="390"/>
                      <a:pt x="964" y="391"/>
                      <a:pt x="961" y="391"/>
                    </a:cubicBezTo>
                    <a:cubicBezTo>
                      <a:pt x="962" y="388"/>
                      <a:pt x="961" y="388"/>
                      <a:pt x="962" y="386"/>
                    </a:cubicBezTo>
                    <a:cubicBezTo>
                      <a:pt x="965" y="386"/>
                      <a:pt x="964" y="389"/>
                      <a:pt x="967" y="388"/>
                    </a:cubicBezTo>
                    <a:close/>
                    <a:moveTo>
                      <a:pt x="924" y="387"/>
                    </a:moveTo>
                    <a:cubicBezTo>
                      <a:pt x="935" y="388"/>
                      <a:pt x="938" y="385"/>
                      <a:pt x="950" y="387"/>
                    </a:cubicBezTo>
                    <a:cubicBezTo>
                      <a:pt x="944" y="390"/>
                      <a:pt x="929" y="392"/>
                      <a:pt x="924" y="387"/>
                    </a:cubicBezTo>
                    <a:close/>
                    <a:moveTo>
                      <a:pt x="899" y="390"/>
                    </a:moveTo>
                    <a:cubicBezTo>
                      <a:pt x="907" y="386"/>
                      <a:pt x="913" y="388"/>
                      <a:pt x="923" y="387"/>
                    </a:cubicBezTo>
                    <a:cubicBezTo>
                      <a:pt x="917" y="394"/>
                      <a:pt x="908" y="388"/>
                      <a:pt x="899" y="390"/>
                    </a:cubicBezTo>
                    <a:close/>
                    <a:moveTo>
                      <a:pt x="1175" y="382"/>
                    </a:moveTo>
                    <a:cubicBezTo>
                      <a:pt x="1176" y="379"/>
                      <a:pt x="1184" y="380"/>
                      <a:pt x="1187" y="381"/>
                    </a:cubicBezTo>
                    <a:cubicBezTo>
                      <a:pt x="1183" y="384"/>
                      <a:pt x="1180" y="382"/>
                      <a:pt x="1175" y="382"/>
                    </a:cubicBezTo>
                    <a:close/>
                    <a:moveTo>
                      <a:pt x="941" y="377"/>
                    </a:moveTo>
                    <a:cubicBezTo>
                      <a:pt x="943" y="377"/>
                      <a:pt x="946" y="378"/>
                      <a:pt x="945" y="376"/>
                    </a:cubicBezTo>
                    <a:cubicBezTo>
                      <a:pt x="951" y="377"/>
                      <a:pt x="941" y="382"/>
                      <a:pt x="941" y="377"/>
                    </a:cubicBezTo>
                    <a:close/>
                    <a:moveTo>
                      <a:pt x="948" y="378"/>
                    </a:moveTo>
                    <a:cubicBezTo>
                      <a:pt x="952" y="374"/>
                      <a:pt x="955" y="376"/>
                      <a:pt x="962" y="377"/>
                    </a:cubicBezTo>
                    <a:cubicBezTo>
                      <a:pt x="959" y="379"/>
                      <a:pt x="954" y="378"/>
                      <a:pt x="948" y="378"/>
                    </a:cubicBezTo>
                    <a:close/>
                    <a:moveTo>
                      <a:pt x="1063" y="376"/>
                    </a:moveTo>
                    <a:cubicBezTo>
                      <a:pt x="1066" y="373"/>
                      <a:pt x="1062" y="374"/>
                      <a:pt x="1063" y="370"/>
                    </a:cubicBezTo>
                    <a:cubicBezTo>
                      <a:pt x="1055" y="371"/>
                      <a:pt x="1050" y="369"/>
                      <a:pt x="1042" y="371"/>
                    </a:cubicBezTo>
                    <a:cubicBezTo>
                      <a:pt x="1046" y="366"/>
                      <a:pt x="1056" y="369"/>
                      <a:pt x="1065" y="368"/>
                    </a:cubicBezTo>
                    <a:cubicBezTo>
                      <a:pt x="1052" y="364"/>
                      <a:pt x="1038" y="367"/>
                      <a:pt x="1027" y="367"/>
                    </a:cubicBezTo>
                    <a:cubicBezTo>
                      <a:pt x="1029" y="365"/>
                      <a:pt x="1032" y="365"/>
                      <a:pt x="1036" y="365"/>
                    </a:cubicBezTo>
                    <a:cubicBezTo>
                      <a:pt x="1050" y="356"/>
                      <a:pt x="1082" y="360"/>
                      <a:pt x="1105" y="359"/>
                    </a:cubicBezTo>
                    <a:cubicBezTo>
                      <a:pt x="1163" y="357"/>
                      <a:pt x="1230" y="354"/>
                      <a:pt x="1275" y="350"/>
                    </a:cubicBezTo>
                    <a:cubicBezTo>
                      <a:pt x="1281" y="354"/>
                      <a:pt x="1293" y="347"/>
                      <a:pt x="1296" y="353"/>
                    </a:cubicBezTo>
                    <a:cubicBezTo>
                      <a:pt x="1272" y="358"/>
                      <a:pt x="1260" y="360"/>
                      <a:pt x="1227" y="362"/>
                    </a:cubicBezTo>
                    <a:cubicBezTo>
                      <a:pt x="1231" y="359"/>
                      <a:pt x="1239" y="359"/>
                      <a:pt x="1246" y="359"/>
                    </a:cubicBezTo>
                    <a:cubicBezTo>
                      <a:pt x="1232" y="353"/>
                      <a:pt x="1213" y="362"/>
                      <a:pt x="1195" y="361"/>
                    </a:cubicBezTo>
                    <a:cubicBezTo>
                      <a:pt x="1203" y="364"/>
                      <a:pt x="1214" y="359"/>
                      <a:pt x="1222" y="361"/>
                    </a:cubicBezTo>
                    <a:cubicBezTo>
                      <a:pt x="1198" y="366"/>
                      <a:pt x="1174" y="364"/>
                      <a:pt x="1148" y="367"/>
                    </a:cubicBezTo>
                    <a:cubicBezTo>
                      <a:pt x="1151" y="364"/>
                      <a:pt x="1158" y="365"/>
                      <a:pt x="1164" y="364"/>
                    </a:cubicBezTo>
                    <a:cubicBezTo>
                      <a:pt x="1138" y="356"/>
                      <a:pt x="1113" y="374"/>
                      <a:pt x="1080" y="370"/>
                    </a:cubicBezTo>
                    <a:cubicBezTo>
                      <a:pt x="1093" y="373"/>
                      <a:pt x="1101" y="370"/>
                      <a:pt x="1117" y="372"/>
                    </a:cubicBezTo>
                    <a:cubicBezTo>
                      <a:pt x="1105" y="378"/>
                      <a:pt x="1079" y="377"/>
                      <a:pt x="1063" y="376"/>
                    </a:cubicBezTo>
                    <a:close/>
                    <a:moveTo>
                      <a:pt x="1000" y="375"/>
                    </a:moveTo>
                    <a:cubicBezTo>
                      <a:pt x="1006" y="373"/>
                      <a:pt x="1014" y="374"/>
                      <a:pt x="1022" y="374"/>
                    </a:cubicBezTo>
                    <a:cubicBezTo>
                      <a:pt x="1017" y="377"/>
                      <a:pt x="1004" y="379"/>
                      <a:pt x="1000" y="375"/>
                    </a:cubicBezTo>
                    <a:close/>
                    <a:moveTo>
                      <a:pt x="1164" y="377"/>
                    </a:moveTo>
                    <a:cubicBezTo>
                      <a:pt x="1178" y="372"/>
                      <a:pt x="1204" y="370"/>
                      <a:pt x="1218" y="372"/>
                    </a:cubicBezTo>
                    <a:cubicBezTo>
                      <a:pt x="1206" y="377"/>
                      <a:pt x="1182" y="375"/>
                      <a:pt x="1164" y="377"/>
                    </a:cubicBezTo>
                    <a:close/>
                    <a:moveTo>
                      <a:pt x="1041" y="375"/>
                    </a:moveTo>
                    <a:cubicBezTo>
                      <a:pt x="1043" y="374"/>
                      <a:pt x="1048" y="369"/>
                      <a:pt x="1049" y="374"/>
                    </a:cubicBezTo>
                    <a:cubicBezTo>
                      <a:pt x="1046" y="374"/>
                      <a:pt x="1044" y="375"/>
                      <a:pt x="1041" y="375"/>
                    </a:cubicBezTo>
                    <a:close/>
                    <a:moveTo>
                      <a:pt x="1172" y="373"/>
                    </a:moveTo>
                    <a:cubicBezTo>
                      <a:pt x="1177" y="366"/>
                      <a:pt x="1191" y="367"/>
                      <a:pt x="1199" y="370"/>
                    </a:cubicBezTo>
                    <a:cubicBezTo>
                      <a:pt x="1189" y="372"/>
                      <a:pt x="1183" y="371"/>
                      <a:pt x="1172" y="373"/>
                    </a:cubicBezTo>
                    <a:close/>
                    <a:moveTo>
                      <a:pt x="1001" y="370"/>
                    </a:moveTo>
                    <a:cubicBezTo>
                      <a:pt x="1008" y="372"/>
                      <a:pt x="1015" y="369"/>
                      <a:pt x="1025" y="369"/>
                    </a:cubicBezTo>
                    <a:cubicBezTo>
                      <a:pt x="1020" y="371"/>
                      <a:pt x="1004" y="375"/>
                      <a:pt x="1001" y="370"/>
                    </a:cubicBezTo>
                    <a:close/>
                    <a:moveTo>
                      <a:pt x="1221" y="369"/>
                    </a:moveTo>
                    <a:cubicBezTo>
                      <a:pt x="1223" y="367"/>
                      <a:pt x="1230" y="365"/>
                      <a:pt x="1233" y="367"/>
                    </a:cubicBezTo>
                    <a:cubicBezTo>
                      <a:pt x="1230" y="368"/>
                      <a:pt x="1225" y="369"/>
                      <a:pt x="1221" y="369"/>
                    </a:cubicBezTo>
                    <a:close/>
                    <a:moveTo>
                      <a:pt x="1454" y="365"/>
                    </a:moveTo>
                    <a:cubicBezTo>
                      <a:pt x="1457" y="361"/>
                      <a:pt x="1465" y="365"/>
                      <a:pt x="1471" y="364"/>
                    </a:cubicBezTo>
                    <a:cubicBezTo>
                      <a:pt x="1470" y="368"/>
                      <a:pt x="1457" y="367"/>
                      <a:pt x="1454" y="365"/>
                    </a:cubicBezTo>
                    <a:close/>
                    <a:moveTo>
                      <a:pt x="1445" y="363"/>
                    </a:moveTo>
                    <a:cubicBezTo>
                      <a:pt x="1445" y="365"/>
                      <a:pt x="1441" y="364"/>
                      <a:pt x="1442" y="367"/>
                    </a:cubicBezTo>
                    <a:cubicBezTo>
                      <a:pt x="1438" y="365"/>
                      <a:pt x="1418" y="364"/>
                      <a:pt x="1430" y="362"/>
                    </a:cubicBezTo>
                    <a:cubicBezTo>
                      <a:pt x="1433" y="362"/>
                      <a:pt x="1440" y="362"/>
                      <a:pt x="1445" y="363"/>
                    </a:cubicBezTo>
                    <a:close/>
                    <a:moveTo>
                      <a:pt x="875" y="366"/>
                    </a:moveTo>
                    <a:cubicBezTo>
                      <a:pt x="879" y="364"/>
                      <a:pt x="887" y="365"/>
                      <a:pt x="891" y="365"/>
                    </a:cubicBezTo>
                    <a:cubicBezTo>
                      <a:pt x="886" y="368"/>
                      <a:pt x="879" y="366"/>
                      <a:pt x="875" y="366"/>
                    </a:cubicBezTo>
                    <a:close/>
                    <a:moveTo>
                      <a:pt x="1263" y="364"/>
                    </a:moveTo>
                    <a:cubicBezTo>
                      <a:pt x="1278" y="361"/>
                      <a:pt x="1294" y="360"/>
                      <a:pt x="1312" y="358"/>
                    </a:cubicBezTo>
                    <a:cubicBezTo>
                      <a:pt x="1300" y="363"/>
                      <a:pt x="1277" y="366"/>
                      <a:pt x="1263" y="364"/>
                    </a:cubicBezTo>
                    <a:close/>
                    <a:moveTo>
                      <a:pt x="1450" y="357"/>
                    </a:moveTo>
                    <a:cubicBezTo>
                      <a:pt x="1456" y="353"/>
                      <a:pt x="1469" y="351"/>
                      <a:pt x="1474" y="356"/>
                    </a:cubicBezTo>
                    <a:cubicBezTo>
                      <a:pt x="1467" y="357"/>
                      <a:pt x="1459" y="358"/>
                      <a:pt x="1450" y="357"/>
                    </a:cubicBezTo>
                    <a:close/>
                    <a:moveTo>
                      <a:pt x="914" y="354"/>
                    </a:moveTo>
                    <a:cubicBezTo>
                      <a:pt x="926" y="349"/>
                      <a:pt x="946" y="352"/>
                      <a:pt x="965" y="351"/>
                    </a:cubicBezTo>
                    <a:cubicBezTo>
                      <a:pt x="949" y="354"/>
                      <a:pt x="934" y="353"/>
                      <a:pt x="914" y="354"/>
                    </a:cubicBezTo>
                    <a:close/>
                    <a:moveTo>
                      <a:pt x="909" y="354"/>
                    </a:moveTo>
                    <a:cubicBezTo>
                      <a:pt x="904" y="353"/>
                      <a:pt x="903" y="354"/>
                      <a:pt x="896" y="354"/>
                    </a:cubicBezTo>
                    <a:cubicBezTo>
                      <a:pt x="896" y="351"/>
                      <a:pt x="908" y="351"/>
                      <a:pt x="909" y="354"/>
                    </a:cubicBezTo>
                    <a:close/>
                    <a:moveTo>
                      <a:pt x="1003" y="352"/>
                    </a:moveTo>
                    <a:cubicBezTo>
                      <a:pt x="1073" y="343"/>
                      <a:pt x="1159" y="344"/>
                      <a:pt x="1233" y="339"/>
                    </a:cubicBezTo>
                    <a:cubicBezTo>
                      <a:pt x="1160" y="350"/>
                      <a:pt x="1083" y="349"/>
                      <a:pt x="1003" y="352"/>
                    </a:cubicBezTo>
                    <a:close/>
                    <a:moveTo>
                      <a:pt x="1385" y="349"/>
                    </a:moveTo>
                    <a:cubicBezTo>
                      <a:pt x="1386" y="347"/>
                      <a:pt x="1389" y="347"/>
                      <a:pt x="1391" y="346"/>
                    </a:cubicBezTo>
                    <a:cubicBezTo>
                      <a:pt x="1390" y="344"/>
                      <a:pt x="1390" y="343"/>
                      <a:pt x="1391" y="342"/>
                    </a:cubicBezTo>
                    <a:cubicBezTo>
                      <a:pt x="1390" y="340"/>
                      <a:pt x="1387" y="342"/>
                      <a:pt x="1386" y="340"/>
                    </a:cubicBezTo>
                    <a:cubicBezTo>
                      <a:pt x="1390" y="334"/>
                      <a:pt x="1404" y="336"/>
                      <a:pt x="1407" y="341"/>
                    </a:cubicBezTo>
                    <a:cubicBezTo>
                      <a:pt x="1406" y="343"/>
                      <a:pt x="1403" y="343"/>
                      <a:pt x="1401" y="343"/>
                    </a:cubicBezTo>
                    <a:cubicBezTo>
                      <a:pt x="1405" y="349"/>
                      <a:pt x="1419" y="341"/>
                      <a:pt x="1423" y="349"/>
                    </a:cubicBezTo>
                    <a:cubicBezTo>
                      <a:pt x="1411" y="351"/>
                      <a:pt x="1397" y="353"/>
                      <a:pt x="1385" y="349"/>
                    </a:cubicBezTo>
                    <a:close/>
                    <a:moveTo>
                      <a:pt x="848" y="347"/>
                    </a:moveTo>
                    <a:cubicBezTo>
                      <a:pt x="860" y="347"/>
                      <a:pt x="895" y="346"/>
                      <a:pt x="902" y="347"/>
                    </a:cubicBezTo>
                    <a:cubicBezTo>
                      <a:pt x="885" y="350"/>
                      <a:pt x="862" y="355"/>
                      <a:pt x="848" y="347"/>
                    </a:cubicBezTo>
                    <a:close/>
                    <a:moveTo>
                      <a:pt x="1111" y="334"/>
                    </a:moveTo>
                    <a:cubicBezTo>
                      <a:pt x="1161" y="328"/>
                      <a:pt x="1201" y="328"/>
                      <a:pt x="1255" y="328"/>
                    </a:cubicBezTo>
                    <a:cubicBezTo>
                      <a:pt x="1208" y="335"/>
                      <a:pt x="1158" y="336"/>
                      <a:pt x="1111" y="334"/>
                    </a:cubicBezTo>
                    <a:close/>
                    <a:moveTo>
                      <a:pt x="1383" y="332"/>
                    </a:moveTo>
                    <a:cubicBezTo>
                      <a:pt x="1386" y="324"/>
                      <a:pt x="1396" y="330"/>
                      <a:pt x="1403" y="331"/>
                    </a:cubicBezTo>
                    <a:cubicBezTo>
                      <a:pt x="1401" y="337"/>
                      <a:pt x="1387" y="336"/>
                      <a:pt x="1383" y="332"/>
                    </a:cubicBezTo>
                    <a:close/>
                    <a:moveTo>
                      <a:pt x="936" y="334"/>
                    </a:moveTo>
                    <a:cubicBezTo>
                      <a:pt x="939" y="331"/>
                      <a:pt x="945" y="331"/>
                      <a:pt x="951" y="331"/>
                    </a:cubicBezTo>
                    <a:cubicBezTo>
                      <a:pt x="952" y="332"/>
                      <a:pt x="951" y="332"/>
                      <a:pt x="951" y="332"/>
                    </a:cubicBezTo>
                    <a:cubicBezTo>
                      <a:pt x="951" y="334"/>
                      <a:pt x="951" y="334"/>
                      <a:pt x="951" y="334"/>
                    </a:cubicBezTo>
                    <a:cubicBezTo>
                      <a:pt x="944" y="332"/>
                      <a:pt x="943" y="336"/>
                      <a:pt x="936" y="334"/>
                    </a:cubicBezTo>
                    <a:close/>
                    <a:moveTo>
                      <a:pt x="1388" y="308"/>
                    </a:moveTo>
                    <a:cubicBezTo>
                      <a:pt x="1387" y="305"/>
                      <a:pt x="1384" y="309"/>
                      <a:pt x="1383" y="309"/>
                    </a:cubicBezTo>
                    <a:cubicBezTo>
                      <a:pt x="1380" y="309"/>
                      <a:pt x="1378" y="307"/>
                      <a:pt x="1379" y="304"/>
                    </a:cubicBezTo>
                    <a:cubicBezTo>
                      <a:pt x="1379" y="304"/>
                      <a:pt x="1379" y="302"/>
                      <a:pt x="1379" y="302"/>
                    </a:cubicBezTo>
                    <a:cubicBezTo>
                      <a:pt x="1386" y="301"/>
                      <a:pt x="1391" y="302"/>
                      <a:pt x="1394" y="305"/>
                    </a:cubicBezTo>
                    <a:cubicBezTo>
                      <a:pt x="1394" y="306"/>
                      <a:pt x="1392" y="307"/>
                      <a:pt x="1390" y="307"/>
                    </a:cubicBezTo>
                    <a:cubicBezTo>
                      <a:pt x="1389" y="310"/>
                      <a:pt x="1391" y="311"/>
                      <a:pt x="1393" y="310"/>
                    </a:cubicBezTo>
                    <a:cubicBezTo>
                      <a:pt x="1393" y="307"/>
                      <a:pt x="1399" y="308"/>
                      <a:pt x="1398" y="313"/>
                    </a:cubicBezTo>
                    <a:cubicBezTo>
                      <a:pt x="1393" y="313"/>
                      <a:pt x="1388" y="314"/>
                      <a:pt x="1384" y="315"/>
                    </a:cubicBezTo>
                    <a:cubicBezTo>
                      <a:pt x="1390" y="314"/>
                      <a:pt x="1397" y="319"/>
                      <a:pt x="1404" y="321"/>
                    </a:cubicBezTo>
                    <a:cubicBezTo>
                      <a:pt x="1398" y="325"/>
                      <a:pt x="1390" y="325"/>
                      <a:pt x="1381" y="324"/>
                    </a:cubicBezTo>
                    <a:cubicBezTo>
                      <a:pt x="1384" y="322"/>
                      <a:pt x="1379" y="316"/>
                      <a:pt x="1383" y="315"/>
                    </a:cubicBezTo>
                    <a:cubicBezTo>
                      <a:pt x="1383" y="313"/>
                      <a:pt x="1380" y="314"/>
                      <a:pt x="1379" y="313"/>
                    </a:cubicBezTo>
                    <a:cubicBezTo>
                      <a:pt x="1380" y="309"/>
                      <a:pt x="1385" y="310"/>
                      <a:pt x="1388" y="308"/>
                    </a:cubicBezTo>
                    <a:close/>
                    <a:moveTo>
                      <a:pt x="1170" y="320"/>
                    </a:moveTo>
                    <a:cubicBezTo>
                      <a:pt x="1171" y="316"/>
                      <a:pt x="1173" y="313"/>
                      <a:pt x="1166" y="313"/>
                    </a:cubicBezTo>
                    <a:cubicBezTo>
                      <a:pt x="1191" y="308"/>
                      <a:pt x="1216" y="310"/>
                      <a:pt x="1239" y="307"/>
                    </a:cubicBezTo>
                    <a:cubicBezTo>
                      <a:pt x="1240" y="311"/>
                      <a:pt x="1235" y="309"/>
                      <a:pt x="1236" y="313"/>
                    </a:cubicBezTo>
                    <a:cubicBezTo>
                      <a:pt x="1219" y="315"/>
                      <a:pt x="1197" y="320"/>
                      <a:pt x="1170" y="320"/>
                    </a:cubicBezTo>
                    <a:close/>
                    <a:moveTo>
                      <a:pt x="735" y="314"/>
                    </a:moveTo>
                    <a:cubicBezTo>
                      <a:pt x="738" y="310"/>
                      <a:pt x="746" y="312"/>
                      <a:pt x="752" y="313"/>
                    </a:cubicBezTo>
                    <a:cubicBezTo>
                      <a:pt x="749" y="316"/>
                      <a:pt x="739" y="316"/>
                      <a:pt x="735" y="314"/>
                    </a:cubicBezTo>
                    <a:close/>
                    <a:moveTo>
                      <a:pt x="1139" y="313"/>
                    </a:moveTo>
                    <a:cubicBezTo>
                      <a:pt x="1146" y="308"/>
                      <a:pt x="1164" y="311"/>
                      <a:pt x="1170" y="309"/>
                    </a:cubicBezTo>
                    <a:cubicBezTo>
                      <a:pt x="1159" y="312"/>
                      <a:pt x="1150" y="313"/>
                      <a:pt x="1139" y="313"/>
                    </a:cubicBezTo>
                    <a:close/>
                    <a:moveTo>
                      <a:pt x="882" y="314"/>
                    </a:moveTo>
                    <a:cubicBezTo>
                      <a:pt x="881" y="312"/>
                      <a:pt x="877" y="311"/>
                      <a:pt x="875" y="312"/>
                    </a:cubicBezTo>
                    <a:cubicBezTo>
                      <a:pt x="877" y="309"/>
                      <a:pt x="884" y="309"/>
                      <a:pt x="887" y="310"/>
                    </a:cubicBezTo>
                    <a:cubicBezTo>
                      <a:pt x="887" y="315"/>
                      <a:pt x="883" y="310"/>
                      <a:pt x="882" y="314"/>
                    </a:cubicBezTo>
                    <a:close/>
                    <a:moveTo>
                      <a:pt x="1249" y="309"/>
                    </a:moveTo>
                    <a:cubicBezTo>
                      <a:pt x="1251" y="305"/>
                      <a:pt x="1257" y="309"/>
                      <a:pt x="1264" y="308"/>
                    </a:cubicBezTo>
                    <a:cubicBezTo>
                      <a:pt x="1261" y="313"/>
                      <a:pt x="1253" y="309"/>
                      <a:pt x="1249" y="309"/>
                    </a:cubicBezTo>
                    <a:close/>
                    <a:moveTo>
                      <a:pt x="1172" y="310"/>
                    </a:moveTo>
                    <a:cubicBezTo>
                      <a:pt x="1172" y="309"/>
                      <a:pt x="1173" y="310"/>
                      <a:pt x="1174" y="309"/>
                    </a:cubicBezTo>
                    <a:cubicBezTo>
                      <a:pt x="1175" y="309"/>
                      <a:pt x="1174" y="308"/>
                      <a:pt x="1174" y="308"/>
                    </a:cubicBezTo>
                    <a:cubicBezTo>
                      <a:pt x="1174" y="307"/>
                      <a:pt x="1181" y="306"/>
                      <a:pt x="1179" y="309"/>
                    </a:cubicBezTo>
                    <a:cubicBezTo>
                      <a:pt x="1178" y="311"/>
                      <a:pt x="1175" y="310"/>
                      <a:pt x="1172" y="310"/>
                    </a:cubicBezTo>
                    <a:close/>
                    <a:moveTo>
                      <a:pt x="684" y="305"/>
                    </a:moveTo>
                    <a:cubicBezTo>
                      <a:pt x="683" y="307"/>
                      <a:pt x="678" y="305"/>
                      <a:pt x="675" y="305"/>
                    </a:cubicBezTo>
                    <a:cubicBezTo>
                      <a:pt x="677" y="303"/>
                      <a:pt x="681" y="304"/>
                      <a:pt x="684" y="305"/>
                    </a:cubicBezTo>
                    <a:close/>
                    <a:moveTo>
                      <a:pt x="1037" y="298"/>
                    </a:moveTo>
                    <a:cubicBezTo>
                      <a:pt x="1040" y="293"/>
                      <a:pt x="1049" y="296"/>
                      <a:pt x="1058" y="296"/>
                    </a:cubicBezTo>
                    <a:cubicBezTo>
                      <a:pt x="1053" y="299"/>
                      <a:pt x="1044" y="297"/>
                      <a:pt x="1037" y="298"/>
                    </a:cubicBezTo>
                    <a:close/>
                    <a:moveTo>
                      <a:pt x="824" y="288"/>
                    </a:moveTo>
                    <a:cubicBezTo>
                      <a:pt x="851" y="287"/>
                      <a:pt x="889" y="286"/>
                      <a:pt x="912" y="286"/>
                    </a:cubicBezTo>
                    <a:cubicBezTo>
                      <a:pt x="915" y="281"/>
                      <a:pt x="959" y="283"/>
                      <a:pt x="974" y="282"/>
                    </a:cubicBezTo>
                    <a:cubicBezTo>
                      <a:pt x="966" y="283"/>
                      <a:pt x="957" y="288"/>
                      <a:pt x="951" y="285"/>
                    </a:cubicBezTo>
                    <a:cubicBezTo>
                      <a:pt x="951" y="286"/>
                      <a:pt x="953" y="286"/>
                      <a:pt x="952" y="288"/>
                    </a:cubicBezTo>
                    <a:cubicBezTo>
                      <a:pt x="923" y="290"/>
                      <a:pt x="903" y="290"/>
                      <a:pt x="878" y="293"/>
                    </a:cubicBezTo>
                    <a:cubicBezTo>
                      <a:pt x="858" y="288"/>
                      <a:pt x="836" y="300"/>
                      <a:pt x="824" y="288"/>
                    </a:cubicBezTo>
                    <a:close/>
                    <a:moveTo>
                      <a:pt x="982" y="288"/>
                    </a:moveTo>
                    <a:cubicBezTo>
                      <a:pt x="985" y="284"/>
                      <a:pt x="1004" y="284"/>
                      <a:pt x="1010" y="282"/>
                    </a:cubicBezTo>
                    <a:cubicBezTo>
                      <a:pt x="1008" y="292"/>
                      <a:pt x="993" y="286"/>
                      <a:pt x="982" y="288"/>
                    </a:cubicBezTo>
                    <a:close/>
                    <a:moveTo>
                      <a:pt x="967" y="288"/>
                    </a:moveTo>
                    <a:cubicBezTo>
                      <a:pt x="970" y="285"/>
                      <a:pt x="976" y="286"/>
                      <a:pt x="980" y="286"/>
                    </a:cubicBezTo>
                    <a:cubicBezTo>
                      <a:pt x="975" y="289"/>
                      <a:pt x="971" y="287"/>
                      <a:pt x="967" y="288"/>
                    </a:cubicBezTo>
                    <a:close/>
                    <a:moveTo>
                      <a:pt x="543" y="283"/>
                    </a:moveTo>
                    <a:cubicBezTo>
                      <a:pt x="546" y="283"/>
                      <a:pt x="546" y="285"/>
                      <a:pt x="548" y="284"/>
                    </a:cubicBezTo>
                    <a:cubicBezTo>
                      <a:pt x="548" y="287"/>
                      <a:pt x="541" y="288"/>
                      <a:pt x="543" y="283"/>
                    </a:cubicBezTo>
                    <a:close/>
                    <a:moveTo>
                      <a:pt x="991" y="282"/>
                    </a:moveTo>
                    <a:cubicBezTo>
                      <a:pt x="993" y="279"/>
                      <a:pt x="997" y="277"/>
                      <a:pt x="1005" y="277"/>
                    </a:cubicBezTo>
                    <a:cubicBezTo>
                      <a:pt x="972" y="272"/>
                      <a:pt x="1019" y="274"/>
                      <a:pt x="1034" y="274"/>
                    </a:cubicBezTo>
                    <a:cubicBezTo>
                      <a:pt x="1019" y="276"/>
                      <a:pt x="1007" y="281"/>
                      <a:pt x="991" y="282"/>
                    </a:cubicBezTo>
                    <a:close/>
                    <a:moveTo>
                      <a:pt x="847" y="281"/>
                    </a:moveTo>
                    <a:cubicBezTo>
                      <a:pt x="847" y="280"/>
                      <a:pt x="849" y="277"/>
                      <a:pt x="846" y="278"/>
                    </a:cubicBezTo>
                    <a:cubicBezTo>
                      <a:pt x="852" y="275"/>
                      <a:pt x="856" y="277"/>
                      <a:pt x="866" y="278"/>
                    </a:cubicBezTo>
                    <a:cubicBezTo>
                      <a:pt x="860" y="280"/>
                      <a:pt x="853" y="282"/>
                      <a:pt x="847" y="281"/>
                    </a:cubicBezTo>
                    <a:close/>
                    <a:moveTo>
                      <a:pt x="747" y="280"/>
                    </a:moveTo>
                    <a:cubicBezTo>
                      <a:pt x="737" y="281"/>
                      <a:pt x="722" y="281"/>
                      <a:pt x="711" y="281"/>
                    </a:cubicBezTo>
                    <a:cubicBezTo>
                      <a:pt x="695" y="280"/>
                      <a:pt x="683" y="282"/>
                      <a:pt x="702" y="278"/>
                    </a:cubicBezTo>
                    <a:cubicBezTo>
                      <a:pt x="718" y="282"/>
                      <a:pt x="730" y="276"/>
                      <a:pt x="747" y="280"/>
                    </a:cubicBezTo>
                    <a:close/>
                    <a:moveTo>
                      <a:pt x="1036" y="274"/>
                    </a:moveTo>
                    <a:cubicBezTo>
                      <a:pt x="1088" y="270"/>
                      <a:pt x="1144" y="271"/>
                      <a:pt x="1198" y="268"/>
                    </a:cubicBezTo>
                    <a:cubicBezTo>
                      <a:pt x="1199" y="271"/>
                      <a:pt x="1191" y="269"/>
                      <a:pt x="1194" y="271"/>
                    </a:cubicBezTo>
                    <a:cubicBezTo>
                      <a:pt x="1140" y="271"/>
                      <a:pt x="1090" y="275"/>
                      <a:pt x="1036" y="274"/>
                    </a:cubicBezTo>
                    <a:close/>
                    <a:moveTo>
                      <a:pt x="1796" y="265"/>
                    </a:moveTo>
                    <a:cubicBezTo>
                      <a:pt x="1801" y="259"/>
                      <a:pt x="1812" y="260"/>
                      <a:pt x="1816" y="253"/>
                    </a:cubicBezTo>
                    <a:cubicBezTo>
                      <a:pt x="1816" y="254"/>
                      <a:pt x="1817" y="254"/>
                      <a:pt x="1818" y="255"/>
                    </a:cubicBezTo>
                    <a:cubicBezTo>
                      <a:pt x="1813" y="257"/>
                      <a:pt x="1820" y="256"/>
                      <a:pt x="1821" y="257"/>
                    </a:cubicBezTo>
                    <a:cubicBezTo>
                      <a:pt x="1821" y="259"/>
                      <a:pt x="1820" y="259"/>
                      <a:pt x="1820" y="260"/>
                    </a:cubicBezTo>
                    <a:cubicBezTo>
                      <a:pt x="1815" y="256"/>
                      <a:pt x="1808" y="268"/>
                      <a:pt x="1796" y="265"/>
                    </a:cubicBezTo>
                    <a:close/>
                    <a:moveTo>
                      <a:pt x="849" y="264"/>
                    </a:moveTo>
                    <a:cubicBezTo>
                      <a:pt x="850" y="262"/>
                      <a:pt x="856" y="262"/>
                      <a:pt x="858" y="263"/>
                    </a:cubicBezTo>
                    <a:cubicBezTo>
                      <a:pt x="855" y="265"/>
                      <a:pt x="852" y="265"/>
                      <a:pt x="849" y="264"/>
                    </a:cubicBezTo>
                    <a:close/>
                    <a:moveTo>
                      <a:pt x="879" y="263"/>
                    </a:moveTo>
                    <a:cubicBezTo>
                      <a:pt x="897" y="259"/>
                      <a:pt x="920" y="262"/>
                      <a:pt x="939" y="259"/>
                    </a:cubicBezTo>
                    <a:cubicBezTo>
                      <a:pt x="920" y="265"/>
                      <a:pt x="901" y="264"/>
                      <a:pt x="879" y="263"/>
                    </a:cubicBezTo>
                    <a:close/>
                    <a:moveTo>
                      <a:pt x="993" y="260"/>
                    </a:moveTo>
                    <a:cubicBezTo>
                      <a:pt x="1009" y="256"/>
                      <a:pt x="1028" y="259"/>
                      <a:pt x="1043" y="257"/>
                    </a:cubicBezTo>
                    <a:cubicBezTo>
                      <a:pt x="1031" y="262"/>
                      <a:pt x="1011" y="260"/>
                      <a:pt x="993" y="260"/>
                    </a:cubicBezTo>
                    <a:close/>
                    <a:moveTo>
                      <a:pt x="698" y="258"/>
                    </a:moveTo>
                    <a:cubicBezTo>
                      <a:pt x="695" y="257"/>
                      <a:pt x="708" y="257"/>
                      <a:pt x="701" y="256"/>
                    </a:cubicBezTo>
                    <a:cubicBezTo>
                      <a:pt x="705" y="252"/>
                      <a:pt x="707" y="255"/>
                      <a:pt x="711" y="257"/>
                    </a:cubicBezTo>
                    <a:cubicBezTo>
                      <a:pt x="708" y="258"/>
                      <a:pt x="703" y="259"/>
                      <a:pt x="698" y="258"/>
                    </a:cubicBezTo>
                    <a:close/>
                    <a:moveTo>
                      <a:pt x="685" y="256"/>
                    </a:moveTo>
                    <a:cubicBezTo>
                      <a:pt x="683" y="262"/>
                      <a:pt x="677" y="256"/>
                      <a:pt x="673" y="257"/>
                    </a:cubicBezTo>
                    <a:cubicBezTo>
                      <a:pt x="674" y="253"/>
                      <a:pt x="679" y="254"/>
                      <a:pt x="681" y="257"/>
                    </a:cubicBezTo>
                    <a:cubicBezTo>
                      <a:pt x="684" y="256"/>
                      <a:pt x="680" y="255"/>
                      <a:pt x="682" y="254"/>
                    </a:cubicBezTo>
                    <a:cubicBezTo>
                      <a:pt x="685" y="255"/>
                      <a:pt x="691" y="252"/>
                      <a:pt x="692" y="257"/>
                    </a:cubicBezTo>
                    <a:cubicBezTo>
                      <a:pt x="690" y="259"/>
                      <a:pt x="686" y="257"/>
                      <a:pt x="685" y="256"/>
                    </a:cubicBezTo>
                    <a:close/>
                    <a:moveTo>
                      <a:pt x="600" y="257"/>
                    </a:moveTo>
                    <a:cubicBezTo>
                      <a:pt x="599" y="254"/>
                      <a:pt x="604" y="256"/>
                      <a:pt x="606" y="256"/>
                    </a:cubicBezTo>
                    <a:cubicBezTo>
                      <a:pt x="605" y="259"/>
                      <a:pt x="603" y="256"/>
                      <a:pt x="600" y="257"/>
                    </a:cubicBezTo>
                    <a:close/>
                    <a:moveTo>
                      <a:pt x="590" y="257"/>
                    </a:moveTo>
                    <a:cubicBezTo>
                      <a:pt x="587" y="258"/>
                      <a:pt x="584" y="257"/>
                      <a:pt x="581" y="257"/>
                    </a:cubicBezTo>
                    <a:cubicBezTo>
                      <a:pt x="582" y="255"/>
                      <a:pt x="589" y="255"/>
                      <a:pt x="590" y="257"/>
                    </a:cubicBezTo>
                    <a:close/>
                    <a:moveTo>
                      <a:pt x="1102" y="251"/>
                    </a:moveTo>
                    <a:cubicBezTo>
                      <a:pt x="1103" y="247"/>
                      <a:pt x="1105" y="250"/>
                      <a:pt x="1108" y="250"/>
                    </a:cubicBezTo>
                    <a:cubicBezTo>
                      <a:pt x="1106" y="252"/>
                      <a:pt x="1104" y="251"/>
                      <a:pt x="1102" y="251"/>
                    </a:cubicBezTo>
                    <a:close/>
                    <a:moveTo>
                      <a:pt x="865" y="246"/>
                    </a:moveTo>
                    <a:cubicBezTo>
                      <a:pt x="865" y="245"/>
                      <a:pt x="869" y="244"/>
                      <a:pt x="869" y="246"/>
                    </a:cubicBezTo>
                    <a:cubicBezTo>
                      <a:pt x="857" y="253"/>
                      <a:pt x="842" y="248"/>
                      <a:pt x="831" y="250"/>
                    </a:cubicBezTo>
                    <a:cubicBezTo>
                      <a:pt x="836" y="242"/>
                      <a:pt x="849" y="248"/>
                      <a:pt x="856" y="246"/>
                    </a:cubicBezTo>
                    <a:cubicBezTo>
                      <a:pt x="850" y="240"/>
                      <a:pt x="833" y="249"/>
                      <a:pt x="828" y="242"/>
                    </a:cubicBezTo>
                    <a:cubicBezTo>
                      <a:pt x="843" y="242"/>
                      <a:pt x="856" y="242"/>
                      <a:pt x="872" y="242"/>
                    </a:cubicBezTo>
                    <a:cubicBezTo>
                      <a:pt x="870" y="244"/>
                      <a:pt x="865" y="243"/>
                      <a:pt x="865" y="246"/>
                    </a:cubicBezTo>
                    <a:close/>
                    <a:moveTo>
                      <a:pt x="404" y="238"/>
                    </a:moveTo>
                    <a:cubicBezTo>
                      <a:pt x="401" y="238"/>
                      <a:pt x="402" y="233"/>
                      <a:pt x="406" y="234"/>
                    </a:cubicBezTo>
                    <a:cubicBezTo>
                      <a:pt x="407" y="238"/>
                      <a:pt x="403" y="235"/>
                      <a:pt x="404" y="238"/>
                    </a:cubicBezTo>
                    <a:close/>
                    <a:moveTo>
                      <a:pt x="407" y="233"/>
                    </a:moveTo>
                    <a:cubicBezTo>
                      <a:pt x="410" y="233"/>
                      <a:pt x="410" y="234"/>
                      <a:pt x="412" y="234"/>
                    </a:cubicBezTo>
                    <a:cubicBezTo>
                      <a:pt x="412" y="237"/>
                      <a:pt x="406" y="237"/>
                      <a:pt x="407" y="233"/>
                    </a:cubicBezTo>
                    <a:close/>
                    <a:moveTo>
                      <a:pt x="433" y="234"/>
                    </a:moveTo>
                    <a:cubicBezTo>
                      <a:pt x="435" y="232"/>
                      <a:pt x="442" y="230"/>
                      <a:pt x="446" y="233"/>
                    </a:cubicBezTo>
                    <a:cubicBezTo>
                      <a:pt x="442" y="236"/>
                      <a:pt x="438" y="233"/>
                      <a:pt x="433" y="234"/>
                    </a:cubicBezTo>
                    <a:close/>
                    <a:moveTo>
                      <a:pt x="646" y="218"/>
                    </a:moveTo>
                    <a:cubicBezTo>
                      <a:pt x="644" y="215"/>
                      <a:pt x="645" y="215"/>
                      <a:pt x="644" y="210"/>
                    </a:cubicBezTo>
                    <a:cubicBezTo>
                      <a:pt x="646" y="211"/>
                      <a:pt x="648" y="210"/>
                      <a:pt x="648" y="208"/>
                    </a:cubicBezTo>
                    <a:cubicBezTo>
                      <a:pt x="669" y="209"/>
                      <a:pt x="683" y="209"/>
                      <a:pt x="700" y="211"/>
                    </a:cubicBezTo>
                    <a:cubicBezTo>
                      <a:pt x="698" y="217"/>
                      <a:pt x="686" y="216"/>
                      <a:pt x="684" y="213"/>
                    </a:cubicBezTo>
                    <a:cubicBezTo>
                      <a:pt x="681" y="217"/>
                      <a:pt x="677" y="215"/>
                      <a:pt x="672" y="215"/>
                    </a:cubicBezTo>
                    <a:cubicBezTo>
                      <a:pt x="674" y="217"/>
                      <a:pt x="673" y="217"/>
                      <a:pt x="675" y="220"/>
                    </a:cubicBezTo>
                    <a:cubicBezTo>
                      <a:pt x="666" y="221"/>
                      <a:pt x="652" y="221"/>
                      <a:pt x="642" y="221"/>
                    </a:cubicBezTo>
                    <a:cubicBezTo>
                      <a:pt x="642" y="220"/>
                      <a:pt x="646" y="218"/>
                      <a:pt x="642" y="218"/>
                    </a:cubicBezTo>
                    <a:cubicBezTo>
                      <a:pt x="643" y="215"/>
                      <a:pt x="644" y="219"/>
                      <a:pt x="646" y="218"/>
                    </a:cubicBezTo>
                    <a:close/>
                    <a:moveTo>
                      <a:pt x="891" y="212"/>
                    </a:moveTo>
                    <a:cubicBezTo>
                      <a:pt x="890" y="213"/>
                      <a:pt x="890" y="212"/>
                      <a:pt x="890" y="211"/>
                    </a:cubicBezTo>
                    <a:cubicBezTo>
                      <a:pt x="884" y="206"/>
                      <a:pt x="872" y="209"/>
                      <a:pt x="865" y="209"/>
                    </a:cubicBezTo>
                    <a:cubicBezTo>
                      <a:pt x="876" y="205"/>
                      <a:pt x="891" y="207"/>
                      <a:pt x="903" y="208"/>
                    </a:cubicBezTo>
                    <a:cubicBezTo>
                      <a:pt x="901" y="215"/>
                      <a:pt x="892" y="205"/>
                      <a:pt x="891" y="212"/>
                    </a:cubicBezTo>
                    <a:close/>
                    <a:moveTo>
                      <a:pt x="514" y="202"/>
                    </a:moveTo>
                    <a:cubicBezTo>
                      <a:pt x="518" y="197"/>
                      <a:pt x="523" y="200"/>
                      <a:pt x="529" y="200"/>
                    </a:cubicBezTo>
                    <a:cubicBezTo>
                      <a:pt x="525" y="203"/>
                      <a:pt x="521" y="201"/>
                      <a:pt x="514" y="202"/>
                    </a:cubicBezTo>
                    <a:close/>
                    <a:moveTo>
                      <a:pt x="964" y="200"/>
                    </a:moveTo>
                    <a:cubicBezTo>
                      <a:pt x="963" y="201"/>
                      <a:pt x="955" y="202"/>
                      <a:pt x="956" y="199"/>
                    </a:cubicBezTo>
                    <a:cubicBezTo>
                      <a:pt x="959" y="199"/>
                      <a:pt x="962" y="198"/>
                      <a:pt x="964" y="200"/>
                    </a:cubicBezTo>
                    <a:close/>
                    <a:moveTo>
                      <a:pt x="375" y="187"/>
                    </a:moveTo>
                    <a:cubicBezTo>
                      <a:pt x="373" y="183"/>
                      <a:pt x="380" y="188"/>
                      <a:pt x="379" y="184"/>
                    </a:cubicBezTo>
                    <a:cubicBezTo>
                      <a:pt x="386" y="186"/>
                      <a:pt x="382" y="187"/>
                      <a:pt x="375" y="187"/>
                    </a:cubicBezTo>
                    <a:close/>
                    <a:moveTo>
                      <a:pt x="315" y="171"/>
                    </a:moveTo>
                    <a:cubicBezTo>
                      <a:pt x="316" y="176"/>
                      <a:pt x="320" y="168"/>
                      <a:pt x="320" y="174"/>
                    </a:cubicBezTo>
                    <a:cubicBezTo>
                      <a:pt x="316" y="173"/>
                      <a:pt x="309" y="176"/>
                      <a:pt x="309" y="172"/>
                    </a:cubicBezTo>
                    <a:cubicBezTo>
                      <a:pt x="307" y="175"/>
                      <a:pt x="305" y="175"/>
                      <a:pt x="301" y="174"/>
                    </a:cubicBezTo>
                    <a:cubicBezTo>
                      <a:pt x="302" y="173"/>
                      <a:pt x="302" y="172"/>
                      <a:pt x="303" y="170"/>
                    </a:cubicBezTo>
                    <a:cubicBezTo>
                      <a:pt x="308" y="172"/>
                      <a:pt x="312" y="170"/>
                      <a:pt x="319" y="169"/>
                    </a:cubicBezTo>
                    <a:cubicBezTo>
                      <a:pt x="319" y="171"/>
                      <a:pt x="317" y="171"/>
                      <a:pt x="315" y="171"/>
                    </a:cubicBezTo>
                    <a:close/>
                    <a:moveTo>
                      <a:pt x="420" y="170"/>
                    </a:moveTo>
                    <a:cubicBezTo>
                      <a:pt x="424" y="163"/>
                      <a:pt x="435" y="167"/>
                      <a:pt x="442" y="166"/>
                    </a:cubicBezTo>
                    <a:cubicBezTo>
                      <a:pt x="467" y="164"/>
                      <a:pt x="496" y="162"/>
                      <a:pt x="523" y="163"/>
                    </a:cubicBezTo>
                    <a:cubicBezTo>
                      <a:pt x="496" y="167"/>
                      <a:pt x="455" y="168"/>
                      <a:pt x="420" y="170"/>
                    </a:cubicBezTo>
                    <a:close/>
                    <a:moveTo>
                      <a:pt x="862" y="165"/>
                    </a:moveTo>
                    <a:cubicBezTo>
                      <a:pt x="864" y="161"/>
                      <a:pt x="869" y="165"/>
                      <a:pt x="871" y="166"/>
                    </a:cubicBezTo>
                    <a:cubicBezTo>
                      <a:pt x="869" y="172"/>
                      <a:pt x="863" y="170"/>
                      <a:pt x="862" y="165"/>
                    </a:cubicBezTo>
                    <a:close/>
                    <a:moveTo>
                      <a:pt x="473" y="109"/>
                    </a:moveTo>
                    <a:cubicBezTo>
                      <a:pt x="477" y="110"/>
                      <a:pt x="479" y="107"/>
                      <a:pt x="484" y="109"/>
                    </a:cubicBezTo>
                    <a:cubicBezTo>
                      <a:pt x="487" y="106"/>
                      <a:pt x="479" y="104"/>
                      <a:pt x="482" y="101"/>
                    </a:cubicBezTo>
                    <a:cubicBezTo>
                      <a:pt x="476" y="102"/>
                      <a:pt x="473" y="103"/>
                      <a:pt x="466" y="102"/>
                    </a:cubicBezTo>
                    <a:cubicBezTo>
                      <a:pt x="502" y="97"/>
                      <a:pt x="551" y="98"/>
                      <a:pt x="587" y="102"/>
                    </a:cubicBezTo>
                    <a:cubicBezTo>
                      <a:pt x="581" y="102"/>
                      <a:pt x="577" y="100"/>
                      <a:pt x="574" y="104"/>
                    </a:cubicBezTo>
                    <a:cubicBezTo>
                      <a:pt x="557" y="101"/>
                      <a:pt x="532" y="105"/>
                      <a:pt x="515" y="104"/>
                    </a:cubicBezTo>
                    <a:cubicBezTo>
                      <a:pt x="515" y="105"/>
                      <a:pt x="515" y="107"/>
                      <a:pt x="514" y="107"/>
                    </a:cubicBezTo>
                    <a:cubicBezTo>
                      <a:pt x="523" y="110"/>
                      <a:pt x="536" y="109"/>
                      <a:pt x="547" y="111"/>
                    </a:cubicBezTo>
                    <a:cubicBezTo>
                      <a:pt x="550" y="102"/>
                      <a:pt x="566" y="112"/>
                      <a:pt x="574" y="105"/>
                    </a:cubicBezTo>
                    <a:cubicBezTo>
                      <a:pt x="571" y="108"/>
                      <a:pt x="575" y="108"/>
                      <a:pt x="576" y="109"/>
                    </a:cubicBezTo>
                    <a:cubicBezTo>
                      <a:pt x="549" y="118"/>
                      <a:pt x="504" y="109"/>
                      <a:pt x="463" y="119"/>
                    </a:cubicBezTo>
                    <a:cubicBezTo>
                      <a:pt x="467" y="123"/>
                      <a:pt x="474" y="118"/>
                      <a:pt x="480" y="119"/>
                    </a:cubicBezTo>
                    <a:cubicBezTo>
                      <a:pt x="469" y="125"/>
                      <a:pt x="453" y="122"/>
                      <a:pt x="437" y="124"/>
                    </a:cubicBezTo>
                    <a:cubicBezTo>
                      <a:pt x="440" y="120"/>
                      <a:pt x="446" y="123"/>
                      <a:pt x="452" y="121"/>
                    </a:cubicBezTo>
                    <a:cubicBezTo>
                      <a:pt x="449" y="118"/>
                      <a:pt x="446" y="118"/>
                      <a:pt x="441" y="119"/>
                    </a:cubicBezTo>
                    <a:cubicBezTo>
                      <a:pt x="449" y="112"/>
                      <a:pt x="461" y="117"/>
                      <a:pt x="471" y="114"/>
                    </a:cubicBezTo>
                    <a:cubicBezTo>
                      <a:pt x="471" y="112"/>
                      <a:pt x="468" y="114"/>
                      <a:pt x="466" y="113"/>
                    </a:cubicBezTo>
                    <a:cubicBezTo>
                      <a:pt x="464" y="112"/>
                      <a:pt x="471" y="113"/>
                      <a:pt x="472" y="112"/>
                    </a:cubicBezTo>
                    <a:cubicBezTo>
                      <a:pt x="472" y="108"/>
                      <a:pt x="472" y="104"/>
                      <a:pt x="475" y="107"/>
                    </a:cubicBezTo>
                    <a:cubicBezTo>
                      <a:pt x="475" y="108"/>
                      <a:pt x="474" y="109"/>
                      <a:pt x="473" y="109"/>
                    </a:cubicBezTo>
                    <a:close/>
                    <a:moveTo>
                      <a:pt x="589" y="101"/>
                    </a:moveTo>
                    <a:cubicBezTo>
                      <a:pt x="589" y="99"/>
                      <a:pt x="594" y="101"/>
                      <a:pt x="595" y="100"/>
                    </a:cubicBezTo>
                    <a:cubicBezTo>
                      <a:pt x="594" y="103"/>
                      <a:pt x="591" y="102"/>
                      <a:pt x="589" y="101"/>
                    </a:cubicBezTo>
                    <a:close/>
                    <a:moveTo>
                      <a:pt x="1119" y="96"/>
                    </a:moveTo>
                    <a:cubicBezTo>
                      <a:pt x="1124" y="94"/>
                      <a:pt x="1133" y="96"/>
                      <a:pt x="1140" y="97"/>
                    </a:cubicBezTo>
                    <a:cubicBezTo>
                      <a:pt x="1137" y="98"/>
                      <a:pt x="1120" y="103"/>
                      <a:pt x="1119" y="96"/>
                    </a:cubicBezTo>
                    <a:close/>
                    <a:moveTo>
                      <a:pt x="471" y="96"/>
                    </a:moveTo>
                    <a:cubicBezTo>
                      <a:pt x="477" y="95"/>
                      <a:pt x="488" y="92"/>
                      <a:pt x="489" y="95"/>
                    </a:cubicBezTo>
                    <a:cubicBezTo>
                      <a:pt x="491" y="90"/>
                      <a:pt x="502" y="90"/>
                      <a:pt x="504" y="90"/>
                    </a:cubicBezTo>
                    <a:cubicBezTo>
                      <a:pt x="500" y="96"/>
                      <a:pt x="505" y="91"/>
                      <a:pt x="507" y="95"/>
                    </a:cubicBezTo>
                    <a:cubicBezTo>
                      <a:pt x="495" y="98"/>
                      <a:pt x="482" y="98"/>
                      <a:pt x="471" y="96"/>
                    </a:cubicBezTo>
                    <a:close/>
                    <a:moveTo>
                      <a:pt x="995" y="80"/>
                    </a:moveTo>
                    <a:cubicBezTo>
                      <a:pt x="998" y="74"/>
                      <a:pt x="1029" y="77"/>
                      <a:pt x="1012" y="79"/>
                    </a:cubicBezTo>
                    <a:cubicBezTo>
                      <a:pt x="1008" y="79"/>
                      <a:pt x="1001" y="78"/>
                      <a:pt x="995" y="80"/>
                    </a:cubicBezTo>
                    <a:close/>
                    <a:moveTo>
                      <a:pt x="1009" y="73"/>
                    </a:moveTo>
                    <a:cubicBezTo>
                      <a:pt x="1020" y="72"/>
                      <a:pt x="1032" y="68"/>
                      <a:pt x="1042" y="71"/>
                    </a:cubicBezTo>
                    <a:cubicBezTo>
                      <a:pt x="1032" y="76"/>
                      <a:pt x="1019" y="73"/>
                      <a:pt x="1009" y="73"/>
                    </a:cubicBezTo>
                    <a:close/>
                    <a:moveTo>
                      <a:pt x="1056" y="56"/>
                    </a:moveTo>
                    <a:cubicBezTo>
                      <a:pt x="1058" y="54"/>
                      <a:pt x="1070" y="53"/>
                      <a:pt x="1069" y="55"/>
                    </a:cubicBezTo>
                    <a:cubicBezTo>
                      <a:pt x="1066" y="57"/>
                      <a:pt x="1060" y="55"/>
                      <a:pt x="1056" y="56"/>
                    </a:cubicBezTo>
                    <a:close/>
                    <a:moveTo>
                      <a:pt x="754" y="44"/>
                    </a:moveTo>
                    <a:cubicBezTo>
                      <a:pt x="755" y="44"/>
                      <a:pt x="755" y="43"/>
                      <a:pt x="755" y="41"/>
                    </a:cubicBezTo>
                    <a:cubicBezTo>
                      <a:pt x="761" y="42"/>
                      <a:pt x="767" y="41"/>
                      <a:pt x="771" y="42"/>
                    </a:cubicBezTo>
                    <a:cubicBezTo>
                      <a:pt x="772" y="45"/>
                      <a:pt x="768" y="43"/>
                      <a:pt x="767" y="45"/>
                    </a:cubicBezTo>
                    <a:cubicBezTo>
                      <a:pt x="771" y="48"/>
                      <a:pt x="776" y="45"/>
                      <a:pt x="780" y="47"/>
                    </a:cubicBezTo>
                    <a:cubicBezTo>
                      <a:pt x="776" y="52"/>
                      <a:pt x="770" y="48"/>
                      <a:pt x="766" y="52"/>
                    </a:cubicBezTo>
                    <a:cubicBezTo>
                      <a:pt x="766" y="51"/>
                      <a:pt x="764" y="51"/>
                      <a:pt x="764" y="50"/>
                    </a:cubicBezTo>
                    <a:cubicBezTo>
                      <a:pt x="761" y="52"/>
                      <a:pt x="762" y="52"/>
                      <a:pt x="758" y="53"/>
                    </a:cubicBezTo>
                    <a:cubicBezTo>
                      <a:pt x="762" y="50"/>
                      <a:pt x="757" y="51"/>
                      <a:pt x="752" y="50"/>
                    </a:cubicBezTo>
                    <a:cubicBezTo>
                      <a:pt x="753" y="51"/>
                      <a:pt x="754" y="52"/>
                      <a:pt x="755" y="52"/>
                    </a:cubicBezTo>
                    <a:cubicBezTo>
                      <a:pt x="755" y="54"/>
                      <a:pt x="750" y="52"/>
                      <a:pt x="748" y="53"/>
                    </a:cubicBezTo>
                    <a:cubicBezTo>
                      <a:pt x="750" y="51"/>
                      <a:pt x="752" y="50"/>
                      <a:pt x="754" y="46"/>
                    </a:cubicBezTo>
                    <a:cubicBezTo>
                      <a:pt x="758" y="46"/>
                      <a:pt x="758" y="48"/>
                      <a:pt x="761" y="46"/>
                    </a:cubicBezTo>
                    <a:cubicBezTo>
                      <a:pt x="756" y="45"/>
                      <a:pt x="760" y="43"/>
                      <a:pt x="754" y="44"/>
                    </a:cubicBezTo>
                    <a:close/>
                    <a:moveTo>
                      <a:pt x="984" y="48"/>
                    </a:moveTo>
                    <a:cubicBezTo>
                      <a:pt x="986" y="44"/>
                      <a:pt x="995" y="47"/>
                      <a:pt x="996" y="47"/>
                    </a:cubicBezTo>
                    <a:cubicBezTo>
                      <a:pt x="995" y="50"/>
                      <a:pt x="989" y="47"/>
                      <a:pt x="984" y="48"/>
                    </a:cubicBezTo>
                    <a:close/>
                    <a:moveTo>
                      <a:pt x="884" y="48"/>
                    </a:moveTo>
                    <a:cubicBezTo>
                      <a:pt x="888" y="43"/>
                      <a:pt x="902" y="44"/>
                      <a:pt x="909" y="46"/>
                    </a:cubicBezTo>
                    <a:cubicBezTo>
                      <a:pt x="904" y="50"/>
                      <a:pt x="891" y="50"/>
                      <a:pt x="884" y="48"/>
                    </a:cubicBezTo>
                    <a:close/>
                    <a:moveTo>
                      <a:pt x="1069" y="48"/>
                    </a:moveTo>
                    <a:cubicBezTo>
                      <a:pt x="1069" y="43"/>
                      <a:pt x="1081" y="43"/>
                      <a:pt x="1082" y="47"/>
                    </a:cubicBezTo>
                    <a:cubicBezTo>
                      <a:pt x="1078" y="48"/>
                      <a:pt x="1075" y="48"/>
                      <a:pt x="1069" y="48"/>
                    </a:cubicBezTo>
                    <a:close/>
                    <a:moveTo>
                      <a:pt x="1133" y="46"/>
                    </a:moveTo>
                    <a:cubicBezTo>
                      <a:pt x="1133" y="42"/>
                      <a:pt x="1144" y="43"/>
                      <a:pt x="1147" y="44"/>
                    </a:cubicBezTo>
                    <a:cubicBezTo>
                      <a:pt x="1144" y="47"/>
                      <a:pt x="1138" y="46"/>
                      <a:pt x="1133" y="46"/>
                    </a:cubicBezTo>
                    <a:close/>
                    <a:moveTo>
                      <a:pt x="1169" y="44"/>
                    </a:moveTo>
                    <a:cubicBezTo>
                      <a:pt x="1175" y="41"/>
                      <a:pt x="1186" y="39"/>
                      <a:pt x="1194" y="41"/>
                    </a:cubicBezTo>
                    <a:cubicBezTo>
                      <a:pt x="1188" y="45"/>
                      <a:pt x="1175" y="44"/>
                      <a:pt x="1169" y="44"/>
                    </a:cubicBezTo>
                    <a:close/>
                    <a:moveTo>
                      <a:pt x="821" y="43"/>
                    </a:moveTo>
                    <a:cubicBezTo>
                      <a:pt x="820" y="46"/>
                      <a:pt x="816" y="44"/>
                      <a:pt x="814" y="44"/>
                    </a:cubicBezTo>
                    <a:cubicBezTo>
                      <a:pt x="814" y="43"/>
                      <a:pt x="816" y="44"/>
                      <a:pt x="817" y="43"/>
                    </a:cubicBezTo>
                    <a:cubicBezTo>
                      <a:pt x="817" y="42"/>
                      <a:pt x="816" y="43"/>
                      <a:pt x="815" y="42"/>
                    </a:cubicBezTo>
                    <a:cubicBezTo>
                      <a:pt x="814" y="40"/>
                      <a:pt x="819" y="43"/>
                      <a:pt x="819" y="41"/>
                    </a:cubicBezTo>
                    <a:cubicBezTo>
                      <a:pt x="820" y="41"/>
                      <a:pt x="819" y="43"/>
                      <a:pt x="821" y="43"/>
                    </a:cubicBezTo>
                    <a:close/>
                    <a:moveTo>
                      <a:pt x="780" y="43"/>
                    </a:moveTo>
                    <a:cubicBezTo>
                      <a:pt x="777" y="43"/>
                      <a:pt x="773" y="44"/>
                      <a:pt x="772" y="42"/>
                    </a:cubicBezTo>
                    <a:cubicBezTo>
                      <a:pt x="773" y="41"/>
                      <a:pt x="780" y="40"/>
                      <a:pt x="780" y="43"/>
                    </a:cubicBezTo>
                    <a:close/>
                    <a:moveTo>
                      <a:pt x="1274" y="41"/>
                    </a:moveTo>
                    <a:cubicBezTo>
                      <a:pt x="1275" y="40"/>
                      <a:pt x="1275" y="38"/>
                      <a:pt x="1275" y="37"/>
                    </a:cubicBezTo>
                    <a:cubicBezTo>
                      <a:pt x="1281" y="40"/>
                      <a:pt x="1286" y="34"/>
                      <a:pt x="1291" y="38"/>
                    </a:cubicBezTo>
                    <a:cubicBezTo>
                      <a:pt x="1284" y="42"/>
                      <a:pt x="1282" y="39"/>
                      <a:pt x="1274" y="41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t="-4000" b="-4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2" name="Freeform 179"/>
              <p:cNvSpPr/>
              <p:nvPr/>
            </p:nvSpPr>
            <p:spPr bwMode="auto">
              <a:xfrm>
                <a:off x="829" y="3805"/>
                <a:ext cx="31" cy="12"/>
              </a:xfrm>
              <a:custGeom>
                <a:avLst/>
                <a:gdLst>
                  <a:gd name="T0" fmla="*/ 13 w 13"/>
                  <a:gd name="T1" fmla="*/ 1 h 5"/>
                  <a:gd name="T2" fmla="*/ 0 w 13"/>
                  <a:gd name="T3" fmla="*/ 4 h 5"/>
                  <a:gd name="T4" fmla="*/ 13 w 1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1"/>
                    </a:moveTo>
                    <a:cubicBezTo>
                      <a:pt x="12" y="5"/>
                      <a:pt x="3" y="1"/>
                      <a:pt x="0" y="4"/>
                    </a:cubicBezTo>
                    <a:cubicBezTo>
                      <a:pt x="4" y="0"/>
                      <a:pt x="9" y="2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3" name="Freeform 180"/>
              <p:cNvSpPr/>
              <p:nvPr/>
            </p:nvSpPr>
            <p:spPr bwMode="auto">
              <a:xfrm>
                <a:off x="983" y="3800"/>
                <a:ext cx="42" cy="14"/>
              </a:xfrm>
              <a:custGeom>
                <a:avLst/>
                <a:gdLst>
                  <a:gd name="T0" fmla="*/ 0 w 18"/>
                  <a:gd name="T1" fmla="*/ 1 h 6"/>
                  <a:gd name="T2" fmla="*/ 17 w 18"/>
                  <a:gd name="T3" fmla="*/ 0 h 6"/>
                  <a:gd name="T4" fmla="*/ 0 w 1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1"/>
                    </a:moveTo>
                    <a:cubicBezTo>
                      <a:pt x="3" y="1"/>
                      <a:pt x="12" y="2"/>
                      <a:pt x="17" y="0"/>
                    </a:cubicBezTo>
                    <a:cubicBezTo>
                      <a:pt x="18" y="3"/>
                      <a:pt x="0" y="6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4" name="Freeform 181"/>
              <p:cNvSpPr/>
              <p:nvPr/>
            </p:nvSpPr>
            <p:spPr bwMode="auto">
              <a:xfrm>
                <a:off x="1009" y="3772"/>
                <a:ext cx="21" cy="9"/>
              </a:xfrm>
              <a:custGeom>
                <a:avLst/>
                <a:gdLst>
                  <a:gd name="T0" fmla="*/ 0 w 9"/>
                  <a:gd name="T1" fmla="*/ 1 h 4"/>
                  <a:gd name="T2" fmla="*/ 9 w 9"/>
                  <a:gd name="T3" fmla="*/ 1 h 4"/>
                  <a:gd name="T4" fmla="*/ 0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cubicBezTo>
                      <a:pt x="4" y="2"/>
                      <a:pt x="5" y="0"/>
                      <a:pt x="9" y="1"/>
                    </a:cubicBezTo>
                    <a:cubicBezTo>
                      <a:pt x="7" y="2"/>
                      <a:pt x="1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5" name="Freeform 182"/>
              <p:cNvSpPr/>
              <p:nvPr/>
            </p:nvSpPr>
            <p:spPr bwMode="auto">
              <a:xfrm>
                <a:off x="1607" y="3755"/>
                <a:ext cx="43" cy="14"/>
              </a:xfrm>
              <a:custGeom>
                <a:avLst/>
                <a:gdLst>
                  <a:gd name="T0" fmla="*/ 0 w 18"/>
                  <a:gd name="T1" fmla="*/ 4 h 6"/>
                  <a:gd name="T2" fmla="*/ 18 w 18"/>
                  <a:gd name="T3" fmla="*/ 6 h 6"/>
                  <a:gd name="T4" fmla="*/ 0 w 1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4"/>
                    </a:moveTo>
                    <a:cubicBezTo>
                      <a:pt x="5" y="0"/>
                      <a:pt x="18" y="0"/>
                      <a:pt x="18" y="6"/>
                    </a:cubicBezTo>
                    <a:cubicBezTo>
                      <a:pt x="12" y="4"/>
                      <a:pt x="7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6" name="Freeform 183"/>
              <p:cNvSpPr/>
              <p:nvPr/>
            </p:nvSpPr>
            <p:spPr bwMode="auto">
              <a:xfrm>
                <a:off x="1025" y="3743"/>
                <a:ext cx="22" cy="7"/>
              </a:xfrm>
              <a:custGeom>
                <a:avLst/>
                <a:gdLst>
                  <a:gd name="T0" fmla="*/ 0 w 9"/>
                  <a:gd name="T1" fmla="*/ 3 h 3"/>
                  <a:gd name="T2" fmla="*/ 5 w 9"/>
                  <a:gd name="T3" fmla="*/ 0 h 3"/>
                  <a:gd name="T4" fmla="*/ 0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1" y="0"/>
                      <a:pt x="4" y="1"/>
                      <a:pt x="5" y="0"/>
                    </a:cubicBezTo>
                    <a:cubicBezTo>
                      <a:pt x="9" y="3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7" name="Freeform 184"/>
              <p:cNvSpPr/>
              <p:nvPr/>
            </p:nvSpPr>
            <p:spPr bwMode="auto">
              <a:xfrm>
                <a:off x="1394" y="3695"/>
                <a:ext cx="237" cy="36"/>
              </a:xfrm>
              <a:custGeom>
                <a:avLst/>
                <a:gdLst>
                  <a:gd name="T0" fmla="*/ 66 w 100"/>
                  <a:gd name="T1" fmla="*/ 4 h 15"/>
                  <a:gd name="T2" fmla="*/ 100 w 100"/>
                  <a:gd name="T3" fmla="*/ 7 h 15"/>
                  <a:gd name="T4" fmla="*/ 91 w 100"/>
                  <a:gd name="T5" fmla="*/ 8 h 15"/>
                  <a:gd name="T6" fmla="*/ 96 w 100"/>
                  <a:gd name="T7" fmla="*/ 11 h 15"/>
                  <a:gd name="T8" fmla="*/ 0 w 100"/>
                  <a:gd name="T9" fmla="*/ 12 h 15"/>
                  <a:gd name="T10" fmla="*/ 66 w 100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5">
                    <a:moveTo>
                      <a:pt x="66" y="4"/>
                    </a:moveTo>
                    <a:cubicBezTo>
                      <a:pt x="71" y="15"/>
                      <a:pt x="94" y="0"/>
                      <a:pt x="100" y="7"/>
                    </a:cubicBezTo>
                    <a:cubicBezTo>
                      <a:pt x="99" y="10"/>
                      <a:pt x="95" y="4"/>
                      <a:pt x="91" y="8"/>
                    </a:cubicBezTo>
                    <a:cubicBezTo>
                      <a:pt x="91" y="11"/>
                      <a:pt x="97" y="8"/>
                      <a:pt x="96" y="11"/>
                    </a:cubicBezTo>
                    <a:cubicBezTo>
                      <a:pt x="72" y="13"/>
                      <a:pt x="24" y="14"/>
                      <a:pt x="0" y="12"/>
                    </a:cubicBezTo>
                    <a:cubicBezTo>
                      <a:pt x="19" y="12"/>
                      <a:pt x="43" y="7"/>
                      <a:pt x="6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8" name="Freeform 185"/>
              <p:cNvSpPr/>
              <p:nvPr/>
            </p:nvSpPr>
            <p:spPr bwMode="auto">
              <a:xfrm>
                <a:off x="1470" y="3664"/>
                <a:ext cx="52" cy="15"/>
              </a:xfrm>
              <a:custGeom>
                <a:avLst/>
                <a:gdLst>
                  <a:gd name="T0" fmla="*/ 18 w 22"/>
                  <a:gd name="T1" fmla="*/ 1 h 6"/>
                  <a:gd name="T2" fmla="*/ 21 w 22"/>
                  <a:gd name="T3" fmla="*/ 1 h 6"/>
                  <a:gd name="T4" fmla="*/ 21 w 22"/>
                  <a:gd name="T5" fmla="*/ 6 h 6"/>
                  <a:gd name="T6" fmla="*/ 16 w 22"/>
                  <a:gd name="T7" fmla="*/ 3 h 6"/>
                  <a:gd name="T8" fmla="*/ 15 w 22"/>
                  <a:gd name="T9" fmla="*/ 6 h 6"/>
                  <a:gd name="T10" fmla="*/ 0 w 22"/>
                  <a:gd name="T11" fmla="*/ 6 h 6"/>
                  <a:gd name="T12" fmla="*/ 18 w 22"/>
                  <a:gd name="T13" fmla="*/ 0 h 6"/>
                  <a:gd name="T14" fmla="*/ 18 w 22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6">
                    <a:moveTo>
                      <a:pt x="18" y="1"/>
                    </a:moveTo>
                    <a:cubicBezTo>
                      <a:pt x="18" y="3"/>
                      <a:pt x="21" y="3"/>
                      <a:pt x="21" y="1"/>
                    </a:cubicBezTo>
                    <a:cubicBezTo>
                      <a:pt x="22" y="1"/>
                      <a:pt x="22" y="6"/>
                      <a:pt x="21" y="6"/>
                    </a:cubicBezTo>
                    <a:cubicBezTo>
                      <a:pt x="18" y="6"/>
                      <a:pt x="21" y="3"/>
                      <a:pt x="16" y="3"/>
                    </a:cubicBezTo>
                    <a:cubicBezTo>
                      <a:pt x="15" y="3"/>
                      <a:pt x="15" y="5"/>
                      <a:pt x="15" y="6"/>
                    </a:cubicBezTo>
                    <a:cubicBezTo>
                      <a:pt x="11" y="6"/>
                      <a:pt x="6" y="5"/>
                      <a:pt x="0" y="6"/>
                    </a:cubicBezTo>
                    <a:cubicBezTo>
                      <a:pt x="5" y="1"/>
                      <a:pt x="14" y="6"/>
                      <a:pt x="18" y="0"/>
                    </a:cubicBezTo>
                    <a:cubicBezTo>
                      <a:pt x="19" y="1"/>
                      <a:pt x="19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499" name="Freeform 186"/>
              <p:cNvSpPr/>
              <p:nvPr/>
            </p:nvSpPr>
            <p:spPr bwMode="auto">
              <a:xfrm>
                <a:off x="1896" y="3641"/>
                <a:ext cx="163" cy="35"/>
              </a:xfrm>
              <a:custGeom>
                <a:avLst/>
                <a:gdLst>
                  <a:gd name="T0" fmla="*/ 30 w 69"/>
                  <a:gd name="T1" fmla="*/ 7 h 15"/>
                  <a:gd name="T2" fmla="*/ 25 w 69"/>
                  <a:gd name="T3" fmla="*/ 8 h 15"/>
                  <a:gd name="T4" fmla="*/ 50 w 69"/>
                  <a:gd name="T5" fmla="*/ 8 h 15"/>
                  <a:gd name="T6" fmla="*/ 46 w 69"/>
                  <a:gd name="T7" fmla="*/ 6 h 15"/>
                  <a:gd name="T8" fmla="*/ 69 w 69"/>
                  <a:gd name="T9" fmla="*/ 9 h 15"/>
                  <a:gd name="T10" fmla="*/ 0 w 69"/>
                  <a:gd name="T11" fmla="*/ 10 h 15"/>
                  <a:gd name="T12" fmla="*/ 30 w 69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">
                    <a:moveTo>
                      <a:pt x="30" y="7"/>
                    </a:moveTo>
                    <a:cubicBezTo>
                      <a:pt x="30" y="9"/>
                      <a:pt x="27" y="9"/>
                      <a:pt x="25" y="8"/>
                    </a:cubicBezTo>
                    <a:cubicBezTo>
                      <a:pt x="30" y="11"/>
                      <a:pt x="45" y="7"/>
                      <a:pt x="50" y="8"/>
                    </a:cubicBezTo>
                    <a:cubicBezTo>
                      <a:pt x="50" y="5"/>
                      <a:pt x="48" y="5"/>
                      <a:pt x="46" y="6"/>
                    </a:cubicBezTo>
                    <a:cubicBezTo>
                      <a:pt x="52" y="4"/>
                      <a:pt x="67" y="0"/>
                      <a:pt x="69" y="9"/>
                    </a:cubicBezTo>
                    <a:cubicBezTo>
                      <a:pt x="45" y="11"/>
                      <a:pt x="19" y="15"/>
                      <a:pt x="0" y="10"/>
                    </a:cubicBezTo>
                    <a:cubicBezTo>
                      <a:pt x="7" y="9"/>
                      <a:pt x="19" y="5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0" name="Freeform 187"/>
              <p:cNvSpPr/>
              <p:nvPr/>
            </p:nvSpPr>
            <p:spPr bwMode="auto">
              <a:xfrm>
                <a:off x="1818" y="3655"/>
                <a:ext cx="71" cy="19"/>
              </a:xfrm>
              <a:custGeom>
                <a:avLst/>
                <a:gdLst>
                  <a:gd name="T0" fmla="*/ 30 w 30"/>
                  <a:gd name="T1" fmla="*/ 2 h 8"/>
                  <a:gd name="T2" fmla="*/ 0 w 30"/>
                  <a:gd name="T3" fmla="*/ 6 h 8"/>
                  <a:gd name="T4" fmla="*/ 17 w 30"/>
                  <a:gd name="T5" fmla="*/ 4 h 8"/>
                  <a:gd name="T6" fmla="*/ 15 w 30"/>
                  <a:gd name="T7" fmla="*/ 2 h 8"/>
                  <a:gd name="T8" fmla="*/ 30 w 3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">
                    <a:moveTo>
                      <a:pt x="30" y="2"/>
                    </a:moveTo>
                    <a:cubicBezTo>
                      <a:pt x="24" y="7"/>
                      <a:pt x="8" y="8"/>
                      <a:pt x="0" y="6"/>
                    </a:cubicBezTo>
                    <a:cubicBezTo>
                      <a:pt x="5" y="3"/>
                      <a:pt x="11" y="6"/>
                      <a:pt x="17" y="4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7" y="0"/>
                      <a:pt x="25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1" name="Freeform 188"/>
              <p:cNvSpPr/>
              <p:nvPr/>
            </p:nvSpPr>
            <p:spPr bwMode="auto">
              <a:xfrm>
                <a:off x="1139" y="3650"/>
                <a:ext cx="24" cy="12"/>
              </a:xfrm>
              <a:custGeom>
                <a:avLst/>
                <a:gdLst>
                  <a:gd name="T0" fmla="*/ 0 w 10"/>
                  <a:gd name="T1" fmla="*/ 4 h 5"/>
                  <a:gd name="T2" fmla="*/ 9 w 10"/>
                  <a:gd name="T3" fmla="*/ 3 h 5"/>
                  <a:gd name="T4" fmla="*/ 0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0" y="0"/>
                      <a:pt x="9" y="4"/>
                      <a:pt x="9" y="3"/>
                    </a:cubicBezTo>
                    <a:cubicBezTo>
                      <a:pt x="10" y="5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2" name="Freeform 189"/>
              <p:cNvSpPr/>
              <p:nvPr/>
            </p:nvSpPr>
            <p:spPr bwMode="auto">
              <a:xfrm>
                <a:off x="1167" y="3624"/>
                <a:ext cx="31" cy="10"/>
              </a:xfrm>
              <a:custGeom>
                <a:avLst/>
                <a:gdLst>
                  <a:gd name="T0" fmla="*/ 1 w 13"/>
                  <a:gd name="T1" fmla="*/ 4 h 4"/>
                  <a:gd name="T2" fmla="*/ 12 w 13"/>
                  <a:gd name="T3" fmla="*/ 1 h 4"/>
                  <a:gd name="T4" fmla="*/ 1 w 1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" y="4"/>
                    </a:moveTo>
                    <a:cubicBezTo>
                      <a:pt x="0" y="0"/>
                      <a:pt x="9" y="4"/>
                      <a:pt x="12" y="1"/>
                    </a:cubicBezTo>
                    <a:cubicBezTo>
                      <a:pt x="13" y="4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3" name="Freeform 190"/>
              <p:cNvSpPr/>
              <p:nvPr/>
            </p:nvSpPr>
            <p:spPr bwMode="auto">
              <a:xfrm>
                <a:off x="1118" y="3624"/>
                <a:ext cx="45" cy="14"/>
              </a:xfrm>
              <a:custGeom>
                <a:avLst/>
                <a:gdLst>
                  <a:gd name="T0" fmla="*/ 9 w 19"/>
                  <a:gd name="T1" fmla="*/ 1 h 6"/>
                  <a:gd name="T2" fmla="*/ 19 w 19"/>
                  <a:gd name="T3" fmla="*/ 2 h 6"/>
                  <a:gd name="T4" fmla="*/ 0 w 19"/>
                  <a:gd name="T5" fmla="*/ 4 h 6"/>
                  <a:gd name="T6" fmla="*/ 10 w 19"/>
                  <a:gd name="T7" fmla="*/ 0 h 6"/>
                  <a:gd name="T8" fmla="*/ 9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9" y="1"/>
                    </a:moveTo>
                    <a:cubicBezTo>
                      <a:pt x="13" y="3"/>
                      <a:pt x="15" y="2"/>
                      <a:pt x="19" y="2"/>
                    </a:cubicBezTo>
                    <a:cubicBezTo>
                      <a:pt x="15" y="6"/>
                      <a:pt x="8" y="3"/>
                      <a:pt x="0" y="4"/>
                    </a:cubicBezTo>
                    <a:cubicBezTo>
                      <a:pt x="2" y="0"/>
                      <a:pt x="8" y="5"/>
                      <a:pt x="10" y="0"/>
                    </a:cubicBezTo>
                    <a:cubicBezTo>
                      <a:pt x="12" y="1"/>
                      <a:pt x="10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4" name="Freeform 191"/>
              <p:cNvSpPr/>
              <p:nvPr/>
            </p:nvSpPr>
            <p:spPr bwMode="auto">
              <a:xfrm>
                <a:off x="718" y="3614"/>
                <a:ext cx="26" cy="8"/>
              </a:xfrm>
              <a:custGeom>
                <a:avLst/>
                <a:gdLst>
                  <a:gd name="T0" fmla="*/ 2 w 11"/>
                  <a:gd name="T1" fmla="*/ 3 h 3"/>
                  <a:gd name="T2" fmla="*/ 10 w 11"/>
                  <a:gd name="T3" fmla="*/ 0 h 3"/>
                  <a:gd name="T4" fmla="*/ 2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2" y="3"/>
                    </a:moveTo>
                    <a:cubicBezTo>
                      <a:pt x="0" y="2"/>
                      <a:pt x="9" y="2"/>
                      <a:pt x="10" y="0"/>
                    </a:cubicBezTo>
                    <a:cubicBezTo>
                      <a:pt x="11" y="2"/>
                      <a:pt x="5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5" name="Freeform 192"/>
              <p:cNvSpPr/>
              <p:nvPr/>
            </p:nvSpPr>
            <p:spPr bwMode="auto">
              <a:xfrm>
                <a:off x="583" y="3519"/>
                <a:ext cx="558" cy="55"/>
              </a:xfrm>
              <a:custGeom>
                <a:avLst/>
                <a:gdLst>
                  <a:gd name="T0" fmla="*/ 162 w 236"/>
                  <a:gd name="T1" fmla="*/ 10 h 23"/>
                  <a:gd name="T2" fmla="*/ 160 w 236"/>
                  <a:gd name="T3" fmla="*/ 14 h 23"/>
                  <a:gd name="T4" fmla="*/ 0 w 236"/>
                  <a:gd name="T5" fmla="*/ 23 h 23"/>
                  <a:gd name="T6" fmla="*/ 112 w 236"/>
                  <a:gd name="T7" fmla="*/ 12 h 23"/>
                  <a:gd name="T8" fmla="*/ 109 w 236"/>
                  <a:gd name="T9" fmla="*/ 11 h 23"/>
                  <a:gd name="T10" fmla="*/ 102 w 236"/>
                  <a:gd name="T11" fmla="*/ 13 h 23"/>
                  <a:gd name="T12" fmla="*/ 86 w 236"/>
                  <a:gd name="T13" fmla="*/ 11 h 23"/>
                  <a:gd name="T14" fmla="*/ 111 w 236"/>
                  <a:gd name="T15" fmla="*/ 11 h 23"/>
                  <a:gd name="T16" fmla="*/ 113 w 236"/>
                  <a:gd name="T17" fmla="*/ 13 h 23"/>
                  <a:gd name="T18" fmla="*/ 137 w 236"/>
                  <a:gd name="T19" fmla="*/ 12 h 23"/>
                  <a:gd name="T20" fmla="*/ 131 w 236"/>
                  <a:gd name="T21" fmla="*/ 10 h 23"/>
                  <a:gd name="T22" fmla="*/ 196 w 236"/>
                  <a:gd name="T23" fmla="*/ 8 h 23"/>
                  <a:gd name="T24" fmla="*/ 184 w 236"/>
                  <a:gd name="T25" fmla="*/ 7 h 23"/>
                  <a:gd name="T26" fmla="*/ 217 w 236"/>
                  <a:gd name="T27" fmla="*/ 4 h 23"/>
                  <a:gd name="T28" fmla="*/ 236 w 236"/>
                  <a:gd name="T29" fmla="*/ 7 h 23"/>
                  <a:gd name="T30" fmla="*/ 199 w 236"/>
                  <a:gd name="T31" fmla="*/ 13 h 23"/>
                  <a:gd name="T32" fmla="*/ 195 w 236"/>
                  <a:gd name="T33" fmla="*/ 10 h 23"/>
                  <a:gd name="T34" fmla="*/ 182 w 236"/>
                  <a:gd name="T35" fmla="*/ 11 h 23"/>
                  <a:gd name="T36" fmla="*/ 162 w 236"/>
                  <a:gd name="T37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23">
                    <a:moveTo>
                      <a:pt x="162" y="10"/>
                    </a:moveTo>
                    <a:cubicBezTo>
                      <a:pt x="159" y="10"/>
                      <a:pt x="162" y="12"/>
                      <a:pt x="160" y="14"/>
                    </a:cubicBezTo>
                    <a:cubicBezTo>
                      <a:pt x="114" y="13"/>
                      <a:pt x="53" y="22"/>
                      <a:pt x="0" y="23"/>
                    </a:cubicBezTo>
                    <a:cubicBezTo>
                      <a:pt x="32" y="17"/>
                      <a:pt x="81" y="19"/>
                      <a:pt x="112" y="12"/>
                    </a:cubicBezTo>
                    <a:cubicBezTo>
                      <a:pt x="112" y="9"/>
                      <a:pt x="109" y="15"/>
                      <a:pt x="109" y="11"/>
                    </a:cubicBezTo>
                    <a:cubicBezTo>
                      <a:pt x="105" y="11"/>
                      <a:pt x="105" y="13"/>
                      <a:pt x="102" y="13"/>
                    </a:cubicBezTo>
                    <a:cubicBezTo>
                      <a:pt x="96" y="12"/>
                      <a:pt x="64" y="13"/>
                      <a:pt x="86" y="11"/>
                    </a:cubicBezTo>
                    <a:cubicBezTo>
                      <a:pt x="92" y="10"/>
                      <a:pt x="101" y="11"/>
                      <a:pt x="111" y="11"/>
                    </a:cubicBezTo>
                    <a:cubicBezTo>
                      <a:pt x="113" y="10"/>
                      <a:pt x="113" y="12"/>
                      <a:pt x="113" y="13"/>
                    </a:cubicBezTo>
                    <a:cubicBezTo>
                      <a:pt x="125" y="14"/>
                      <a:pt x="128" y="12"/>
                      <a:pt x="137" y="12"/>
                    </a:cubicBezTo>
                    <a:cubicBezTo>
                      <a:pt x="137" y="7"/>
                      <a:pt x="133" y="11"/>
                      <a:pt x="131" y="10"/>
                    </a:cubicBezTo>
                    <a:cubicBezTo>
                      <a:pt x="151" y="4"/>
                      <a:pt x="173" y="11"/>
                      <a:pt x="196" y="8"/>
                    </a:cubicBezTo>
                    <a:cubicBezTo>
                      <a:pt x="194" y="5"/>
                      <a:pt x="187" y="6"/>
                      <a:pt x="184" y="7"/>
                    </a:cubicBezTo>
                    <a:cubicBezTo>
                      <a:pt x="190" y="0"/>
                      <a:pt x="212" y="14"/>
                      <a:pt x="217" y="4"/>
                    </a:cubicBezTo>
                    <a:cubicBezTo>
                      <a:pt x="225" y="6"/>
                      <a:pt x="229" y="5"/>
                      <a:pt x="236" y="7"/>
                    </a:cubicBezTo>
                    <a:cubicBezTo>
                      <a:pt x="224" y="11"/>
                      <a:pt x="207" y="5"/>
                      <a:pt x="199" y="13"/>
                    </a:cubicBezTo>
                    <a:cubicBezTo>
                      <a:pt x="200" y="8"/>
                      <a:pt x="197" y="11"/>
                      <a:pt x="195" y="10"/>
                    </a:cubicBezTo>
                    <a:cubicBezTo>
                      <a:pt x="192" y="15"/>
                      <a:pt x="188" y="10"/>
                      <a:pt x="182" y="11"/>
                    </a:cubicBezTo>
                    <a:cubicBezTo>
                      <a:pt x="185" y="13"/>
                      <a:pt x="163" y="17"/>
                      <a:pt x="16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6" name="Freeform 193"/>
              <p:cNvSpPr/>
              <p:nvPr/>
            </p:nvSpPr>
            <p:spPr bwMode="auto">
              <a:xfrm>
                <a:off x="843" y="3564"/>
                <a:ext cx="22" cy="10"/>
              </a:xfrm>
              <a:custGeom>
                <a:avLst/>
                <a:gdLst>
                  <a:gd name="T0" fmla="*/ 0 w 9"/>
                  <a:gd name="T1" fmla="*/ 3 h 4"/>
                  <a:gd name="T2" fmla="*/ 7 w 9"/>
                  <a:gd name="T3" fmla="*/ 0 h 4"/>
                  <a:gd name="T4" fmla="*/ 0 w 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3"/>
                    </a:moveTo>
                    <a:cubicBezTo>
                      <a:pt x="1" y="1"/>
                      <a:pt x="5" y="2"/>
                      <a:pt x="7" y="0"/>
                    </a:cubicBezTo>
                    <a:cubicBezTo>
                      <a:pt x="9" y="2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7" name="Freeform 194"/>
              <p:cNvSpPr/>
              <p:nvPr/>
            </p:nvSpPr>
            <p:spPr bwMode="auto">
              <a:xfrm>
                <a:off x="1312" y="3555"/>
                <a:ext cx="21" cy="12"/>
              </a:xfrm>
              <a:custGeom>
                <a:avLst/>
                <a:gdLst>
                  <a:gd name="T0" fmla="*/ 3 w 9"/>
                  <a:gd name="T1" fmla="*/ 5 h 5"/>
                  <a:gd name="T2" fmla="*/ 2 w 9"/>
                  <a:gd name="T3" fmla="*/ 0 h 5"/>
                  <a:gd name="T4" fmla="*/ 7 w 9"/>
                  <a:gd name="T5" fmla="*/ 0 h 5"/>
                  <a:gd name="T6" fmla="*/ 3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cubicBezTo>
                      <a:pt x="0" y="4"/>
                      <a:pt x="0" y="2"/>
                      <a:pt x="2" y="0"/>
                    </a:cubicBezTo>
                    <a:cubicBezTo>
                      <a:pt x="4" y="0"/>
                      <a:pt x="5" y="2"/>
                      <a:pt x="7" y="0"/>
                    </a:cubicBezTo>
                    <a:cubicBezTo>
                      <a:pt x="9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8" name="Freeform 195"/>
              <p:cNvSpPr/>
              <p:nvPr/>
            </p:nvSpPr>
            <p:spPr bwMode="auto">
              <a:xfrm>
                <a:off x="1167" y="3543"/>
                <a:ext cx="41" cy="7"/>
              </a:xfrm>
              <a:custGeom>
                <a:avLst/>
                <a:gdLst>
                  <a:gd name="T0" fmla="*/ 1 w 17"/>
                  <a:gd name="T1" fmla="*/ 3 h 3"/>
                  <a:gd name="T2" fmla="*/ 1 w 17"/>
                  <a:gd name="T3" fmla="*/ 1 h 3"/>
                  <a:gd name="T4" fmla="*/ 1 w 1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0" y="3"/>
                      <a:pt x="2" y="2"/>
                      <a:pt x="1" y="1"/>
                    </a:cubicBezTo>
                    <a:cubicBezTo>
                      <a:pt x="17" y="1"/>
                      <a:pt x="1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09" name="Freeform 196"/>
              <p:cNvSpPr/>
              <p:nvPr/>
            </p:nvSpPr>
            <p:spPr bwMode="auto">
              <a:xfrm>
                <a:off x="1103" y="3538"/>
                <a:ext cx="24" cy="15"/>
              </a:xfrm>
              <a:custGeom>
                <a:avLst/>
                <a:gdLst>
                  <a:gd name="T0" fmla="*/ 0 w 10"/>
                  <a:gd name="T1" fmla="*/ 3 h 6"/>
                  <a:gd name="T2" fmla="*/ 10 w 10"/>
                  <a:gd name="T3" fmla="*/ 3 h 6"/>
                  <a:gd name="T4" fmla="*/ 0 w 10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cubicBezTo>
                      <a:pt x="2" y="0"/>
                      <a:pt x="8" y="5"/>
                      <a:pt x="10" y="3"/>
                    </a:cubicBezTo>
                    <a:cubicBezTo>
                      <a:pt x="10" y="6"/>
                      <a:pt x="4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10" name="Freeform 197"/>
              <p:cNvSpPr/>
              <p:nvPr/>
            </p:nvSpPr>
            <p:spPr bwMode="auto">
              <a:xfrm>
                <a:off x="794" y="3500"/>
                <a:ext cx="14" cy="12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2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5"/>
                      <a:pt x="2" y="2"/>
                      <a:pt x="0" y="2"/>
                    </a:cubicBezTo>
                    <a:cubicBezTo>
                      <a:pt x="2" y="1"/>
                      <a:pt x="3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11" name="Freeform 198"/>
              <p:cNvSpPr/>
              <p:nvPr/>
            </p:nvSpPr>
            <p:spPr bwMode="auto">
              <a:xfrm>
                <a:off x="867" y="3486"/>
                <a:ext cx="26" cy="17"/>
              </a:xfrm>
              <a:custGeom>
                <a:avLst/>
                <a:gdLst>
                  <a:gd name="T0" fmla="*/ 1 w 11"/>
                  <a:gd name="T1" fmla="*/ 1 h 7"/>
                  <a:gd name="T2" fmla="*/ 9 w 11"/>
                  <a:gd name="T3" fmla="*/ 1 h 7"/>
                  <a:gd name="T4" fmla="*/ 1 w 11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" y="1"/>
                    </a:moveTo>
                    <a:cubicBezTo>
                      <a:pt x="4" y="0"/>
                      <a:pt x="7" y="4"/>
                      <a:pt x="9" y="1"/>
                    </a:cubicBezTo>
                    <a:cubicBezTo>
                      <a:pt x="11" y="3"/>
                      <a:pt x="0" y="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12" name="Freeform 199"/>
              <p:cNvSpPr/>
              <p:nvPr/>
            </p:nvSpPr>
            <p:spPr bwMode="auto">
              <a:xfrm>
                <a:off x="1023" y="3476"/>
                <a:ext cx="31" cy="10"/>
              </a:xfrm>
              <a:custGeom>
                <a:avLst/>
                <a:gdLst>
                  <a:gd name="T0" fmla="*/ 4 w 13"/>
                  <a:gd name="T1" fmla="*/ 0 h 4"/>
                  <a:gd name="T2" fmla="*/ 5 w 13"/>
                  <a:gd name="T3" fmla="*/ 2 h 4"/>
                  <a:gd name="T4" fmla="*/ 11 w 13"/>
                  <a:gd name="T5" fmla="*/ 1 h 4"/>
                  <a:gd name="T6" fmla="*/ 4 w 1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4" y="0"/>
                    </a:moveTo>
                    <a:cubicBezTo>
                      <a:pt x="5" y="0"/>
                      <a:pt x="5" y="1"/>
                      <a:pt x="5" y="2"/>
                    </a:cubicBezTo>
                    <a:cubicBezTo>
                      <a:pt x="8" y="2"/>
                      <a:pt x="8" y="0"/>
                      <a:pt x="11" y="1"/>
                    </a:cubicBezTo>
                    <a:cubicBezTo>
                      <a:pt x="13" y="2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13" name="Freeform 200"/>
              <p:cNvSpPr/>
              <p:nvPr/>
            </p:nvSpPr>
            <p:spPr bwMode="auto">
              <a:xfrm>
                <a:off x="1170" y="3476"/>
                <a:ext cx="19" cy="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1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7" y="2"/>
                      <a:pt x="2" y="2"/>
                      <a:pt x="0" y="1"/>
                    </a:cubicBezTo>
                    <a:cubicBezTo>
                      <a:pt x="1" y="0"/>
                      <a:pt x="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14" name="Freeform 201"/>
              <p:cNvSpPr/>
              <p:nvPr/>
            </p:nvSpPr>
            <p:spPr bwMode="auto">
              <a:xfrm>
                <a:off x="621" y="3436"/>
                <a:ext cx="21" cy="7"/>
              </a:xfrm>
              <a:custGeom>
                <a:avLst/>
                <a:gdLst>
                  <a:gd name="T0" fmla="*/ 0 w 9"/>
                  <a:gd name="T1" fmla="*/ 3 h 3"/>
                  <a:gd name="T2" fmla="*/ 9 w 9"/>
                  <a:gd name="T3" fmla="*/ 0 h 3"/>
                  <a:gd name="T4" fmla="*/ 0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3" y="1"/>
                      <a:pt x="6" y="1"/>
                      <a:pt x="9" y="0"/>
                    </a:cubicBezTo>
                    <a:cubicBezTo>
                      <a:pt x="7" y="3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15" name="Freeform 202"/>
              <p:cNvSpPr/>
              <p:nvPr/>
            </p:nvSpPr>
            <p:spPr bwMode="auto">
              <a:xfrm>
                <a:off x="853" y="3381"/>
                <a:ext cx="14" cy="14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3 h 6"/>
                  <a:gd name="T4" fmla="*/ 4 w 6"/>
                  <a:gd name="T5" fmla="*/ 0 h 6"/>
                  <a:gd name="T6" fmla="*/ 5 w 6"/>
                  <a:gd name="T7" fmla="*/ 4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1" y="3"/>
                      <a:pt x="4" y="3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6" y="1"/>
                      <a:pt x="5" y="3"/>
                      <a:pt x="5" y="4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16" name="Freeform 203"/>
              <p:cNvSpPr/>
              <p:nvPr/>
            </p:nvSpPr>
            <p:spPr bwMode="auto">
              <a:xfrm>
                <a:off x="4233" y="3367"/>
                <a:ext cx="60" cy="14"/>
              </a:xfrm>
              <a:custGeom>
                <a:avLst/>
                <a:gdLst>
                  <a:gd name="T0" fmla="*/ 0 w 25"/>
                  <a:gd name="T1" fmla="*/ 3 h 6"/>
                  <a:gd name="T2" fmla="*/ 25 w 25"/>
                  <a:gd name="T3" fmla="*/ 1 h 6"/>
                  <a:gd name="T4" fmla="*/ 22 w 25"/>
                  <a:gd name="T5" fmla="*/ 6 h 6"/>
                  <a:gd name="T6" fmla="*/ 0 w 25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0" y="3"/>
                    </a:moveTo>
                    <a:cubicBezTo>
                      <a:pt x="7" y="0"/>
                      <a:pt x="16" y="2"/>
                      <a:pt x="25" y="1"/>
                    </a:cubicBezTo>
                    <a:cubicBezTo>
                      <a:pt x="25" y="4"/>
                      <a:pt x="22" y="3"/>
                      <a:pt x="22" y="6"/>
                    </a:cubicBezTo>
                    <a:cubicBezTo>
                      <a:pt x="18" y="0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17" name="Freeform 204"/>
              <p:cNvSpPr/>
              <p:nvPr/>
            </p:nvSpPr>
            <p:spPr bwMode="auto">
              <a:xfrm>
                <a:off x="138" y="3364"/>
                <a:ext cx="14" cy="15"/>
              </a:xfrm>
              <a:custGeom>
                <a:avLst/>
                <a:gdLst>
                  <a:gd name="T0" fmla="*/ 3 w 6"/>
                  <a:gd name="T1" fmla="*/ 4 h 6"/>
                  <a:gd name="T2" fmla="*/ 5 w 6"/>
                  <a:gd name="T3" fmla="*/ 4 h 6"/>
                  <a:gd name="T4" fmla="*/ 0 w 6"/>
                  <a:gd name="T5" fmla="*/ 4 h 6"/>
                  <a:gd name="T6" fmla="*/ 6 w 6"/>
                  <a:gd name="T7" fmla="*/ 2 h 6"/>
                  <a:gd name="T8" fmla="*/ 3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4"/>
                    </a:moveTo>
                    <a:cubicBezTo>
                      <a:pt x="3" y="4"/>
                      <a:pt x="4" y="4"/>
                      <a:pt x="5" y="4"/>
                    </a:cubicBezTo>
                    <a:cubicBezTo>
                      <a:pt x="3" y="0"/>
                      <a:pt x="2" y="6"/>
                      <a:pt x="0" y="4"/>
                    </a:cubicBezTo>
                    <a:cubicBezTo>
                      <a:pt x="1" y="2"/>
                      <a:pt x="3" y="1"/>
                      <a:pt x="6" y="2"/>
                    </a:cubicBezTo>
                    <a:cubicBezTo>
                      <a:pt x="6" y="3"/>
                      <a:pt x="5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</p:grpSp>
        <p:sp>
          <p:nvSpPr>
            <p:cNvPr id="284" name="Freeform 206"/>
            <p:cNvSpPr/>
            <p:nvPr/>
          </p:nvSpPr>
          <p:spPr bwMode="auto">
            <a:xfrm>
              <a:off x="1222375" y="5322888"/>
              <a:ext cx="55563" cy="25400"/>
            </a:xfrm>
            <a:custGeom>
              <a:avLst/>
              <a:gdLst>
                <a:gd name="T0" fmla="*/ 5 w 15"/>
                <a:gd name="T1" fmla="*/ 7 h 7"/>
                <a:gd name="T2" fmla="*/ 8 w 15"/>
                <a:gd name="T3" fmla="*/ 6 h 7"/>
                <a:gd name="T4" fmla="*/ 1 w 15"/>
                <a:gd name="T5" fmla="*/ 3 h 7"/>
                <a:gd name="T6" fmla="*/ 12 w 15"/>
                <a:gd name="T7" fmla="*/ 3 h 7"/>
                <a:gd name="T8" fmla="*/ 10 w 15"/>
                <a:gd name="T9" fmla="*/ 5 h 7"/>
                <a:gd name="T10" fmla="*/ 5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5" y="7"/>
                  </a:moveTo>
                  <a:cubicBezTo>
                    <a:pt x="5" y="5"/>
                    <a:pt x="7" y="6"/>
                    <a:pt x="8" y="6"/>
                  </a:cubicBezTo>
                  <a:cubicBezTo>
                    <a:pt x="5" y="5"/>
                    <a:pt x="5" y="2"/>
                    <a:pt x="1" y="3"/>
                  </a:cubicBezTo>
                  <a:cubicBezTo>
                    <a:pt x="0" y="1"/>
                    <a:pt x="10" y="0"/>
                    <a:pt x="12" y="3"/>
                  </a:cubicBezTo>
                  <a:cubicBezTo>
                    <a:pt x="15" y="4"/>
                    <a:pt x="6" y="2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85" name="Freeform 207"/>
            <p:cNvSpPr/>
            <p:nvPr/>
          </p:nvSpPr>
          <p:spPr bwMode="auto">
            <a:xfrm>
              <a:off x="1101725" y="5334000"/>
              <a:ext cx="30163" cy="14288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1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2" y="1"/>
                    <a:pt x="4" y="0"/>
                    <a:pt x="8" y="1"/>
                  </a:cubicBezTo>
                  <a:cubicBezTo>
                    <a:pt x="7" y="3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86" name="Freeform 208"/>
            <p:cNvSpPr/>
            <p:nvPr/>
          </p:nvSpPr>
          <p:spPr bwMode="auto">
            <a:xfrm>
              <a:off x="1473200" y="5291138"/>
              <a:ext cx="98425" cy="42863"/>
            </a:xfrm>
            <a:custGeom>
              <a:avLst/>
              <a:gdLst>
                <a:gd name="T0" fmla="*/ 21 w 26"/>
                <a:gd name="T1" fmla="*/ 5 h 11"/>
                <a:gd name="T2" fmla="*/ 17 w 26"/>
                <a:gd name="T3" fmla="*/ 10 h 11"/>
                <a:gd name="T4" fmla="*/ 6 w 26"/>
                <a:gd name="T5" fmla="*/ 10 h 11"/>
                <a:gd name="T6" fmla="*/ 0 w 26"/>
                <a:gd name="T7" fmla="*/ 10 h 11"/>
                <a:gd name="T8" fmla="*/ 0 w 26"/>
                <a:gd name="T9" fmla="*/ 8 h 11"/>
                <a:gd name="T10" fmla="*/ 13 w 26"/>
                <a:gd name="T11" fmla="*/ 8 h 11"/>
                <a:gd name="T12" fmla="*/ 21 w 26"/>
                <a:gd name="T13" fmla="*/ 3 h 11"/>
                <a:gd name="T14" fmla="*/ 25 w 26"/>
                <a:gd name="T15" fmla="*/ 4 h 11"/>
                <a:gd name="T16" fmla="*/ 25 w 26"/>
                <a:gd name="T17" fmla="*/ 8 h 11"/>
                <a:gd name="T18" fmla="*/ 21 w 26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1" y="5"/>
                  </a:moveTo>
                  <a:cubicBezTo>
                    <a:pt x="17" y="5"/>
                    <a:pt x="16" y="7"/>
                    <a:pt x="17" y="10"/>
                  </a:cubicBezTo>
                  <a:cubicBezTo>
                    <a:pt x="15" y="8"/>
                    <a:pt x="11" y="11"/>
                    <a:pt x="6" y="10"/>
                  </a:cubicBezTo>
                  <a:cubicBezTo>
                    <a:pt x="10" y="6"/>
                    <a:pt x="3" y="10"/>
                    <a:pt x="0" y="10"/>
                  </a:cubicBezTo>
                  <a:cubicBezTo>
                    <a:pt x="0" y="9"/>
                    <a:pt x="2" y="8"/>
                    <a:pt x="0" y="8"/>
                  </a:cubicBezTo>
                  <a:cubicBezTo>
                    <a:pt x="1" y="5"/>
                    <a:pt x="14" y="6"/>
                    <a:pt x="13" y="8"/>
                  </a:cubicBezTo>
                  <a:cubicBezTo>
                    <a:pt x="15" y="7"/>
                    <a:pt x="21" y="3"/>
                    <a:pt x="21" y="3"/>
                  </a:cubicBezTo>
                  <a:cubicBezTo>
                    <a:pt x="22" y="0"/>
                    <a:pt x="22" y="5"/>
                    <a:pt x="25" y="4"/>
                  </a:cubicBezTo>
                  <a:cubicBezTo>
                    <a:pt x="26" y="6"/>
                    <a:pt x="22" y="8"/>
                    <a:pt x="25" y="8"/>
                  </a:cubicBezTo>
                  <a:cubicBezTo>
                    <a:pt x="24" y="10"/>
                    <a:pt x="19" y="6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87" name="Freeform 209"/>
            <p:cNvSpPr/>
            <p:nvPr/>
          </p:nvSpPr>
          <p:spPr bwMode="auto">
            <a:xfrm>
              <a:off x="490537" y="5307013"/>
              <a:ext cx="74613" cy="15875"/>
            </a:xfrm>
            <a:custGeom>
              <a:avLst/>
              <a:gdLst>
                <a:gd name="T0" fmla="*/ 20 w 20"/>
                <a:gd name="T1" fmla="*/ 2 h 4"/>
                <a:gd name="T2" fmla="*/ 0 w 20"/>
                <a:gd name="T3" fmla="*/ 3 h 4"/>
                <a:gd name="T4" fmla="*/ 20 w 2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20" y="2"/>
                  </a:moveTo>
                  <a:cubicBezTo>
                    <a:pt x="15" y="4"/>
                    <a:pt x="8" y="4"/>
                    <a:pt x="0" y="3"/>
                  </a:cubicBezTo>
                  <a:cubicBezTo>
                    <a:pt x="7" y="2"/>
                    <a:pt x="11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88" name="Freeform 210"/>
            <p:cNvSpPr/>
            <p:nvPr/>
          </p:nvSpPr>
          <p:spPr bwMode="auto">
            <a:xfrm>
              <a:off x="342900" y="5295900"/>
              <a:ext cx="147638" cy="26988"/>
            </a:xfrm>
            <a:custGeom>
              <a:avLst/>
              <a:gdLst>
                <a:gd name="T0" fmla="*/ 36 w 39"/>
                <a:gd name="T1" fmla="*/ 3 h 7"/>
                <a:gd name="T2" fmla="*/ 31 w 39"/>
                <a:gd name="T3" fmla="*/ 7 h 7"/>
                <a:gd name="T4" fmla="*/ 0 w 39"/>
                <a:gd name="T5" fmla="*/ 5 h 7"/>
                <a:gd name="T6" fmla="*/ 37 w 39"/>
                <a:gd name="T7" fmla="*/ 3 h 7"/>
                <a:gd name="T8" fmla="*/ 36 w 3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">
                  <a:moveTo>
                    <a:pt x="36" y="3"/>
                  </a:moveTo>
                  <a:cubicBezTo>
                    <a:pt x="32" y="2"/>
                    <a:pt x="32" y="5"/>
                    <a:pt x="31" y="7"/>
                  </a:cubicBezTo>
                  <a:cubicBezTo>
                    <a:pt x="20" y="4"/>
                    <a:pt x="10" y="3"/>
                    <a:pt x="0" y="5"/>
                  </a:cubicBezTo>
                  <a:cubicBezTo>
                    <a:pt x="12" y="0"/>
                    <a:pt x="22" y="1"/>
                    <a:pt x="37" y="3"/>
                  </a:cubicBezTo>
                  <a:cubicBezTo>
                    <a:pt x="39" y="4"/>
                    <a:pt x="36" y="5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89" name="Freeform 211"/>
            <p:cNvSpPr/>
            <p:nvPr/>
          </p:nvSpPr>
          <p:spPr bwMode="auto">
            <a:xfrm>
              <a:off x="1282700" y="5299075"/>
              <a:ext cx="52388" cy="19050"/>
            </a:xfrm>
            <a:custGeom>
              <a:avLst/>
              <a:gdLst>
                <a:gd name="T0" fmla="*/ 0 w 14"/>
                <a:gd name="T1" fmla="*/ 4 h 5"/>
                <a:gd name="T2" fmla="*/ 14 w 14"/>
                <a:gd name="T3" fmla="*/ 1 h 5"/>
                <a:gd name="T4" fmla="*/ 0 w 1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cubicBezTo>
                    <a:pt x="1" y="0"/>
                    <a:pt x="10" y="1"/>
                    <a:pt x="14" y="1"/>
                  </a:cubicBezTo>
                  <a:cubicBezTo>
                    <a:pt x="10" y="5"/>
                    <a:pt x="4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0" name="Freeform 212"/>
            <p:cNvSpPr/>
            <p:nvPr/>
          </p:nvSpPr>
          <p:spPr bwMode="auto">
            <a:xfrm>
              <a:off x="661987" y="5246688"/>
              <a:ext cx="222250" cy="22225"/>
            </a:xfrm>
            <a:custGeom>
              <a:avLst/>
              <a:gdLst>
                <a:gd name="T0" fmla="*/ 59 w 59"/>
                <a:gd name="T1" fmla="*/ 2 h 6"/>
                <a:gd name="T2" fmla="*/ 0 w 59"/>
                <a:gd name="T3" fmla="*/ 2 h 6"/>
                <a:gd name="T4" fmla="*/ 59 w 5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6">
                  <a:moveTo>
                    <a:pt x="59" y="2"/>
                  </a:moveTo>
                  <a:cubicBezTo>
                    <a:pt x="46" y="6"/>
                    <a:pt x="17" y="3"/>
                    <a:pt x="0" y="2"/>
                  </a:cubicBezTo>
                  <a:cubicBezTo>
                    <a:pt x="17" y="0"/>
                    <a:pt x="34" y="2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1" name="Freeform 213"/>
            <p:cNvSpPr/>
            <p:nvPr/>
          </p:nvSpPr>
          <p:spPr bwMode="auto">
            <a:xfrm>
              <a:off x="419100" y="5205413"/>
              <a:ext cx="85725" cy="30163"/>
            </a:xfrm>
            <a:custGeom>
              <a:avLst/>
              <a:gdLst>
                <a:gd name="T0" fmla="*/ 23 w 23"/>
                <a:gd name="T1" fmla="*/ 3 h 8"/>
                <a:gd name="T2" fmla="*/ 0 w 23"/>
                <a:gd name="T3" fmla="*/ 2 h 8"/>
                <a:gd name="T4" fmla="*/ 23 w 23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5" y="8"/>
                    <a:pt x="7" y="2"/>
                    <a:pt x="0" y="2"/>
                  </a:cubicBezTo>
                  <a:cubicBezTo>
                    <a:pt x="5" y="0"/>
                    <a:pt x="17" y="4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2" name="Freeform 214"/>
            <p:cNvSpPr/>
            <p:nvPr/>
          </p:nvSpPr>
          <p:spPr bwMode="auto">
            <a:xfrm>
              <a:off x="136525" y="5129213"/>
              <a:ext cx="41275" cy="30163"/>
            </a:xfrm>
            <a:custGeom>
              <a:avLst/>
              <a:gdLst>
                <a:gd name="T0" fmla="*/ 0 w 11"/>
                <a:gd name="T1" fmla="*/ 7 h 8"/>
                <a:gd name="T2" fmla="*/ 10 w 11"/>
                <a:gd name="T3" fmla="*/ 4 h 8"/>
                <a:gd name="T4" fmla="*/ 0 w 11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2" y="0"/>
                    <a:pt x="8" y="8"/>
                    <a:pt x="10" y="4"/>
                  </a:cubicBezTo>
                  <a:cubicBezTo>
                    <a:pt x="11" y="6"/>
                    <a:pt x="5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3" name="Freeform 215"/>
            <p:cNvSpPr/>
            <p:nvPr/>
          </p:nvSpPr>
          <p:spPr bwMode="auto">
            <a:xfrm>
              <a:off x="268287" y="5132388"/>
              <a:ext cx="30163" cy="15875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1 h 4"/>
                <a:gd name="T4" fmla="*/ 8 w 8"/>
                <a:gd name="T5" fmla="*/ 3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1" y="0"/>
                    <a:pt x="4" y="3"/>
                    <a:pt x="8" y="1"/>
                  </a:cubicBezTo>
                  <a:cubicBezTo>
                    <a:pt x="8" y="2"/>
                    <a:pt x="7" y="3"/>
                    <a:pt x="8" y="3"/>
                  </a:cubicBezTo>
                  <a:cubicBezTo>
                    <a:pt x="7" y="4"/>
                    <a:pt x="2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4" name="Freeform 216"/>
            <p:cNvSpPr/>
            <p:nvPr/>
          </p:nvSpPr>
          <p:spPr bwMode="auto">
            <a:xfrm>
              <a:off x="219075" y="5132388"/>
              <a:ext cx="38100" cy="26988"/>
            </a:xfrm>
            <a:custGeom>
              <a:avLst/>
              <a:gdLst>
                <a:gd name="T0" fmla="*/ 10 w 10"/>
                <a:gd name="T1" fmla="*/ 2 h 7"/>
                <a:gd name="T2" fmla="*/ 10 w 10"/>
                <a:gd name="T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cubicBezTo>
                    <a:pt x="5" y="7"/>
                    <a:pt x="0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5" name="Freeform 217"/>
            <p:cNvSpPr/>
            <p:nvPr/>
          </p:nvSpPr>
          <p:spPr bwMode="auto">
            <a:xfrm>
              <a:off x="-141288" y="5076825"/>
              <a:ext cx="131763" cy="19050"/>
            </a:xfrm>
            <a:custGeom>
              <a:avLst/>
              <a:gdLst>
                <a:gd name="T0" fmla="*/ 0 w 35"/>
                <a:gd name="T1" fmla="*/ 4 h 5"/>
                <a:gd name="T2" fmla="*/ 35 w 35"/>
                <a:gd name="T3" fmla="*/ 2 h 5"/>
                <a:gd name="T4" fmla="*/ 0 w 3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5">
                  <a:moveTo>
                    <a:pt x="0" y="4"/>
                  </a:moveTo>
                  <a:cubicBezTo>
                    <a:pt x="11" y="0"/>
                    <a:pt x="27" y="4"/>
                    <a:pt x="35" y="2"/>
                  </a:cubicBezTo>
                  <a:cubicBezTo>
                    <a:pt x="24" y="5"/>
                    <a:pt x="1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6" name="Freeform 218"/>
            <p:cNvSpPr/>
            <p:nvPr/>
          </p:nvSpPr>
          <p:spPr bwMode="auto">
            <a:xfrm>
              <a:off x="790575" y="5072063"/>
              <a:ext cx="52388" cy="15875"/>
            </a:xfrm>
            <a:custGeom>
              <a:avLst/>
              <a:gdLst>
                <a:gd name="T0" fmla="*/ 0 w 14"/>
                <a:gd name="T1" fmla="*/ 3 h 4"/>
                <a:gd name="T2" fmla="*/ 2 w 14"/>
                <a:gd name="T3" fmla="*/ 1 h 4"/>
                <a:gd name="T4" fmla="*/ 14 w 14"/>
                <a:gd name="T5" fmla="*/ 1 h 4"/>
                <a:gd name="T6" fmla="*/ 0 w 1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3"/>
                  </a:moveTo>
                  <a:cubicBezTo>
                    <a:pt x="1" y="3"/>
                    <a:pt x="2" y="2"/>
                    <a:pt x="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4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7" name="Freeform 219"/>
            <p:cNvSpPr/>
            <p:nvPr/>
          </p:nvSpPr>
          <p:spPr bwMode="auto">
            <a:xfrm>
              <a:off x="260350" y="5068888"/>
              <a:ext cx="34925" cy="19050"/>
            </a:xfrm>
            <a:custGeom>
              <a:avLst/>
              <a:gdLst>
                <a:gd name="T0" fmla="*/ 9 w 9"/>
                <a:gd name="T1" fmla="*/ 3 h 5"/>
                <a:gd name="T2" fmla="*/ 0 w 9"/>
                <a:gd name="T3" fmla="*/ 3 h 5"/>
                <a:gd name="T4" fmla="*/ 9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5"/>
                    <a:pt x="3" y="4"/>
                    <a:pt x="0" y="3"/>
                  </a:cubicBezTo>
                  <a:cubicBezTo>
                    <a:pt x="0" y="2"/>
                    <a:pt x="5" y="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8" name="Freeform 220"/>
            <p:cNvSpPr/>
            <p:nvPr/>
          </p:nvSpPr>
          <p:spPr bwMode="auto">
            <a:xfrm>
              <a:off x="639762" y="5019675"/>
              <a:ext cx="112713" cy="22225"/>
            </a:xfrm>
            <a:custGeom>
              <a:avLst/>
              <a:gdLst>
                <a:gd name="T0" fmla="*/ 28 w 30"/>
                <a:gd name="T1" fmla="*/ 0 h 6"/>
                <a:gd name="T2" fmla="*/ 23 w 30"/>
                <a:gd name="T3" fmla="*/ 2 h 6"/>
                <a:gd name="T4" fmla="*/ 28 w 3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">
                  <a:moveTo>
                    <a:pt x="28" y="0"/>
                  </a:moveTo>
                  <a:cubicBezTo>
                    <a:pt x="30" y="6"/>
                    <a:pt x="0" y="3"/>
                    <a:pt x="23" y="2"/>
                  </a:cubicBezTo>
                  <a:cubicBezTo>
                    <a:pt x="26" y="2"/>
                    <a:pt x="25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299" name="Freeform 221"/>
            <p:cNvSpPr/>
            <p:nvPr/>
          </p:nvSpPr>
          <p:spPr bwMode="auto">
            <a:xfrm>
              <a:off x="1593850" y="5008563"/>
              <a:ext cx="41275" cy="14288"/>
            </a:xfrm>
            <a:custGeom>
              <a:avLst/>
              <a:gdLst>
                <a:gd name="T0" fmla="*/ 6 w 11"/>
                <a:gd name="T1" fmla="*/ 3 h 4"/>
                <a:gd name="T2" fmla="*/ 0 w 11"/>
                <a:gd name="T3" fmla="*/ 3 h 4"/>
                <a:gd name="T4" fmla="*/ 0 w 11"/>
                <a:gd name="T5" fmla="*/ 1 h 4"/>
                <a:gd name="T6" fmla="*/ 8 w 11"/>
                <a:gd name="T7" fmla="*/ 0 h 4"/>
                <a:gd name="T8" fmla="*/ 6 w 1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3"/>
                  </a:moveTo>
                  <a:cubicBezTo>
                    <a:pt x="2" y="3"/>
                    <a:pt x="3" y="4"/>
                    <a:pt x="0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5" y="2"/>
                    <a:pt x="8" y="0"/>
                  </a:cubicBezTo>
                  <a:cubicBezTo>
                    <a:pt x="11" y="2"/>
                    <a:pt x="4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0" name="Freeform 222"/>
            <p:cNvSpPr/>
            <p:nvPr/>
          </p:nvSpPr>
          <p:spPr bwMode="auto">
            <a:xfrm>
              <a:off x="419100" y="5011738"/>
              <a:ext cx="41275" cy="11113"/>
            </a:xfrm>
            <a:custGeom>
              <a:avLst/>
              <a:gdLst>
                <a:gd name="T0" fmla="*/ 0 w 11"/>
                <a:gd name="T1" fmla="*/ 2 h 3"/>
                <a:gd name="T2" fmla="*/ 10 w 11"/>
                <a:gd name="T3" fmla="*/ 0 h 3"/>
                <a:gd name="T4" fmla="*/ 0 w 1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4" y="0"/>
                    <a:pt x="5" y="2"/>
                    <a:pt x="10" y="0"/>
                  </a:cubicBezTo>
                  <a:cubicBezTo>
                    <a:pt x="11" y="2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1" name="Freeform 223"/>
            <p:cNvSpPr/>
            <p:nvPr/>
          </p:nvSpPr>
          <p:spPr bwMode="auto">
            <a:xfrm>
              <a:off x="1131887" y="4986338"/>
              <a:ext cx="33338" cy="22225"/>
            </a:xfrm>
            <a:custGeom>
              <a:avLst/>
              <a:gdLst>
                <a:gd name="T0" fmla="*/ 0 w 9"/>
                <a:gd name="T1" fmla="*/ 6 h 6"/>
                <a:gd name="T2" fmla="*/ 6 w 9"/>
                <a:gd name="T3" fmla="*/ 1 h 6"/>
                <a:gd name="T4" fmla="*/ 8 w 9"/>
                <a:gd name="T5" fmla="*/ 4 h 6"/>
                <a:gd name="T6" fmla="*/ 0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1" y="3"/>
                    <a:pt x="6" y="4"/>
                    <a:pt x="6" y="1"/>
                  </a:cubicBezTo>
                  <a:cubicBezTo>
                    <a:pt x="9" y="0"/>
                    <a:pt x="6" y="5"/>
                    <a:pt x="8" y="4"/>
                  </a:cubicBezTo>
                  <a:cubicBezTo>
                    <a:pt x="6" y="5"/>
                    <a:pt x="3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2" name="Freeform 224"/>
            <p:cNvSpPr/>
            <p:nvPr/>
          </p:nvSpPr>
          <p:spPr bwMode="auto">
            <a:xfrm>
              <a:off x="449262" y="4937125"/>
              <a:ext cx="33338" cy="14288"/>
            </a:xfrm>
            <a:custGeom>
              <a:avLst/>
              <a:gdLst>
                <a:gd name="T0" fmla="*/ 1 w 9"/>
                <a:gd name="T1" fmla="*/ 2 h 4"/>
                <a:gd name="T2" fmla="*/ 9 w 9"/>
                <a:gd name="T3" fmla="*/ 1 h 4"/>
                <a:gd name="T4" fmla="*/ 1 w 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1" y="2"/>
                  </a:moveTo>
                  <a:cubicBezTo>
                    <a:pt x="0" y="0"/>
                    <a:pt x="6" y="2"/>
                    <a:pt x="9" y="1"/>
                  </a:cubicBezTo>
                  <a:cubicBezTo>
                    <a:pt x="6" y="4"/>
                    <a:pt x="6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3" name="Freeform 225"/>
            <p:cNvSpPr/>
            <p:nvPr/>
          </p:nvSpPr>
          <p:spPr bwMode="auto">
            <a:xfrm>
              <a:off x="1620837" y="4833938"/>
              <a:ext cx="77788" cy="12700"/>
            </a:xfrm>
            <a:custGeom>
              <a:avLst/>
              <a:gdLst>
                <a:gd name="T0" fmla="*/ 0 w 21"/>
                <a:gd name="T1" fmla="*/ 3 h 3"/>
                <a:gd name="T2" fmla="*/ 16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cubicBezTo>
                    <a:pt x="4" y="0"/>
                    <a:pt x="11" y="0"/>
                    <a:pt x="16" y="0"/>
                  </a:cubicBezTo>
                  <a:cubicBezTo>
                    <a:pt x="21" y="1"/>
                    <a:pt x="6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4" name="Freeform 226"/>
            <p:cNvSpPr/>
            <p:nvPr/>
          </p:nvSpPr>
          <p:spPr bwMode="auto">
            <a:xfrm>
              <a:off x="1244600" y="4822825"/>
              <a:ext cx="41275" cy="19050"/>
            </a:xfrm>
            <a:custGeom>
              <a:avLst/>
              <a:gdLst>
                <a:gd name="T0" fmla="*/ 11 w 11"/>
                <a:gd name="T1" fmla="*/ 0 h 5"/>
                <a:gd name="T2" fmla="*/ 11 w 11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4" y="5"/>
                    <a:pt x="0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5" name="Freeform 227"/>
            <p:cNvSpPr/>
            <p:nvPr/>
          </p:nvSpPr>
          <p:spPr bwMode="auto">
            <a:xfrm>
              <a:off x="1514475" y="4803775"/>
              <a:ext cx="139700" cy="23813"/>
            </a:xfrm>
            <a:custGeom>
              <a:avLst/>
              <a:gdLst>
                <a:gd name="T0" fmla="*/ 37 w 37"/>
                <a:gd name="T1" fmla="*/ 2 h 6"/>
                <a:gd name="T2" fmla="*/ 0 w 37"/>
                <a:gd name="T3" fmla="*/ 5 h 6"/>
                <a:gd name="T4" fmla="*/ 34 w 37"/>
                <a:gd name="T5" fmla="*/ 1 h 6"/>
                <a:gd name="T6" fmla="*/ 37 w 3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">
                  <a:moveTo>
                    <a:pt x="37" y="2"/>
                  </a:moveTo>
                  <a:cubicBezTo>
                    <a:pt x="29" y="4"/>
                    <a:pt x="14" y="6"/>
                    <a:pt x="0" y="5"/>
                  </a:cubicBezTo>
                  <a:cubicBezTo>
                    <a:pt x="9" y="0"/>
                    <a:pt x="18" y="3"/>
                    <a:pt x="34" y="1"/>
                  </a:cubicBezTo>
                  <a:cubicBezTo>
                    <a:pt x="34" y="3"/>
                    <a:pt x="36" y="2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6" name="Freeform 228"/>
            <p:cNvSpPr/>
            <p:nvPr/>
          </p:nvSpPr>
          <p:spPr bwMode="auto">
            <a:xfrm>
              <a:off x="1766887" y="4778375"/>
              <a:ext cx="26988" cy="19050"/>
            </a:xfrm>
            <a:custGeom>
              <a:avLst/>
              <a:gdLst>
                <a:gd name="T0" fmla="*/ 7 w 7"/>
                <a:gd name="T1" fmla="*/ 2 h 5"/>
                <a:gd name="T2" fmla="*/ 0 w 7"/>
                <a:gd name="T3" fmla="*/ 2 h 5"/>
                <a:gd name="T4" fmla="*/ 7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5" y="5"/>
                    <a:pt x="4" y="1"/>
                    <a:pt x="0" y="2"/>
                  </a:cubicBezTo>
                  <a:cubicBezTo>
                    <a:pt x="3" y="0"/>
                    <a:pt x="5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7" name="Freeform 229"/>
            <p:cNvSpPr/>
            <p:nvPr/>
          </p:nvSpPr>
          <p:spPr bwMode="auto">
            <a:xfrm>
              <a:off x="1533525" y="4762500"/>
              <a:ext cx="68263" cy="26988"/>
            </a:xfrm>
            <a:custGeom>
              <a:avLst/>
              <a:gdLst>
                <a:gd name="T0" fmla="*/ 0 w 18"/>
                <a:gd name="T1" fmla="*/ 5 h 7"/>
                <a:gd name="T2" fmla="*/ 14 w 18"/>
                <a:gd name="T3" fmla="*/ 1 h 7"/>
                <a:gd name="T4" fmla="*/ 18 w 18"/>
                <a:gd name="T5" fmla="*/ 3 h 7"/>
                <a:gd name="T6" fmla="*/ 0 w 18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0" y="5"/>
                  </a:moveTo>
                  <a:cubicBezTo>
                    <a:pt x="3" y="1"/>
                    <a:pt x="14" y="7"/>
                    <a:pt x="14" y="1"/>
                  </a:cubicBezTo>
                  <a:cubicBezTo>
                    <a:pt x="17" y="0"/>
                    <a:pt x="15" y="4"/>
                    <a:pt x="18" y="3"/>
                  </a:cubicBezTo>
                  <a:cubicBezTo>
                    <a:pt x="13" y="6"/>
                    <a:pt x="8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8" name="Freeform 230"/>
            <p:cNvSpPr/>
            <p:nvPr/>
          </p:nvSpPr>
          <p:spPr bwMode="auto">
            <a:xfrm>
              <a:off x="1714500" y="4759325"/>
              <a:ext cx="85725" cy="19050"/>
            </a:xfrm>
            <a:custGeom>
              <a:avLst/>
              <a:gdLst>
                <a:gd name="T0" fmla="*/ 2 w 23"/>
                <a:gd name="T1" fmla="*/ 3 h 5"/>
                <a:gd name="T2" fmla="*/ 9 w 23"/>
                <a:gd name="T3" fmla="*/ 0 h 5"/>
                <a:gd name="T4" fmla="*/ 2 w 2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5">
                  <a:moveTo>
                    <a:pt x="2" y="3"/>
                  </a:moveTo>
                  <a:cubicBezTo>
                    <a:pt x="0" y="2"/>
                    <a:pt x="8" y="2"/>
                    <a:pt x="9" y="0"/>
                  </a:cubicBezTo>
                  <a:cubicBezTo>
                    <a:pt x="23" y="5"/>
                    <a:pt x="1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09" name="Freeform 231"/>
            <p:cNvSpPr/>
            <p:nvPr/>
          </p:nvSpPr>
          <p:spPr bwMode="auto">
            <a:xfrm>
              <a:off x="2740025" y="4724400"/>
              <a:ext cx="22225" cy="23813"/>
            </a:xfrm>
            <a:custGeom>
              <a:avLst/>
              <a:gdLst>
                <a:gd name="T0" fmla="*/ 5 w 6"/>
                <a:gd name="T1" fmla="*/ 3 h 6"/>
                <a:gd name="T2" fmla="*/ 1 w 6"/>
                <a:gd name="T3" fmla="*/ 4 h 6"/>
                <a:gd name="T4" fmla="*/ 4 w 6"/>
                <a:gd name="T5" fmla="*/ 0 h 6"/>
                <a:gd name="T6" fmla="*/ 5 w 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6"/>
                    <a:pt x="3" y="5"/>
                    <a:pt x="1" y="4"/>
                  </a:cubicBezTo>
                  <a:cubicBezTo>
                    <a:pt x="0" y="1"/>
                    <a:pt x="3" y="2"/>
                    <a:pt x="4" y="0"/>
                  </a:cubicBezTo>
                  <a:cubicBezTo>
                    <a:pt x="6" y="1"/>
                    <a:pt x="2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10" name="Freeform 232"/>
            <p:cNvSpPr/>
            <p:nvPr/>
          </p:nvSpPr>
          <p:spPr bwMode="auto">
            <a:xfrm>
              <a:off x="1976437" y="4702175"/>
              <a:ext cx="49213" cy="19050"/>
            </a:xfrm>
            <a:custGeom>
              <a:avLst/>
              <a:gdLst>
                <a:gd name="T0" fmla="*/ 0 w 13"/>
                <a:gd name="T1" fmla="*/ 5 h 5"/>
                <a:gd name="T2" fmla="*/ 13 w 13"/>
                <a:gd name="T3" fmla="*/ 5 h 5"/>
                <a:gd name="T4" fmla="*/ 0 w 1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cubicBezTo>
                    <a:pt x="2" y="3"/>
                    <a:pt x="12" y="0"/>
                    <a:pt x="13" y="5"/>
                  </a:cubicBezTo>
                  <a:cubicBezTo>
                    <a:pt x="9" y="3"/>
                    <a:pt x="7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11" name="Freeform 233"/>
            <p:cNvSpPr/>
            <p:nvPr/>
          </p:nvSpPr>
          <p:spPr bwMode="auto">
            <a:xfrm>
              <a:off x="2325687" y="6051550"/>
              <a:ext cx="368300" cy="41275"/>
            </a:xfrm>
            <a:custGeom>
              <a:avLst/>
              <a:gdLst>
                <a:gd name="T0" fmla="*/ 24 w 98"/>
                <a:gd name="T1" fmla="*/ 10 h 11"/>
                <a:gd name="T2" fmla="*/ 26 w 98"/>
                <a:gd name="T3" fmla="*/ 8 h 11"/>
                <a:gd name="T4" fmla="*/ 0 w 98"/>
                <a:gd name="T5" fmla="*/ 4 h 11"/>
                <a:gd name="T6" fmla="*/ 52 w 98"/>
                <a:gd name="T7" fmla="*/ 5 h 11"/>
                <a:gd name="T8" fmla="*/ 43 w 98"/>
                <a:gd name="T9" fmla="*/ 6 h 11"/>
                <a:gd name="T10" fmla="*/ 55 w 98"/>
                <a:gd name="T11" fmla="*/ 5 h 11"/>
                <a:gd name="T12" fmla="*/ 57 w 98"/>
                <a:gd name="T13" fmla="*/ 8 h 11"/>
                <a:gd name="T14" fmla="*/ 58 w 98"/>
                <a:gd name="T15" fmla="*/ 5 h 11"/>
                <a:gd name="T16" fmla="*/ 93 w 98"/>
                <a:gd name="T17" fmla="*/ 3 h 11"/>
                <a:gd name="T18" fmla="*/ 98 w 98"/>
                <a:gd name="T19" fmla="*/ 3 h 11"/>
                <a:gd name="T20" fmla="*/ 63 w 98"/>
                <a:gd name="T21" fmla="*/ 10 h 11"/>
                <a:gd name="T22" fmla="*/ 24 w 98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">
                  <a:moveTo>
                    <a:pt x="24" y="10"/>
                  </a:moveTo>
                  <a:cubicBezTo>
                    <a:pt x="24" y="9"/>
                    <a:pt x="26" y="9"/>
                    <a:pt x="26" y="8"/>
                  </a:cubicBezTo>
                  <a:cubicBezTo>
                    <a:pt x="19" y="5"/>
                    <a:pt x="5" y="8"/>
                    <a:pt x="0" y="4"/>
                  </a:cubicBezTo>
                  <a:cubicBezTo>
                    <a:pt x="13" y="5"/>
                    <a:pt x="35" y="0"/>
                    <a:pt x="52" y="5"/>
                  </a:cubicBezTo>
                  <a:cubicBezTo>
                    <a:pt x="49" y="6"/>
                    <a:pt x="47" y="4"/>
                    <a:pt x="43" y="6"/>
                  </a:cubicBezTo>
                  <a:cubicBezTo>
                    <a:pt x="45" y="9"/>
                    <a:pt x="53" y="8"/>
                    <a:pt x="55" y="5"/>
                  </a:cubicBezTo>
                  <a:cubicBezTo>
                    <a:pt x="59" y="4"/>
                    <a:pt x="54" y="8"/>
                    <a:pt x="57" y="8"/>
                  </a:cubicBezTo>
                  <a:cubicBezTo>
                    <a:pt x="60" y="8"/>
                    <a:pt x="57" y="7"/>
                    <a:pt x="58" y="5"/>
                  </a:cubicBezTo>
                  <a:cubicBezTo>
                    <a:pt x="70" y="4"/>
                    <a:pt x="79" y="3"/>
                    <a:pt x="93" y="3"/>
                  </a:cubicBezTo>
                  <a:cubicBezTo>
                    <a:pt x="89" y="8"/>
                    <a:pt x="97" y="1"/>
                    <a:pt x="98" y="3"/>
                  </a:cubicBezTo>
                  <a:cubicBezTo>
                    <a:pt x="91" y="11"/>
                    <a:pt x="70" y="1"/>
                    <a:pt x="63" y="10"/>
                  </a:cubicBezTo>
                  <a:cubicBezTo>
                    <a:pt x="51" y="8"/>
                    <a:pt x="38" y="11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12" name="Freeform 234"/>
            <p:cNvSpPr/>
            <p:nvPr/>
          </p:nvSpPr>
          <p:spPr bwMode="auto">
            <a:xfrm>
              <a:off x="2581275" y="6013450"/>
              <a:ext cx="481013" cy="49213"/>
            </a:xfrm>
            <a:custGeom>
              <a:avLst/>
              <a:gdLst>
                <a:gd name="T0" fmla="*/ 3 w 128"/>
                <a:gd name="T1" fmla="*/ 11 h 13"/>
                <a:gd name="T2" fmla="*/ 3 w 128"/>
                <a:gd name="T3" fmla="*/ 5 h 13"/>
                <a:gd name="T4" fmla="*/ 128 w 128"/>
                <a:gd name="T5" fmla="*/ 0 h 13"/>
                <a:gd name="T6" fmla="*/ 75 w 128"/>
                <a:gd name="T7" fmla="*/ 9 h 13"/>
                <a:gd name="T8" fmla="*/ 85 w 128"/>
                <a:gd name="T9" fmla="*/ 7 h 13"/>
                <a:gd name="T10" fmla="*/ 60 w 128"/>
                <a:gd name="T11" fmla="*/ 6 h 13"/>
                <a:gd name="T12" fmla="*/ 3 w 128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3">
                  <a:moveTo>
                    <a:pt x="3" y="11"/>
                  </a:moveTo>
                  <a:cubicBezTo>
                    <a:pt x="6" y="9"/>
                    <a:pt x="0" y="6"/>
                    <a:pt x="3" y="5"/>
                  </a:cubicBezTo>
                  <a:cubicBezTo>
                    <a:pt x="37" y="7"/>
                    <a:pt x="87" y="0"/>
                    <a:pt x="128" y="0"/>
                  </a:cubicBezTo>
                  <a:cubicBezTo>
                    <a:pt x="114" y="12"/>
                    <a:pt x="94" y="7"/>
                    <a:pt x="75" y="9"/>
                  </a:cubicBezTo>
                  <a:cubicBezTo>
                    <a:pt x="78" y="7"/>
                    <a:pt x="82" y="7"/>
                    <a:pt x="85" y="7"/>
                  </a:cubicBezTo>
                  <a:cubicBezTo>
                    <a:pt x="76" y="4"/>
                    <a:pt x="69" y="11"/>
                    <a:pt x="60" y="6"/>
                  </a:cubicBezTo>
                  <a:cubicBezTo>
                    <a:pt x="49" y="13"/>
                    <a:pt x="22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13" name="Freeform 235"/>
            <p:cNvSpPr/>
            <p:nvPr/>
          </p:nvSpPr>
          <p:spPr bwMode="auto">
            <a:xfrm>
              <a:off x="1962150" y="6013450"/>
              <a:ext cx="142875" cy="38100"/>
            </a:xfrm>
            <a:custGeom>
              <a:avLst/>
              <a:gdLst>
                <a:gd name="T0" fmla="*/ 10 w 38"/>
                <a:gd name="T1" fmla="*/ 10 h 10"/>
                <a:gd name="T2" fmla="*/ 13 w 38"/>
                <a:gd name="T3" fmla="*/ 7 h 10"/>
                <a:gd name="T4" fmla="*/ 0 w 38"/>
                <a:gd name="T5" fmla="*/ 8 h 10"/>
                <a:gd name="T6" fmla="*/ 38 w 38"/>
                <a:gd name="T7" fmla="*/ 5 h 10"/>
                <a:gd name="T8" fmla="*/ 10 w 3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10" y="10"/>
                  </a:moveTo>
                  <a:cubicBezTo>
                    <a:pt x="11" y="6"/>
                    <a:pt x="11" y="8"/>
                    <a:pt x="13" y="7"/>
                  </a:cubicBezTo>
                  <a:cubicBezTo>
                    <a:pt x="9" y="4"/>
                    <a:pt x="6" y="9"/>
                    <a:pt x="0" y="8"/>
                  </a:cubicBezTo>
                  <a:cubicBezTo>
                    <a:pt x="9" y="0"/>
                    <a:pt x="27" y="6"/>
                    <a:pt x="38" y="5"/>
                  </a:cubicBezTo>
                  <a:cubicBezTo>
                    <a:pt x="30" y="10"/>
                    <a:pt x="18" y="9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14" name="Freeform 236"/>
            <p:cNvSpPr/>
            <p:nvPr/>
          </p:nvSpPr>
          <p:spPr bwMode="auto">
            <a:xfrm>
              <a:off x="496887" y="5340350"/>
              <a:ext cx="30163" cy="19050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3 h 5"/>
                <a:gd name="T4" fmla="*/ 8 w 8"/>
                <a:gd name="T5" fmla="*/ 1 h 5"/>
                <a:gd name="T6" fmla="*/ 0 w 8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cubicBezTo>
                    <a:pt x="0" y="4"/>
                    <a:pt x="1" y="3"/>
                    <a:pt x="0" y="3"/>
                  </a:cubicBezTo>
                  <a:cubicBezTo>
                    <a:pt x="3" y="0"/>
                    <a:pt x="4" y="2"/>
                    <a:pt x="8" y="1"/>
                  </a:cubicBezTo>
                  <a:cubicBezTo>
                    <a:pt x="8" y="5"/>
                    <a:pt x="4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15" name="Freeform 237"/>
            <p:cNvSpPr/>
            <p:nvPr/>
          </p:nvSpPr>
          <p:spPr bwMode="auto">
            <a:xfrm>
              <a:off x="1620837" y="5303838"/>
              <a:ext cx="25400" cy="25400"/>
            </a:xfrm>
            <a:custGeom>
              <a:avLst/>
              <a:gdLst>
                <a:gd name="T0" fmla="*/ 4 w 7"/>
                <a:gd name="T1" fmla="*/ 7 h 7"/>
                <a:gd name="T2" fmla="*/ 1 w 7"/>
                <a:gd name="T3" fmla="*/ 0 h 7"/>
                <a:gd name="T4" fmla="*/ 4 w 7"/>
                <a:gd name="T5" fmla="*/ 0 h 7"/>
                <a:gd name="T6" fmla="*/ 4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3" y="5"/>
                    <a:pt x="0" y="5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7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16" name="Freeform 238"/>
            <p:cNvSpPr/>
            <p:nvPr/>
          </p:nvSpPr>
          <p:spPr bwMode="auto">
            <a:xfrm>
              <a:off x="282575" y="5181600"/>
              <a:ext cx="117475" cy="38100"/>
            </a:xfrm>
            <a:custGeom>
              <a:avLst/>
              <a:gdLst>
                <a:gd name="T0" fmla="*/ 21 w 31"/>
                <a:gd name="T1" fmla="*/ 6 h 10"/>
                <a:gd name="T2" fmla="*/ 3 w 31"/>
                <a:gd name="T3" fmla="*/ 8 h 10"/>
                <a:gd name="T4" fmla="*/ 8 w 31"/>
                <a:gd name="T5" fmla="*/ 6 h 10"/>
                <a:gd name="T6" fmla="*/ 0 w 31"/>
                <a:gd name="T7" fmla="*/ 5 h 10"/>
                <a:gd name="T8" fmla="*/ 29 w 31"/>
                <a:gd name="T9" fmla="*/ 2 h 10"/>
                <a:gd name="T10" fmla="*/ 23 w 31"/>
                <a:gd name="T11" fmla="*/ 4 h 10"/>
                <a:gd name="T12" fmla="*/ 31 w 31"/>
                <a:gd name="T13" fmla="*/ 5 h 10"/>
                <a:gd name="T14" fmla="*/ 13 w 31"/>
                <a:gd name="T15" fmla="*/ 8 h 10"/>
                <a:gd name="T16" fmla="*/ 21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1" y="6"/>
                  </a:moveTo>
                  <a:cubicBezTo>
                    <a:pt x="14" y="1"/>
                    <a:pt x="12" y="10"/>
                    <a:pt x="3" y="8"/>
                  </a:cubicBezTo>
                  <a:cubicBezTo>
                    <a:pt x="4" y="6"/>
                    <a:pt x="6" y="6"/>
                    <a:pt x="8" y="6"/>
                  </a:cubicBezTo>
                  <a:cubicBezTo>
                    <a:pt x="6" y="5"/>
                    <a:pt x="2" y="4"/>
                    <a:pt x="0" y="5"/>
                  </a:cubicBezTo>
                  <a:cubicBezTo>
                    <a:pt x="8" y="0"/>
                    <a:pt x="16" y="5"/>
                    <a:pt x="29" y="2"/>
                  </a:cubicBezTo>
                  <a:cubicBezTo>
                    <a:pt x="28" y="4"/>
                    <a:pt x="25" y="3"/>
                    <a:pt x="23" y="4"/>
                  </a:cubicBezTo>
                  <a:cubicBezTo>
                    <a:pt x="24" y="6"/>
                    <a:pt x="29" y="5"/>
                    <a:pt x="31" y="5"/>
                  </a:cubicBezTo>
                  <a:cubicBezTo>
                    <a:pt x="30" y="7"/>
                    <a:pt x="20" y="9"/>
                    <a:pt x="13" y="8"/>
                  </a:cubicBezTo>
                  <a:cubicBezTo>
                    <a:pt x="14" y="5"/>
                    <a:pt x="18" y="5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317" name="Freeform 239"/>
            <p:cNvSpPr/>
            <p:nvPr/>
          </p:nvSpPr>
          <p:spPr bwMode="auto">
            <a:xfrm>
              <a:off x="1758950" y="4956175"/>
              <a:ext cx="41275" cy="25400"/>
            </a:xfrm>
            <a:custGeom>
              <a:avLst/>
              <a:gdLst>
                <a:gd name="T0" fmla="*/ 0 w 11"/>
                <a:gd name="T1" fmla="*/ 4 h 7"/>
                <a:gd name="T2" fmla="*/ 10 w 11"/>
                <a:gd name="T3" fmla="*/ 0 h 7"/>
                <a:gd name="T4" fmla="*/ 11 w 11"/>
                <a:gd name="T5" fmla="*/ 2 h 7"/>
                <a:gd name="T6" fmla="*/ 0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cubicBezTo>
                    <a:pt x="3" y="2"/>
                    <a:pt x="7" y="1"/>
                    <a:pt x="10" y="0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9" y="7"/>
                    <a:pt x="5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</p:grpSp>
      <p:sp>
        <p:nvSpPr>
          <p:cNvPr id="518" name="文本框 504"/>
          <p:cNvSpPr txBox="1">
            <a:spLocks noChangeArrowheads="1"/>
          </p:cNvSpPr>
          <p:nvPr/>
        </p:nvSpPr>
        <p:spPr bwMode="auto">
          <a:xfrm>
            <a:off x="6142690" y="2497157"/>
            <a:ext cx="2214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大暑诗词</a:t>
            </a:r>
          </a:p>
        </p:txBody>
      </p:sp>
      <p:grpSp>
        <p:nvGrpSpPr>
          <p:cNvPr id="519" name="组合 518"/>
          <p:cNvGrpSpPr/>
          <p:nvPr/>
        </p:nvGrpSpPr>
        <p:grpSpPr>
          <a:xfrm flipH="1">
            <a:off x="5747457" y="3918260"/>
            <a:ext cx="5413807" cy="780255"/>
            <a:chOff x="-350838" y="4565650"/>
            <a:chExt cx="7165976" cy="1573213"/>
          </a:xfrm>
          <a:solidFill>
            <a:srgbClr val="00879B"/>
          </a:solidFill>
        </p:grpSpPr>
        <p:grpSp>
          <p:nvGrpSpPr>
            <p:cNvPr id="520" name="Group 205"/>
            <p:cNvGrpSpPr/>
            <p:nvPr/>
          </p:nvGrpSpPr>
          <p:grpSpPr bwMode="auto">
            <a:xfrm>
              <a:off x="-350838" y="4565650"/>
              <a:ext cx="7165976" cy="1573213"/>
              <a:chOff x="-221" y="2876"/>
              <a:chExt cx="4514" cy="991"/>
            </a:xfrm>
            <a:grpFill/>
          </p:grpSpPr>
          <p:sp>
            <p:nvSpPr>
              <p:cNvPr id="555" name="Freeform 5"/>
              <p:cNvSpPr/>
              <p:nvPr/>
            </p:nvSpPr>
            <p:spPr bwMode="auto">
              <a:xfrm>
                <a:off x="1745" y="3853"/>
                <a:ext cx="37" cy="14"/>
              </a:xfrm>
              <a:custGeom>
                <a:avLst/>
                <a:gdLst>
                  <a:gd name="T0" fmla="*/ 0 w 16"/>
                  <a:gd name="T1" fmla="*/ 4 h 6"/>
                  <a:gd name="T2" fmla="*/ 13 w 16"/>
                  <a:gd name="T3" fmla="*/ 2 h 6"/>
                  <a:gd name="T4" fmla="*/ 0 w 1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cubicBezTo>
                      <a:pt x="5" y="0"/>
                      <a:pt x="10" y="4"/>
                      <a:pt x="13" y="2"/>
                    </a:cubicBezTo>
                    <a:cubicBezTo>
                      <a:pt x="16" y="6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56" name="Freeform 6"/>
              <p:cNvSpPr/>
              <p:nvPr/>
            </p:nvSpPr>
            <p:spPr bwMode="auto">
              <a:xfrm>
                <a:off x="1891" y="3848"/>
                <a:ext cx="57" cy="12"/>
              </a:xfrm>
              <a:custGeom>
                <a:avLst/>
                <a:gdLst>
                  <a:gd name="T0" fmla="*/ 0 w 24"/>
                  <a:gd name="T1" fmla="*/ 3 h 5"/>
                  <a:gd name="T2" fmla="*/ 24 w 24"/>
                  <a:gd name="T3" fmla="*/ 0 h 5"/>
                  <a:gd name="T4" fmla="*/ 0 w 2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5">
                    <a:moveTo>
                      <a:pt x="0" y="3"/>
                    </a:moveTo>
                    <a:cubicBezTo>
                      <a:pt x="7" y="0"/>
                      <a:pt x="17" y="2"/>
                      <a:pt x="24" y="0"/>
                    </a:cubicBezTo>
                    <a:cubicBezTo>
                      <a:pt x="18" y="5"/>
                      <a:pt x="6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57" name="Freeform 7"/>
              <p:cNvSpPr/>
              <p:nvPr/>
            </p:nvSpPr>
            <p:spPr bwMode="auto">
              <a:xfrm>
                <a:off x="1421" y="3834"/>
                <a:ext cx="132" cy="28"/>
              </a:xfrm>
              <a:custGeom>
                <a:avLst/>
                <a:gdLst>
                  <a:gd name="T0" fmla="*/ 36 w 56"/>
                  <a:gd name="T1" fmla="*/ 4 h 12"/>
                  <a:gd name="T2" fmla="*/ 0 w 56"/>
                  <a:gd name="T3" fmla="*/ 5 h 12"/>
                  <a:gd name="T4" fmla="*/ 56 w 56"/>
                  <a:gd name="T5" fmla="*/ 2 h 12"/>
                  <a:gd name="T6" fmla="*/ 36 w 56"/>
                  <a:gd name="T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2">
                    <a:moveTo>
                      <a:pt x="36" y="4"/>
                    </a:moveTo>
                    <a:cubicBezTo>
                      <a:pt x="23" y="4"/>
                      <a:pt x="9" y="4"/>
                      <a:pt x="0" y="5"/>
                    </a:cubicBezTo>
                    <a:cubicBezTo>
                      <a:pt x="19" y="0"/>
                      <a:pt x="36" y="4"/>
                      <a:pt x="56" y="2"/>
                    </a:cubicBezTo>
                    <a:cubicBezTo>
                      <a:pt x="52" y="9"/>
                      <a:pt x="38" y="12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58" name="Freeform 8"/>
              <p:cNvSpPr/>
              <p:nvPr/>
            </p:nvSpPr>
            <p:spPr bwMode="auto">
              <a:xfrm>
                <a:off x="2043" y="3845"/>
                <a:ext cx="87" cy="8"/>
              </a:xfrm>
              <a:custGeom>
                <a:avLst/>
                <a:gdLst>
                  <a:gd name="T0" fmla="*/ 0 w 37"/>
                  <a:gd name="T1" fmla="*/ 2 h 3"/>
                  <a:gd name="T2" fmla="*/ 18 w 37"/>
                  <a:gd name="T3" fmla="*/ 0 h 3"/>
                  <a:gd name="T4" fmla="*/ 25 w 37"/>
                  <a:gd name="T5" fmla="*/ 1 h 3"/>
                  <a:gd name="T6" fmla="*/ 0 w 3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">
                    <a:moveTo>
                      <a:pt x="0" y="2"/>
                    </a:moveTo>
                    <a:cubicBezTo>
                      <a:pt x="3" y="0"/>
                      <a:pt x="11" y="0"/>
                      <a:pt x="18" y="0"/>
                    </a:cubicBezTo>
                    <a:cubicBezTo>
                      <a:pt x="25" y="0"/>
                      <a:pt x="37" y="1"/>
                      <a:pt x="25" y="1"/>
                    </a:cubicBezTo>
                    <a:cubicBezTo>
                      <a:pt x="18" y="3"/>
                      <a:pt x="9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59" name="Freeform 9"/>
              <p:cNvSpPr/>
              <p:nvPr/>
            </p:nvSpPr>
            <p:spPr bwMode="auto">
              <a:xfrm>
                <a:off x="1865" y="3826"/>
                <a:ext cx="85" cy="24"/>
              </a:xfrm>
              <a:custGeom>
                <a:avLst/>
                <a:gdLst>
                  <a:gd name="T0" fmla="*/ 15 w 36"/>
                  <a:gd name="T1" fmla="*/ 5 h 10"/>
                  <a:gd name="T2" fmla="*/ 8 w 36"/>
                  <a:gd name="T3" fmla="*/ 8 h 10"/>
                  <a:gd name="T4" fmla="*/ 0 w 36"/>
                  <a:gd name="T5" fmla="*/ 4 h 10"/>
                  <a:gd name="T6" fmla="*/ 36 w 36"/>
                  <a:gd name="T7" fmla="*/ 1 h 10"/>
                  <a:gd name="T8" fmla="*/ 34 w 36"/>
                  <a:gd name="T9" fmla="*/ 6 h 10"/>
                  <a:gd name="T10" fmla="*/ 15 w 36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0">
                    <a:moveTo>
                      <a:pt x="15" y="5"/>
                    </a:moveTo>
                    <a:cubicBezTo>
                      <a:pt x="12" y="6"/>
                      <a:pt x="9" y="6"/>
                      <a:pt x="8" y="8"/>
                    </a:cubicBezTo>
                    <a:cubicBezTo>
                      <a:pt x="8" y="4"/>
                      <a:pt x="2" y="6"/>
                      <a:pt x="0" y="4"/>
                    </a:cubicBezTo>
                    <a:cubicBezTo>
                      <a:pt x="11" y="1"/>
                      <a:pt x="26" y="0"/>
                      <a:pt x="36" y="1"/>
                    </a:cubicBezTo>
                    <a:cubicBezTo>
                      <a:pt x="36" y="4"/>
                      <a:pt x="32" y="2"/>
                      <a:pt x="34" y="6"/>
                    </a:cubicBezTo>
                    <a:cubicBezTo>
                      <a:pt x="27" y="7"/>
                      <a:pt x="17" y="1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0" name="Freeform 10"/>
              <p:cNvSpPr/>
              <p:nvPr/>
            </p:nvSpPr>
            <p:spPr bwMode="auto">
              <a:xfrm>
                <a:off x="978" y="3836"/>
                <a:ext cx="43" cy="12"/>
              </a:xfrm>
              <a:custGeom>
                <a:avLst/>
                <a:gdLst>
                  <a:gd name="T0" fmla="*/ 0 w 18"/>
                  <a:gd name="T1" fmla="*/ 4 h 5"/>
                  <a:gd name="T2" fmla="*/ 18 w 18"/>
                  <a:gd name="T3" fmla="*/ 2 h 5"/>
                  <a:gd name="T4" fmla="*/ 0 w 18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4"/>
                    </a:moveTo>
                    <a:cubicBezTo>
                      <a:pt x="4" y="0"/>
                      <a:pt x="12" y="4"/>
                      <a:pt x="18" y="2"/>
                    </a:cubicBezTo>
                    <a:cubicBezTo>
                      <a:pt x="14" y="5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1" name="Freeform 11"/>
              <p:cNvSpPr/>
              <p:nvPr/>
            </p:nvSpPr>
            <p:spPr bwMode="auto">
              <a:xfrm>
                <a:off x="1967" y="3822"/>
                <a:ext cx="104" cy="23"/>
              </a:xfrm>
              <a:custGeom>
                <a:avLst/>
                <a:gdLst>
                  <a:gd name="T0" fmla="*/ 0 w 44"/>
                  <a:gd name="T1" fmla="*/ 6 h 10"/>
                  <a:gd name="T2" fmla="*/ 44 w 44"/>
                  <a:gd name="T3" fmla="*/ 2 h 10"/>
                  <a:gd name="T4" fmla="*/ 0 w 44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10">
                    <a:moveTo>
                      <a:pt x="0" y="6"/>
                    </a:moveTo>
                    <a:cubicBezTo>
                      <a:pt x="15" y="0"/>
                      <a:pt x="30" y="5"/>
                      <a:pt x="44" y="2"/>
                    </a:cubicBezTo>
                    <a:cubicBezTo>
                      <a:pt x="29" y="6"/>
                      <a:pt x="6" y="1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2" name="Freeform 12"/>
              <p:cNvSpPr/>
              <p:nvPr/>
            </p:nvSpPr>
            <p:spPr bwMode="auto">
              <a:xfrm>
                <a:off x="1257" y="3836"/>
                <a:ext cx="38" cy="9"/>
              </a:xfrm>
              <a:custGeom>
                <a:avLst/>
                <a:gdLst>
                  <a:gd name="T0" fmla="*/ 16 w 16"/>
                  <a:gd name="T1" fmla="*/ 1 h 4"/>
                  <a:gd name="T2" fmla="*/ 0 w 16"/>
                  <a:gd name="T3" fmla="*/ 2 h 4"/>
                  <a:gd name="T4" fmla="*/ 16 w 1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2" y="4"/>
                      <a:pt x="5" y="2"/>
                      <a:pt x="0" y="2"/>
                    </a:cubicBezTo>
                    <a:cubicBezTo>
                      <a:pt x="3" y="0"/>
                      <a:pt x="11" y="2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3" name="Freeform 13"/>
              <p:cNvSpPr/>
              <p:nvPr/>
            </p:nvSpPr>
            <p:spPr bwMode="auto">
              <a:xfrm>
                <a:off x="1229" y="3834"/>
                <a:ext cx="28" cy="11"/>
              </a:xfrm>
              <a:custGeom>
                <a:avLst/>
                <a:gdLst>
                  <a:gd name="T0" fmla="*/ 0 w 12"/>
                  <a:gd name="T1" fmla="*/ 3 h 5"/>
                  <a:gd name="T2" fmla="*/ 0 w 12"/>
                  <a:gd name="T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8" y="0"/>
                      <a:pt x="12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4" name="Freeform 14"/>
              <p:cNvSpPr/>
              <p:nvPr/>
            </p:nvSpPr>
            <p:spPr bwMode="auto">
              <a:xfrm>
                <a:off x="1179" y="3834"/>
                <a:ext cx="21" cy="11"/>
              </a:xfrm>
              <a:custGeom>
                <a:avLst/>
                <a:gdLst>
                  <a:gd name="T0" fmla="*/ 9 w 9"/>
                  <a:gd name="T1" fmla="*/ 2 h 5"/>
                  <a:gd name="T2" fmla="*/ 0 w 9"/>
                  <a:gd name="T3" fmla="*/ 3 h 5"/>
                  <a:gd name="T4" fmla="*/ 9 w 9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9" y="2"/>
                    </a:moveTo>
                    <a:cubicBezTo>
                      <a:pt x="8" y="5"/>
                      <a:pt x="3" y="3"/>
                      <a:pt x="0" y="3"/>
                    </a:cubicBezTo>
                    <a:cubicBezTo>
                      <a:pt x="0" y="0"/>
                      <a:pt x="6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5" name="Freeform 15"/>
              <p:cNvSpPr/>
              <p:nvPr/>
            </p:nvSpPr>
            <p:spPr bwMode="auto">
              <a:xfrm>
                <a:off x="2322" y="3831"/>
                <a:ext cx="45" cy="14"/>
              </a:xfrm>
              <a:custGeom>
                <a:avLst/>
                <a:gdLst>
                  <a:gd name="T0" fmla="*/ 19 w 19"/>
                  <a:gd name="T1" fmla="*/ 2 h 6"/>
                  <a:gd name="T2" fmla="*/ 19 w 19"/>
                  <a:gd name="T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6">
                    <a:moveTo>
                      <a:pt x="19" y="2"/>
                    </a:moveTo>
                    <a:cubicBezTo>
                      <a:pt x="0" y="6"/>
                      <a:pt x="7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6" name="Freeform 16"/>
              <p:cNvSpPr/>
              <p:nvPr/>
            </p:nvSpPr>
            <p:spPr bwMode="auto">
              <a:xfrm>
                <a:off x="2497" y="3831"/>
                <a:ext cx="21" cy="10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2 h 4"/>
                  <a:gd name="T4" fmla="*/ 9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cubicBezTo>
                      <a:pt x="8" y="4"/>
                      <a:pt x="3" y="2"/>
                      <a:pt x="0" y="2"/>
                    </a:cubicBezTo>
                    <a:cubicBezTo>
                      <a:pt x="1" y="0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7" name="Freeform 17"/>
              <p:cNvSpPr/>
              <p:nvPr/>
            </p:nvSpPr>
            <p:spPr bwMode="auto">
              <a:xfrm>
                <a:off x="1200" y="3829"/>
                <a:ext cx="17" cy="7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1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1"/>
                      <a:pt x="4" y="0"/>
                      <a:pt x="7" y="1"/>
                    </a:cubicBezTo>
                    <a:cubicBezTo>
                      <a:pt x="7" y="3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8" name="Freeform 18"/>
              <p:cNvSpPr/>
              <p:nvPr/>
            </p:nvSpPr>
            <p:spPr bwMode="auto">
              <a:xfrm>
                <a:off x="2303" y="3810"/>
                <a:ext cx="144" cy="21"/>
              </a:xfrm>
              <a:custGeom>
                <a:avLst/>
                <a:gdLst>
                  <a:gd name="T0" fmla="*/ 0 w 61"/>
                  <a:gd name="T1" fmla="*/ 9 h 9"/>
                  <a:gd name="T2" fmla="*/ 61 w 61"/>
                  <a:gd name="T3" fmla="*/ 6 h 9"/>
                  <a:gd name="T4" fmla="*/ 0 w 6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9">
                    <a:moveTo>
                      <a:pt x="0" y="9"/>
                    </a:moveTo>
                    <a:cubicBezTo>
                      <a:pt x="16" y="0"/>
                      <a:pt x="43" y="0"/>
                      <a:pt x="61" y="6"/>
                    </a:cubicBezTo>
                    <a:cubicBezTo>
                      <a:pt x="44" y="9"/>
                      <a:pt x="22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69" name="Freeform 19"/>
              <p:cNvSpPr/>
              <p:nvPr/>
            </p:nvSpPr>
            <p:spPr bwMode="auto">
              <a:xfrm>
                <a:off x="1747" y="3810"/>
                <a:ext cx="130" cy="16"/>
              </a:xfrm>
              <a:custGeom>
                <a:avLst/>
                <a:gdLst>
                  <a:gd name="T0" fmla="*/ 0 w 55"/>
                  <a:gd name="T1" fmla="*/ 7 h 7"/>
                  <a:gd name="T2" fmla="*/ 55 w 55"/>
                  <a:gd name="T3" fmla="*/ 3 h 7"/>
                  <a:gd name="T4" fmla="*/ 0 w 5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7">
                    <a:moveTo>
                      <a:pt x="0" y="7"/>
                    </a:moveTo>
                    <a:cubicBezTo>
                      <a:pt x="17" y="0"/>
                      <a:pt x="37" y="1"/>
                      <a:pt x="55" y="3"/>
                    </a:cubicBezTo>
                    <a:cubicBezTo>
                      <a:pt x="39" y="6"/>
                      <a:pt x="13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0" name="Freeform 20"/>
              <p:cNvSpPr/>
              <p:nvPr/>
            </p:nvSpPr>
            <p:spPr bwMode="auto">
              <a:xfrm>
                <a:off x="1373" y="3822"/>
                <a:ext cx="45" cy="9"/>
              </a:xfrm>
              <a:custGeom>
                <a:avLst/>
                <a:gdLst>
                  <a:gd name="T0" fmla="*/ 0 w 19"/>
                  <a:gd name="T1" fmla="*/ 0 h 4"/>
                  <a:gd name="T2" fmla="*/ 19 w 19"/>
                  <a:gd name="T3" fmla="*/ 2 h 4"/>
                  <a:gd name="T4" fmla="*/ 0 w 1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6" y="1"/>
                      <a:pt x="16" y="1"/>
                      <a:pt x="19" y="2"/>
                    </a:cubicBezTo>
                    <a:cubicBezTo>
                      <a:pt x="13" y="3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1" name="Freeform 21"/>
              <p:cNvSpPr/>
              <p:nvPr/>
            </p:nvSpPr>
            <p:spPr bwMode="auto">
              <a:xfrm>
                <a:off x="2497" y="3798"/>
                <a:ext cx="97" cy="33"/>
              </a:xfrm>
              <a:custGeom>
                <a:avLst/>
                <a:gdLst>
                  <a:gd name="T0" fmla="*/ 41 w 41"/>
                  <a:gd name="T1" fmla="*/ 9 h 14"/>
                  <a:gd name="T2" fmla="*/ 16 w 41"/>
                  <a:gd name="T3" fmla="*/ 8 h 14"/>
                  <a:gd name="T4" fmla="*/ 5 w 41"/>
                  <a:gd name="T5" fmla="*/ 7 h 14"/>
                  <a:gd name="T6" fmla="*/ 41 w 41"/>
                  <a:gd name="T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">
                    <a:moveTo>
                      <a:pt x="41" y="9"/>
                    </a:moveTo>
                    <a:cubicBezTo>
                      <a:pt x="34" y="9"/>
                      <a:pt x="21" y="14"/>
                      <a:pt x="16" y="8"/>
                    </a:cubicBezTo>
                    <a:cubicBezTo>
                      <a:pt x="13" y="8"/>
                      <a:pt x="0" y="8"/>
                      <a:pt x="5" y="7"/>
                    </a:cubicBezTo>
                    <a:cubicBezTo>
                      <a:pt x="17" y="10"/>
                      <a:pt x="35" y="0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2" name="Freeform 22"/>
              <p:cNvSpPr/>
              <p:nvPr/>
            </p:nvSpPr>
            <p:spPr bwMode="auto">
              <a:xfrm>
                <a:off x="1416" y="3781"/>
                <a:ext cx="217" cy="45"/>
              </a:xfrm>
              <a:custGeom>
                <a:avLst/>
                <a:gdLst>
                  <a:gd name="T0" fmla="*/ 63 w 92"/>
                  <a:gd name="T1" fmla="*/ 2 h 19"/>
                  <a:gd name="T2" fmla="*/ 62 w 92"/>
                  <a:gd name="T3" fmla="*/ 5 h 19"/>
                  <a:gd name="T4" fmla="*/ 66 w 92"/>
                  <a:gd name="T5" fmla="*/ 5 h 19"/>
                  <a:gd name="T6" fmla="*/ 71 w 92"/>
                  <a:gd name="T7" fmla="*/ 4 h 19"/>
                  <a:gd name="T8" fmla="*/ 81 w 92"/>
                  <a:gd name="T9" fmla="*/ 7 h 19"/>
                  <a:gd name="T10" fmla="*/ 71 w 92"/>
                  <a:gd name="T11" fmla="*/ 9 h 19"/>
                  <a:gd name="T12" fmla="*/ 75 w 92"/>
                  <a:gd name="T13" fmla="*/ 10 h 19"/>
                  <a:gd name="T14" fmla="*/ 70 w 92"/>
                  <a:gd name="T15" fmla="*/ 14 h 19"/>
                  <a:gd name="T16" fmla="*/ 22 w 92"/>
                  <a:gd name="T17" fmla="*/ 10 h 19"/>
                  <a:gd name="T18" fmla="*/ 0 w 92"/>
                  <a:gd name="T19" fmla="*/ 10 h 19"/>
                  <a:gd name="T20" fmla="*/ 50 w 92"/>
                  <a:gd name="T21" fmla="*/ 3 h 19"/>
                  <a:gd name="T22" fmla="*/ 52 w 92"/>
                  <a:gd name="T23" fmla="*/ 5 h 19"/>
                  <a:gd name="T24" fmla="*/ 52 w 92"/>
                  <a:gd name="T25" fmla="*/ 2 h 19"/>
                  <a:gd name="T26" fmla="*/ 63 w 92"/>
                  <a:gd name="T2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9">
                    <a:moveTo>
                      <a:pt x="63" y="2"/>
                    </a:moveTo>
                    <a:cubicBezTo>
                      <a:pt x="62" y="3"/>
                      <a:pt x="62" y="4"/>
                      <a:pt x="62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0"/>
                      <a:pt x="92" y="3"/>
                      <a:pt x="71" y="4"/>
                    </a:cubicBezTo>
                    <a:cubicBezTo>
                      <a:pt x="72" y="8"/>
                      <a:pt x="77" y="7"/>
                      <a:pt x="81" y="7"/>
                    </a:cubicBezTo>
                    <a:cubicBezTo>
                      <a:pt x="78" y="9"/>
                      <a:pt x="76" y="8"/>
                      <a:pt x="71" y="9"/>
                    </a:cubicBezTo>
                    <a:cubicBezTo>
                      <a:pt x="71" y="10"/>
                      <a:pt x="73" y="10"/>
                      <a:pt x="75" y="10"/>
                    </a:cubicBezTo>
                    <a:cubicBezTo>
                      <a:pt x="75" y="13"/>
                      <a:pt x="70" y="10"/>
                      <a:pt x="70" y="14"/>
                    </a:cubicBezTo>
                    <a:cubicBezTo>
                      <a:pt x="55" y="12"/>
                      <a:pt x="35" y="19"/>
                      <a:pt x="22" y="10"/>
                    </a:cubicBezTo>
                    <a:cubicBezTo>
                      <a:pt x="12" y="8"/>
                      <a:pt x="10" y="10"/>
                      <a:pt x="0" y="10"/>
                    </a:cubicBezTo>
                    <a:cubicBezTo>
                      <a:pt x="15" y="4"/>
                      <a:pt x="35" y="9"/>
                      <a:pt x="50" y="3"/>
                    </a:cubicBezTo>
                    <a:cubicBezTo>
                      <a:pt x="46" y="5"/>
                      <a:pt x="49" y="5"/>
                      <a:pt x="52" y="5"/>
                    </a:cubicBezTo>
                    <a:cubicBezTo>
                      <a:pt x="54" y="5"/>
                      <a:pt x="52" y="4"/>
                      <a:pt x="52" y="2"/>
                    </a:cubicBezTo>
                    <a:cubicBezTo>
                      <a:pt x="58" y="6"/>
                      <a:pt x="55" y="1"/>
                      <a:pt x="6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3" name="Freeform 23"/>
              <p:cNvSpPr/>
              <p:nvPr/>
            </p:nvSpPr>
            <p:spPr bwMode="auto">
              <a:xfrm>
                <a:off x="2769" y="3795"/>
                <a:ext cx="85" cy="36"/>
              </a:xfrm>
              <a:custGeom>
                <a:avLst/>
                <a:gdLst>
                  <a:gd name="T0" fmla="*/ 0 w 36"/>
                  <a:gd name="T1" fmla="*/ 4 h 15"/>
                  <a:gd name="T2" fmla="*/ 36 w 36"/>
                  <a:gd name="T3" fmla="*/ 0 h 15"/>
                  <a:gd name="T4" fmla="*/ 0 w 36"/>
                  <a:gd name="T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5">
                    <a:moveTo>
                      <a:pt x="0" y="4"/>
                    </a:moveTo>
                    <a:cubicBezTo>
                      <a:pt x="11" y="0"/>
                      <a:pt x="22" y="1"/>
                      <a:pt x="36" y="0"/>
                    </a:cubicBezTo>
                    <a:cubicBezTo>
                      <a:pt x="27" y="15"/>
                      <a:pt x="14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4" name="Freeform 24"/>
              <p:cNvSpPr/>
              <p:nvPr/>
            </p:nvSpPr>
            <p:spPr bwMode="auto">
              <a:xfrm>
                <a:off x="564" y="3807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11 w 11"/>
                  <a:gd name="T3" fmla="*/ 0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2" y="0"/>
                      <a:pt x="6" y="0"/>
                      <a:pt x="11" y="0"/>
                    </a:cubicBezTo>
                    <a:cubicBezTo>
                      <a:pt x="7" y="2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5" name="Freeform 25"/>
              <p:cNvSpPr/>
              <p:nvPr/>
            </p:nvSpPr>
            <p:spPr bwMode="auto">
              <a:xfrm>
                <a:off x="1361" y="3798"/>
                <a:ext cx="52" cy="12"/>
              </a:xfrm>
              <a:custGeom>
                <a:avLst/>
                <a:gdLst>
                  <a:gd name="T0" fmla="*/ 9 w 22"/>
                  <a:gd name="T1" fmla="*/ 5 h 5"/>
                  <a:gd name="T2" fmla="*/ 0 w 22"/>
                  <a:gd name="T3" fmla="*/ 3 h 5"/>
                  <a:gd name="T4" fmla="*/ 22 w 22"/>
                  <a:gd name="T5" fmla="*/ 2 h 5"/>
                  <a:gd name="T6" fmla="*/ 11 w 22"/>
                  <a:gd name="T7" fmla="*/ 2 h 5"/>
                  <a:gd name="T8" fmla="*/ 9 w 2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9" y="5"/>
                    </a:moveTo>
                    <a:cubicBezTo>
                      <a:pt x="5" y="5"/>
                      <a:pt x="3" y="3"/>
                      <a:pt x="0" y="3"/>
                    </a:cubicBezTo>
                    <a:cubicBezTo>
                      <a:pt x="7" y="0"/>
                      <a:pt x="13" y="0"/>
                      <a:pt x="22" y="2"/>
                    </a:cubicBezTo>
                    <a:cubicBezTo>
                      <a:pt x="18" y="3"/>
                      <a:pt x="14" y="5"/>
                      <a:pt x="11" y="2"/>
                    </a:cubicBezTo>
                    <a:cubicBezTo>
                      <a:pt x="10" y="2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6" name="Freeform 26"/>
              <p:cNvSpPr/>
              <p:nvPr/>
            </p:nvSpPr>
            <p:spPr bwMode="auto">
              <a:xfrm>
                <a:off x="1141" y="3798"/>
                <a:ext cx="71" cy="9"/>
              </a:xfrm>
              <a:custGeom>
                <a:avLst/>
                <a:gdLst>
                  <a:gd name="T0" fmla="*/ 0 w 30"/>
                  <a:gd name="T1" fmla="*/ 3 h 4"/>
                  <a:gd name="T2" fmla="*/ 30 w 30"/>
                  <a:gd name="T3" fmla="*/ 0 h 4"/>
                  <a:gd name="T4" fmla="*/ 0 w 30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">
                    <a:moveTo>
                      <a:pt x="0" y="3"/>
                    </a:moveTo>
                    <a:cubicBezTo>
                      <a:pt x="9" y="0"/>
                      <a:pt x="21" y="0"/>
                      <a:pt x="30" y="0"/>
                    </a:cubicBezTo>
                    <a:cubicBezTo>
                      <a:pt x="20" y="4"/>
                      <a:pt x="8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7" name="Freeform 27"/>
              <p:cNvSpPr/>
              <p:nvPr/>
            </p:nvSpPr>
            <p:spPr bwMode="auto">
              <a:xfrm>
                <a:off x="1030" y="3798"/>
                <a:ext cx="31" cy="12"/>
              </a:xfrm>
              <a:custGeom>
                <a:avLst/>
                <a:gdLst>
                  <a:gd name="T0" fmla="*/ 0 w 13"/>
                  <a:gd name="T1" fmla="*/ 3 h 5"/>
                  <a:gd name="T2" fmla="*/ 13 w 13"/>
                  <a:gd name="T3" fmla="*/ 2 h 5"/>
                  <a:gd name="T4" fmla="*/ 0 w 1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3"/>
                    </a:moveTo>
                    <a:cubicBezTo>
                      <a:pt x="3" y="0"/>
                      <a:pt x="8" y="2"/>
                      <a:pt x="13" y="2"/>
                    </a:cubicBezTo>
                    <a:cubicBezTo>
                      <a:pt x="11" y="5"/>
                      <a:pt x="4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8" name="Freeform 28"/>
              <p:cNvSpPr/>
              <p:nvPr/>
            </p:nvSpPr>
            <p:spPr bwMode="auto">
              <a:xfrm>
                <a:off x="2447" y="3793"/>
                <a:ext cx="59" cy="12"/>
              </a:xfrm>
              <a:custGeom>
                <a:avLst/>
                <a:gdLst>
                  <a:gd name="T0" fmla="*/ 25 w 25"/>
                  <a:gd name="T1" fmla="*/ 3 h 5"/>
                  <a:gd name="T2" fmla="*/ 0 w 25"/>
                  <a:gd name="T3" fmla="*/ 4 h 5"/>
                  <a:gd name="T4" fmla="*/ 24 w 25"/>
                  <a:gd name="T5" fmla="*/ 0 h 5"/>
                  <a:gd name="T6" fmla="*/ 25 w 2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25" y="3"/>
                    </a:moveTo>
                    <a:cubicBezTo>
                      <a:pt x="18" y="5"/>
                      <a:pt x="8" y="3"/>
                      <a:pt x="0" y="4"/>
                    </a:cubicBezTo>
                    <a:cubicBezTo>
                      <a:pt x="6" y="1"/>
                      <a:pt x="14" y="1"/>
                      <a:pt x="24" y="0"/>
                    </a:cubicBezTo>
                    <a:cubicBezTo>
                      <a:pt x="21" y="2"/>
                      <a:pt x="22" y="2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79" name="Freeform 29"/>
              <p:cNvSpPr/>
              <p:nvPr/>
            </p:nvSpPr>
            <p:spPr bwMode="auto">
              <a:xfrm>
                <a:off x="815" y="3791"/>
                <a:ext cx="61" cy="14"/>
              </a:xfrm>
              <a:custGeom>
                <a:avLst/>
                <a:gdLst>
                  <a:gd name="T0" fmla="*/ 0 w 26"/>
                  <a:gd name="T1" fmla="*/ 5 h 6"/>
                  <a:gd name="T2" fmla="*/ 25 w 26"/>
                  <a:gd name="T3" fmla="*/ 0 h 6"/>
                  <a:gd name="T4" fmla="*/ 22 w 26"/>
                  <a:gd name="T5" fmla="*/ 1 h 6"/>
                  <a:gd name="T6" fmla="*/ 26 w 26"/>
                  <a:gd name="T7" fmla="*/ 3 h 6"/>
                  <a:gd name="T8" fmla="*/ 0 w 2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0" y="5"/>
                    </a:moveTo>
                    <a:cubicBezTo>
                      <a:pt x="7" y="2"/>
                      <a:pt x="18" y="5"/>
                      <a:pt x="25" y="0"/>
                    </a:cubicBezTo>
                    <a:cubicBezTo>
                      <a:pt x="25" y="1"/>
                      <a:pt x="23" y="1"/>
                      <a:pt x="22" y="1"/>
                    </a:cubicBezTo>
                    <a:cubicBezTo>
                      <a:pt x="23" y="3"/>
                      <a:pt x="24" y="3"/>
                      <a:pt x="26" y="3"/>
                    </a:cubicBezTo>
                    <a:cubicBezTo>
                      <a:pt x="18" y="6"/>
                      <a:pt x="1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0" name="Freeform 30"/>
              <p:cNvSpPr/>
              <p:nvPr/>
            </p:nvSpPr>
            <p:spPr bwMode="auto">
              <a:xfrm>
                <a:off x="3051" y="3795"/>
                <a:ext cx="23" cy="8"/>
              </a:xfrm>
              <a:custGeom>
                <a:avLst/>
                <a:gdLst>
                  <a:gd name="T0" fmla="*/ 10 w 10"/>
                  <a:gd name="T1" fmla="*/ 1 h 3"/>
                  <a:gd name="T2" fmla="*/ 0 w 10"/>
                  <a:gd name="T3" fmla="*/ 2 h 3"/>
                  <a:gd name="T4" fmla="*/ 10 w 10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10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1" y="0"/>
                      <a:pt x="7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1" name="Freeform 31"/>
              <p:cNvSpPr/>
              <p:nvPr/>
            </p:nvSpPr>
            <p:spPr bwMode="auto">
              <a:xfrm>
                <a:off x="2861" y="3791"/>
                <a:ext cx="22" cy="7"/>
              </a:xfrm>
              <a:custGeom>
                <a:avLst/>
                <a:gdLst>
                  <a:gd name="T0" fmla="*/ 9 w 9"/>
                  <a:gd name="T1" fmla="*/ 3 h 3"/>
                  <a:gd name="T2" fmla="*/ 0 w 9"/>
                  <a:gd name="T3" fmla="*/ 3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2" name="Freeform 32"/>
              <p:cNvSpPr/>
              <p:nvPr/>
            </p:nvSpPr>
            <p:spPr bwMode="auto">
              <a:xfrm>
                <a:off x="3058" y="3786"/>
                <a:ext cx="19" cy="9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2 h 4"/>
                  <a:gd name="T4" fmla="*/ 8 w 8"/>
                  <a:gd name="T5" fmla="*/ 1 h 4"/>
                  <a:gd name="T6" fmla="*/ 0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1" y="0"/>
                      <a:pt x="6" y="2"/>
                      <a:pt x="8" y="1"/>
                    </a:cubicBezTo>
                    <a:cubicBezTo>
                      <a:pt x="7" y="4"/>
                      <a:pt x="2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3" name="Freeform 33"/>
              <p:cNvSpPr/>
              <p:nvPr/>
            </p:nvSpPr>
            <p:spPr bwMode="auto">
              <a:xfrm>
                <a:off x="917" y="3791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12 w 1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11" y="4"/>
                      <a:pt x="0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4" name="Freeform 34"/>
              <p:cNvSpPr/>
              <p:nvPr/>
            </p:nvSpPr>
            <p:spPr bwMode="auto">
              <a:xfrm>
                <a:off x="1054" y="3786"/>
                <a:ext cx="52" cy="12"/>
              </a:xfrm>
              <a:custGeom>
                <a:avLst/>
                <a:gdLst>
                  <a:gd name="T0" fmla="*/ 22 w 22"/>
                  <a:gd name="T1" fmla="*/ 1 h 5"/>
                  <a:gd name="T2" fmla="*/ 22 w 22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5">
                    <a:moveTo>
                      <a:pt x="22" y="1"/>
                    </a:moveTo>
                    <a:cubicBezTo>
                      <a:pt x="17" y="5"/>
                      <a:pt x="0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5" name="Freeform 35"/>
              <p:cNvSpPr/>
              <p:nvPr/>
            </p:nvSpPr>
            <p:spPr bwMode="auto">
              <a:xfrm>
                <a:off x="995" y="3788"/>
                <a:ext cx="19" cy="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2" y="1"/>
                      <a:pt x="5" y="0"/>
                      <a:pt x="8" y="0"/>
                    </a:cubicBezTo>
                    <a:cubicBezTo>
                      <a:pt x="7" y="2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6" name="Freeform 36"/>
              <p:cNvSpPr/>
              <p:nvPr/>
            </p:nvSpPr>
            <p:spPr bwMode="auto">
              <a:xfrm>
                <a:off x="1600" y="3769"/>
                <a:ext cx="334" cy="24"/>
              </a:xfrm>
              <a:custGeom>
                <a:avLst/>
                <a:gdLst>
                  <a:gd name="T0" fmla="*/ 66 w 141"/>
                  <a:gd name="T1" fmla="*/ 2 h 10"/>
                  <a:gd name="T2" fmla="*/ 58 w 141"/>
                  <a:gd name="T3" fmla="*/ 5 h 10"/>
                  <a:gd name="T4" fmla="*/ 141 w 141"/>
                  <a:gd name="T5" fmla="*/ 2 h 10"/>
                  <a:gd name="T6" fmla="*/ 15 w 141"/>
                  <a:gd name="T7" fmla="*/ 8 h 10"/>
                  <a:gd name="T8" fmla="*/ 21 w 141"/>
                  <a:gd name="T9" fmla="*/ 8 h 10"/>
                  <a:gd name="T10" fmla="*/ 66 w 141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10">
                    <a:moveTo>
                      <a:pt x="66" y="2"/>
                    </a:moveTo>
                    <a:cubicBezTo>
                      <a:pt x="64" y="6"/>
                      <a:pt x="61" y="4"/>
                      <a:pt x="58" y="5"/>
                    </a:cubicBezTo>
                    <a:cubicBezTo>
                      <a:pt x="90" y="6"/>
                      <a:pt x="112" y="3"/>
                      <a:pt x="141" y="2"/>
                    </a:cubicBezTo>
                    <a:cubicBezTo>
                      <a:pt x="103" y="10"/>
                      <a:pt x="56" y="8"/>
                      <a:pt x="15" y="8"/>
                    </a:cubicBezTo>
                    <a:cubicBezTo>
                      <a:pt x="0" y="7"/>
                      <a:pt x="17" y="8"/>
                      <a:pt x="21" y="8"/>
                    </a:cubicBezTo>
                    <a:cubicBezTo>
                      <a:pt x="34" y="8"/>
                      <a:pt x="50" y="0"/>
                      <a:pt x="6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7" name="Freeform 37"/>
              <p:cNvSpPr/>
              <p:nvPr/>
            </p:nvSpPr>
            <p:spPr bwMode="auto">
              <a:xfrm>
                <a:off x="2582" y="3779"/>
                <a:ext cx="43" cy="7"/>
              </a:xfrm>
              <a:custGeom>
                <a:avLst/>
                <a:gdLst>
                  <a:gd name="T0" fmla="*/ 0 w 18"/>
                  <a:gd name="T1" fmla="*/ 2 h 3"/>
                  <a:gd name="T2" fmla="*/ 0 w 18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2"/>
                    </a:moveTo>
                    <a:cubicBezTo>
                      <a:pt x="16" y="0"/>
                      <a:pt x="18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8" name="Freeform 38"/>
              <p:cNvSpPr/>
              <p:nvPr/>
            </p:nvSpPr>
            <p:spPr bwMode="auto">
              <a:xfrm>
                <a:off x="1087" y="3772"/>
                <a:ext cx="26" cy="4"/>
              </a:xfrm>
              <a:custGeom>
                <a:avLst/>
                <a:gdLst>
                  <a:gd name="T0" fmla="*/ 0 w 11"/>
                  <a:gd name="T1" fmla="*/ 1 h 2"/>
                  <a:gd name="T2" fmla="*/ 11 w 11"/>
                  <a:gd name="T3" fmla="*/ 0 h 2"/>
                  <a:gd name="T4" fmla="*/ 0 w 1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1"/>
                    </a:moveTo>
                    <a:cubicBezTo>
                      <a:pt x="3" y="0"/>
                      <a:pt x="7" y="0"/>
                      <a:pt x="11" y="0"/>
                    </a:cubicBezTo>
                    <a:cubicBezTo>
                      <a:pt x="9" y="2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89" name="Freeform 39"/>
              <p:cNvSpPr/>
              <p:nvPr/>
            </p:nvSpPr>
            <p:spPr bwMode="auto">
              <a:xfrm>
                <a:off x="1683" y="3769"/>
                <a:ext cx="17" cy="10"/>
              </a:xfrm>
              <a:custGeom>
                <a:avLst/>
                <a:gdLst>
                  <a:gd name="T0" fmla="*/ 0 w 7"/>
                  <a:gd name="T1" fmla="*/ 2 h 4"/>
                  <a:gd name="T2" fmla="*/ 6 w 7"/>
                  <a:gd name="T3" fmla="*/ 1 h 4"/>
                  <a:gd name="T4" fmla="*/ 0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cubicBezTo>
                      <a:pt x="1" y="1"/>
                      <a:pt x="3" y="0"/>
                      <a:pt x="6" y="1"/>
                    </a:cubicBezTo>
                    <a:cubicBezTo>
                      <a:pt x="7" y="4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0" name="Freeform 40"/>
              <p:cNvSpPr/>
              <p:nvPr/>
            </p:nvSpPr>
            <p:spPr bwMode="auto">
              <a:xfrm>
                <a:off x="685" y="3772"/>
                <a:ext cx="40" cy="4"/>
              </a:xfrm>
              <a:custGeom>
                <a:avLst/>
                <a:gdLst>
                  <a:gd name="T0" fmla="*/ 3 w 17"/>
                  <a:gd name="T1" fmla="*/ 1 h 2"/>
                  <a:gd name="T2" fmla="*/ 3 w 17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">
                    <a:moveTo>
                      <a:pt x="3" y="1"/>
                    </a:moveTo>
                    <a:cubicBezTo>
                      <a:pt x="0" y="0"/>
                      <a:pt x="17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1" name="Freeform 41"/>
              <p:cNvSpPr/>
              <p:nvPr/>
            </p:nvSpPr>
            <p:spPr bwMode="auto">
              <a:xfrm>
                <a:off x="642" y="3769"/>
                <a:ext cx="45" cy="10"/>
              </a:xfrm>
              <a:custGeom>
                <a:avLst/>
                <a:gdLst>
                  <a:gd name="T0" fmla="*/ 19 w 19"/>
                  <a:gd name="T1" fmla="*/ 1 h 4"/>
                  <a:gd name="T2" fmla="*/ 0 w 19"/>
                  <a:gd name="T3" fmla="*/ 2 h 4"/>
                  <a:gd name="T4" fmla="*/ 19 w 1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19" y="1"/>
                    </a:moveTo>
                    <a:cubicBezTo>
                      <a:pt x="16" y="4"/>
                      <a:pt x="4" y="3"/>
                      <a:pt x="0" y="2"/>
                    </a:cubicBezTo>
                    <a:cubicBezTo>
                      <a:pt x="10" y="0"/>
                      <a:pt x="10" y="2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2" name="Freeform 42"/>
              <p:cNvSpPr/>
              <p:nvPr/>
            </p:nvSpPr>
            <p:spPr bwMode="auto">
              <a:xfrm>
                <a:off x="815" y="3760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8 w 10"/>
                  <a:gd name="T3" fmla="*/ 2 h 4"/>
                  <a:gd name="T4" fmla="*/ 0 w 10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0" y="0"/>
                      <a:pt x="5" y="2"/>
                      <a:pt x="8" y="2"/>
                    </a:cubicBezTo>
                    <a:cubicBezTo>
                      <a:pt x="10" y="3"/>
                      <a:pt x="3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3" name="Freeform 43"/>
              <p:cNvSpPr/>
              <p:nvPr/>
            </p:nvSpPr>
            <p:spPr bwMode="auto">
              <a:xfrm>
                <a:off x="784" y="3762"/>
                <a:ext cx="28" cy="10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3 h 4"/>
                  <a:gd name="T4" fmla="*/ 12 w 1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10" y="4"/>
                      <a:pt x="4" y="2"/>
                      <a:pt x="0" y="3"/>
                    </a:cubicBezTo>
                    <a:cubicBezTo>
                      <a:pt x="2" y="0"/>
                      <a:pt x="8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4" name="Freeform 44"/>
              <p:cNvSpPr/>
              <p:nvPr/>
            </p:nvSpPr>
            <p:spPr bwMode="auto">
              <a:xfrm>
                <a:off x="1896" y="3760"/>
                <a:ext cx="19" cy="12"/>
              </a:xfrm>
              <a:custGeom>
                <a:avLst/>
                <a:gdLst>
                  <a:gd name="T0" fmla="*/ 0 w 8"/>
                  <a:gd name="T1" fmla="*/ 3 h 5"/>
                  <a:gd name="T2" fmla="*/ 7 w 8"/>
                  <a:gd name="T3" fmla="*/ 1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2" y="0"/>
                      <a:pt x="4" y="2"/>
                      <a:pt x="7" y="1"/>
                    </a:cubicBezTo>
                    <a:cubicBezTo>
                      <a:pt x="8" y="5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5" name="Freeform 45"/>
              <p:cNvSpPr/>
              <p:nvPr/>
            </p:nvSpPr>
            <p:spPr bwMode="auto">
              <a:xfrm>
                <a:off x="1693" y="3757"/>
                <a:ext cx="28" cy="10"/>
              </a:xfrm>
              <a:custGeom>
                <a:avLst/>
                <a:gdLst>
                  <a:gd name="T0" fmla="*/ 4 w 12"/>
                  <a:gd name="T1" fmla="*/ 4 h 4"/>
                  <a:gd name="T2" fmla="*/ 0 w 12"/>
                  <a:gd name="T3" fmla="*/ 3 h 4"/>
                  <a:gd name="T4" fmla="*/ 8 w 12"/>
                  <a:gd name="T5" fmla="*/ 1 h 4"/>
                  <a:gd name="T6" fmla="*/ 4 w 1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4" y="4"/>
                    </a:moveTo>
                    <a:cubicBezTo>
                      <a:pt x="2" y="4"/>
                      <a:pt x="2" y="2"/>
                      <a:pt x="0" y="3"/>
                    </a:cubicBezTo>
                    <a:cubicBezTo>
                      <a:pt x="1" y="1"/>
                      <a:pt x="5" y="1"/>
                      <a:pt x="8" y="1"/>
                    </a:cubicBezTo>
                    <a:cubicBezTo>
                      <a:pt x="12" y="3"/>
                      <a:pt x="2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6" name="Freeform 46"/>
              <p:cNvSpPr/>
              <p:nvPr/>
            </p:nvSpPr>
            <p:spPr bwMode="auto">
              <a:xfrm>
                <a:off x="1203" y="3755"/>
                <a:ext cx="16" cy="12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4 h 5"/>
                  <a:gd name="T4" fmla="*/ 5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4" y="4"/>
                      <a:pt x="2" y="3"/>
                      <a:pt x="0" y="4"/>
                    </a:cubicBezTo>
                    <a:cubicBezTo>
                      <a:pt x="0" y="1"/>
                      <a:pt x="7" y="0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7" name="Freeform 47"/>
              <p:cNvSpPr/>
              <p:nvPr/>
            </p:nvSpPr>
            <p:spPr bwMode="auto">
              <a:xfrm>
                <a:off x="839" y="3757"/>
                <a:ext cx="54" cy="10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2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5" y="0"/>
                      <a:pt x="16" y="3"/>
                      <a:pt x="23" y="2"/>
                    </a:cubicBezTo>
                    <a:cubicBezTo>
                      <a:pt x="20" y="4"/>
                      <a:pt x="1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8" name="Freeform 48"/>
              <p:cNvSpPr/>
              <p:nvPr/>
            </p:nvSpPr>
            <p:spPr bwMode="auto">
              <a:xfrm>
                <a:off x="988" y="3741"/>
                <a:ext cx="134" cy="21"/>
              </a:xfrm>
              <a:custGeom>
                <a:avLst/>
                <a:gdLst>
                  <a:gd name="T0" fmla="*/ 3 w 57"/>
                  <a:gd name="T1" fmla="*/ 9 h 9"/>
                  <a:gd name="T2" fmla="*/ 12 w 57"/>
                  <a:gd name="T3" fmla="*/ 6 h 9"/>
                  <a:gd name="T4" fmla="*/ 2 w 57"/>
                  <a:gd name="T5" fmla="*/ 5 h 9"/>
                  <a:gd name="T6" fmla="*/ 28 w 57"/>
                  <a:gd name="T7" fmla="*/ 5 h 9"/>
                  <a:gd name="T8" fmla="*/ 57 w 57"/>
                  <a:gd name="T9" fmla="*/ 5 h 9"/>
                  <a:gd name="T10" fmla="*/ 3 w 57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9">
                    <a:moveTo>
                      <a:pt x="3" y="9"/>
                    </a:moveTo>
                    <a:cubicBezTo>
                      <a:pt x="0" y="5"/>
                      <a:pt x="12" y="8"/>
                      <a:pt x="12" y="6"/>
                    </a:cubicBezTo>
                    <a:cubicBezTo>
                      <a:pt x="10" y="4"/>
                      <a:pt x="5" y="5"/>
                      <a:pt x="2" y="5"/>
                    </a:cubicBezTo>
                    <a:cubicBezTo>
                      <a:pt x="8" y="0"/>
                      <a:pt x="18" y="7"/>
                      <a:pt x="28" y="5"/>
                    </a:cubicBezTo>
                    <a:cubicBezTo>
                      <a:pt x="24" y="2"/>
                      <a:pt x="50" y="7"/>
                      <a:pt x="57" y="5"/>
                    </a:cubicBezTo>
                    <a:cubicBezTo>
                      <a:pt x="39" y="9"/>
                      <a:pt x="19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599" name="Freeform 49"/>
              <p:cNvSpPr/>
              <p:nvPr/>
            </p:nvSpPr>
            <p:spPr bwMode="auto">
              <a:xfrm>
                <a:off x="425" y="3748"/>
                <a:ext cx="23" cy="12"/>
              </a:xfrm>
              <a:custGeom>
                <a:avLst/>
                <a:gdLst>
                  <a:gd name="T0" fmla="*/ 0 w 10"/>
                  <a:gd name="T1" fmla="*/ 3 h 5"/>
                  <a:gd name="T2" fmla="*/ 10 w 10"/>
                  <a:gd name="T3" fmla="*/ 0 h 5"/>
                  <a:gd name="T4" fmla="*/ 0 w 1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3"/>
                    </a:moveTo>
                    <a:cubicBezTo>
                      <a:pt x="3" y="2"/>
                      <a:pt x="6" y="0"/>
                      <a:pt x="10" y="0"/>
                    </a:cubicBezTo>
                    <a:cubicBezTo>
                      <a:pt x="8" y="2"/>
                      <a:pt x="3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0" name="Freeform 50"/>
              <p:cNvSpPr/>
              <p:nvPr/>
            </p:nvSpPr>
            <p:spPr bwMode="auto">
              <a:xfrm>
                <a:off x="1203" y="3734"/>
                <a:ext cx="31" cy="23"/>
              </a:xfrm>
              <a:custGeom>
                <a:avLst/>
                <a:gdLst>
                  <a:gd name="T0" fmla="*/ 11 w 13"/>
                  <a:gd name="T1" fmla="*/ 8 h 10"/>
                  <a:gd name="T2" fmla="*/ 1 w 13"/>
                  <a:gd name="T3" fmla="*/ 9 h 10"/>
                  <a:gd name="T4" fmla="*/ 1 w 13"/>
                  <a:gd name="T5" fmla="*/ 3 h 10"/>
                  <a:gd name="T6" fmla="*/ 5 w 13"/>
                  <a:gd name="T7" fmla="*/ 3 h 10"/>
                  <a:gd name="T8" fmla="*/ 13 w 13"/>
                  <a:gd name="T9" fmla="*/ 4 h 10"/>
                  <a:gd name="T10" fmla="*/ 11 w 13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11" y="8"/>
                    </a:moveTo>
                    <a:cubicBezTo>
                      <a:pt x="9" y="10"/>
                      <a:pt x="4" y="8"/>
                      <a:pt x="1" y="9"/>
                    </a:cubicBezTo>
                    <a:cubicBezTo>
                      <a:pt x="0" y="7"/>
                      <a:pt x="2" y="6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9"/>
                      <a:pt x="9" y="0"/>
                      <a:pt x="13" y="4"/>
                    </a:cubicBezTo>
                    <a:cubicBezTo>
                      <a:pt x="12" y="6"/>
                      <a:pt x="6" y="6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1" name="Freeform 51"/>
              <p:cNvSpPr/>
              <p:nvPr/>
            </p:nvSpPr>
            <p:spPr bwMode="auto">
              <a:xfrm>
                <a:off x="829" y="3745"/>
                <a:ext cx="92" cy="10"/>
              </a:xfrm>
              <a:custGeom>
                <a:avLst/>
                <a:gdLst>
                  <a:gd name="T0" fmla="*/ 0 w 39"/>
                  <a:gd name="T1" fmla="*/ 3 h 4"/>
                  <a:gd name="T2" fmla="*/ 39 w 39"/>
                  <a:gd name="T3" fmla="*/ 0 h 4"/>
                  <a:gd name="T4" fmla="*/ 0 w 3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">
                    <a:moveTo>
                      <a:pt x="0" y="3"/>
                    </a:moveTo>
                    <a:cubicBezTo>
                      <a:pt x="11" y="0"/>
                      <a:pt x="24" y="1"/>
                      <a:pt x="39" y="0"/>
                    </a:cubicBezTo>
                    <a:cubicBezTo>
                      <a:pt x="26" y="4"/>
                      <a:pt x="14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2" name="Freeform 52"/>
              <p:cNvSpPr/>
              <p:nvPr/>
            </p:nvSpPr>
            <p:spPr bwMode="auto">
              <a:xfrm>
                <a:off x="2490" y="3745"/>
                <a:ext cx="24" cy="12"/>
              </a:xfrm>
              <a:custGeom>
                <a:avLst/>
                <a:gdLst>
                  <a:gd name="T0" fmla="*/ 10 w 10"/>
                  <a:gd name="T1" fmla="*/ 2 h 5"/>
                  <a:gd name="T2" fmla="*/ 10 w 10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cubicBezTo>
                      <a:pt x="0" y="5"/>
                      <a:pt x="2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3" name="Freeform 53"/>
              <p:cNvSpPr/>
              <p:nvPr/>
            </p:nvSpPr>
            <p:spPr bwMode="auto">
              <a:xfrm>
                <a:off x="294" y="3741"/>
                <a:ext cx="74" cy="16"/>
              </a:xfrm>
              <a:custGeom>
                <a:avLst/>
                <a:gdLst>
                  <a:gd name="T0" fmla="*/ 0 w 31"/>
                  <a:gd name="T1" fmla="*/ 2 h 7"/>
                  <a:gd name="T2" fmla="*/ 31 w 31"/>
                  <a:gd name="T3" fmla="*/ 3 h 7"/>
                  <a:gd name="T4" fmla="*/ 0 w 31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7">
                    <a:moveTo>
                      <a:pt x="0" y="2"/>
                    </a:moveTo>
                    <a:cubicBezTo>
                      <a:pt x="9" y="0"/>
                      <a:pt x="20" y="4"/>
                      <a:pt x="31" y="3"/>
                    </a:cubicBezTo>
                    <a:cubicBezTo>
                      <a:pt x="22" y="7"/>
                      <a:pt x="1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4" name="Freeform 54"/>
              <p:cNvSpPr/>
              <p:nvPr/>
            </p:nvSpPr>
            <p:spPr bwMode="auto">
              <a:xfrm>
                <a:off x="1182" y="3738"/>
                <a:ext cx="18" cy="10"/>
              </a:xfrm>
              <a:custGeom>
                <a:avLst/>
                <a:gdLst>
                  <a:gd name="T0" fmla="*/ 8 w 8"/>
                  <a:gd name="T1" fmla="*/ 4 h 4"/>
                  <a:gd name="T2" fmla="*/ 0 w 8"/>
                  <a:gd name="T3" fmla="*/ 4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cubicBezTo>
                      <a:pt x="5" y="3"/>
                      <a:pt x="5" y="4"/>
                      <a:pt x="0" y="4"/>
                    </a:cubicBezTo>
                    <a:cubicBezTo>
                      <a:pt x="0" y="0"/>
                      <a:pt x="8" y="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5" name="Freeform 55"/>
              <p:cNvSpPr/>
              <p:nvPr/>
            </p:nvSpPr>
            <p:spPr bwMode="auto">
              <a:xfrm>
                <a:off x="1096" y="3741"/>
                <a:ext cx="34" cy="9"/>
              </a:xfrm>
              <a:custGeom>
                <a:avLst/>
                <a:gdLst>
                  <a:gd name="T0" fmla="*/ 0 w 14"/>
                  <a:gd name="T1" fmla="*/ 3 h 4"/>
                  <a:gd name="T2" fmla="*/ 13 w 14"/>
                  <a:gd name="T3" fmla="*/ 0 h 4"/>
                  <a:gd name="T4" fmla="*/ 13 w 14"/>
                  <a:gd name="T5" fmla="*/ 2 h 4"/>
                  <a:gd name="T6" fmla="*/ 0 w 1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3" y="1"/>
                      <a:pt x="8" y="1"/>
                      <a:pt x="13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0" y="4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6" name="Freeform 56"/>
              <p:cNvSpPr/>
              <p:nvPr/>
            </p:nvSpPr>
            <p:spPr bwMode="auto">
              <a:xfrm>
                <a:off x="2689" y="3734"/>
                <a:ext cx="63" cy="9"/>
              </a:xfrm>
              <a:custGeom>
                <a:avLst/>
                <a:gdLst>
                  <a:gd name="T0" fmla="*/ 0 w 27"/>
                  <a:gd name="T1" fmla="*/ 4 h 4"/>
                  <a:gd name="T2" fmla="*/ 13 w 27"/>
                  <a:gd name="T3" fmla="*/ 2 h 4"/>
                  <a:gd name="T4" fmla="*/ 15 w 27"/>
                  <a:gd name="T5" fmla="*/ 3 h 4"/>
                  <a:gd name="T6" fmla="*/ 0 w 2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cubicBezTo>
                      <a:pt x="5" y="0"/>
                      <a:pt x="8" y="2"/>
                      <a:pt x="13" y="2"/>
                    </a:cubicBezTo>
                    <a:cubicBezTo>
                      <a:pt x="22" y="2"/>
                      <a:pt x="27" y="2"/>
                      <a:pt x="15" y="3"/>
                    </a:cubicBezTo>
                    <a:cubicBezTo>
                      <a:pt x="11" y="4"/>
                      <a:pt x="5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7" name="Freeform 57"/>
              <p:cNvSpPr/>
              <p:nvPr/>
            </p:nvSpPr>
            <p:spPr bwMode="auto">
              <a:xfrm>
                <a:off x="242" y="3736"/>
                <a:ext cx="29" cy="9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3 h 4"/>
                  <a:gd name="T4" fmla="*/ 12 w 1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10" y="4"/>
                      <a:pt x="4" y="2"/>
                      <a:pt x="0" y="3"/>
                    </a:cubicBezTo>
                    <a:cubicBezTo>
                      <a:pt x="3" y="0"/>
                      <a:pt x="6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8" name="Freeform 58"/>
              <p:cNvSpPr/>
              <p:nvPr/>
            </p:nvSpPr>
            <p:spPr bwMode="auto">
              <a:xfrm>
                <a:off x="4181" y="3717"/>
                <a:ext cx="52" cy="14"/>
              </a:xfrm>
              <a:custGeom>
                <a:avLst/>
                <a:gdLst>
                  <a:gd name="T0" fmla="*/ 0 w 22"/>
                  <a:gd name="T1" fmla="*/ 6 h 6"/>
                  <a:gd name="T2" fmla="*/ 22 w 22"/>
                  <a:gd name="T3" fmla="*/ 0 h 6"/>
                  <a:gd name="T4" fmla="*/ 0 w 2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cubicBezTo>
                      <a:pt x="5" y="1"/>
                      <a:pt x="14" y="2"/>
                      <a:pt x="22" y="0"/>
                    </a:cubicBezTo>
                    <a:cubicBezTo>
                      <a:pt x="18" y="6"/>
                      <a:pt x="7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09" name="Freeform 59"/>
              <p:cNvSpPr/>
              <p:nvPr/>
            </p:nvSpPr>
            <p:spPr bwMode="auto">
              <a:xfrm>
                <a:off x="467" y="3707"/>
                <a:ext cx="17" cy="10"/>
              </a:xfrm>
              <a:custGeom>
                <a:avLst/>
                <a:gdLst>
                  <a:gd name="T0" fmla="*/ 0 w 7"/>
                  <a:gd name="T1" fmla="*/ 3 h 4"/>
                  <a:gd name="T2" fmla="*/ 7 w 7"/>
                  <a:gd name="T3" fmla="*/ 2 h 4"/>
                  <a:gd name="T4" fmla="*/ 0 w 7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2" y="0"/>
                      <a:pt x="4" y="4"/>
                      <a:pt x="7" y="2"/>
                    </a:cubicBezTo>
                    <a:cubicBezTo>
                      <a:pt x="7" y="4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0" name="Freeform 60"/>
              <p:cNvSpPr/>
              <p:nvPr/>
            </p:nvSpPr>
            <p:spPr bwMode="auto">
              <a:xfrm>
                <a:off x="1712" y="3705"/>
                <a:ext cx="21" cy="9"/>
              </a:xfrm>
              <a:custGeom>
                <a:avLst/>
                <a:gdLst>
                  <a:gd name="T0" fmla="*/ 8 w 9"/>
                  <a:gd name="T1" fmla="*/ 4 h 4"/>
                  <a:gd name="T2" fmla="*/ 0 w 9"/>
                  <a:gd name="T3" fmla="*/ 3 h 4"/>
                  <a:gd name="T4" fmla="*/ 8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6" y="1"/>
                      <a:pt x="1" y="4"/>
                      <a:pt x="0" y="3"/>
                    </a:cubicBezTo>
                    <a:cubicBezTo>
                      <a:pt x="1" y="1"/>
                      <a:pt x="9" y="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1" name="Freeform 61"/>
              <p:cNvSpPr/>
              <p:nvPr/>
            </p:nvSpPr>
            <p:spPr bwMode="auto">
              <a:xfrm>
                <a:off x="746" y="3695"/>
                <a:ext cx="31" cy="15"/>
              </a:xfrm>
              <a:custGeom>
                <a:avLst/>
                <a:gdLst>
                  <a:gd name="T0" fmla="*/ 0 w 13"/>
                  <a:gd name="T1" fmla="*/ 3 h 6"/>
                  <a:gd name="T2" fmla="*/ 13 w 13"/>
                  <a:gd name="T3" fmla="*/ 1 h 6"/>
                  <a:gd name="T4" fmla="*/ 0 w 13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3"/>
                    </a:moveTo>
                    <a:cubicBezTo>
                      <a:pt x="2" y="0"/>
                      <a:pt x="8" y="1"/>
                      <a:pt x="13" y="1"/>
                    </a:cubicBezTo>
                    <a:cubicBezTo>
                      <a:pt x="11" y="6"/>
                      <a:pt x="6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2" name="Freeform 62"/>
              <p:cNvSpPr/>
              <p:nvPr/>
            </p:nvSpPr>
            <p:spPr bwMode="auto">
              <a:xfrm>
                <a:off x="794" y="3695"/>
                <a:ext cx="28" cy="8"/>
              </a:xfrm>
              <a:custGeom>
                <a:avLst/>
                <a:gdLst>
                  <a:gd name="T0" fmla="*/ 12 w 12"/>
                  <a:gd name="T1" fmla="*/ 1 h 3"/>
                  <a:gd name="T2" fmla="*/ 0 w 12"/>
                  <a:gd name="T3" fmla="*/ 2 h 3"/>
                  <a:gd name="T4" fmla="*/ 12 w 1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">
                    <a:moveTo>
                      <a:pt x="12" y="1"/>
                    </a:moveTo>
                    <a:cubicBezTo>
                      <a:pt x="10" y="3"/>
                      <a:pt x="4" y="1"/>
                      <a:pt x="0" y="2"/>
                    </a:cubicBezTo>
                    <a:cubicBezTo>
                      <a:pt x="4" y="0"/>
                      <a:pt x="7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3" name="Freeform 63"/>
              <p:cNvSpPr/>
              <p:nvPr/>
            </p:nvSpPr>
            <p:spPr bwMode="auto">
              <a:xfrm>
                <a:off x="1603" y="3686"/>
                <a:ext cx="14" cy="9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3 h 4"/>
                  <a:gd name="T4" fmla="*/ 5 w 6"/>
                  <a:gd name="T5" fmla="*/ 0 h 4"/>
                  <a:gd name="T6" fmla="*/ 6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4"/>
                      <a:pt x="2" y="2"/>
                      <a:pt x="0" y="3"/>
                    </a:cubicBezTo>
                    <a:cubicBezTo>
                      <a:pt x="1" y="1"/>
                      <a:pt x="2" y="0"/>
                      <a:pt x="5" y="0"/>
                    </a:cubicBezTo>
                    <a:cubicBezTo>
                      <a:pt x="5" y="1"/>
                      <a:pt x="5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4" name="Freeform 64"/>
              <p:cNvSpPr/>
              <p:nvPr/>
            </p:nvSpPr>
            <p:spPr bwMode="auto">
              <a:xfrm>
                <a:off x="682" y="3676"/>
                <a:ext cx="154" cy="24"/>
              </a:xfrm>
              <a:custGeom>
                <a:avLst/>
                <a:gdLst>
                  <a:gd name="T0" fmla="*/ 0 w 65"/>
                  <a:gd name="T1" fmla="*/ 5 h 10"/>
                  <a:gd name="T2" fmla="*/ 65 w 65"/>
                  <a:gd name="T3" fmla="*/ 2 h 10"/>
                  <a:gd name="T4" fmla="*/ 0 w 65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">
                    <a:moveTo>
                      <a:pt x="0" y="5"/>
                    </a:moveTo>
                    <a:cubicBezTo>
                      <a:pt x="17" y="0"/>
                      <a:pt x="43" y="1"/>
                      <a:pt x="65" y="2"/>
                    </a:cubicBezTo>
                    <a:cubicBezTo>
                      <a:pt x="45" y="10"/>
                      <a:pt x="1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5" name="Freeform 65"/>
              <p:cNvSpPr/>
              <p:nvPr/>
            </p:nvSpPr>
            <p:spPr bwMode="auto">
              <a:xfrm>
                <a:off x="1174" y="3674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10 w 10"/>
                  <a:gd name="T3" fmla="*/ 3 h 6"/>
                  <a:gd name="T4" fmla="*/ 0 w 10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2" y="0"/>
                      <a:pt x="7" y="4"/>
                      <a:pt x="10" y="3"/>
                    </a:cubicBezTo>
                    <a:cubicBezTo>
                      <a:pt x="7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6" name="Freeform 66"/>
              <p:cNvSpPr/>
              <p:nvPr/>
            </p:nvSpPr>
            <p:spPr bwMode="auto">
              <a:xfrm>
                <a:off x="1553" y="3672"/>
                <a:ext cx="62" cy="9"/>
              </a:xfrm>
              <a:custGeom>
                <a:avLst/>
                <a:gdLst>
                  <a:gd name="T0" fmla="*/ 0 w 26"/>
                  <a:gd name="T1" fmla="*/ 3 h 4"/>
                  <a:gd name="T2" fmla="*/ 26 w 26"/>
                  <a:gd name="T3" fmla="*/ 1 h 4"/>
                  <a:gd name="T4" fmla="*/ 0 w 2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">
                    <a:moveTo>
                      <a:pt x="0" y="3"/>
                    </a:moveTo>
                    <a:cubicBezTo>
                      <a:pt x="8" y="2"/>
                      <a:pt x="18" y="0"/>
                      <a:pt x="26" y="1"/>
                    </a:cubicBezTo>
                    <a:cubicBezTo>
                      <a:pt x="17" y="4"/>
                      <a:pt x="9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7" name="Freeform 67"/>
              <p:cNvSpPr/>
              <p:nvPr/>
            </p:nvSpPr>
            <p:spPr bwMode="auto">
              <a:xfrm>
                <a:off x="1631" y="3664"/>
                <a:ext cx="73" cy="20"/>
              </a:xfrm>
              <a:custGeom>
                <a:avLst/>
                <a:gdLst>
                  <a:gd name="T0" fmla="*/ 0 w 31"/>
                  <a:gd name="T1" fmla="*/ 6 h 8"/>
                  <a:gd name="T2" fmla="*/ 12 w 31"/>
                  <a:gd name="T3" fmla="*/ 2 h 8"/>
                  <a:gd name="T4" fmla="*/ 16 w 31"/>
                  <a:gd name="T5" fmla="*/ 0 h 8"/>
                  <a:gd name="T6" fmla="*/ 31 w 31"/>
                  <a:gd name="T7" fmla="*/ 4 h 8"/>
                  <a:gd name="T8" fmla="*/ 0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0" y="6"/>
                    </a:moveTo>
                    <a:cubicBezTo>
                      <a:pt x="2" y="3"/>
                      <a:pt x="9" y="5"/>
                      <a:pt x="12" y="2"/>
                    </a:cubicBezTo>
                    <a:cubicBezTo>
                      <a:pt x="8" y="5"/>
                      <a:pt x="20" y="6"/>
                      <a:pt x="16" y="0"/>
                    </a:cubicBezTo>
                    <a:cubicBezTo>
                      <a:pt x="19" y="6"/>
                      <a:pt x="26" y="3"/>
                      <a:pt x="31" y="4"/>
                    </a:cubicBezTo>
                    <a:cubicBezTo>
                      <a:pt x="20" y="8"/>
                      <a:pt x="12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8" name="Freeform 68"/>
              <p:cNvSpPr/>
              <p:nvPr/>
            </p:nvSpPr>
            <p:spPr bwMode="auto">
              <a:xfrm>
                <a:off x="746" y="3669"/>
                <a:ext cx="24" cy="12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4" y="5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19" name="Freeform 69"/>
              <p:cNvSpPr/>
              <p:nvPr/>
            </p:nvSpPr>
            <p:spPr bwMode="auto">
              <a:xfrm>
                <a:off x="789" y="3660"/>
                <a:ext cx="99" cy="14"/>
              </a:xfrm>
              <a:custGeom>
                <a:avLst/>
                <a:gdLst>
                  <a:gd name="T0" fmla="*/ 0 w 42"/>
                  <a:gd name="T1" fmla="*/ 5 h 6"/>
                  <a:gd name="T2" fmla="*/ 42 w 42"/>
                  <a:gd name="T3" fmla="*/ 1 h 6"/>
                  <a:gd name="T4" fmla="*/ 0 w 42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6">
                    <a:moveTo>
                      <a:pt x="0" y="5"/>
                    </a:moveTo>
                    <a:cubicBezTo>
                      <a:pt x="10" y="0"/>
                      <a:pt x="24" y="1"/>
                      <a:pt x="42" y="1"/>
                    </a:cubicBezTo>
                    <a:cubicBezTo>
                      <a:pt x="31" y="6"/>
                      <a:pt x="1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0" name="Freeform 70"/>
              <p:cNvSpPr/>
              <p:nvPr/>
            </p:nvSpPr>
            <p:spPr bwMode="auto">
              <a:xfrm>
                <a:off x="1801" y="3655"/>
                <a:ext cx="19" cy="14"/>
              </a:xfrm>
              <a:custGeom>
                <a:avLst/>
                <a:gdLst>
                  <a:gd name="T0" fmla="*/ 0 w 8"/>
                  <a:gd name="T1" fmla="*/ 3 h 6"/>
                  <a:gd name="T2" fmla="*/ 8 w 8"/>
                  <a:gd name="T3" fmla="*/ 2 h 6"/>
                  <a:gd name="T4" fmla="*/ 0 w 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2" y="0"/>
                      <a:pt x="4" y="3"/>
                      <a:pt x="8" y="2"/>
                    </a:cubicBezTo>
                    <a:cubicBezTo>
                      <a:pt x="6" y="3"/>
                      <a:pt x="2" y="6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1" name="Freeform 71"/>
              <p:cNvSpPr/>
              <p:nvPr/>
            </p:nvSpPr>
            <p:spPr bwMode="auto">
              <a:xfrm>
                <a:off x="909" y="3657"/>
                <a:ext cx="48" cy="10"/>
              </a:xfrm>
              <a:custGeom>
                <a:avLst/>
                <a:gdLst>
                  <a:gd name="T0" fmla="*/ 0 w 20"/>
                  <a:gd name="T1" fmla="*/ 3 h 4"/>
                  <a:gd name="T2" fmla="*/ 20 w 20"/>
                  <a:gd name="T3" fmla="*/ 1 h 4"/>
                  <a:gd name="T4" fmla="*/ 0 w 20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3"/>
                    </a:moveTo>
                    <a:cubicBezTo>
                      <a:pt x="4" y="0"/>
                      <a:pt x="13" y="2"/>
                      <a:pt x="20" y="1"/>
                    </a:cubicBezTo>
                    <a:cubicBezTo>
                      <a:pt x="18" y="3"/>
                      <a:pt x="7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2" name="Freeform 72"/>
              <p:cNvSpPr/>
              <p:nvPr/>
            </p:nvSpPr>
            <p:spPr bwMode="auto">
              <a:xfrm>
                <a:off x="1548" y="3650"/>
                <a:ext cx="29" cy="19"/>
              </a:xfrm>
              <a:custGeom>
                <a:avLst/>
                <a:gdLst>
                  <a:gd name="T0" fmla="*/ 0 w 12"/>
                  <a:gd name="T1" fmla="*/ 5 h 8"/>
                  <a:gd name="T2" fmla="*/ 12 w 12"/>
                  <a:gd name="T3" fmla="*/ 4 h 8"/>
                  <a:gd name="T4" fmla="*/ 0 w 12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0" y="5"/>
                    </a:moveTo>
                    <a:cubicBezTo>
                      <a:pt x="2" y="0"/>
                      <a:pt x="9" y="6"/>
                      <a:pt x="12" y="4"/>
                    </a:cubicBezTo>
                    <a:cubicBezTo>
                      <a:pt x="10" y="8"/>
                      <a:pt x="4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3" name="Freeform 73"/>
              <p:cNvSpPr/>
              <p:nvPr/>
            </p:nvSpPr>
            <p:spPr bwMode="auto">
              <a:xfrm>
                <a:off x="1215" y="3653"/>
                <a:ext cx="45" cy="11"/>
              </a:xfrm>
              <a:custGeom>
                <a:avLst/>
                <a:gdLst>
                  <a:gd name="T0" fmla="*/ 19 w 19"/>
                  <a:gd name="T1" fmla="*/ 3 h 5"/>
                  <a:gd name="T2" fmla="*/ 0 w 19"/>
                  <a:gd name="T3" fmla="*/ 3 h 5"/>
                  <a:gd name="T4" fmla="*/ 19 w 19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cubicBezTo>
                      <a:pt x="14" y="5"/>
                      <a:pt x="6" y="3"/>
                      <a:pt x="0" y="3"/>
                    </a:cubicBezTo>
                    <a:cubicBezTo>
                      <a:pt x="3" y="0"/>
                      <a:pt x="14" y="2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4" name="Freeform 74"/>
              <p:cNvSpPr/>
              <p:nvPr/>
            </p:nvSpPr>
            <p:spPr bwMode="auto">
              <a:xfrm>
                <a:off x="1111" y="3653"/>
                <a:ext cx="19" cy="7"/>
              </a:xfrm>
              <a:custGeom>
                <a:avLst/>
                <a:gdLst>
                  <a:gd name="T0" fmla="*/ 8 w 8"/>
                  <a:gd name="T1" fmla="*/ 3 h 3"/>
                  <a:gd name="T2" fmla="*/ 0 w 8"/>
                  <a:gd name="T3" fmla="*/ 3 h 3"/>
                  <a:gd name="T4" fmla="*/ 8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cubicBezTo>
                      <a:pt x="3" y="3"/>
                      <a:pt x="4" y="3"/>
                      <a:pt x="0" y="3"/>
                    </a:cubicBezTo>
                    <a:cubicBezTo>
                      <a:pt x="1" y="1"/>
                      <a:pt x="8" y="0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5" name="Freeform 75"/>
              <p:cNvSpPr/>
              <p:nvPr/>
            </p:nvSpPr>
            <p:spPr bwMode="auto">
              <a:xfrm>
                <a:off x="4094" y="3648"/>
                <a:ext cx="42" cy="12"/>
              </a:xfrm>
              <a:custGeom>
                <a:avLst/>
                <a:gdLst>
                  <a:gd name="T0" fmla="*/ 18 w 18"/>
                  <a:gd name="T1" fmla="*/ 3 h 5"/>
                  <a:gd name="T2" fmla="*/ 0 w 18"/>
                  <a:gd name="T3" fmla="*/ 4 h 5"/>
                  <a:gd name="T4" fmla="*/ 18 w 1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18" y="3"/>
                    </a:moveTo>
                    <a:cubicBezTo>
                      <a:pt x="14" y="5"/>
                      <a:pt x="6" y="3"/>
                      <a:pt x="0" y="4"/>
                    </a:cubicBezTo>
                    <a:cubicBezTo>
                      <a:pt x="5" y="0"/>
                      <a:pt x="12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6" name="Freeform 76"/>
              <p:cNvSpPr/>
              <p:nvPr/>
            </p:nvSpPr>
            <p:spPr bwMode="auto">
              <a:xfrm>
                <a:off x="834" y="3643"/>
                <a:ext cx="26" cy="10"/>
              </a:xfrm>
              <a:custGeom>
                <a:avLst/>
                <a:gdLst>
                  <a:gd name="T0" fmla="*/ 11 w 11"/>
                  <a:gd name="T1" fmla="*/ 2 h 4"/>
                  <a:gd name="T2" fmla="*/ 0 w 11"/>
                  <a:gd name="T3" fmla="*/ 3 h 4"/>
                  <a:gd name="T4" fmla="*/ 11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3" y="0"/>
                      <a:pt x="6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7" name="Freeform 77"/>
              <p:cNvSpPr/>
              <p:nvPr/>
            </p:nvSpPr>
            <p:spPr bwMode="auto">
              <a:xfrm>
                <a:off x="2159" y="3638"/>
                <a:ext cx="118" cy="10"/>
              </a:xfrm>
              <a:custGeom>
                <a:avLst/>
                <a:gdLst>
                  <a:gd name="T0" fmla="*/ 0 w 50"/>
                  <a:gd name="T1" fmla="*/ 3 h 4"/>
                  <a:gd name="T2" fmla="*/ 15 w 50"/>
                  <a:gd name="T3" fmla="*/ 1 h 4"/>
                  <a:gd name="T4" fmla="*/ 30 w 50"/>
                  <a:gd name="T5" fmla="*/ 3 h 4"/>
                  <a:gd name="T6" fmla="*/ 0 w 50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">
                    <a:moveTo>
                      <a:pt x="0" y="3"/>
                    </a:moveTo>
                    <a:cubicBezTo>
                      <a:pt x="5" y="1"/>
                      <a:pt x="10" y="1"/>
                      <a:pt x="15" y="1"/>
                    </a:cubicBezTo>
                    <a:cubicBezTo>
                      <a:pt x="23" y="0"/>
                      <a:pt x="50" y="1"/>
                      <a:pt x="30" y="3"/>
                    </a:cubicBezTo>
                    <a:cubicBezTo>
                      <a:pt x="21" y="4"/>
                      <a:pt x="1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8" name="Freeform 78"/>
              <p:cNvSpPr/>
              <p:nvPr/>
            </p:nvSpPr>
            <p:spPr bwMode="auto">
              <a:xfrm>
                <a:off x="2530" y="3634"/>
                <a:ext cx="17" cy="9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0 h 4"/>
                  <a:gd name="T4" fmla="*/ 0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29" name="Freeform 79"/>
              <p:cNvSpPr/>
              <p:nvPr/>
            </p:nvSpPr>
            <p:spPr bwMode="auto">
              <a:xfrm>
                <a:off x="2083" y="3626"/>
                <a:ext cx="26" cy="12"/>
              </a:xfrm>
              <a:custGeom>
                <a:avLst/>
                <a:gdLst>
                  <a:gd name="T0" fmla="*/ 11 w 11"/>
                  <a:gd name="T1" fmla="*/ 5 h 5"/>
                  <a:gd name="T2" fmla="*/ 0 w 11"/>
                  <a:gd name="T3" fmla="*/ 5 h 5"/>
                  <a:gd name="T4" fmla="*/ 11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cubicBezTo>
                      <a:pt x="8" y="4"/>
                      <a:pt x="6" y="5"/>
                      <a:pt x="0" y="5"/>
                    </a:cubicBezTo>
                    <a:cubicBezTo>
                      <a:pt x="1" y="5"/>
                      <a:pt x="10" y="0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0" name="Freeform 80"/>
              <p:cNvSpPr/>
              <p:nvPr/>
            </p:nvSpPr>
            <p:spPr bwMode="auto">
              <a:xfrm>
                <a:off x="2376" y="3624"/>
                <a:ext cx="38" cy="7"/>
              </a:xfrm>
              <a:custGeom>
                <a:avLst/>
                <a:gdLst>
                  <a:gd name="T0" fmla="*/ 0 w 16"/>
                  <a:gd name="T1" fmla="*/ 2 h 3"/>
                  <a:gd name="T2" fmla="*/ 16 w 16"/>
                  <a:gd name="T3" fmla="*/ 0 h 3"/>
                  <a:gd name="T4" fmla="*/ 0 w 16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0" y="2"/>
                    </a:moveTo>
                    <a:cubicBezTo>
                      <a:pt x="2" y="0"/>
                      <a:pt x="10" y="1"/>
                      <a:pt x="16" y="0"/>
                    </a:cubicBezTo>
                    <a:cubicBezTo>
                      <a:pt x="13" y="3"/>
                      <a:pt x="5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1" name="Freeform 81"/>
              <p:cNvSpPr/>
              <p:nvPr/>
            </p:nvSpPr>
            <p:spPr bwMode="auto">
              <a:xfrm>
                <a:off x="694" y="3603"/>
                <a:ext cx="31" cy="4"/>
              </a:xfrm>
              <a:custGeom>
                <a:avLst/>
                <a:gdLst>
                  <a:gd name="T0" fmla="*/ 0 w 13"/>
                  <a:gd name="T1" fmla="*/ 2 h 2"/>
                  <a:gd name="T2" fmla="*/ 13 w 13"/>
                  <a:gd name="T3" fmla="*/ 0 h 2"/>
                  <a:gd name="T4" fmla="*/ 0 w 1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3" y="0"/>
                      <a:pt x="8" y="0"/>
                      <a:pt x="13" y="0"/>
                    </a:cubicBezTo>
                    <a:cubicBezTo>
                      <a:pt x="10" y="2"/>
                      <a:pt x="4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2" name="Freeform 82"/>
              <p:cNvSpPr/>
              <p:nvPr/>
            </p:nvSpPr>
            <p:spPr bwMode="auto">
              <a:xfrm>
                <a:off x="1146" y="3600"/>
                <a:ext cx="57" cy="7"/>
              </a:xfrm>
              <a:custGeom>
                <a:avLst/>
                <a:gdLst>
                  <a:gd name="T0" fmla="*/ 0 w 24"/>
                  <a:gd name="T1" fmla="*/ 2 h 3"/>
                  <a:gd name="T2" fmla="*/ 24 w 24"/>
                  <a:gd name="T3" fmla="*/ 1 h 3"/>
                  <a:gd name="T4" fmla="*/ 0 w 2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0" y="2"/>
                    </a:moveTo>
                    <a:cubicBezTo>
                      <a:pt x="8" y="0"/>
                      <a:pt x="15" y="0"/>
                      <a:pt x="24" y="1"/>
                    </a:cubicBezTo>
                    <a:cubicBezTo>
                      <a:pt x="18" y="3"/>
                      <a:pt x="9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3" name="Freeform 83"/>
              <p:cNvSpPr/>
              <p:nvPr/>
            </p:nvSpPr>
            <p:spPr bwMode="auto">
              <a:xfrm>
                <a:off x="874" y="3595"/>
                <a:ext cx="24" cy="8"/>
              </a:xfrm>
              <a:custGeom>
                <a:avLst/>
                <a:gdLst>
                  <a:gd name="T0" fmla="*/ 0 w 10"/>
                  <a:gd name="T1" fmla="*/ 3 h 3"/>
                  <a:gd name="T2" fmla="*/ 8 w 10"/>
                  <a:gd name="T3" fmla="*/ 1 h 3"/>
                  <a:gd name="T4" fmla="*/ 0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0" y="0"/>
                      <a:pt x="7" y="3"/>
                      <a:pt x="8" y="1"/>
                    </a:cubicBezTo>
                    <a:cubicBezTo>
                      <a:pt x="10" y="3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4" name="Freeform 84"/>
              <p:cNvSpPr/>
              <p:nvPr/>
            </p:nvSpPr>
            <p:spPr bwMode="auto">
              <a:xfrm>
                <a:off x="4219" y="3576"/>
                <a:ext cx="19" cy="15"/>
              </a:xfrm>
              <a:custGeom>
                <a:avLst/>
                <a:gdLst>
                  <a:gd name="T0" fmla="*/ 0 w 8"/>
                  <a:gd name="T1" fmla="*/ 2 h 6"/>
                  <a:gd name="T2" fmla="*/ 6 w 8"/>
                  <a:gd name="T3" fmla="*/ 0 h 6"/>
                  <a:gd name="T4" fmla="*/ 8 w 8"/>
                  <a:gd name="T5" fmla="*/ 3 h 6"/>
                  <a:gd name="T6" fmla="*/ 0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7" y="1"/>
                      <a:pt x="7" y="3"/>
                      <a:pt x="8" y="3"/>
                    </a:cubicBezTo>
                    <a:cubicBezTo>
                      <a:pt x="8" y="6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5" name="Freeform 85"/>
              <p:cNvSpPr/>
              <p:nvPr/>
            </p:nvSpPr>
            <p:spPr bwMode="auto">
              <a:xfrm>
                <a:off x="1101" y="3579"/>
                <a:ext cx="147" cy="12"/>
              </a:xfrm>
              <a:custGeom>
                <a:avLst/>
                <a:gdLst>
                  <a:gd name="T0" fmla="*/ 0 w 62"/>
                  <a:gd name="T1" fmla="*/ 2 h 5"/>
                  <a:gd name="T2" fmla="*/ 62 w 62"/>
                  <a:gd name="T3" fmla="*/ 1 h 5"/>
                  <a:gd name="T4" fmla="*/ 0 w 62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5">
                    <a:moveTo>
                      <a:pt x="0" y="2"/>
                    </a:moveTo>
                    <a:cubicBezTo>
                      <a:pt x="20" y="0"/>
                      <a:pt x="41" y="1"/>
                      <a:pt x="62" y="1"/>
                    </a:cubicBezTo>
                    <a:cubicBezTo>
                      <a:pt x="40" y="3"/>
                      <a:pt x="22" y="5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6" name="Freeform 86"/>
              <p:cNvSpPr/>
              <p:nvPr/>
            </p:nvSpPr>
            <p:spPr bwMode="auto">
              <a:xfrm>
                <a:off x="1037" y="3572"/>
                <a:ext cx="57" cy="16"/>
              </a:xfrm>
              <a:custGeom>
                <a:avLst/>
                <a:gdLst>
                  <a:gd name="T0" fmla="*/ 24 w 24"/>
                  <a:gd name="T1" fmla="*/ 7 h 7"/>
                  <a:gd name="T2" fmla="*/ 0 w 24"/>
                  <a:gd name="T3" fmla="*/ 6 h 7"/>
                  <a:gd name="T4" fmla="*/ 24 w 2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7">
                    <a:moveTo>
                      <a:pt x="24" y="7"/>
                    </a:moveTo>
                    <a:cubicBezTo>
                      <a:pt x="15" y="4"/>
                      <a:pt x="10" y="5"/>
                      <a:pt x="0" y="6"/>
                    </a:cubicBezTo>
                    <a:cubicBezTo>
                      <a:pt x="4" y="4"/>
                      <a:pt x="20" y="0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7" name="Freeform 87"/>
              <p:cNvSpPr/>
              <p:nvPr/>
            </p:nvSpPr>
            <p:spPr bwMode="auto">
              <a:xfrm>
                <a:off x="952" y="3576"/>
                <a:ext cx="12" cy="10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3 h 4"/>
                  <a:gd name="T4" fmla="*/ 5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4"/>
                      <a:pt x="1" y="2"/>
                      <a:pt x="0" y="3"/>
                    </a:cubicBezTo>
                    <a:cubicBezTo>
                      <a:pt x="0" y="0"/>
                      <a:pt x="4" y="1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8" name="Freeform 88"/>
              <p:cNvSpPr/>
              <p:nvPr/>
            </p:nvSpPr>
            <p:spPr bwMode="auto">
              <a:xfrm>
                <a:off x="562" y="3567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3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7" y="4"/>
                      <a:pt x="3" y="2"/>
                      <a:pt x="0" y="3"/>
                    </a:cubicBezTo>
                    <a:cubicBezTo>
                      <a:pt x="2" y="0"/>
                      <a:pt x="5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39" name="Freeform 89"/>
              <p:cNvSpPr/>
              <p:nvPr/>
            </p:nvSpPr>
            <p:spPr bwMode="auto">
              <a:xfrm>
                <a:off x="-221" y="3557"/>
                <a:ext cx="54" cy="15"/>
              </a:xfrm>
              <a:custGeom>
                <a:avLst/>
                <a:gdLst>
                  <a:gd name="T0" fmla="*/ 0 w 23"/>
                  <a:gd name="T1" fmla="*/ 6 h 6"/>
                  <a:gd name="T2" fmla="*/ 23 w 23"/>
                  <a:gd name="T3" fmla="*/ 2 h 6"/>
                  <a:gd name="T4" fmla="*/ 0 w 2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6">
                    <a:moveTo>
                      <a:pt x="0" y="6"/>
                    </a:moveTo>
                    <a:cubicBezTo>
                      <a:pt x="6" y="4"/>
                      <a:pt x="16" y="0"/>
                      <a:pt x="23" y="2"/>
                    </a:cubicBezTo>
                    <a:cubicBezTo>
                      <a:pt x="16" y="5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0" name="Freeform 90"/>
              <p:cNvSpPr/>
              <p:nvPr/>
            </p:nvSpPr>
            <p:spPr bwMode="auto">
              <a:xfrm>
                <a:off x="940" y="3553"/>
                <a:ext cx="26" cy="11"/>
              </a:xfrm>
              <a:custGeom>
                <a:avLst/>
                <a:gdLst>
                  <a:gd name="T0" fmla="*/ 10 w 11"/>
                  <a:gd name="T1" fmla="*/ 5 h 5"/>
                  <a:gd name="T2" fmla="*/ 0 w 11"/>
                  <a:gd name="T3" fmla="*/ 5 h 5"/>
                  <a:gd name="T4" fmla="*/ 10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1" y="0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1" name="Freeform 91"/>
              <p:cNvSpPr/>
              <p:nvPr/>
            </p:nvSpPr>
            <p:spPr bwMode="auto">
              <a:xfrm>
                <a:off x="1179" y="3548"/>
                <a:ext cx="14" cy="14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5 h 6"/>
                  <a:gd name="T4" fmla="*/ 1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2" y="5"/>
                      <a:pt x="3" y="6"/>
                      <a:pt x="0" y="5"/>
                    </a:cubicBezTo>
                    <a:cubicBezTo>
                      <a:pt x="1" y="4"/>
                      <a:pt x="1" y="3"/>
                      <a:pt x="1" y="0"/>
                    </a:cubicBezTo>
                    <a:cubicBezTo>
                      <a:pt x="3" y="3"/>
                      <a:pt x="3" y="4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2" name="Freeform 92"/>
              <p:cNvSpPr/>
              <p:nvPr/>
            </p:nvSpPr>
            <p:spPr bwMode="auto">
              <a:xfrm>
                <a:off x="1139" y="3543"/>
                <a:ext cx="24" cy="7"/>
              </a:xfrm>
              <a:custGeom>
                <a:avLst/>
                <a:gdLst>
                  <a:gd name="T0" fmla="*/ 4 w 10"/>
                  <a:gd name="T1" fmla="*/ 2 h 3"/>
                  <a:gd name="T2" fmla="*/ 10 w 10"/>
                  <a:gd name="T3" fmla="*/ 1 h 3"/>
                  <a:gd name="T4" fmla="*/ 4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4" y="2"/>
                    </a:moveTo>
                    <a:cubicBezTo>
                      <a:pt x="0" y="0"/>
                      <a:pt x="8" y="1"/>
                      <a:pt x="10" y="1"/>
                    </a:cubicBezTo>
                    <a:cubicBezTo>
                      <a:pt x="9" y="3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3" name="Freeform 93"/>
              <p:cNvSpPr/>
              <p:nvPr/>
            </p:nvSpPr>
            <p:spPr bwMode="auto">
              <a:xfrm>
                <a:off x="827" y="3536"/>
                <a:ext cx="23" cy="9"/>
              </a:xfrm>
              <a:custGeom>
                <a:avLst/>
                <a:gdLst>
                  <a:gd name="T0" fmla="*/ 0 w 10"/>
                  <a:gd name="T1" fmla="*/ 2 h 4"/>
                  <a:gd name="T2" fmla="*/ 9 w 10"/>
                  <a:gd name="T3" fmla="*/ 1 h 4"/>
                  <a:gd name="T4" fmla="*/ 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2" y="0"/>
                      <a:pt x="5" y="1"/>
                      <a:pt x="9" y="1"/>
                    </a:cubicBezTo>
                    <a:cubicBezTo>
                      <a:pt x="10" y="1"/>
                      <a:pt x="2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4" name="Freeform 94"/>
              <p:cNvSpPr/>
              <p:nvPr/>
            </p:nvSpPr>
            <p:spPr bwMode="auto">
              <a:xfrm>
                <a:off x="1144" y="3514"/>
                <a:ext cx="87" cy="29"/>
              </a:xfrm>
              <a:custGeom>
                <a:avLst/>
                <a:gdLst>
                  <a:gd name="T0" fmla="*/ 0 w 37"/>
                  <a:gd name="T1" fmla="*/ 10 h 12"/>
                  <a:gd name="T2" fmla="*/ 21 w 37"/>
                  <a:gd name="T3" fmla="*/ 8 h 12"/>
                  <a:gd name="T4" fmla="*/ 37 w 37"/>
                  <a:gd name="T5" fmla="*/ 8 h 12"/>
                  <a:gd name="T6" fmla="*/ 0 w 37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2">
                    <a:moveTo>
                      <a:pt x="0" y="10"/>
                    </a:moveTo>
                    <a:cubicBezTo>
                      <a:pt x="4" y="9"/>
                      <a:pt x="20" y="0"/>
                      <a:pt x="21" y="8"/>
                    </a:cubicBezTo>
                    <a:cubicBezTo>
                      <a:pt x="29" y="7"/>
                      <a:pt x="31" y="9"/>
                      <a:pt x="37" y="8"/>
                    </a:cubicBezTo>
                    <a:cubicBezTo>
                      <a:pt x="23" y="12"/>
                      <a:pt x="17" y="7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5" name="Freeform 95"/>
              <p:cNvSpPr/>
              <p:nvPr/>
            </p:nvSpPr>
            <p:spPr bwMode="auto">
              <a:xfrm>
                <a:off x="652" y="3510"/>
                <a:ext cx="30" cy="12"/>
              </a:xfrm>
              <a:custGeom>
                <a:avLst/>
                <a:gdLst>
                  <a:gd name="T0" fmla="*/ 0 w 13"/>
                  <a:gd name="T1" fmla="*/ 1 h 5"/>
                  <a:gd name="T2" fmla="*/ 13 w 13"/>
                  <a:gd name="T3" fmla="*/ 0 h 5"/>
                  <a:gd name="T4" fmla="*/ 0 w 1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1"/>
                    </a:moveTo>
                    <a:cubicBezTo>
                      <a:pt x="5" y="1"/>
                      <a:pt x="9" y="1"/>
                      <a:pt x="13" y="0"/>
                    </a:cubicBezTo>
                    <a:cubicBezTo>
                      <a:pt x="10" y="3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6" name="Freeform 96"/>
              <p:cNvSpPr/>
              <p:nvPr/>
            </p:nvSpPr>
            <p:spPr bwMode="auto">
              <a:xfrm>
                <a:off x="685" y="3507"/>
                <a:ext cx="40" cy="10"/>
              </a:xfrm>
              <a:custGeom>
                <a:avLst/>
                <a:gdLst>
                  <a:gd name="T0" fmla="*/ 0 w 17"/>
                  <a:gd name="T1" fmla="*/ 2 h 4"/>
                  <a:gd name="T2" fmla="*/ 17 w 17"/>
                  <a:gd name="T3" fmla="*/ 0 h 4"/>
                  <a:gd name="T4" fmla="*/ 0 w 1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">
                    <a:moveTo>
                      <a:pt x="0" y="2"/>
                    </a:moveTo>
                    <a:cubicBezTo>
                      <a:pt x="4" y="1"/>
                      <a:pt x="10" y="0"/>
                      <a:pt x="17" y="0"/>
                    </a:cubicBezTo>
                    <a:cubicBezTo>
                      <a:pt x="11" y="2"/>
                      <a:pt x="5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7" name="Freeform 97"/>
              <p:cNvSpPr/>
              <p:nvPr/>
            </p:nvSpPr>
            <p:spPr bwMode="auto">
              <a:xfrm>
                <a:off x="737" y="3500"/>
                <a:ext cx="19" cy="7"/>
              </a:xfrm>
              <a:custGeom>
                <a:avLst/>
                <a:gdLst>
                  <a:gd name="T0" fmla="*/ 0 w 8"/>
                  <a:gd name="T1" fmla="*/ 3 h 3"/>
                  <a:gd name="T2" fmla="*/ 8 w 8"/>
                  <a:gd name="T3" fmla="*/ 0 h 3"/>
                  <a:gd name="T4" fmla="*/ 0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2" y="0"/>
                      <a:pt x="5" y="1"/>
                      <a:pt x="8" y="0"/>
                    </a:cubicBezTo>
                    <a:cubicBezTo>
                      <a:pt x="7" y="3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8" name="Freeform 98"/>
              <p:cNvSpPr/>
              <p:nvPr/>
            </p:nvSpPr>
            <p:spPr bwMode="auto">
              <a:xfrm>
                <a:off x="796" y="3493"/>
                <a:ext cx="21" cy="10"/>
              </a:xfrm>
              <a:custGeom>
                <a:avLst/>
                <a:gdLst>
                  <a:gd name="T0" fmla="*/ 2 w 9"/>
                  <a:gd name="T1" fmla="*/ 3 h 4"/>
                  <a:gd name="T2" fmla="*/ 9 w 9"/>
                  <a:gd name="T3" fmla="*/ 1 h 4"/>
                  <a:gd name="T4" fmla="*/ 2 w 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2" y="3"/>
                    </a:moveTo>
                    <a:cubicBezTo>
                      <a:pt x="0" y="0"/>
                      <a:pt x="8" y="0"/>
                      <a:pt x="9" y="1"/>
                    </a:cubicBezTo>
                    <a:cubicBezTo>
                      <a:pt x="9" y="4"/>
                      <a:pt x="2" y="1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49" name="Freeform 99"/>
              <p:cNvSpPr/>
              <p:nvPr/>
            </p:nvSpPr>
            <p:spPr bwMode="auto">
              <a:xfrm>
                <a:off x="1073" y="3491"/>
                <a:ext cx="52" cy="7"/>
              </a:xfrm>
              <a:custGeom>
                <a:avLst/>
                <a:gdLst>
                  <a:gd name="T0" fmla="*/ 0 w 22"/>
                  <a:gd name="T1" fmla="*/ 2 h 3"/>
                  <a:gd name="T2" fmla="*/ 5 w 22"/>
                  <a:gd name="T3" fmla="*/ 3 h 3"/>
                  <a:gd name="T4" fmla="*/ 0 w 2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">
                    <a:moveTo>
                      <a:pt x="0" y="2"/>
                    </a:moveTo>
                    <a:cubicBezTo>
                      <a:pt x="11" y="0"/>
                      <a:pt x="22" y="2"/>
                      <a:pt x="5" y="3"/>
                    </a:cubicBezTo>
                    <a:cubicBezTo>
                      <a:pt x="5" y="1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0" name="Freeform 100"/>
              <p:cNvSpPr/>
              <p:nvPr/>
            </p:nvSpPr>
            <p:spPr bwMode="auto">
              <a:xfrm>
                <a:off x="247" y="3488"/>
                <a:ext cx="24" cy="10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0" y="4"/>
                      <a:pt x="4" y="0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1" name="Freeform 101"/>
              <p:cNvSpPr/>
              <p:nvPr/>
            </p:nvSpPr>
            <p:spPr bwMode="auto">
              <a:xfrm>
                <a:off x="-207" y="3484"/>
                <a:ext cx="26" cy="7"/>
              </a:xfrm>
              <a:custGeom>
                <a:avLst/>
                <a:gdLst>
                  <a:gd name="T0" fmla="*/ 0 w 11"/>
                  <a:gd name="T1" fmla="*/ 2 h 3"/>
                  <a:gd name="T2" fmla="*/ 11 w 11"/>
                  <a:gd name="T3" fmla="*/ 0 h 3"/>
                  <a:gd name="T4" fmla="*/ 0 w 1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2"/>
                    </a:moveTo>
                    <a:cubicBezTo>
                      <a:pt x="0" y="2"/>
                      <a:pt x="7" y="0"/>
                      <a:pt x="11" y="0"/>
                    </a:cubicBezTo>
                    <a:cubicBezTo>
                      <a:pt x="9" y="2"/>
                      <a:pt x="5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2" name="Freeform 102"/>
              <p:cNvSpPr/>
              <p:nvPr/>
            </p:nvSpPr>
            <p:spPr bwMode="auto">
              <a:xfrm>
                <a:off x="1650" y="3460"/>
                <a:ext cx="24" cy="12"/>
              </a:xfrm>
              <a:custGeom>
                <a:avLst/>
                <a:gdLst>
                  <a:gd name="T0" fmla="*/ 9 w 10"/>
                  <a:gd name="T1" fmla="*/ 4 h 5"/>
                  <a:gd name="T2" fmla="*/ 0 w 10"/>
                  <a:gd name="T3" fmla="*/ 3 h 5"/>
                  <a:gd name="T4" fmla="*/ 9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9" y="4"/>
                    </a:moveTo>
                    <a:cubicBezTo>
                      <a:pt x="5" y="5"/>
                      <a:pt x="4" y="2"/>
                      <a:pt x="0" y="3"/>
                    </a:cubicBezTo>
                    <a:cubicBezTo>
                      <a:pt x="1" y="2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3" name="Freeform 103"/>
              <p:cNvSpPr/>
              <p:nvPr/>
            </p:nvSpPr>
            <p:spPr bwMode="auto">
              <a:xfrm>
                <a:off x="363" y="3445"/>
                <a:ext cx="24" cy="8"/>
              </a:xfrm>
              <a:custGeom>
                <a:avLst/>
                <a:gdLst>
                  <a:gd name="T0" fmla="*/ 0 w 10"/>
                  <a:gd name="T1" fmla="*/ 2 h 3"/>
                  <a:gd name="T2" fmla="*/ 10 w 10"/>
                  <a:gd name="T3" fmla="*/ 0 h 3"/>
                  <a:gd name="T4" fmla="*/ 0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2"/>
                    </a:moveTo>
                    <a:cubicBezTo>
                      <a:pt x="2" y="0"/>
                      <a:pt x="6" y="0"/>
                      <a:pt x="10" y="0"/>
                    </a:cubicBezTo>
                    <a:cubicBezTo>
                      <a:pt x="8" y="3"/>
                      <a:pt x="5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4" name="Freeform 104"/>
              <p:cNvSpPr/>
              <p:nvPr/>
            </p:nvSpPr>
            <p:spPr bwMode="auto">
              <a:xfrm>
                <a:off x="325" y="3443"/>
                <a:ext cx="31" cy="10"/>
              </a:xfrm>
              <a:custGeom>
                <a:avLst/>
                <a:gdLst>
                  <a:gd name="T0" fmla="*/ 13 w 13"/>
                  <a:gd name="T1" fmla="*/ 2 h 4"/>
                  <a:gd name="T2" fmla="*/ 0 w 13"/>
                  <a:gd name="T3" fmla="*/ 3 h 4"/>
                  <a:gd name="T4" fmla="*/ 13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2"/>
                    </a:moveTo>
                    <a:cubicBezTo>
                      <a:pt x="11" y="4"/>
                      <a:pt x="4" y="3"/>
                      <a:pt x="0" y="3"/>
                    </a:cubicBezTo>
                    <a:cubicBezTo>
                      <a:pt x="1" y="0"/>
                      <a:pt x="11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5" name="Freeform 105"/>
              <p:cNvSpPr/>
              <p:nvPr/>
            </p:nvSpPr>
            <p:spPr bwMode="auto">
              <a:xfrm>
                <a:off x="794" y="3410"/>
                <a:ext cx="42" cy="7"/>
              </a:xfrm>
              <a:custGeom>
                <a:avLst/>
                <a:gdLst>
                  <a:gd name="T0" fmla="*/ 0 w 18"/>
                  <a:gd name="T1" fmla="*/ 3 h 3"/>
                  <a:gd name="T2" fmla="*/ 18 w 18"/>
                  <a:gd name="T3" fmla="*/ 0 h 3"/>
                  <a:gd name="T4" fmla="*/ 0 w 1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0" y="3"/>
                    </a:moveTo>
                    <a:cubicBezTo>
                      <a:pt x="2" y="1"/>
                      <a:pt x="12" y="0"/>
                      <a:pt x="18" y="0"/>
                    </a:cubicBezTo>
                    <a:cubicBezTo>
                      <a:pt x="13" y="2"/>
                      <a:pt x="6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6" name="Freeform 106"/>
              <p:cNvSpPr/>
              <p:nvPr/>
            </p:nvSpPr>
            <p:spPr bwMode="auto">
              <a:xfrm>
                <a:off x="1023" y="3398"/>
                <a:ext cx="59" cy="12"/>
              </a:xfrm>
              <a:custGeom>
                <a:avLst/>
                <a:gdLst>
                  <a:gd name="T0" fmla="*/ 0 w 25"/>
                  <a:gd name="T1" fmla="*/ 5 h 5"/>
                  <a:gd name="T2" fmla="*/ 9 w 25"/>
                  <a:gd name="T3" fmla="*/ 4 h 5"/>
                  <a:gd name="T4" fmla="*/ 1 w 25"/>
                  <a:gd name="T5" fmla="*/ 4 h 5"/>
                  <a:gd name="T6" fmla="*/ 0 w 2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0" y="5"/>
                    </a:moveTo>
                    <a:cubicBezTo>
                      <a:pt x="1" y="0"/>
                      <a:pt x="25" y="2"/>
                      <a:pt x="9" y="4"/>
                    </a:cubicBezTo>
                    <a:cubicBezTo>
                      <a:pt x="6" y="4"/>
                      <a:pt x="5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7" name="Freeform 107"/>
              <p:cNvSpPr/>
              <p:nvPr/>
            </p:nvSpPr>
            <p:spPr bwMode="auto">
              <a:xfrm>
                <a:off x="957" y="3403"/>
                <a:ext cx="31" cy="7"/>
              </a:xfrm>
              <a:custGeom>
                <a:avLst/>
                <a:gdLst>
                  <a:gd name="T0" fmla="*/ 0 w 13"/>
                  <a:gd name="T1" fmla="*/ 3 h 3"/>
                  <a:gd name="T2" fmla="*/ 13 w 13"/>
                  <a:gd name="T3" fmla="*/ 1 h 3"/>
                  <a:gd name="T4" fmla="*/ 0 w 1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cubicBezTo>
                      <a:pt x="3" y="0"/>
                      <a:pt x="6" y="1"/>
                      <a:pt x="13" y="1"/>
                    </a:cubicBezTo>
                    <a:cubicBezTo>
                      <a:pt x="13" y="2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8" name="Freeform 108"/>
              <p:cNvSpPr/>
              <p:nvPr/>
            </p:nvSpPr>
            <p:spPr bwMode="auto">
              <a:xfrm>
                <a:off x="1118" y="3395"/>
                <a:ext cx="49" cy="17"/>
              </a:xfrm>
              <a:custGeom>
                <a:avLst/>
                <a:gdLst>
                  <a:gd name="T0" fmla="*/ 3 w 21"/>
                  <a:gd name="T1" fmla="*/ 5 h 7"/>
                  <a:gd name="T2" fmla="*/ 21 w 21"/>
                  <a:gd name="T3" fmla="*/ 2 h 7"/>
                  <a:gd name="T4" fmla="*/ 3 w 21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7">
                    <a:moveTo>
                      <a:pt x="3" y="5"/>
                    </a:moveTo>
                    <a:cubicBezTo>
                      <a:pt x="0" y="0"/>
                      <a:pt x="17" y="3"/>
                      <a:pt x="21" y="2"/>
                    </a:cubicBezTo>
                    <a:cubicBezTo>
                      <a:pt x="16" y="7"/>
                      <a:pt x="6" y="1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59" name="Freeform 109"/>
              <p:cNvSpPr/>
              <p:nvPr/>
            </p:nvSpPr>
            <p:spPr bwMode="auto">
              <a:xfrm>
                <a:off x="396" y="3369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11 w 11"/>
                  <a:gd name="T3" fmla="*/ 2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3" y="0"/>
                      <a:pt x="7" y="1"/>
                      <a:pt x="11" y="2"/>
                    </a:cubicBezTo>
                    <a:cubicBezTo>
                      <a:pt x="10" y="3"/>
                      <a:pt x="5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0" name="Freeform 110"/>
              <p:cNvSpPr/>
              <p:nvPr/>
            </p:nvSpPr>
            <p:spPr bwMode="auto">
              <a:xfrm>
                <a:off x="602" y="3364"/>
                <a:ext cx="35" cy="10"/>
              </a:xfrm>
              <a:custGeom>
                <a:avLst/>
                <a:gdLst>
                  <a:gd name="T0" fmla="*/ 0 w 15"/>
                  <a:gd name="T1" fmla="*/ 4 h 4"/>
                  <a:gd name="T2" fmla="*/ 15 w 15"/>
                  <a:gd name="T3" fmla="*/ 3 h 4"/>
                  <a:gd name="T4" fmla="*/ 0 w 1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cubicBezTo>
                      <a:pt x="1" y="0"/>
                      <a:pt x="11" y="2"/>
                      <a:pt x="15" y="3"/>
                    </a:cubicBezTo>
                    <a:cubicBezTo>
                      <a:pt x="11" y="4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1" name="Freeform 111"/>
              <p:cNvSpPr/>
              <p:nvPr/>
            </p:nvSpPr>
            <p:spPr bwMode="auto">
              <a:xfrm>
                <a:off x="221" y="3357"/>
                <a:ext cx="26" cy="12"/>
              </a:xfrm>
              <a:custGeom>
                <a:avLst/>
                <a:gdLst>
                  <a:gd name="T0" fmla="*/ 0 w 11"/>
                  <a:gd name="T1" fmla="*/ 4 h 5"/>
                  <a:gd name="T2" fmla="*/ 0 w 11"/>
                  <a:gd name="T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11" y="0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2" name="Freeform 112"/>
              <p:cNvSpPr/>
              <p:nvPr/>
            </p:nvSpPr>
            <p:spPr bwMode="auto">
              <a:xfrm>
                <a:off x="718" y="3353"/>
                <a:ext cx="26" cy="14"/>
              </a:xfrm>
              <a:custGeom>
                <a:avLst/>
                <a:gdLst>
                  <a:gd name="T0" fmla="*/ 0 w 11"/>
                  <a:gd name="T1" fmla="*/ 5 h 6"/>
                  <a:gd name="T2" fmla="*/ 9 w 11"/>
                  <a:gd name="T3" fmla="*/ 4 h 6"/>
                  <a:gd name="T4" fmla="*/ 0 w 11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5"/>
                    </a:moveTo>
                    <a:cubicBezTo>
                      <a:pt x="1" y="0"/>
                      <a:pt x="5" y="5"/>
                      <a:pt x="9" y="4"/>
                    </a:cubicBezTo>
                    <a:cubicBezTo>
                      <a:pt x="11" y="6"/>
                      <a:pt x="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3" name="Freeform 113"/>
              <p:cNvSpPr/>
              <p:nvPr/>
            </p:nvSpPr>
            <p:spPr bwMode="auto">
              <a:xfrm>
                <a:off x="616" y="3355"/>
                <a:ext cx="24" cy="12"/>
              </a:xfrm>
              <a:custGeom>
                <a:avLst/>
                <a:gdLst>
                  <a:gd name="T0" fmla="*/ 0 w 10"/>
                  <a:gd name="T1" fmla="*/ 4 h 5"/>
                  <a:gd name="T2" fmla="*/ 10 w 10"/>
                  <a:gd name="T3" fmla="*/ 0 h 5"/>
                  <a:gd name="T4" fmla="*/ 0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2" y="1"/>
                      <a:pt x="6" y="1"/>
                      <a:pt x="10" y="0"/>
                    </a:cubicBezTo>
                    <a:cubicBezTo>
                      <a:pt x="8" y="5"/>
                      <a:pt x="6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4" name="Freeform 114"/>
              <p:cNvSpPr/>
              <p:nvPr/>
            </p:nvSpPr>
            <p:spPr bwMode="auto">
              <a:xfrm>
                <a:off x="155" y="3357"/>
                <a:ext cx="26" cy="10"/>
              </a:xfrm>
              <a:custGeom>
                <a:avLst/>
                <a:gdLst>
                  <a:gd name="T0" fmla="*/ 0 w 11"/>
                  <a:gd name="T1" fmla="*/ 2 h 4"/>
                  <a:gd name="T2" fmla="*/ 11 w 11"/>
                  <a:gd name="T3" fmla="*/ 0 h 4"/>
                  <a:gd name="T4" fmla="*/ 0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2"/>
                    </a:moveTo>
                    <a:cubicBezTo>
                      <a:pt x="3" y="0"/>
                      <a:pt x="7" y="0"/>
                      <a:pt x="11" y="0"/>
                    </a:cubicBezTo>
                    <a:cubicBezTo>
                      <a:pt x="9" y="4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5" name="Freeform 115"/>
              <p:cNvSpPr/>
              <p:nvPr/>
            </p:nvSpPr>
            <p:spPr bwMode="auto">
              <a:xfrm>
                <a:off x="193" y="3350"/>
                <a:ext cx="38" cy="19"/>
              </a:xfrm>
              <a:custGeom>
                <a:avLst/>
                <a:gdLst>
                  <a:gd name="T0" fmla="*/ 0 w 16"/>
                  <a:gd name="T1" fmla="*/ 4 h 8"/>
                  <a:gd name="T2" fmla="*/ 16 w 16"/>
                  <a:gd name="T3" fmla="*/ 2 h 8"/>
                  <a:gd name="T4" fmla="*/ 0 w 1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5" y="0"/>
                      <a:pt x="11" y="4"/>
                      <a:pt x="16" y="2"/>
                    </a:cubicBezTo>
                    <a:cubicBezTo>
                      <a:pt x="14" y="8"/>
                      <a:pt x="7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6" name="Freeform 116"/>
              <p:cNvSpPr/>
              <p:nvPr/>
            </p:nvSpPr>
            <p:spPr bwMode="auto">
              <a:xfrm>
                <a:off x="990" y="3343"/>
                <a:ext cx="21" cy="12"/>
              </a:xfrm>
              <a:custGeom>
                <a:avLst/>
                <a:gdLst>
                  <a:gd name="T0" fmla="*/ 7 w 9"/>
                  <a:gd name="T1" fmla="*/ 5 h 5"/>
                  <a:gd name="T2" fmla="*/ 6 w 9"/>
                  <a:gd name="T3" fmla="*/ 4 h 5"/>
                  <a:gd name="T4" fmla="*/ 0 w 9"/>
                  <a:gd name="T5" fmla="*/ 3 h 5"/>
                  <a:gd name="T6" fmla="*/ 7 w 9"/>
                  <a:gd name="T7" fmla="*/ 0 h 5"/>
                  <a:gd name="T8" fmla="*/ 7 w 9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cubicBezTo>
                      <a:pt x="6" y="5"/>
                      <a:pt x="6" y="4"/>
                      <a:pt x="6" y="4"/>
                    </a:cubicBezTo>
                    <a:cubicBezTo>
                      <a:pt x="6" y="2"/>
                      <a:pt x="1" y="5"/>
                      <a:pt x="0" y="3"/>
                    </a:cubicBezTo>
                    <a:cubicBezTo>
                      <a:pt x="2" y="2"/>
                      <a:pt x="3" y="0"/>
                      <a:pt x="7" y="0"/>
                    </a:cubicBezTo>
                    <a:cubicBezTo>
                      <a:pt x="7" y="3"/>
                      <a:pt x="9" y="3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7" name="Freeform 117"/>
              <p:cNvSpPr/>
              <p:nvPr/>
            </p:nvSpPr>
            <p:spPr bwMode="auto">
              <a:xfrm>
                <a:off x="609" y="3345"/>
                <a:ext cx="31" cy="10"/>
              </a:xfrm>
              <a:custGeom>
                <a:avLst/>
                <a:gdLst>
                  <a:gd name="T0" fmla="*/ 0 w 13"/>
                  <a:gd name="T1" fmla="*/ 2 h 4"/>
                  <a:gd name="T2" fmla="*/ 13 w 13"/>
                  <a:gd name="T3" fmla="*/ 0 h 4"/>
                  <a:gd name="T4" fmla="*/ 0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3" y="0"/>
                      <a:pt x="8" y="0"/>
                      <a:pt x="13" y="0"/>
                    </a:cubicBezTo>
                    <a:cubicBezTo>
                      <a:pt x="10" y="2"/>
                      <a:pt x="5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8" name="Freeform 118"/>
              <p:cNvSpPr/>
              <p:nvPr/>
            </p:nvSpPr>
            <p:spPr bwMode="auto">
              <a:xfrm>
                <a:off x="756" y="3331"/>
                <a:ext cx="54" cy="22"/>
              </a:xfrm>
              <a:custGeom>
                <a:avLst/>
                <a:gdLst>
                  <a:gd name="T0" fmla="*/ 16 w 23"/>
                  <a:gd name="T1" fmla="*/ 8 h 9"/>
                  <a:gd name="T2" fmla="*/ 0 w 23"/>
                  <a:gd name="T3" fmla="*/ 3 h 9"/>
                  <a:gd name="T4" fmla="*/ 23 w 23"/>
                  <a:gd name="T5" fmla="*/ 0 h 9"/>
                  <a:gd name="T6" fmla="*/ 16 w 23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">
                    <a:moveTo>
                      <a:pt x="16" y="8"/>
                    </a:moveTo>
                    <a:cubicBezTo>
                      <a:pt x="9" y="5"/>
                      <a:pt x="3" y="9"/>
                      <a:pt x="0" y="3"/>
                    </a:cubicBezTo>
                    <a:cubicBezTo>
                      <a:pt x="8" y="2"/>
                      <a:pt x="11" y="0"/>
                      <a:pt x="23" y="0"/>
                    </a:cubicBezTo>
                    <a:cubicBezTo>
                      <a:pt x="19" y="1"/>
                      <a:pt x="17" y="4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69" name="Freeform 119"/>
              <p:cNvSpPr/>
              <p:nvPr/>
            </p:nvSpPr>
            <p:spPr bwMode="auto">
              <a:xfrm>
                <a:off x="124" y="3338"/>
                <a:ext cx="33" cy="12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5" y="5"/>
                      <a:pt x="0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0" name="Freeform 120"/>
              <p:cNvSpPr/>
              <p:nvPr/>
            </p:nvSpPr>
            <p:spPr bwMode="auto">
              <a:xfrm>
                <a:off x="536" y="3326"/>
                <a:ext cx="33" cy="12"/>
              </a:xfrm>
              <a:custGeom>
                <a:avLst/>
                <a:gdLst>
                  <a:gd name="T0" fmla="*/ 0 w 14"/>
                  <a:gd name="T1" fmla="*/ 1 h 5"/>
                  <a:gd name="T2" fmla="*/ 14 w 14"/>
                  <a:gd name="T3" fmla="*/ 1 h 5"/>
                  <a:gd name="T4" fmla="*/ 0 w 1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1"/>
                    </a:moveTo>
                    <a:cubicBezTo>
                      <a:pt x="6" y="2"/>
                      <a:pt x="9" y="0"/>
                      <a:pt x="14" y="1"/>
                    </a:cubicBezTo>
                    <a:cubicBezTo>
                      <a:pt x="9" y="2"/>
                      <a:pt x="2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1" name="Freeform 121"/>
              <p:cNvSpPr/>
              <p:nvPr/>
            </p:nvSpPr>
            <p:spPr bwMode="auto">
              <a:xfrm>
                <a:off x="574" y="3326"/>
                <a:ext cx="21" cy="10"/>
              </a:xfrm>
              <a:custGeom>
                <a:avLst/>
                <a:gdLst>
                  <a:gd name="T0" fmla="*/ 0 w 9"/>
                  <a:gd name="T1" fmla="*/ 2 h 4"/>
                  <a:gd name="T2" fmla="*/ 9 w 9"/>
                  <a:gd name="T3" fmla="*/ 0 h 4"/>
                  <a:gd name="T4" fmla="*/ 0 w 9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cubicBezTo>
                      <a:pt x="1" y="0"/>
                      <a:pt x="6" y="0"/>
                      <a:pt x="9" y="0"/>
                    </a:cubicBezTo>
                    <a:cubicBezTo>
                      <a:pt x="9" y="4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2" name="Freeform 122"/>
              <p:cNvSpPr/>
              <p:nvPr/>
            </p:nvSpPr>
            <p:spPr bwMode="auto">
              <a:xfrm>
                <a:off x="673" y="3317"/>
                <a:ext cx="24" cy="7"/>
              </a:xfrm>
              <a:custGeom>
                <a:avLst/>
                <a:gdLst>
                  <a:gd name="T0" fmla="*/ 2 w 10"/>
                  <a:gd name="T1" fmla="*/ 3 h 3"/>
                  <a:gd name="T2" fmla="*/ 2 w 10"/>
                  <a:gd name="T3" fmla="*/ 0 h 3"/>
                  <a:gd name="T4" fmla="*/ 2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2" y="3"/>
                    </a:moveTo>
                    <a:cubicBezTo>
                      <a:pt x="0" y="3"/>
                      <a:pt x="2" y="2"/>
                      <a:pt x="2" y="0"/>
                    </a:cubicBezTo>
                    <a:cubicBezTo>
                      <a:pt x="10" y="2"/>
                      <a:pt x="9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3" name="Freeform 123"/>
              <p:cNvSpPr/>
              <p:nvPr/>
            </p:nvSpPr>
            <p:spPr bwMode="auto">
              <a:xfrm>
                <a:off x="299" y="3293"/>
                <a:ext cx="55" cy="12"/>
              </a:xfrm>
              <a:custGeom>
                <a:avLst/>
                <a:gdLst>
                  <a:gd name="T0" fmla="*/ 23 w 23"/>
                  <a:gd name="T1" fmla="*/ 4 h 5"/>
                  <a:gd name="T2" fmla="*/ 0 w 23"/>
                  <a:gd name="T3" fmla="*/ 3 h 5"/>
                  <a:gd name="T4" fmla="*/ 23 w 2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5">
                    <a:moveTo>
                      <a:pt x="23" y="4"/>
                    </a:moveTo>
                    <a:cubicBezTo>
                      <a:pt x="15" y="5"/>
                      <a:pt x="6" y="3"/>
                      <a:pt x="0" y="3"/>
                    </a:cubicBezTo>
                    <a:cubicBezTo>
                      <a:pt x="7" y="0"/>
                      <a:pt x="15" y="4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4" name="Freeform 124"/>
              <p:cNvSpPr/>
              <p:nvPr/>
            </p:nvSpPr>
            <p:spPr bwMode="auto">
              <a:xfrm>
                <a:off x="112" y="3293"/>
                <a:ext cx="38" cy="14"/>
              </a:xfrm>
              <a:custGeom>
                <a:avLst/>
                <a:gdLst>
                  <a:gd name="T0" fmla="*/ 0 w 16"/>
                  <a:gd name="T1" fmla="*/ 4 h 6"/>
                  <a:gd name="T2" fmla="*/ 16 w 16"/>
                  <a:gd name="T3" fmla="*/ 2 h 6"/>
                  <a:gd name="T4" fmla="*/ 0 w 1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cubicBezTo>
                      <a:pt x="4" y="0"/>
                      <a:pt x="10" y="1"/>
                      <a:pt x="16" y="2"/>
                    </a:cubicBezTo>
                    <a:cubicBezTo>
                      <a:pt x="12" y="6"/>
                      <a:pt x="5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5" name="Freeform 125"/>
              <p:cNvSpPr/>
              <p:nvPr/>
            </p:nvSpPr>
            <p:spPr bwMode="auto">
              <a:xfrm>
                <a:off x="715" y="3293"/>
                <a:ext cx="24" cy="10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1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9" y="3"/>
                      <a:pt x="0" y="4"/>
                      <a:pt x="0" y="1"/>
                    </a:cubicBezTo>
                    <a:cubicBezTo>
                      <a:pt x="3" y="3"/>
                      <a:pt x="8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6" name="Freeform 126"/>
              <p:cNvSpPr/>
              <p:nvPr/>
            </p:nvSpPr>
            <p:spPr bwMode="auto">
              <a:xfrm>
                <a:off x="257" y="3293"/>
                <a:ext cx="18" cy="12"/>
              </a:xfrm>
              <a:custGeom>
                <a:avLst/>
                <a:gdLst>
                  <a:gd name="T0" fmla="*/ 0 w 8"/>
                  <a:gd name="T1" fmla="*/ 3 h 5"/>
                  <a:gd name="T2" fmla="*/ 8 w 8"/>
                  <a:gd name="T3" fmla="*/ 1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1" y="0"/>
                      <a:pt x="5" y="1"/>
                      <a:pt x="8" y="1"/>
                    </a:cubicBezTo>
                    <a:cubicBezTo>
                      <a:pt x="8" y="5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7" name="Freeform 127"/>
              <p:cNvSpPr/>
              <p:nvPr/>
            </p:nvSpPr>
            <p:spPr bwMode="auto">
              <a:xfrm>
                <a:off x="323" y="3283"/>
                <a:ext cx="52" cy="12"/>
              </a:xfrm>
              <a:custGeom>
                <a:avLst/>
                <a:gdLst>
                  <a:gd name="T0" fmla="*/ 0 w 22"/>
                  <a:gd name="T1" fmla="*/ 3 h 5"/>
                  <a:gd name="T2" fmla="*/ 13 w 22"/>
                  <a:gd name="T3" fmla="*/ 3 h 5"/>
                  <a:gd name="T4" fmla="*/ 0 w 2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cubicBezTo>
                      <a:pt x="6" y="0"/>
                      <a:pt x="11" y="2"/>
                      <a:pt x="13" y="3"/>
                    </a:cubicBezTo>
                    <a:cubicBezTo>
                      <a:pt x="22" y="5"/>
                      <a:pt x="1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8" name="Freeform 128"/>
              <p:cNvSpPr/>
              <p:nvPr/>
            </p:nvSpPr>
            <p:spPr bwMode="auto">
              <a:xfrm>
                <a:off x="131" y="3283"/>
                <a:ext cx="26" cy="12"/>
              </a:xfrm>
              <a:custGeom>
                <a:avLst/>
                <a:gdLst>
                  <a:gd name="T0" fmla="*/ 0 w 11"/>
                  <a:gd name="T1" fmla="*/ 3 h 5"/>
                  <a:gd name="T2" fmla="*/ 9 w 11"/>
                  <a:gd name="T3" fmla="*/ 3 h 5"/>
                  <a:gd name="T4" fmla="*/ 0 w 11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0" y="3"/>
                    </a:moveTo>
                    <a:cubicBezTo>
                      <a:pt x="2" y="0"/>
                      <a:pt x="5" y="4"/>
                      <a:pt x="9" y="3"/>
                    </a:cubicBezTo>
                    <a:cubicBezTo>
                      <a:pt x="11" y="5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79" name="Freeform 129"/>
              <p:cNvSpPr/>
              <p:nvPr/>
            </p:nvSpPr>
            <p:spPr bwMode="auto">
              <a:xfrm>
                <a:off x="164" y="3279"/>
                <a:ext cx="22" cy="7"/>
              </a:xfrm>
              <a:custGeom>
                <a:avLst/>
                <a:gdLst>
                  <a:gd name="T0" fmla="*/ 9 w 9"/>
                  <a:gd name="T1" fmla="*/ 1 h 3"/>
                  <a:gd name="T2" fmla="*/ 0 w 9"/>
                  <a:gd name="T3" fmla="*/ 2 h 3"/>
                  <a:gd name="T4" fmla="*/ 9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2" y="0"/>
                      <a:pt x="5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0" name="Freeform 130"/>
              <p:cNvSpPr/>
              <p:nvPr/>
            </p:nvSpPr>
            <p:spPr bwMode="auto">
              <a:xfrm>
                <a:off x="119" y="3264"/>
                <a:ext cx="59" cy="15"/>
              </a:xfrm>
              <a:custGeom>
                <a:avLst/>
                <a:gdLst>
                  <a:gd name="T0" fmla="*/ 4 w 25"/>
                  <a:gd name="T1" fmla="*/ 4 h 6"/>
                  <a:gd name="T2" fmla="*/ 0 w 25"/>
                  <a:gd name="T3" fmla="*/ 2 h 6"/>
                  <a:gd name="T4" fmla="*/ 25 w 25"/>
                  <a:gd name="T5" fmla="*/ 2 h 6"/>
                  <a:gd name="T6" fmla="*/ 4 w 2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4" y="4"/>
                    </a:moveTo>
                    <a:cubicBezTo>
                      <a:pt x="8" y="2"/>
                      <a:pt x="4" y="2"/>
                      <a:pt x="0" y="2"/>
                    </a:cubicBezTo>
                    <a:cubicBezTo>
                      <a:pt x="4" y="0"/>
                      <a:pt x="21" y="1"/>
                      <a:pt x="25" y="2"/>
                    </a:cubicBezTo>
                    <a:cubicBezTo>
                      <a:pt x="21" y="6"/>
                      <a:pt x="11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1" name="Freeform 131"/>
              <p:cNvSpPr/>
              <p:nvPr/>
            </p:nvSpPr>
            <p:spPr bwMode="auto">
              <a:xfrm>
                <a:off x="254" y="3262"/>
                <a:ext cx="36" cy="12"/>
              </a:xfrm>
              <a:custGeom>
                <a:avLst/>
                <a:gdLst>
                  <a:gd name="T0" fmla="*/ 0 w 15"/>
                  <a:gd name="T1" fmla="*/ 2 h 5"/>
                  <a:gd name="T2" fmla="*/ 15 w 15"/>
                  <a:gd name="T3" fmla="*/ 0 h 5"/>
                  <a:gd name="T4" fmla="*/ 0 w 1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2"/>
                    </a:moveTo>
                    <a:cubicBezTo>
                      <a:pt x="3" y="0"/>
                      <a:pt x="13" y="3"/>
                      <a:pt x="15" y="0"/>
                    </a:cubicBezTo>
                    <a:cubicBezTo>
                      <a:pt x="14" y="5"/>
                      <a:pt x="6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2" name="Freeform 132"/>
              <p:cNvSpPr/>
              <p:nvPr/>
            </p:nvSpPr>
            <p:spPr bwMode="auto">
              <a:xfrm>
                <a:off x="-94" y="3248"/>
                <a:ext cx="19" cy="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1" y="0"/>
                      <a:pt x="5" y="0"/>
                      <a:pt x="8" y="0"/>
                    </a:cubicBezTo>
                    <a:cubicBezTo>
                      <a:pt x="6" y="1"/>
                      <a:pt x="3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3" name="Freeform 133"/>
              <p:cNvSpPr/>
              <p:nvPr/>
            </p:nvSpPr>
            <p:spPr bwMode="auto">
              <a:xfrm>
                <a:off x="115" y="3238"/>
                <a:ext cx="21" cy="10"/>
              </a:xfrm>
              <a:custGeom>
                <a:avLst/>
                <a:gdLst>
                  <a:gd name="T0" fmla="*/ 1 w 9"/>
                  <a:gd name="T1" fmla="*/ 4 h 4"/>
                  <a:gd name="T2" fmla="*/ 9 w 9"/>
                  <a:gd name="T3" fmla="*/ 0 h 4"/>
                  <a:gd name="T4" fmla="*/ 8 w 9"/>
                  <a:gd name="T5" fmla="*/ 3 h 4"/>
                  <a:gd name="T6" fmla="*/ 1 w 9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1" y="4"/>
                    </a:moveTo>
                    <a:cubicBezTo>
                      <a:pt x="0" y="0"/>
                      <a:pt x="5" y="1"/>
                      <a:pt x="9" y="0"/>
                    </a:cubicBezTo>
                    <a:cubicBezTo>
                      <a:pt x="8" y="1"/>
                      <a:pt x="8" y="1"/>
                      <a:pt x="8" y="3"/>
                    </a:cubicBezTo>
                    <a:cubicBezTo>
                      <a:pt x="6" y="3"/>
                      <a:pt x="2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4" name="Freeform 134"/>
              <p:cNvSpPr/>
              <p:nvPr/>
            </p:nvSpPr>
            <p:spPr bwMode="auto">
              <a:xfrm>
                <a:off x="238" y="3226"/>
                <a:ext cx="116" cy="19"/>
              </a:xfrm>
              <a:custGeom>
                <a:avLst/>
                <a:gdLst>
                  <a:gd name="T0" fmla="*/ 0 w 49"/>
                  <a:gd name="T1" fmla="*/ 6 h 8"/>
                  <a:gd name="T2" fmla="*/ 36 w 49"/>
                  <a:gd name="T3" fmla="*/ 1 h 8"/>
                  <a:gd name="T4" fmla="*/ 49 w 49"/>
                  <a:gd name="T5" fmla="*/ 5 h 8"/>
                  <a:gd name="T6" fmla="*/ 0 w 49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8">
                    <a:moveTo>
                      <a:pt x="0" y="6"/>
                    </a:moveTo>
                    <a:cubicBezTo>
                      <a:pt x="13" y="0"/>
                      <a:pt x="27" y="8"/>
                      <a:pt x="36" y="1"/>
                    </a:cubicBezTo>
                    <a:cubicBezTo>
                      <a:pt x="39" y="5"/>
                      <a:pt x="47" y="4"/>
                      <a:pt x="49" y="5"/>
                    </a:cubicBezTo>
                    <a:cubicBezTo>
                      <a:pt x="33" y="6"/>
                      <a:pt x="2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5" name="Freeform 135"/>
              <p:cNvSpPr/>
              <p:nvPr/>
            </p:nvSpPr>
            <p:spPr bwMode="auto">
              <a:xfrm>
                <a:off x="44" y="3198"/>
                <a:ext cx="19" cy="9"/>
              </a:xfrm>
              <a:custGeom>
                <a:avLst/>
                <a:gdLst>
                  <a:gd name="T0" fmla="*/ 2 w 8"/>
                  <a:gd name="T1" fmla="*/ 3 h 4"/>
                  <a:gd name="T2" fmla="*/ 8 w 8"/>
                  <a:gd name="T3" fmla="*/ 2 h 4"/>
                  <a:gd name="T4" fmla="*/ 2 w 8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2" y="3"/>
                    </a:moveTo>
                    <a:cubicBezTo>
                      <a:pt x="0" y="3"/>
                      <a:pt x="8" y="0"/>
                      <a:pt x="8" y="2"/>
                    </a:cubicBezTo>
                    <a:cubicBezTo>
                      <a:pt x="7" y="3"/>
                      <a:pt x="5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6" name="Freeform 136"/>
              <p:cNvSpPr/>
              <p:nvPr/>
            </p:nvSpPr>
            <p:spPr bwMode="auto">
              <a:xfrm>
                <a:off x="550" y="3193"/>
                <a:ext cx="26" cy="10"/>
              </a:xfrm>
              <a:custGeom>
                <a:avLst/>
                <a:gdLst>
                  <a:gd name="T0" fmla="*/ 0 w 11"/>
                  <a:gd name="T1" fmla="*/ 4 h 4"/>
                  <a:gd name="T2" fmla="*/ 11 w 11"/>
                  <a:gd name="T3" fmla="*/ 2 h 4"/>
                  <a:gd name="T4" fmla="*/ 0 w 1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0"/>
                      <a:pt x="5" y="2"/>
                      <a:pt x="11" y="2"/>
                    </a:cubicBezTo>
                    <a:cubicBezTo>
                      <a:pt x="9" y="4"/>
                      <a:pt x="5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7" name="Freeform 137"/>
              <p:cNvSpPr/>
              <p:nvPr/>
            </p:nvSpPr>
            <p:spPr bwMode="auto">
              <a:xfrm>
                <a:off x="197" y="3195"/>
                <a:ext cx="24" cy="10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3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2" y="0"/>
                      <a:pt x="7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8" name="Freeform 138"/>
              <p:cNvSpPr/>
              <p:nvPr/>
            </p:nvSpPr>
            <p:spPr bwMode="auto">
              <a:xfrm>
                <a:off x="675" y="3181"/>
                <a:ext cx="19" cy="12"/>
              </a:xfrm>
              <a:custGeom>
                <a:avLst/>
                <a:gdLst>
                  <a:gd name="T0" fmla="*/ 1 w 8"/>
                  <a:gd name="T1" fmla="*/ 5 h 5"/>
                  <a:gd name="T2" fmla="*/ 7 w 8"/>
                  <a:gd name="T3" fmla="*/ 4 h 5"/>
                  <a:gd name="T4" fmla="*/ 1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cubicBezTo>
                      <a:pt x="0" y="2"/>
                      <a:pt x="8" y="0"/>
                      <a:pt x="7" y="4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89" name="Freeform 139"/>
              <p:cNvSpPr/>
              <p:nvPr/>
            </p:nvSpPr>
            <p:spPr bwMode="auto">
              <a:xfrm>
                <a:off x="268" y="3183"/>
                <a:ext cx="19" cy="10"/>
              </a:xfrm>
              <a:custGeom>
                <a:avLst/>
                <a:gdLst>
                  <a:gd name="T0" fmla="*/ 8 w 8"/>
                  <a:gd name="T1" fmla="*/ 2 h 4"/>
                  <a:gd name="T2" fmla="*/ 1 w 8"/>
                  <a:gd name="T3" fmla="*/ 1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3"/>
                      <a:pt x="0" y="4"/>
                      <a:pt x="1" y="1"/>
                    </a:cubicBezTo>
                    <a:cubicBezTo>
                      <a:pt x="4" y="0"/>
                      <a:pt x="5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0" name="Freeform 140"/>
              <p:cNvSpPr/>
              <p:nvPr/>
            </p:nvSpPr>
            <p:spPr bwMode="auto">
              <a:xfrm>
                <a:off x="562" y="3155"/>
                <a:ext cx="26" cy="14"/>
              </a:xfrm>
              <a:custGeom>
                <a:avLst/>
                <a:gdLst>
                  <a:gd name="T0" fmla="*/ 3 w 11"/>
                  <a:gd name="T1" fmla="*/ 6 h 6"/>
                  <a:gd name="T2" fmla="*/ 4 w 11"/>
                  <a:gd name="T3" fmla="*/ 0 h 6"/>
                  <a:gd name="T4" fmla="*/ 6 w 11"/>
                  <a:gd name="T5" fmla="*/ 3 h 6"/>
                  <a:gd name="T6" fmla="*/ 8 w 11"/>
                  <a:gd name="T7" fmla="*/ 2 h 6"/>
                  <a:gd name="T8" fmla="*/ 3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6"/>
                    </a:moveTo>
                    <a:cubicBezTo>
                      <a:pt x="0" y="5"/>
                      <a:pt x="5" y="3"/>
                      <a:pt x="4" y="0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11" y="5"/>
                      <a:pt x="4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1" name="Freeform 141"/>
              <p:cNvSpPr/>
              <p:nvPr/>
            </p:nvSpPr>
            <p:spPr bwMode="auto">
              <a:xfrm>
                <a:off x="1080" y="3122"/>
                <a:ext cx="21" cy="14"/>
              </a:xfrm>
              <a:custGeom>
                <a:avLst/>
                <a:gdLst>
                  <a:gd name="T0" fmla="*/ 0 w 9"/>
                  <a:gd name="T1" fmla="*/ 5 h 6"/>
                  <a:gd name="T2" fmla="*/ 5 w 9"/>
                  <a:gd name="T3" fmla="*/ 1 h 6"/>
                  <a:gd name="T4" fmla="*/ 9 w 9"/>
                  <a:gd name="T5" fmla="*/ 3 h 6"/>
                  <a:gd name="T6" fmla="*/ 0 w 9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cubicBezTo>
                      <a:pt x="1" y="3"/>
                      <a:pt x="4" y="3"/>
                      <a:pt x="5" y="1"/>
                    </a:cubicBezTo>
                    <a:cubicBezTo>
                      <a:pt x="8" y="0"/>
                      <a:pt x="6" y="4"/>
                      <a:pt x="9" y="3"/>
                    </a:cubicBezTo>
                    <a:cubicBezTo>
                      <a:pt x="8" y="6"/>
                      <a:pt x="2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2" name="Freeform 142"/>
              <p:cNvSpPr/>
              <p:nvPr/>
            </p:nvSpPr>
            <p:spPr bwMode="auto">
              <a:xfrm>
                <a:off x="538" y="3129"/>
                <a:ext cx="21" cy="7"/>
              </a:xfrm>
              <a:custGeom>
                <a:avLst/>
                <a:gdLst>
                  <a:gd name="T0" fmla="*/ 9 w 9"/>
                  <a:gd name="T1" fmla="*/ 1 h 3"/>
                  <a:gd name="T2" fmla="*/ 0 w 9"/>
                  <a:gd name="T3" fmla="*/ 2 h 3"/>
                  <a:gd name="T4" fmla="*/ 9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1" y="0"/>
                      <a:pt x="7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3" name="Freeform 143"/>
              <p:cNvSpPr/>
              <p:nvPr/>
            </p:nvSpPr>
            <p:spPr bwMode="auto">
              <a:xfrm>
                <a:off x="562" y="3126"/>
                <a:ext cx="35" cy="10"/>
              </a:xfrm>
              <a:custGeom>
                <a:avLst/>
                <a:gdLst>
                  <a:gd name="T0" fmla="*/ 15 w 15"/>
                  <a:gd name="T1" fmla="*/ 0 h 4"/>
                  <a:gd name="T2" fmla="*/ 15 w 1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3" y="4"/>
                      <a:pt x="0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4" name="Freeform 144"/>
              <p:cNvSpPr/>
              <p:nvPr/>
            </p:nvSpPr>
            <p:spPr bwMode="auto">
              <a:xfrm>
                <a:off x="84" y="3117"/>
                <a:ext cx="35" cy="14"/>
              </a:xfrm>
              <a:custGeom>
                <a:avLst/>
                <a:gdLst>
                  <a:gd name="T0" fmla="*/ 0 w 15"/>
                  <a:gd name="T1" fmla="*/ 5 h 6"/>
                  <a:gd name="T2" fmla="*/ 15 w 15"/>
                  <a:gd name="T3" fmla="*/ 2 h 6"/>
                  <a:gd name="T4" fmla="*/ 0 w 1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5"/>
                    </a:moveTo>
                    <a:cubicBezTo>
                      <a:pt x="2" y="0"/>
                      <a:pt x="10" y="4"/>
                      <a:pt x="15" y="2"/>
                    </a:cubicBezTo>
                    <a:cubicBezTo>
                      <a:pt x="13" y="6"/>
                      <a:pt x="4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5" name="Freeform 145"/>
              <p:cNvSpPr/>
              <p:nvPr/>
            </p:nvSpPr>
            <p:spPr bwMode="auto">
              <a:xfrm>
                <a:off x="543" y="3112"/>
                <a:ext cx="87" cy="17"/>
              </a:xfrm>
              <a:custGeom>
                <a:avLst/>
                <a:gdLst>
                  <a:gd name="T0" fmla="*/ 0 w 37"/>
                  <a:gd name="T1" fmla="*/ 5 h 7"/>
                  <a:gd name="T2" fmla="*/ 37 w 37"/>
                  <a:gd name="T3" fmla="*/ 0 h 7"/>
                  <a:gd name="T4" fmla="*/ 0 w 37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7">
                    <a:moveTo>
                      <a:pt x="0" y="5"/>
                    </a:moveTo>
                    <a:cubicBezTo>
                      <a:pt x="10" y="0"/>
                      <a:pt x="25" y="4"/>
                      <a:pt x="37" y="0"/>
                    </a:cubicBezTo>
                    <a:cubicBezTo>
                      <a:pt x="30" y="7"/>
                      <a:pt x="11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6" name="Freeform 146"/>
              <p:cNvSpPr/>
              <p:nvPr/>
            </p:nvSpPr>
            <p:spPr bwMode="auto">
              <a:xfrm>
                <a:off x="484" y="3122"/>
                <a:ext cx="38" cy="7"/>
              </a:xfrm>
              <a:custGeom>
                <a:avLst/>
                <a:gdLst>
                  <a:gd name="T0" fmla="*/ 16 w 16"/>
                  <a:gd name="T1" fmla="*/ 1 h 3"/>
                  <a:gd name="T2" fmla="*/ 0 w 16"/>
                  <a:gd name="T3" fmla="*/ 1 h 3"/>
                  <a:gd name="T4" fmla="*/ 16 w 1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cubicBezTo>
                      <a:pt x="12" y="3"/>
                      <a:pt x="3" y="2"/>
                      <a:pt x="0" y="1"/>
                    </a:cubicBezTo>
                    <a:cubicBezTo>
                      <a:pt x="3" y="0"/>
                      <a:pt x="12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7" name="Freeform 147"/>
              <p:cNvSpPr/>
              <p:nvPr/>
            </p:nvSpPr>
            <p:spPr bwMode="auto">
              <a:xfrm>
                <a:off x="380" y="3117"/>
                <a:ext cx="54" cy="9"/>
              </a:xfrm>
              <a:custGeom>
                <a:avLst/>
                <a:gdLst>
                  <a:gd name="T0" fmla="*/ 21 w 23"/>
                  <a:gd name="T1" fmla="*/ 2 h 4"/>
                  <a:gd name="T2" fmla="*/ 14 w 23"/>
                  <a:gd name="T3" fmla="*/ 2 h 4"/>
                  <a:gd name="T4" fmla="*/ 21 w 2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1" y="2"/>
                    </a:moveTo>
                    <a:cubicBezTo>
                      <a:pt x="23" y="4"/>
                      <a:pt x="14" y="2"/>
                      <a:pt x="14" y="2"/>
                    </a:cubicBezTo>
                    <a:cubicBezTo>
                      <a:pt x="0" y="0"/>
                      <a:pt x="20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8" name="Freeform 148"/>
              <p:cNvSpPr/>
              <p:nvPr/>
            </p:nvSpPr>
            <p:spPr bwMode="auto">
              <a:xfrm>
                <a:off x="306" y="3110"/>
                <a:ext cx="38" cy="9"/>
              </a:xfrm>
              <a:custGeom>
                <a:avLst/>
                <a:gdLst>
                  <a:gd name="T0" fmla="*/ 0 w 16"/>
                  <a:gd name="T1" fmla="*/ 2 h 4"/>
                  <a:gd name="T2" fmla="*/ 16 w 16"/>
                  <a:gd name="T3" fmla="*/ 2 h 4"/>
                  <a:gd name="T4" fmla="*/ 0 w 1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2"/>
                    </a:moveTo>
                    <a:cubicBezTo>
                      <a:pt x="4" y="0"/>
                      <a:pt x="10" y="3"/>
                      <a:pt x="16" y="2"/>
                    </a:cubicBezTo>
                    <a:cubicBezTo>
                      <a:pt x="16" y="4"/>
                      <a:pt x="3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699" name="Freeform 149"/>
              <p:cNvSpPr/>
              <p:nvPr/>
            </p:nvSpPr>
            <p:spPr bwMode="auto">
              <a:xfrm>
                <a:off x="214" y="3110"/>
                <a:ext cx="57" cy="9"/>
              </a:xfrm>
              <a:custGeom>
                <a:avLst/>
                <a:gdLst>
                  <a:gd name="T0" fmla="*/ 24 w 24"/>
                  <a:gd name="T1" fmla="*/ 1 h 4"/>
                  <a:gd name="T2" fmla="*/ 16 w 24"/>
                  <a:gd name="T3" fmla="*/ 0 h 4"/>
                  <a:gd name="T4" fmla="*/ 24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1"/>
                    </a:moveTo>
                    <a:cubicBezTo>
                      <a:pt x="13" y="4"/>
                      <a:pt x="0" y="0"/>
                      <a:pt x="16" y="0"/>
                    </a:cubicBezTo>
                    <a:cubicBezTo>
                      <a:pt x="19" y="0"/>
                      <a:pt x="19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0" name="Freeform 150"/>
              <p:cNvSpPr/>
              <p:nvPr/>
            </p:nvSpPr>
            <p:spPr bwMode="auto">
              <a:xfrm>
                <a:off x="51" y="3100"/>
                <a:ext cx="40" cy="12"/>
              </a:xfrm>
              <a:custGeom>
                <a:avLst/>
                <a:gdLst>
                  <a:gd name="T0" fmla="*/ 17 w 17"/>
                  <a:gd name="T1" fmla="*/ 1 h 5"/>
                  <a:gd name="T2" fmla="*/ 17 w 17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5">
                    <a:moveTo>
                      <a:pt x="17" y="1"/>
                    </a:moveTo>
                    <a:cubicBezTo>
                      <a:pt x="10" y="5"/>
                      <a:pt x="0" y="0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1" name="Freeform 151"/>
              <p:cNvSpPr/>
              <p:nvPr/>
            </p:nvSpPr>
            <p:spPr bwMode="auto">
              <a:xfrm>
                <a:off x="4219" y="3093"/>
                <a:ext cx="17" cy="12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2 h 5"/>
                  <a:gd name="T4" fmla="*/ 5 w 7"/>
                  <a:gd name="T5" fmla="*/ 0 h 5"/>
                  <a:gd name="T6" fmla="*/ 5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2" y="5"/>
                      <a:pt x="3" y="2"/>
                      <a:pt x="0" y="2"/>
                    </a:cubicBezTo>
                    <a:cubicBezTo>
                      <a:pt x="0" y="0"/>
                      <a:pt x="5" y="3"/>
                      <a:pt x="5" y="0"/>
                    </a:cubicBezTo>
                    <a:cubicBezTo>
                      <a:pt x="7" y="1"/>
                      <a:pt x="5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2" name="Freeform 152"/>
              <p:cNvSpPr/>
              <p:nvPr/>
            </p:nvSpPr>
            <p:spPr bwMode="auto">
              <a:xfrm>
                <a:off x="96" y="3098"/>
                <a:ext cx="21" cy="7"/>
              </a:xfrm>
              <a:custGeom>
                <a:avLst/>
                <a:gdLst>
                  <a:gd name="T0" fmla="*/ 9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2"/>
                    </a:moveTo>
                    <a:cubicBezTo>
                      <a:pt x="7" y="3"/>
                      <a:pt x="4" y="2"/>
                      <a:pt x="0" y="3"/>
                    </a:cubicBezTo>
                    <a:cubicBezTo>
                      <a:pt x="2" y="1"/>
                      <a:pt x="6" y="0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3" name="Freeform 153"/>
              <p:cNvSpPr/>
              <p:nvPr/>
            </p:nvSpPr>
            <p:spPr bwMode="auto">
              <a:xfrm>
                <a:off x="779" y="3074"/>
                <a:ext cx="26" cy="9"/>
              </a:xfrm>
              <a:custGeom>
                <a:avLst/>
                <a:gdLst>
                  <a:gd name="T0" fmla="*/ 11 w 11"/>
                  <a:gd name="T1" fmla="*/ 2 h 4"/>
                  <a:gd name="T2" fmla="*/ 0 w 11"/>
                  <a:gd name="T3" fmla="*/ 3 h 4"/>
                  <a:gd name="T4" fmla="*/ 11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2" y="0"/>
                      <a:pt x="8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4" name="Freeform 154"/>
              <p:cNvSpPr/>
              <p:nvPr/>
            </p:nvSpPr>
            <p:spPr bwMode="auto">
              <a:xfrm>
                <a:off x="1127" y="3041"/>
                <a:ext cx="29" cy="9"/>
              </a:xfrm>
              <a:custGeom>
                <a:avLst/>
                <a:gdLst>
                  <a:gd name="T0" fmla="*/ 0 w 12"/>
                  <a:gd name="T1" fmla="*/ 3 h 4"/>
                  <a:gd name="T2" fmla="*/ 12 w 12"/>
                  <a:gd name="T3" fmla="*/ 1 h 4"/>
                  <a:gd name="T4" fmla="*/ 0 w 12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0" y="3"/>
                    </a:moveTo>
                    <a:cubicBezTo>
                      <a:pt x="1" y="0"/>
                      <a:pt x="8" y="2"/>
                      <a:pt x="12" y="1"/>
                    </a:cubicBezTo>
                    <a:cubicBezTo>
                      <a:pt x="9" y="4"/>
                      <a:pt x="5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5" name="Freeform 155"/>
              <p:cNvSpPr/>
              <p:nvPr/>
            </p:nvSpPr>
            <p:spPr bwMode="auto">
              <a:xfrm>
                <a:off x="77" y="3043"/>
                <a:ext cx="23" cy="5"/>
              </a:xfrm>
              <a:custGeom>
                <a:avLst/>
                <a:gdLst>
                  <a:gd name="T0" fmla="*/ 0 w 10"/>
                  <a:gd name="T1" fmla="*/ 2 h 2"/>
                  <a:gd name="T2" fmla="*/ 10 w 10"/>
                  <a:gd name="T3" fmla="*/ 0 h 2"/>
                  <a:gd name="T4" fmla="*/ 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cubicBezTo>
                      <a:pt x="2" y="0"/>
                      <a:pt x="6" y="0"/>
                      <a:pt x="10" y="0"/>
                    </a:cubicBezTo>
                    <a:cubicBezTo>
                      <a:pt x="7" y="2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6" name="Freeform 156"/>
              <p:cNvSpPr/>
              <p:nvPr/>
            </p:nvSpPr>
            <p:spPr bwMode="auto">
              <a:xfrm>
                <a:off x="247" y="3036"/>
                <a:ext cx="24" cy="12"/>
              </a:xfrm>
              <a:custGeom>
                <a:avLst/>
                <a:gdLst>
                  <a:gd name="T0" fmla="*/ 2 w 10"/>
                  <a:gd name="T1" fmla="*/ 4 h 5"/>
                  <a:gd name="T2" fmla="*/ 7 w 10"/>
                  <a:gd name="T3" fmla="*/ 3 h 5"/>
                  <a:gd name="T4" fmla="*/ 4 w 10"/>
                  <a:gd name="T5" fmla="*/ 2 h 5"/>
                  <a:gd name="T6" fmla="*/ 9 w 10"/>
                  <a:gd name="T7" fmla="*/ 0 h 5"/>
                  <a:gd name="T8" fmla="*/ 10 w 10"/>
                  <a:gd name="T9" fmla="*/ 3 h 5"/>
                  <a:gd name="T10" fmla="*/ 2 w 10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2" y="4"/>
                    </a:moveTo>
                    <a:cubicBezTo>
                      <a:pt x="0" y="3"/>
                      <a:pt x="6" y="3"/>
                      <a:pt x="7" y="3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5" y="1"/>
                      <a:pt x="7" y="1"/>
                      <a:pt x="9" y="0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9" y="5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7" name="Freeform 157"/>
              <p:cNvSpPr/>
              <p:nvPr/>
            </p:nvSpPr>
            <p:spPr bwMode="auto">
              <a:xfrm>
                <a:off x="919" y="3033"/>
                <a:ext cx="33" cy="10"/>
              </a:xfrm>
              <a:custGeom>
                <a:avLst/>
                <a:gdLst>
                  <a:gd name="T0" fmla="*/ 0 w 14"/>
                  <a:gd name="T1" fmla="*/ 3 h 4"/>
                  <a:gd name="T2" fmla="*/ 14 w 14"/>
                  <a:gd name="T3" fmla="*/ 1 h 4"/>
                  <a:gd name="T4" fmla="*/ 0 w 1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2" y="0"/>
                      <a:pt x="11" y="0"/>
                      <a:pt x="14" y="1"/>
                    </a:cubicBezTo>
                    <a:cubicBezTo>
                      <a:pt x="7" y="4"/>
                      <a:pt x="5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8" name="Freeform 158"/>
              <p:cNvSpPr/>
              <p:nvPr/>
            </p:nvSpPr>
            <p:spPr bwMode="auto">
              <a:xfrm>
                <a:off x="1262" y="3026"/>
                <a:ext cx="92" cy="12"/>
              </a:xfrm>
              <a:custGeom>
                <a:avLst/>
                <a:gdLst>
                  <a:gd name="T0" fmla="*/ 0 w 39"/>
                  <a:gd name="T1" fmla="*/ 2 h 5"/>
                  <a:gd name="T2" fmla="*/ 39 w 39"/>
                  <a:gd name="T3" fmla="*/ 2 h 5"/>
                  <a:gd name="T4" fmla="*/ 0 w 39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">
                    <a:moveTo>
                      <a:pt x="0" y="2"/>
                    </a:moveTo>
                    <a:cubicBezTo>
                      <a:pt x="12" y="0"/>
                      <a:pt x="27" y="0"/>
                      <a:pt x="39" y="2"/>
                    </a:cubicBezTo>
                    <a:cubicBezTo>
                      <a:pt x="27" y="5"/>
                      <a:pt x="1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09" name="Freeform 159"/>
              <p:cNvSpPr/>
              <p:nvPr/>
            </p:nvSpPr>
            <p:spPr bwMode="auto">
              <a:xfrm>
                <a:off x="1049" y="3026"/>
                <a:ext cx="21" cy="12"/>
              </a:xfrm>
              <a:custGeom>
                <a:avLst/>
                <a:gdLst>
                  <a:gd name="T0" fmla="*/ 3 w 9"/>
                  <a:gd name="T1" fmla="*/ 4 h 5"/>
                  <a:gd name="T2" fmla="*/ 8 w 9"/>
                  <a:gd name="T3" fmla="*/ 2 h 5"/>
                  <a:gd name="T4" fmla="*/ 3 w 9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3" y="4"/>
                    </a:moveTo>
                    <a:cubicBezTo>
                      <a:pt x="0" y="0"/>
                      <a:pt x="7" y="0"/>
                      <a:pt x="8" y="2"/>
                    </a:cubicBezTo>
                    <a:cubicBezTo>
                      <a:pt x="9" y="5"/>
                      <a:pt x="3" y="2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0" name="Freeform 160"/>
              <p:cNvSpPr/>
              <p:nvPr/>
            </p:nvSpPr>
            <p:spPr bwMode="auto">
              <a:xfrm>
                <a:off x="1101" y="3024"/>
                <a:ext cx="64" cy="17"/>
              </a:xfrm>
              <a:custGeom>
                <a:avLst/>
                <a:gdLst>
                  <a:gd name="T0" fmla="*/ 0 w 27"/>
                  <a:gd name="T1" fmla="*/ 3 h 7"/>
                  <a:gd name="T2" fmla="*/ 27 w 27"/>
                  <a:gd name="T3" fmla="*/ 2 h 7"/>
                  <a:gd name="T4" fmla="*/ 0 w 27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0" y="3"/>
                    </a:moveTo>
                    <a:cubicBezTo>
                      <a:pt x="10" y="0"/>
                      <a:pt x="19" y="3"/>
                      <a:pt x="27" y="2"/>
                    </a:cubicBezTo>
                    <a:cubicBezTo>
                      <a:pt x="20" y="7"/>
                      <a:pt x="1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1" name="Freeform 161"/>
              <p:cNvSpPr/>
              <p:nvPr/>
            </p:nvSpPr>
            <p:spPr bwMode="auto">
              <a:xfrm>
                <a:off x="1236" y="3022"/>
                <a:ext cx="9" cy="11"/>
              </a:xfrm>
              <a:custGeom>
                <a:avLst/>
                <a:gdLst>
                  <a:gd name="T0" fmla="*/ 0 w 4"/>
                  <a:gd name="T1" fmla="*/ 1 h 5"/>
                  <a:gd name="T2" fmla="*/ 4 w 4"/>
                  <a:gd name="T3" fmla="*/ 3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3" y="2"/>
                      <a:pt x="2" y="0"/>
                      <a:pt x="4" y="3"/>
                    </a:cubicBezTo>
                    <a:cubicBezTo>
                      <a:pt x="3" y="5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2" name="Freeform 162"/>
              <p:cNvSpPr/>
              <p:nvPr/>
            </p:nvSpPr>
            <p:spPr bwMode="auto">
              <a:xfrm>
                <a:off x="1328" y="3007"/>
                <a:ext cx="100" cy="10"/>
              </a:xfrm>
              <a:custGeom>
                <a:avLst/>
                <a:gdLst>
                  <a:gd name="T0" fmla="*/ 41 w 42"/>
                  <a:gd name="T1" fmla="*/ 2 h 4"/>
                  <a:gd name="T2" fmla="*/ 7 w 42"/>
                  <a:gd name="T3" fmla="*/ 2 h 4"/>
                  <a:gd name="T4" fmla="*/ 4 w 42"/>
                  <a:gd name="T5" fmla="*/ 1 h 4"/>
                  <a:gd name="T6" fmla="*/ 12 w 42"/>
                  <a:gd name="T7" fmla="*/ 1 h 4"/>
                  <a:gd name="T8" fmla="*/ 40 w 42"/>
                  <a:gd name="T9" fmla="*/ 1 h 4"/>
                  <a:gd name="T10" fmla="*/ 41 w 42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">
                    <a:moveTo>
                      <a:pt x="41" y="2"/>
                    </a:moveTo>
                    <a:cubicBezTo>
                      <a:pt x="30" y="4"/>
                      <a:pt x="22" y="1"/>
                      <a:pt x="7" y="2"/>
                    </a:cubicBezTo>
                    <a:cubicBezTo>
                      <a:pt x="5" y="2"/>
                      <a:pt x="0" y="1"/>
                      <a:pt x="4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1" y="0"/>
                      <a:pt x="33" y="1"/>
                      <a:pt x="40" y="1"/>
                    </a:cubicBezTo>
                    <a:cubicBezTo>
                      <a:pt x="42" y="1"/>
                      <a:pt x="42" y="2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3" name="Freeform 163"/>
              <p:cNvSpPr/>
              <p:nvPr/>
            </p:nvSpPr>
            <p:spPr bwMode="auto">
              <a:xfrm>
                <a:off x="926" y="3007"/>
                <a:ext cx="38" cy="12"/>
              </a:xfrm>
              <a:custGeom>
                <a:avLst/>
                <a:gdLst>
                  <a:gd name="T0" fmla="*/ 0 w 16"/>
                  <a:gd name="T1" fmla="*/ 4 h 5"/>
                  <a:gd name="T2" fmla="*/ 1 w 16"/>
                  <a:gd name="T3" fmla="*/ 0 h 5"/>
                  <a:gd name="T4" fmla="*/ 15 w 16"/>
                  <a:gd name="T5" fmla="*/ 1 h 5"/>
                  <a:gd name="T6" fmla="*/ 0 w 1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0" y="3"/>
                      <a:pt x="1" y="2"/>
                      <a:pt x="1" y="0"/>
                    </a:cubicBezTo>
                    <a:cubicBezTo>
                      <a:pt x="3" y="4"/>
                      <a:pt x="14" y="1"/>
                      <a:pt x="15" y="1"/>
                    </a:cubicBezTo>
                    <a:cubicBezTo>
                      <a:pt x="16" y="5"/>
                      <a:pt x="4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4" name="Freeform 164"/>
              <p:cNvSpPr/>
              <p:nvPr/>
            </p:nvSpPr>
            <p:spPr bwMode="auto">
              <a:xfrm>
                <a:off x="1260" y="2995"/>
                <a:ext cx="35" cy="12"/>
              </a:xfrm>
              <a:custGeom>
                <a:avLst/>
                <a:gdLst>
                  <a:gd name="T0" fmla="*/ 0 w 15"/>
                  <a:gd name="T1" fmla="*/ 1 h 5"/>
                  <a:gd name="T2" fmla="*/ 15 w 15"/>
                  <a:gd name="T3" fmla="*/ 1 h 5"/>
                  <a:gd name="T4" fmla="*/ 0 w 1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3" y="1"/>
                      <a:pt x="9" y="0"/>
                      <a:pt x="15" y="1"/>
                    </a:cubicBezTo>
                    <a:cubicBezTo>
                      <a:pt x="13" y="2"/>
                      <a:pt x="3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5" name="Freeform 165"/>
              <p:cNvSpPr/>
              <p:nvPr/>
            </p:nvSpPr>
            <p:spPr bwMode="auto">
              <a:xfrm>
                <a:off x="1399" y="2981"/>
                <a:ext cx="24" cy="12"/>
              </a:xfrm>
              <a:custGeom>
                <a:avLst/>
                <a:gdLst>
                  <a:gd name="T0" fmla="*/ 0 w 10"/>
                  <a:gd name="T1" fmla="*/ 2 h 5"/>
                  <a:gd name="T2" fmla="*/ 10 w 10"/>
                  <a:gd name="T3" fmla="*/ 1 h 5"/>
                  <a:gd name="T4" fmla="*/ 0 w 10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2"/>
                    </a:moveTo>
                    <a:cubicBezTo>
                      <a:pt x="1" y="0"/>
                      <a:pt x="7" y="2"/>
                      <a:pt x="10" y="1"/>
                    </a:cubicBezTo>
                    <a:cubicBezTo>
                      <a:pt x="6" y="5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6" name="Freeform 166"/>
              <p:cNvSpPr/>
              <p:nvPr/>
            </p:nvSpPr>
            <p:spPr bwMode="auto">
              <a:xfrm>
                <a:off x="1205" y="2983"/>
                <a:ext cx="22" cy="8"/>
              </a:xfrm>
              <a:custGeom>
                <a:avLst/>
                <a:gdLst>
                  <a:gd name="T0" fmla="*/ 0 w 9"/>
                  <a:gd name="T1" fmla="*/ 2 h 3"/>
                  <a:gd name="T2" fmla="*/ 9 w 9"/>
                  <a:gd name="T3" fmla="*/ 0 h 3"/>
                  <a:gd name="T4" fmla="*/ 0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cubicBezTo>
                      <a:pt x="1" y="0"/>
                      <a:pt x="5" y="0"/>
                      <a:pt x="9" y="0"/>
                    </a:cubicBezTo>
                    <a:cubicBezTo>
                      <a:pt x="8" y="3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7" name="Freeform 167"/>
              <p:cNvSpPr/>
              <p:nvPr/>
            </p:nvSpPr>
            <p:spPr bwMode="auto">
              <a:xfrm>
                <a:off x="1338" y="2976"/>
                <a:ext cx="47" cy="12"/>
              </a:xfrm>
              <a:custGeom>
                <a:avLst/>
                <a:gdLst>
                  <a:gd name="T0" fmla="*/ 20 w 20"/>
                  <a:gd name="T1" fmla="*/ 3 h 5"/>
                  <a:gd name="T2" fmla="*/ 0 w 20"/>
                  <a:gd name="T3" fmla="*/ 4 h 5"/>
                  <a:gd name="T4" fmla="*/ 20 w 2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20" y="3"/>
                    </a:moveTo>
                    <a:cubicBezTo>
                      <a:pt x="12" y="5"/>
                      <a:pt x="7" y="2"/>
                      <a:pt x="0" y="4"/>
                    </a:cubicBezTo>
                    <a:cubicBezTo>
                      <a:pt x="1" y="0"/>
                      <a:pt x="13" y="2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8" name="Freeform 168"/>
              <p:cNvSpPr/>
              <p:nvPr/>
            </p:nvSpPr>
            <p:spPr bwMode="auto">
              <a:xfrm>
                <a:off x="1283" y="2981"/>
                <a:ext cx="24" cy="10"/>
              </a:xfrm>
              <a:custGeom>
                <a:avLst/>
                <a:gdLst>
                  <a:gd name="T0" fmla="*/ 10 w 10"/>
                  <a:gd name="T1" fmla="*/ 1 h 4"/>
                  <a:gd name="T2" fmla="*/ 0 w 10"/>
                  <a:gd name="T3" fmla="*/ 2 h 4"/>
                  <a:gd name="T4" fmla="*/ 10 w 10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1"/>
                    </a:moveTo>
                    <a:cubicBezTo>
                      <a:pt x="9" y="4"/>
                      <a:pt x="3" y="2"/>
                      <a:pt x="0" y="2"/>
                    </a:cubicBezTo>
                    <a:cubicBezTo>
                      <a:pt x="4" y="0"/>
                      <a:pt x="6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19" name="Freeform 169"/>
              <p:cNvSpPr/>
              <p:nvPr/>
            </p:nvSpPr>
            <p:spPr bwMode="auto">
              <a:xfrm>
                <a:off x="1257" y="2981"/>
                <a:ext cx="24" cy="12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1" y="5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0" name="Freeform 170"/>
              <p:cNvSpPr/>
              <p:nvPr/>
            </p:nvSpPr>
            <p:spPr bwMode="auto">
              <a:xfrm>
                <a:off x="1463" y="2960"/>
                <a:ext cx="28" cy="14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5 h 6"/>
                  <a:gd name="T4" fmla="*/ 1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cubicBezTo>
                      <a:pt x="9" y="4"/>
                      <a:pt x="4" y="6"/>
                      <a:pt x="0" y="5"/>
                    </a:cubicBezTo>
                    <a:cubicBezTo>
                      <a:pt x="1" y="5"/>
                      <a:pt x="12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1" name="Freeform 171"/>
              <p:cNvSpPr/>
              <p:nvPr/>
            </p:nvSpPr>
            <p:spPr bwMode="auto">
              <a:xfrm>
                <a:off x="1205" y="2967"/>
                <a:ext cx="26" cy="5"/>
              </a:xfrm>
              <a:custGeom>
                <a:avLst/>
                <a:gdLst>
                  <a:gd name="T0" fmla="*/ 1 w 11"/>
                  <a:gd name="T1" fmla="*/ 2 h 2"/>
                  <a:gd name="T2" fmla="*/ 11 w 11"/>
                  <a:gd name="T3" fmla="*/ 0 h 2"/>
                  <a:gd name="T4" fmla="*/ 1 w 1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1" y="2"/>
                    </a:moveTo>
                    <a:cubicBezTo>
                      <a:pt x="0" y="0"/>
                      <a:pt x="8" y="0"/>
                      <a:pt x="11" y="0"/>
                    </a:cubicBezTo>
                    <a:cubicBezTo>
                      <a:pt x="9" y="2"/>
                      <a:pt x="5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2" name="Freeform 172"/>
              <p:cNvSpPr/>
              <p:nvPr/>
            </p:nvSpPr>
            <p:spPr bwMode="auto">
              <a:xfrm>
                <a:off x="1669" y="3834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0 w 10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6" y="0"/>
                      <a:pt x="1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3" name="Freeform 173"/>
              <p:cNvSpPr/>
              <p:nvPr/>
            </p:nvSpPr>
            <p:spPr bwMode="auto">
              <a:xfrm>
                <a:off x="1037" y="3836"/>
                <a:ext cx="81" cy="7"/>
              </a:xfrm>
              <a:custGeom>
                <a:avLst/>
                <a:gdLst>
                  <a:gd name="T0" fmla="*/ 33 w 34"/>
                  <a:gd name="T1" fmla="*/ 3 h 3"/>
                  <a:gd name="T2" fmla="*/ 18 w 34"/>
                  <a:gd name="T3" fmla="*/ 2 h 3"/>
                  <a:gd name="T4" fmla="*/ 33 w 3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">
                    <a:moveTo>
                      <a:pt x="33" y="3"/>
                    </a:moveTo>
                    <a:cubicBezTo>
                      <a:pt x="31" y="3"/>
                      <a:pt x="0" y="3"/>
                      <a:pt x="18" y="2"/>
                    </a:cubicBezTo>
                    <a:cubicBezTo>
                      <a:pt x="22" y="1"/>
                      <a:pt x="34" y="0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4" name="Freeform 174"/>
              <p:cNvSpPr/>
              <p:nvPr/>
            </p:nvSpPr>
            <p:spPr bwMode="auto">
              <a:xfrm>
                <a:off x="1756" y="3831"/>
                <a:ext cx="90" cy="10"/>
              </a:xfrm>
              <a:custGeom>
                <a:avLst/>
                <a:gdLst>
                  <a:gd name="T0" fmla="*/ 0 w 38"/>
                  <a:gd name="T1" fmla="*/ 4 h 4"/>
                  <a:gd name="T2" fmla="*/ 38 w 38"/>
                  <a:gd name="T3" fmla="*/ 1 h 4"/>
                  <a:gd name="T4" fmla="*/ 0 w 3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4">
                    <a:moveTo>
                      <a:pt x="0" y="4"/>
                    </a:moveTo>
                    <a:cubicBezTo>
                      <a:pt x="10" y="0"/>
                      <a:pt x="29" y="1"/>
                      <a:pt x="38" y="1"/>
                    </a:cubicBezTo>
                    <a:cubicBezTo>
                      <a:pt x="36" y="3"/>
                      <a:pt x="1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5" name="Freeform 175"/>
              <p:cNvSpPr/>
              <p:nvPr/>
            </p:nvSpPr>
            <p:spPr bwMode="auto">
              <a:xfrm>
                <a:off x="2100" y="3822"/>
                <a:ext cx="106" cy="19"/>
              </a:xfrm>
              <a:custGeom>
                <a:avLst/>
                <a:gdLst>
                  <a:gd name="T0" fmla="*/ 1 w 45"/>
                  <a:gd name="T1" fmla="*/ 6 h 8"/>
                  <a:gd name="T2" fmla="*/ 0 w 45"/>
                  <a:gd name="T3" fmla="*/ 2 h 8"/>
                  <a:gd name="T4" fmla="*/ 45 w 45"/>
                  <a:gd name="T5" fmla="*/ 0 h 8"/>
                  <a:gd name="T6" fmla="*/ 1 w 4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8">
                    <a:moveTo>
                      <a:pt x="1" y="6"/>
                    </a:moveTo>
                    <a:cubicBezTo>
                      <a:pt x="4" y="3"/>
                      <a:pt x="1" y="5"/>
                      <a:pt x="0" y="2"/>
                    </a:cubicBezTo>
                    <a:cubicBezTo>
                      <a:pt x="16" y="0"/>
                      <a:pt x="31" y="2"/>
                      <a:pt x="45" y="0"/>
                    </a:cubicBezTo>
                    <a:cubicBezTo>
                      <a:pt x="31" y="8"/>
                      <a:pt x="17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6" name="Freeform 176"/>
              <p:cNvSpPr/>
              <p:nvPr/>
            </p:nvSpPr>
            <p:spPr bwMode="auto">
              <a:xfrm>
                <a:off x="1700" y="3819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9 w 11"/>
                  <a:gd name="T3" fmla="*/ 0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0" y="0"/>
                      <a:pt x="6" y="1"/>
                      <a:pt x="9" y="0"/>
                    </a:cubicBezTo>
                    <a:cubicBezTo>
                      <a:pt x="11" y="3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7" name="Freeform 177"/>
              <p:cNvSpPr/>
              <p:nvPr/>
            </p:nvSpPr>
            <p:spPr bwMode="auto">
              <a:xfrm>
                <a:off x="2615" y="3795"/>
                <a:ext cx="64" cy="29"/>
              </a:xfrm>
              <a:custGeom>
                <a:avLst/>
                <a:gdLst>
                  <a:gd name="T0" fmla="*/ 27 w 27"/>
                  <a:gd name="T1" fmla="*/ 4 h 12"/>
                  <a:gd name="T2" fmla="*/ 0 w 27"/>
                  <a:gd name="T3" fmla="*/ 11 h 12"/>
                  <a:gd name="T4" fmla="*/ 27 w 27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27" y="4"/>
                    </a:moveTo>
                    <a:cubicBezTo>
                      <a:pt x="26" y="11"/>
                      <a:pt x="11" y="9"/>
                      <a:pt x="0" y="11"/>
                    </a:cubicBezTo>
                    <a:cubicBezTo>
                      <a:pt x="6" y="0"/>
                      <a:pt x="22" y="12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8" name="Freeform 178"/>
              <p:cNvSpPr>
                <a:spLocks noEditPoints="1"/>
              </p:cNvSpPr>
              <p:nvPr/>
            </p:nvSpPr>
            <p:spPr bwMode="auto">
              <a:xfrm>
                <a:off x="-75" y="2876"/>
                <a:ext cx="4323" cy="955"/>
              </a:xfrm>
              <a:custGeom>
                <a:avLst/>
                <a:gdLst>
                  <a:gd name="T0" fmla="*/ 1200 w 1827"/>
                  <a:gd name="T1" fmla="*/ 381 h 401"/>
                  <a:gd name="T2" fmla="*/ 1207 w 1827"/>
                  <a:gd name="T3" fmla="*/ 382 h 401"/>
                  <a:gd name="T4" fmla="*/ 1413 w 1827"/>
                  <a:gd name="T5" fmla="*/ 362 h 401"/>
                  <a:gd name="T6" fmla="*/ 1807 w 1827"/>
                  <a:gd name="T7" fmla="*/ 347 h 401"/>
                  <a:gd name="T8" fmla="*/ 1797 w 1827"/>
                  <a:gd name="T9" fmla="*/ 288 h 401"/>
                  <a:gd name="T10" fmla="*/ 1812 w 1827"/>
                  <a:gd name="T11" fmla="*/ 202 h 401"/>
                  <a:gd name="T12" fmla="*/ 1812 w 1827"/>
                  <a:gd name="T13" fmla="*/ 104 h 401"/>
                  <a:gd name="T14" fmla="*/ 1276 w 1827"/>
                  <a:gd name="T15" fmla="*/ 33 h 401"/>
                  <a:gd name="T16" fmla="*/ 929 w 1827"/>
                  <a:gd name="T17" fmla="*/ 39 h 401"/>
                  <a:gd name="T18" fmla="*/ 600 w 1827"/>
                  <a:gd name="T19" fmla="*/ 51 h 401"/>
                  <a:gd name="T20" fmla="*/ 436 w 1827"/>
                  <a:gd name="T21" fmla="*/ 85 h 401"/>
                  <a:gd name="T22" fmla="*/ 360 w 1827"/>
                  <a:gd name="T23" fmla="*/ 111 h 401"/>
                  <a:gd name="T24" fmla="*/ 245 w 1827"/>
                  <a:gd name="T25" fmla="*/ 154 h 401"/>
                  <a:gd name="T26" fmla="*/ 273 w 1827"/>
                  <a:gd name="T27" fmla="*/ 175 h 401"/>
                  <a:gd name="T28" fmla="*/ 320 w 1827"/>
                  <a:gd name="T29" fmla="*/ 176 h 401"/>
                  <a:gd name="T30" fmla="*/ 380 w 1827"/>
                  <a:gd name="T31" fmla="*/ 179 h 401"/>
                  <a:gd name="T32" fmla="*/ 395 w 1827"/>
                  <a:gd name="T33" fmla="*/ 181 h 401"/>
                  <a:gd name="T34" fmla="*/ 541 w 1827"/>
                  <a:gd name="T35" fmla="*/ 191 h 401"/>
                  <a:gd name="T36" fmla="*/ 509 w 1827"/>
                  <a:gd name="T37" fmla="*/ 204 h 401"/>
                  <a:gd name="T38" fmla="*/ 370 w 1827"/>
                  <a:gd name="T39" fmla="*/ 237 h 401"/>
                  <a:gd name="T40" fmla="*/ 173 w 1827"/>
                  <a:gd name="T41" fmla="*/ 254 h 401"/>
                  <a:gd name="T42" fmla="*/ 660 w 1827"/>
                  <a:gd name="T43" fmla="*/ 251 h 401"/>
                  <a:gd name="T44" fmla="*/ 597 w 1827"/>
                  <a:gd name="T45" fmla="*/ 250 h 401"/>
                  <a:gd name="T46" fmla="*/ 556 w 1827"/>
                  <a:gd name="T47" fmla="*/ 287 h 401"/>
                  <a:gd name="T48" fmla="*/ 742 w 1827"/>
                  <a:gd name="T49" fmla="*/ 290 h 401"/>
                  <a:gd name="T50" fmla="*/ 569 w 1827"/>
                  <a:gd name="T51" fmla="*/ 309 h 401"/>
                  <a:gd name="T52" fmla="*/ 369 w 1827"/>
                  <a:gd name="T53" fmla="*/ 314 h 401"/>
                  <a:gd name="T54" fmla="*/ 953 w 1827"/>
                  <a:gd name="T55" fmla="*/ 315 h 401"/>
                  <a:gd name="T56" fmla="*/ 1029 w 1827"/>
                  <a:gd name="T57" fmla="*/ 325 h 401"/>
                  <a:gd name="T58" fmla="*/ 786 w 1827"/>
                  <a:gd name="T59" fmla="*/ 334 h 401"/>
                  <a:gd name="T60" fmla="*/ 752 w 1827"/>
                  <a:gd name="T61" fmla="*/ 351 h 401"/>
                  <a:gd name="T62" fmla="*/ 858 w 1827"/>
                  <a:gd name="T63" fmla="*/ 371 h 401"/>
                  <a:gd name="T64" fmla="*/ 997 w 1827"/>
                  <a:gd name="T65" fmla="*/ 367 h 401"/>
                  <a:gd name="T66" fmla="*/ 961 w 1827"/>
                  <a:gd name="T67" fmla="*/ 391 h 401"/>
                  <a:gd name="T68" fmla="*/ 945 w 1827"/>
                  <a:gd name="T69" fmla="*/ 376 h 401"/>
                  <a:gd name="T70" fmla="*/ 1296 w 1827"/>
                  <a:gd name="T71" fmla="*/ 353 h 401"/>
                  <a:gd name="T72" fmla="*/ 1164 w 1827"/>
                  <a:gd name="T73" fmla="*/ 377 h 401"/>
                  <a:gd name="T74" fmla="*/ 1233 w 1827"/>
                  <a:gd name="T75" fmla="*/ 367 h 401"/>
                  <a:gd name="T76" fmla="*/ 1312 w 1827"/>
                  <a:gd name="T77" fmla="*/ 358 h 401"/>
                  <a:gd name="T78" fmla="*/ 1003 w 1827"/>
                  <a:gd name="T79" fmla="*/ 352 h 401"/>
                  <a:gd name="T80" fmla="*/ 1255 w 1827"/>
                  <a:gd name="T81" fmla="*/ 328 h 401"/>
                  <a:gd name="T82" fmla="*/ 1379 w 1827"/>
                  <a:gd name="T83" fmla="*/ 302 h 401"/>
                  <a:gd name="T84" fmla="*/ 1239 w 1827"/>
                  <a:gd name="T85" fmla="*/ 307 h 401"/>
                  <a:gd name="T86" fmla="*/ 1249 w 1827"/>
                  <a:gd name="T87" fmla="*/ 309 h 401"/>
                  <a:gd name="T88" fmla="*/ 1037 w 1827"/>
                  <a:gd name="T89" fmla="*/ 298 h 401"/>
                  <a:gd name="T90" fmla="*/ 967 w 1827"/>
                  <a:gd name="T91" fmla="*/ 288 h 401"/>
                  <a:gd name="T92" fmla="*/ 711 w 1827"/>
                  <a:gd name="T93" fmla="*/ 281 h 401"/>
                  <a:gd name="T94" fmla="*/ 849 w 1827"/>
                  <a:gd name="T95" fmla="*/ 264 h 401"/>
                  <a:gd name="T96" fmla="*/ 685 w 1827"/>
                  <a:gd name="T97" fmla="*/ 256 h 401"/>
                  <a:gd name="T98" fmla="*/ 1108 w 1827"/>
                  <a:gd name="T99" fmla="*/ 250 h 401"/>
                  <a:gd name="T100" fmla="*/ 412 w 1827"/>
                  <a:gd name="T101" fmla="*/ 234 h 401"/>
                  <a:gd name="T102" fmla="*/ 642 w 1827"/>
                  <a:gd name="T103" fmla="*/ 218 h 401"/>
                  <a:gd name="T104" fmla="*/ 375 w 1827"/>
                  <a:gd name="T105" fmla="*/ 187 h 401"/>
                  <a:gd name="T106" fmla="*/ 420 w 1827"/>
                  <a:gd name="T107" fmla="*/ 170 h 401"/>
                  <a:gd name="T108" fmla="*/ 574 w 1827"/>
                  <a:gd name="T109" fmla="*/ 105 h 401"/>
                  <a:gd name="T110" fmla="*/ 595 w 1827"/>
                  <a:gd name="T111" fmla="*/ 100 h 401"/>
                  <a:gd name="T112" fmla="*/ 1009 w 1827"/>
                  <a:gd name="T113" fmla="*/ 73 h 401"/>
                  <a:gd name="T114" fmla="*/ 758 w 1827"/>
                  <a:gd name="T115" fmla="*/ 53 h 401"/>
                  <a:gd name="T116" fmla="*/ 1069 w 1827"/>
                  <a:gd name="T117" fmla="*/ 48 h 401"/>
                  <a:gd name="T118" fmla="*/ 819 w 1827"/>
                  <a:gd name="T119" fmla="*/ 4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401">
                    <a:moveTo>
                      <a:pt x="860" y="388"/>
                    </a:moveTo>
                    <a:cubicBezTo>
                      <a:pt x="857" y="393"/>
                      <a:pt x="836" y="394"/>
                      <a:pt x="831" y="393"/>
                    </a:cubicBezTo>
                    <a:cubicBezTo>
                      <a:pt x="874" y="401"/>
                      <a:pt x="920" y="390"/>
                      <a:pt x="969" y="392"/>
                    </a:cubicBezTo>
                    <a:cubicBezTo>
                      <a:pt x="968" y="389"/>
                      <a:pt x="968" y="391"/>
                      <a:pt x="967" y="386"/>
                    </a:cubicBezTo>
                    <a:cubicBezTo>
                      <a:pt x="985" y="386"/>
                      <a:pt x="1007" y="383"/>
                      <a:pt x="1023" y="386"/>
                    </a:cubicBezTo>
                    <a:cubicBezTo>
                      <a:pt x="1011" y="390"/>
                      <a:pt x="988" y="386"/>
                      <a:pt x="978" y="392"/>
                    </a:cubicBezTo>
                    <a:cubicBezTo>
                      <a:pt x="1002" y="390"/>
                      <a:pt x="1035" y="395"/>
                      <a:pt x="1064" y="388"/>
                    </a:cubicBezTo>
                    <a:cubicBezTo>
                      <a:pt x="1060" y="385"/>
                      <a:pt x="1057" y="387"/>
                      <a:pt x="1051" y="387"/>
                    </a:cubicBezTo>
                    <a:cubicBezTo>
                      <a:pt x="1054" y="383"/>
                      <a:pt x="1050" y="385"/>
                      <a:pt x="1049" y="383"/>
                    </a:cubicBezTo>
                    <a:cubicBezTo>
                      <a:pt x="1059" y="374"/>
                      <a:pt x="1086" y="378"/>
                      <a:pt x="1096" y="383"/>
                    </a:cubicBezTo>
                    <a:cubicBezTo>
                      <a:pt x="1118" y="385"/>
                      <a:pt x="1139" y="367"/>
                      <a:pt x="1160" y="377"/>
                    </a:cubicBezTo>
                    <a:cubicBezTo>
                      <a:pt x="1141" y="387"/>
                      <a:pt x="1130" y="381"/>
                      <a:pt x="1113" y="388"/>
                    </a:cubicBezTo>
                    <a:cubicBezTo>
                      <a:pt x="1142" y="387"/>
                      <a:pt x="1174" y="387"/>
                      <a:pt x="1200" y="381"/>
                    </a:cubicBezTo>
                    <a:cubicBezTo>
                      <a:pt x="1197" y="381"/>
                      <a:pt x="1194" y="381"/>
                      <a:pt x="1197" y="379"/>
                    </a:cubicBezTo>
                    <a:cubicBezTo>
                      <a:pt x="1196" y="377"/>
                      <a:pt x="1192" y="382"/>
                      <a:pt x="1190" y="378"/>
                    </a:cubicBezTo>
                    <a:cubicBezTo>
                      <a:pt x="1204" y="375"/>
                      <a:pt x="1218" y="378"/>
                      <a:pt x="1231" y="377"/>
                    </a:cubicBezTo>
                    <a:cubicBezTo>
                      <a:pt x="1232" y="373"/>
                      <a:pt x="1227" y="375"/>
                      <a:pt x="1228" y="372"/>
                    </a:cubicBezTo>
                    <a:cubicBezTo>
                      <a:pt x="1235" y="369"/>
                      <a:pt x="1237" y="372"/>
                      <a:pt x="1240" y="370"/>
                    </a:cubicBezTo>
                    <a:cubicBezTo>
                      <a:pt x="1244" y="368"/>
                      <a:pt x="1236" y="370"/>
                      <a:pt x="1236" y="368"/>
                    </a:cubicBezTo>
                    <a:cubicBezTo>
                      <a:pt x="1240" y="367"/>
                      <a:pt x="1242" y="362"/>
                      <a:pt x="1250" y="367"/>
                    </a:cubicBezTo>
                    <a:cubicBezTo>
                      <a:pt x="1246" y="367"/>
                      <a:pt x="1244" y="368"/>
                      <a:pt x="1243" y="371"/>
                    </a:cubicBezTo>
                    <a:cubicBezTo>
                      <a:pt x="1249" y="374"/>
                      <a:pt x="1270" y="363"/>
                      <a:pt x="1267" y="372"/>
                    </a:cubicBezTo>
                    <a:cubicBezTo>
                      <a:pt x="1282" y="372"/>
                      <a:pt x="1299" y="368"/>
                      <a:pt x="1313" y="371"/>
                    </a:cubicBezTo>
                    <a:cubicBezTo>
                      <a:pt x="1298" y="374"/>
                      <a:pt x="1279" y="375"/>
                      <a:pt x="1263" y="377"/>
                    </a:cubicBezTo>
                    <a:cubicBezTo>
                      <a:pt x="1263" y="375"/>
                      <a:pt x="1264" y="376"/>
                      <a:pt x="1265" y="375"/>
                    </a:cubicBezTo>
                    <a:cubicBezTo>
                      <a:pt x="1247" y="377"/>
                      <a:pt x="1226" y="378"/>
                      <a:pt x="1207" y="382"/>
                    </a:cubicBezTo>
                    <a:cubicBezTo>
                      <a:pt x="1256" y="384"/>
                      <a:pt x="1298" y="370"/>
                      <a:pt x="1347" y="377"/>
                    </a:cubicBezTo>
                    <a:cubicBezTo>
                      <a:pt x="1331" y="380"/>
                      <a:pt x="1313" y="377"/>
                      <a:pt x="1300" y="382"/>
                    </a:cubicBezTo>
                    <a:cubicBezTo>
                      <a:pt x="1317" y="380"/>
                      <a:pt x="1337" y="380"/>
                      <a:pt x="1351" y="385"/>
                    </a:cubicBezTo>
                    <a:cubicBezTo>
                      <a:pt x="1351" y="387"/>
                      <a:pt x="1345" y="385"/>
                      <a:pt x="1345" y="387"/>
                    </a:cubicBezTo>
                    <a:cubicBezTo>
                      <a:pt x="1361" y="386"/>
                      <a:pt x="1386" y="389"/>
                      <a:pt x="1400" y="385"/>
                    </a:cubicBezTo>
                    <a:cubicBezTo>
                      <a:pt x="1398" y="385"/>
                      <a:pt x="1395" y="385"/>
                      <a:pt x="1395" y="383"/>
                    </a:cubicBezTo>
                    <a:cubicBezTo>
                      <a:pt x="1404" y="384"/>
                      <a:pt x="1398" y="373"/>
                      <a:pt x="1401" y="372"/>
                    </a:cubicBezTo>
                    <a:cubicBezTo>
                      <a:pt x="1398" y="371"/>
                      <a:pt x="1395" y="370"/>
                      <a:pt x="1393" y="369"/>
                    </a:cubicBezTo>
                    <a:cubicBezTo>
                      <a:pt x="1393" y="367"/>
                      <a:pt x="1396" y="368"/>
                      <a:pt x="1395" y="366"/>
                    </a:cubicBezTo>
                    <a:cubicBezTo>
                      <a:pt x="1391" y="366"/>
                      <a:pt x="1386" y="367"/>
                      <a:pt x="1385" y="363"/>
                    </a:cubicBezTo>
                    <a:cubicBezTo>
                      <a:pt x="1394" y="362"/>
                      <a:pt x="1389" y="356"/>
                      <a:pt x="1394" y="353"/>
                    </a:cubicBezTo>
                    <a:cubicBezTo>
                      <a:pt x="1403" y="352"/>
                      <a:pt x="1412" y="356"/>
                      <a:pt x="1416" y="357"/>
                    </a:cubicBezTo>
                    <a:cubicBezTo>
                      <a:pt x="1416" y="360"/>
                      <a:pt x="1412" y="358"/>
                      <a:pt x="1413" y="362"/>
                    </a:cubicBezTo>
                    <a:cubicBezTo>
                      <a:pt x="1417" y="361"/>
                      <a:pt x="1418" y="363"/>
                      <a:pt x="1422" y="364"/>
                    </a:cubicBezTo>
                    <a:cubicBezTo>
                      <a:pt x="1415" y="363"/>
                      <a:pt x="1414" y="370"/>
                      <a:pt x="1409" y="368"/>
                    </a:cubicBezTo>
                    <a:cubicBezTo>
                      <a:pt x="1409" y="372"/>
                      <a:pt x="1417" y="368"/>
                      <a:pt x="1413" y="373"/>
                    </a:cubicBezTo>
                    <a:cubicBezTo>
                      <a:pt x="1417" y="373"/>
                      <a:pt x="1422" y="372"/>
                      <a:pt x="1422" y="376"/>
                    </a:cubicBezTo>
                    <a:cubicBezTo>
                      <a:pt x="1420" y="376"/>
                      <a:pt x="1416" y="375"/>
                      <a:pt x="1414" y="377"/>
                    </a:cubicBezTo>
                    <a:cubicBezTo>
                      <a:pt x="1413" y="382"/>
                      <a:pt x="1420" y="381"/>
                      <a:pt x="1422" y="383"/>
                    </a:cubicBezTo>
                    <a:cubicBezTo>
                      <a:pt x="1420" y="384"/>
                      <a:pt x="1413" y="384"/>
                      <a:pt x="1416" y="386"/>
                    </a:cubicBezTo>
                    <a:cubicBezTo>
                      <a:pt x="1456" y="382"/>
                      <a:pt x="1489" y="383"/>
                      <a:pt x="1535" y="381"/>
                    </a:cubicBezTo>
                    <a:cubicBezTo>
                      <a:pt x="1605" y="378"/>
                      <a:pt x="1675" y="379"/>
                      <a:pt x="1751" y="371"/>
                    </a:cubicBezTo>
                    <a:cubicBezTo>
                      <a:pt x="1733" y="369"/>
                      <a:pt x="1709" y="376"/>
                      <a:pt x="1692" y="368"/>
                    </a:cubicBezTo>
                    <a:cubicBezTo>
                      <a:pt x="1720" y="364"/>
                      <a:pt x="1751" y="364"/>
                      <a:pt x="1776" y="356"/>
                    </a:cubicBezTo>
                    <a:cubicBezTo>
                      <a:pt x="1778" y="354"/>
                      <a:pt x="1779" y="350"/>
                      <a:pt x="1781" y="347"/>
                    </a:cubicBezTo>
                    <a:cubicBezTo>
                      <a:pt x="1788" y="342"/>
                      <a:pt x="1797" y="347"/>
                      <a:pt x="1807" y="347"/>
                    </a:cubicBezTo>
                    <a:cubicBezTo>
                      <a:pt x="1807" y="345"/>
                      <a:pt x="1807" y="341"/>
                      <a:pt x="1810" y="341"/>
                    </a:cubicBezTo>
                    <a:cubicBezTo>
                      <a:pt x="1805" y="338"/>
                      <a:pt x="1783" y="337"/>
                      <a:pt x="1786" y="341"/>
                    </a:cubicBezTo>
                    <a:cubicBezTo>
                      <a:pt x="1778" y="340"/>
                      <a:pt x="1768" y="342"/>
                      <a:pt x="1764" y="339"/>
                    </a:cubicBezTo>
                    <a:cubicBezTo>
                      <a:pt x="1768" y="339"/>
                      <a:pt x="1761" y="338"/>
                      <a:pt x="1765" y="336"/>
                    </a:cubicBezTo>
                    <a:cubicBezTo>
                      <a:pt x="1758" y="335"/>
                      <a:pt x="1746" y="337"/>
                      <a:pt x="1740" y="333"/>
                    </a:cubicBezTo>
                    <a:cubicBezTo>
                      <a:pt x="1742" y="332"/>
                      <a:pt x="1741" y="330"/>
                      <a:pt x="1742" y="329"/>
                    </a:cubicBezTo>
                    <a:cubicBezTo>
                      <a:pt x="1749" y="332"/>
                      <a:pt x="1754" y="331"/>
                      <a:pt x="1760" y="328"/>
                    </a:cubicBezTo>
                    <a:cubicBezTo>
                      <a:pt x="1739" y="329"/>
                      <a:pt x="1722" y="336"/>
                      <a:pt x="1701" y="328"/>
                    </a:cubicBezTo>
                    <a:cubicBezTo>
                      <a:pt x="1711" y="321"/>
                      <a:pt x="1729" y="327"/>
                      <a:pt x="1736" y="317"/>
                    </a:cubicBezTo>
                    <a:cubicBezTo>
                      <a:pt x="1732" y="308"/>
                      <a:pt x="1720" y="320"/>
                      <a:pt x="1714" y="314"/>
                    </a:cubicBezTo>
                    <a:cubicBezTo>
                      <a:pt x="1732" y="309"/>
                      <a:pt x="1758" y="312"/>
                      <a:pt x="1775" y="305"/>
                    </a:cubicBezTo>
                    <a:cubicBezTo>
                      <a:pt x="1772" y="300"/>
                      <a:pt x="1767" y="296"/>
                      <a:pt x="1764" y="292"/>
                    </a:cubicBezTo>
                    <a:cubicBezTo>
                      <a:pt x="1774" y="289"/>
                      <a:pt x="1787" y="293"/>
                      <a:pt x="1797" y="288"/>
                    </a:cubicBezTo>
                    <a:cubicBezTo>
                      <a:pt x="1791" y="288"/>
                      <a:pt x="1782" y="287"/>
                      <a:pt x="1784" y="281"/>
                    </a:cubicBezTo>
                    <a:cubicBezTo>
                      <a:pt x="1774" y="278"/>
                      <a:pt x="1767" y="277"/>
                      <a:pt x="1759" y="273"/>
                    </a:cubicBezTo>
                    <a:cubicBezTo>
                      <a:pt x="1785" y="269"/>
                      <a:pt x="1796" y="266"/>
                      <a:pt x="1820" y="267"/>
                    </a:cubicBezTo>
                    <a:cubicBezTo>
                      <a:pt x="1822" y="263"/>
                      <a:pt x="1827" y="258"/>
                      <a:pt x="1824" y="252"/>
                    </a:cubicBezTo>
                    <a:cubicBezTo>
                      <a:pt x="1822" y="252"/>
                      <a:pt x="1820" y="253"/>
                      <a:pt x="1818" y="254"/>
                    </a:cubicBezTo>
                    <a:cubicBezTo>
                      <a:pt x="1814" y="246"/>
                      <a:pt x="1815" y="240"/>
                      <a:pt x="1816" y="234"/>
                    </a:cubicBezTo>
                    <a:cubicBezTo>
                      <a:pt x="1813" y="234"/>
                      <a:pt x="1809" y="234"/>
                      <a:pt x="1807" y="233"/>
                    </a:cubicBezTo>
                    <a:cubicBezTo>
                      <a:pt x="1811" y="230"/>
                      <a:pt x="1816" y="229"/>
                      <a:pt x="1823" y="230"/>
                    </a:cubicBezTo>
                    <a:cubicBezTo>
                      <a:pt x="1823" y="225"/>
                      <a:pt x="1824" y="224"/>
                      <a:pt x="1825" y="224"/>
                    </a:cubicBezTo>
                    <a:cubicBezTo>
                      <a:pt x="1822" y="222"/>
                      <a:pt x="1822" y="221"/>
                      <a:pt x="1817" y="219"/>
                    </a:cubicBezTo>
                    <a:cubicBezTo>
                      <a:pt x="1818" y="219"/>
                      <a:pt x="1820" y="219"/>
                      <a:pt x="1820" y="217"/>
                    </a:cubicBezTo>
                    <a:cubicBezTo>
                      <a:pt x="1817" y="214"/>
                      <a:pt x="1812" y="214"/>
                      <a:pt x="1809" y="211"/>
                    </a:cubicBezTo>
                    <a:cubicBezTo>
                      <a:pt x="1809" y="207"/>
                      <a:pt x="1810" y="204"/>
                      <a:pt x="1812" y="202"/>
                    </a:cubicBezTo>
                    <a:cubicBezTo>
                      <a:pt x="1814" y="204"/>
                      <a:pt x="1818" y="202"/>
                      <a:pt x="1820" y="200"/>
                    </a:cubicBezTo>
                    <a:cubicBezTo>
                      <a:pt x="1813" y="200"/>
                      <a:pt x="1818" y="194"/>
                      <a:pt x="1812" y="193"/>
                    </a:cubicBezTo>
                    <a:cubicBezTo>
                      <a:pt x="1814" y="191"/>
                      <a:pt x="1816" y="189"/>
                      <a:pt x="1816" y="185"/>
                    </a:cubicBezTo>
                    <a:cubicBezTo>
                      <a:pt x="1808" y="186"/>
                      <a:pt x="1807" y="179"/>
                      <a:pt x="1803" y="176"/>
                    </a:cubicBezTo>
                    <a:cubicBezTo>
                      <a:pt x="1805" y="172"/>
                      <a:pt x="1806" y="169"/>
                      <a:pt x="1805" y="163"/>
                    </a:cubicBezTo>
                    <a:cubicBezTo>
                      <a:pt x="1808" y="162"/>
                      <a:pt x="1811" y="167"/>
                      <a:pt x="1812" y="164"/>
                    </a:cubicBezTo>
                    <a:cubicBezTo>
                      <a:pt x="1809" y="162"/>
                      <a:pt x="1804" y="162"/>
                      <a:pt x="1803" y="157"/>
                    </a:cubicBezTo>
                    <a:cubicBezTo>
                      <a:pt x="1810" y="157"/>
                      <a:pt x="1810" y="157"/>
                      <a:pt x="1810" y="157"/>
                    </a:cubicBezTo>
                    <a:cubicBezTo>
                      <a:pt x="1810" y="151"/>
                      <a:pt x="1815" y="151"/>
                      <a:pt x="1816" y="147"/>
                    </a:cubicBezTo>
                    <a:cubicBezTo>
                      <a:pt x="1813" y="147"/>
                      <a:pt x="1810" y="148"/>
                      <a:pt x="1810" y="145"/>
                    </a:cubicBezTo>
                    <a:cubicBezTo>
                      <a:pt x="1816" y="144"/>
                      <a:pt x="1809" y="140"/>
                      <a:pt x="1809" y="137"/>
                    </a:cubicBezTo>
                    <a:cubicBezTo>
                      <a:pt x="1811" y="136"/>
                      <a:pt x="1813" y="135"/>
                      <a:pt x="1814" y="133"/>
                    </a:cubicBezTo>
                    <a:cubicBezTo>
                      <a:pt x="1808" y="125"/>
                      <a:pt x="1801" y="111"/>
                      <a:pt x="1812" y="104"/>
                    </a:cubicBezTo>
                    <a:cubicBezTo>
                      <a:pt x="1813" y="100"/>
                      <a:pt x="1806" y="101"/>
                      <a:pt x="1808" y="98"/>
                    </a:cubicBezTo>
                    <a:cubicBezTo>
                      <a:pt x="1811" y="96"/>
                      <a:pt x="1814" y="99"/>
                      <a:pt x="1816" y="95"/>
                    </a:cubicBezTo>
                    <a:cubicBezTo>
                      <a:pt x="1814" y="96"/>
                      <a:pt x="1812" y="95"/>
                      <a:pt x="1812" y="93"/>
                    </a:cubicBezTo>
                    <a:cubicBezTo>
                      <a:pt x="1818" y="91"/>
                      <a:pt x="1817" y="90"/>
                      <a:pt x="1818" y="84"/>
                    </a:cubicBezTo>
                    <a:cubicBezTo>
                      <a:pt x="1814" y="82"/>
                      <a:pt x="1809" y="83"/>
                      <a:pt x="1805" y="84"/>
                    </a:cubicBezTo>
                    <a:cubicBezTo>
                      <a:pt x="1805" y="78"/>
                      <a:pt x="1807" y="74"/>
                      <a:pt x="1810" y="67"/>
                    </a:cubicBezTo>
                    <a:cubicBezTo>
                      <a:pt x="1807" y="64"/>
                      <a:pt x="1806" y="58"/>
                      <a:pt x="1803" y="55"/>
                    </a:cubicBezTo>
                    <a:cubicBezTo>
                      <a:pt x="1808" y="52"/>
                      <a:pt x="1810" y="47"/>
                      <a:pt x="1807" y="42"/>
                    </a:cubicBezTo>
                    <a:cubicBezTo>
                      <a:pt x="1805" y="43"/>
                      <a:pt x="1802" y="44"/>
                      <a:pt x="1799" y="43"/>
                    </a:cubicBezTo>
                    <a:cubicBezTo>
                      <a:pt x="1777" y="0"/>
                      <a:pt x="1716" y="20"/>
                      <a:pt x="1669" y="22"/>
                    </a:cubicBezTo>
                    <a:cubicBezTo>
                      <a:pt x="1642" y="24"/>
                      <a:pt x="1612" y="22"/>
                      <a:pt x="1586" y="21"/>
                    </a:cubicBezTo>
                    <a:cubicBezTo>
                      <a:pt x="1528" y="20"/>
                      <a:pt x="1466" y="29"/>
                      <a:pt x="1409" y="26"/>
                    </a:cubicBezTo>
                    <a:cubicBezTo>
                      <a:pt x="1361" y="24"/>
                      <a:pt x="1320" y="25"/>
                      <a:pt x="1276" y="33"/>
                    </a:cubicBezTo>
                    <a:cubicBezTo>
                      <a:pt x="1276" y="26"/>
                      <a:pt x="1276" y="26"/>
                      <a:pt x="1276" y="26"/>
                    </a:cubicBezTo>
                    <a:cubicBezTo>
                      <a:pt x="1243" y="25"/>
                      <a:pt x="1211" y="36"/>
                      <a:pt x="1180" y="34"/>
                    </a:cubicBezTo>
                    <a:cubicBezTo>
                      <a:pt x="1183" y="33"/>
                      <a:pt x="1186" y="33"/>
                      <a:pt x="1187" y="32"/>
                    </a:cubicBezTo>
                    <a:cubicBezTo>
                      <a:pt x="1175" y="34"/>
                      <a:pt x="1168" y="29"/>
                      <a:pt x="1163" y="37"/>
                    </a:cubicBezTo>
                    <a:cubicBezTo>
                      <a:pt x="1158" y="32"/>
                      <a:pt x="1147" y="37"/>
                      <a:pt x="1140" y="38"/>
                    </a:cubicBezTo>
                    <a:cubicBezTo>
                      <a:pt x="1138" y="36"/>
                      <a:pt x="1141" y="36"/>
                      <a:pt x="1141" y="34"/>
                    </a:cubicBezTo>
                    <a:cubicBezTo>
                      <a:pt x="1134" y="35"/>
                      <a:pt x="1116" y="31"/>
                      <a:pt x="1106" y="38"/>
                    </a:cubicBezTo>
                    <a:cubicBezTo>
                      <a:pt x="1091" y="37"/>
                      <a:pt x="1065" y="43"/>
                      <a:pt x="1051" y="39"/>
                    </a:cubicBezTo>
                    <a:cubicBezTo>
                      <a:pt x="1051" y="37"/>
                      <a:pt x="1053" y="40"/>
                      <a:pt x="1053" y="37"/>
                    </a:cubicBezTo>
                    <a:cubicBezTo>
                      <a:pt x="1034" y="37"/>
                      <a:pt x="1012" y="43"/>
                      <a:pt x="994" y="40"/>
                    </a:cubicBezTo>
                    <a:cubicBezTo>
                      <a:pt x="995" y="38"/>
                      <a:pt x="995" y="37"/>
                      <a:pt x="994" y="36"/>
                    </a:cubicBezTo>
                    <a:cubicBezTo>
                      <a:pt x="966" y="32"/>
                      <a:pt x="942" y="43"/>
                      <a:pt x="923" y="41"/>
                    </a:cubicBezTo>
                    <a:cubicBezTo>
                      <a:pt x="926" y="41"/>
                      <a:pt x="928" y="40"/>
                      <a:pt x="929" y="39"/>
                    </a:cubicBezTo>
                    <a:cubicBezTo>
                      <a:pt x="919" y="40"/>
                      <a:pt x="908" y="38"/>
                      <a:pt x="898" y="40"/>
                    </a:cubicBezTo>
                    <a:cubicBezTo>
                      <a:pt x="898" y="38"/>
                      <a:pt x="899" y="38"/>
                      <a:pt x="899" y="37"/>
                    </a:cubicBezTo>
                    <a:cubicBezTo>
                      <a:pt x="854" y="37"/>
                      <a:pt x="823" y="33"/>
                      <a:pt x="780" y="40"/>
                    </a:cubicBezTo>
                    <a:cubicBezTo>
                      <a:pt x="751" y="35"/>
                      <a:pt x="710" y="38"/>
                      <a:pt x="682" y="41"/>
                    </a:cubicBezTo>
                    <a:cubicBezTo>
                      <a:pt x="683" y="36"/>
                      <a:pt x="677" y="40"/>
                      <a:pt x="669" y="39"/>
                    </a:cubicBezTo>
                    <a:cubicBezTo>
                      <a:pt x="669" y="37"/>
                      <a:pt x="671" y="38"/>
                      <a:pt x="671" y="37"/>
                    </a:cubicBezTo>
                    <a:cubicBezTo>
                      <a:pt x="668" y="37"/>
                      <a:pt x="666" y="38"/>
                      <a:pt x="664" y="40"/>
                    </a:cubicBezTo>
                    <a:cubicBezTo>
                      <a:pt x="667" y="43"/>
                      <a:pt x="675" y="38"/>
                      <a:pt x="676" y="45"/>
                    </a:cubicBezTo>
                    <a:cubicBezTo>
                      <a:pt x="674" y="45"/>
                      <a:pt x="660" y="45"/>
                      <a:pt x="661" y="42"/>
                    </a:cubicBezTo>
                    <a:cubicBezTo>
                      <a:pt x="652" y="48"/>
                      <a:pt x="643" y="42"/>
                      <a:pt x="637" y="46"/>
                    </a:cubicBezTo>
                    <a:cubicBezTo>
                      <a:pt x="650" y="47"/>
                      <a:pt x="668" y="45"/>
                      <a:pt x="676" y="48"/>
                    </a:cubicBezTo>
                    <a:cubicBezTo>
                      <a:pt x="673" y="49"/>
                      <a:pt x="667" y="52"/>
                      <a:pt x="667" y="49"/>
                    </a:cubicBezTo>
                    <a:cubicBezTo>
                      <a:pt x="649" y="53"/>
                      <a:pt x="624" y="50"/>
                      <a:pt x="600" y="51"/>
                    </a:cubicBezTo>
                    <a:cubicBezTo>
                      <a:pt x="596" y="52"/>
                      <a:pt x="590" y="50"/>
                      <a:pt x="588" y="52"/>
                    </a:cubicBezTo>
                    <a:cubicBezTo>
                      <a:pt x="630" y="53"/>
                      <a:pt x="659" y="51"/>
                      <a:pt x="695" y="54"/>
                    </a:cubicBezTo>
                    <a:cubicBezTo>
                      <a:pt x="675" y="57"/>
                      <a:pt x="651" y="53"/>
                      <a:pt x="637" y="58"/>
                    </a:cubicBezTo>
                    <a:cubicBezTo>
                      <a:pt x="651" y="61"/>
                      <a:pt x="667" y="57"/>
                      <a:pt x="675" y="63"/>
                    </a:cubicBezTo>
                    <a:cubicBezTo>
                      <a:pt x="657" y="64"/>
                      <a:pt x="636" y="61"/>
                      <a:pt x="624" y="65"/>
                    </a:cubicBezTo>
                    <a:cubicBezTo>
                      <a:pt x="621" y="67"/>
                      <a:pt x="628" y="65"/>
                      <a:pt x="627" y="67"/>
                    </a:cubicBezTo>
                    <a:cubicBezTo>
                      <a:pt x="624" y="73"/>
                      <a:pt x="618" y="68"/>
                      <a:pt x="616" y="71"/>
                    </a:cubicBezTo>
                    <a:cubicBezTo>
                      <a:pt x="618" y="71"/>
                      <a:pt x="620" y="72"/>
                      <a:pt x="622" y="73"/>
                    </a:cubicBezTo>
                    <a:cubicBezTo>
                      <a:pt x="605" y="78"/>
                      <a:pt x="587" y="74"/>
                      <a:pt x="569" y="78"/>
                    </a:cubicBezTo>
                    <a:cubicBezTo>
                      <a:pt x="575" y="79"/>
                      <a:pt x="579" y="77"/>
                      <a:pt x="582" y="81"/>
                    </a:cubicBezTo>
                    <a:cubicBezTo>
                      <a:pt x="555" y="81"/>
                      <a:pt x="524" y="84"/>
                      <a:pt x="494" y="84"/>
                    </a:cubicBezTo>
                    <a:cubicBezTo>
                      <a:pt x="482" y="84"/>
                      <a:pt x="452" y="93"/>
                      <a:pt x="442" y="87"/>
                    </a:cubicBezTo>
                    <a:cubicBezTo>
                      <a:pt x="445" y="88"/>
                      <a:pt x="438" y="85"/>
                      <a:pt x="436" y="85"/>
                    </a:cubicBezTo>
                    <a:cubicBezTo>
                      <a:pt x="400" y="88"/>
                      <a:pt x="353" y="96"/>
                      <a:pt x="316" y="100"/>
                    </a:cubicBezTo>
                    <a:cubicBezTo>
                      <a:pt x="363" y="98"/>
                      <a:pt x="404" y="88"/>
                      <a:pt x="445" y="96"/>
                    </a:cubicBezTo>
                    <a:cubicBezTo>
                      <a:pt x="444" y="98"/>
                      <a:pt x="441" y="96"/>
                      <a:pt x="441" y="98"/>
                    </a:cubicBezTo>
                    <a:cubicBezTo>
                      <a:pt x="447" y="99"/>
                      <a:pt x="450" y="93"/>
                      <a:pt x="454" y="96"/>
                    </a:cubicBezTo>
                    <a:cubicBezTo>
                      <a:pt x="452" y="99"/>
                      <a:pt x="448" y="96"/>
                      <a:pt x="446" y="101"/>
                    </a:cubicBezTo>
                    <a:cubicBezTo>
                      <a:pt x="453" y="101"/>
                      <a:pt x="458" y="98"/>
                      <a:pt x="463" y="102"/>
                    </a:cubicBezTo>
                    <a:cubicBezTo>
                      <a:pt x="436" y="111"/>
                      <a:pt x="413" y="109"/>
                      <a:pt x="389" y="117"/>
                    </a:cubicBezTo>
                    <a:cubicBezTo>
                      <a:pt x="391" y="115"/>
                      <a:pt x="390" y="115"/>
                      <a:pt x="388" y="113"/>
                    </a:cubicBezTo>
                    <a:cubicBezTo>
                      <a:pt x="391" y="113"/>
                      <a:pt x="393" y="111"/>
                      <a:pt x="393" y="108"/>
                    </a:cubicBezTo>
                    <a:cubicBezTo>
                      <a:pt x="389" y="114"/>
                      <a:pt x="383" y="108"/>
                      <a:pt x="379" y="114"/>
                    </a:cubicBezTo>
                    <a:cubicBezTo>
                      <a:pt x="378" y="111"/>
                      <a:pt x="376" y="108"/>
                      <a:pt x="371" y="109"/>
                    </a:cubicBezTo>
                    <a:cubicBezTo>
                      <a:pt x="370" y="117"/>
                      <a:pt x="366" y="113"/>
                      <a:pt x="360" y="114"/>
                    </a:cubicBezTo>
                    <a:cubicBezTo>
                      <a:pt x="361" y="112"/>
                      <a:pt x="362" y="112"/>
                      <a:pt x="360" y="111"/>
                    </a:cubicBezTo>
                    <a:cubicBezTo>
                      <a:pt x="356" y="111"/>
                      <a:pt x="356" y="116"/>
                      <a:pt x="358" y="115"/>
                    </a:cubicBezTo>
                    <a:cubicBezTo>
                      <a:pt x="356" y="116"/>
                      <a:pt x="350" y="117"/>
                      <a:pt x="352" y="119"/>
                    </a:cubicBezTo>
                    <a:cubicBezTo>
                      <a:pt x="356" y="117"/>
                      <a:pt x="366" y="113"/>
                      <a:pt x="369" y="117"/>
                    </a:cubicBezTo>
                    <a:cubicBezTo>
                      <a:pt x="369" y="115"/>
                      <a:pt x="370" y="114"/>
                      <a:pt x="372" y="114"/>
                    </a:cubicBezTo>
                    <a:cubicBezTo>
                      <a:pt x="369" y="116"/>
                      <a:pt x="372" y="117"/>
                      <a:pt x="374" y="119"/>
                    </a:cubicBezTo>
                    <a:cubicBezTo>
                      <a:pt x="371" y="119"/>
                      <a:pt x="371" y="119"/>
                      <a:pt x="371" y="119"/>
                    </a:cubicBezTo>
                    <a:cubicBezTo>
                      <a:pt x="383" y="122"/>
                      <a:pt x="414" y="115"/>
                      <a:pt x="425" y="122"/>
                    </a:cubicBezTo>
                    <a:cubicBezTo>
                      <a:pt x="406" y="126"/>
                      <a:pt x="373" y="122"/>
                      <a:pt x="355" y="133"/>
                    </a:cubicBezTo>
                    <a:cubicBezTo>
                      <a:pt x="392" y="132"/>
                      <a:pt x="428" y="124"/>
                      <a:pt x="461" y="129"/>
                    </a:cubicBezTo>
                    <a:cubicBezTo>
                      <a:pt x="419" y="132"/>
                      <a:pt x="380" y="135"/>
                      <a:pt x="350" y="146"/>
                    </a:cubicBezTo>
                    <a:cubicBezTo>
                      <a:pt x="355" y="148"/>
                      <a:pt x="357" y="143"/>
                      <a:pt x="361" y="148"/>
                    </a:cubicBezTo>
                    <a:cubicBezTo>
                      <a:pt x="348" y="148"/>
                      <a:pt x="328" y="153"/>
                      <a:pt x="320" y="149"/>
                    </a:cubicBezTo>
                    <a:cubicBezTo>
                      <a:pt x="299" y="159"/>
                      <a:pt x="270" y="155"/>
                      <a:pt x="245" y="154"/>
                    </a:cubicBezTo>
                    <a:cubicBezTo>
                      <a:pt x="246" y="154"/>
                      <a:pt x="247" y="154"/>
                      <a:pt x="247" y="153"/>
                    </a:cubicBezTo>
                    <a:cubicBezTo>
                      <a:pt x="223" y="155"/>
                      <a:pt x="202" y="152"/>
                      <a:pt x="186" y="152"/>
                    </a:cubicBezTo>
                    <a:cubicBezTo>
                      <a:pt x="277" y="167"/>
                      <a:pt x="356" y="146"/>
                      <a:pt x="459" y="147"/>
                    </a:cubicBezTo>
                    <a:cubicBezTo>
                      <a:pt x="412" y="152"/>
                      <a:pt x="375" y="152"/>
                      <a:pt x="328" y="162"/>
                    </a:cubicBezTo>
                    <a:cubicBezTo>
                      <a:pt x="328" y="161"/>
                      <a:pt x="329" y="161"/>
                      <a:pt x="330" y="160"/>
                    </a:cubicBezTo>
                    <a:cubicBezTo>
                      <a:pt x="325" y="159"/>
                      <a:pt x="325" y="163"/>
                      <a:pt x="323" y="164"/>
                    </a:cubicBezTo>
                    <a:cubicBezTo>
                      <a:pt x="297" y="165"/>
                      <a:pt x="262" y="169"/>
                      <a:pt x="234" y="167"/>
                    </a:cubicBezTo>
                    <a:cubicBezTo>
                      <a:pt x="234" y="169"/>
                      <a:pt x="230" y="169"/>
                      <a:pt x="226" y="171"/>
                    </a:cubicBezTo>
                    <a:cubicBezTo>
                      <a:pt x="215" y="167"/>
                      <a:pt x="205" y="169"/>
                      <a:pt x="189" y="169"/>
                    </a:cubicBezTo>
                    <a:cubicBezTo>
                      <a:pt x="217" y="171"/>
                      <a:pt x="241" y="174"/>
                      <a:pt x="267" y="174"/>
                    </a:cubicBezTo>
                    <a:cubicBezTo>
                      <a:pt x="265" y="174"/>
                      <a:pt x="264" y="174"/>
                      <a:pt x="265" y="172"/>
                    </a:cubicBezTo>
                    <a:cubicBezTo>
                      <a:pt x="268" y="172"/>
                      <a:pt x="271" y="172"/>
                      <a:pt x="273" y="171"/>
                    </a:cubicBezTo>
                    <a:cubicBezTo>
                      <a:pt x="273" y="172"/>
                      <a:pt x="269" y="175"/>
                      <a:pt x="273" y="175"/>
                    </a:cubicBezTo>
                    <a:cubicBezTo>
                      <a:pt x="275" y="172"/>
                      <a:pt x="279" y="171"/>
                      <a:pt x="283" y="170"/>
                    </a:cubicBezTo>
                    <a:cubicBezTo>
                      <a:pt x="284" y="173"/>
                      <a:pt x="288" y="173"/>
                      <a:pt x="284" y="175"/>
                    </a:cubicBezTo>
                    <a:cubicBezTo>
                      <a:pt x="290" y="175"/>
                      <a:pt x="290" y="175"/>
                      <a:pt x="290" y="175"/>
                    </a:cubicBezTo>
                    <a:cubicBezTo>
                      <a:pt x="287" y="172"/>
                      <a:pt x="289" y="170"/>
                      <a:pt x="293" y="169"/>
                    </a:cubicBezTo>
                    <a:cubicBezTo>
                      <a:pt x="293" y="172"/>
                      <a:pt x="298" y="170"/>
                      <a:pt x="298" y="173"/>
                    </a:cubicBezTo>
                    <a:cubicBezTo>
                      <a:pt x="296" y="173"/>
                      <a:pt x="294" y="173"/>
                      <a:pt x="294" y="175"/>
                    </a:cubicBezTo>
                    <a:cubicBezTo>
                      <a:pt x="296" y="175"/>
                      <a:pt x="299" y="172"/>
                      <a:pt x="300" y="174"/>
                    </a:cubicBezTo>
                    <a:cubicBezTo>
                      <a:pt x="292" y="178"/>
                      <a:pt x="280" y="176"/>
                      <a:pt x="274" y="180"/>
                    </a:cubicBezTo>
                    <a:cubicBezTo>
                      <a:pt x="278" y="180"/>
                      <a:pt x="279" y="178"/>
                      <a:pt x="281" y="181"/>
                    </a:cubicBezTo>
                    <a:cubicBezTo>
                      <a:pt x="279" y="180"/>
                      <a:pt x="277" y="181"/>
                      <a:pt x="276" y="183"/>
                    </a:cubicBezTo>
                    <a:cubicBezTo>
                      <a:pt x="281" y="183"/>
                      <a:pt x="284" y="181"/>
                      <a:pt x="289" y="183"/>
                    </a:cubicBezTo>
                    <a:cubicBezTo>
                      <a:pt x="288" y="178"/>
                      <a:pt x="291" y="177"/>
                      <a:pt x="295" y="178"/>
                    </a:cubicBezTo>
                    <a:cubicBezTo>
                      <a:pt x="300" y="185"/>
                      <a:pt x="310" y="177"/>
                      <a:pt x="320" y="176"/>
                    </a:cubicBezTo>
                    <a:cubicBezTo>
                      <a:pt x="320" y="179"/>
                      <a:pt x="315" y="177"/>
                      <a:pt x="314" y="180"/>
                    </a:cubicBezTo>
                    <a:cubicBezTo>
                      <a:pt x="317" y="178"/>
                      <a:pt x="329" y="180"/>
                      <a:pt x="328" y="178"/>
                    </a:cubicBezTo>
                    <a:cubicBezTo>
                      <a:pt x="324" y="178"/>
                      <a:pt x="323" y="178"/>
                      <a:pt x="321" y="177"/>
                    </a:cubicBezTo>
                    <a:cubicBezTo>
                      <a:pt x="322" y="174"/>
                      <a:pt x="321" y="172"/>
                      <a:pt x="323" y="170"/>
                    </a:cubicBezTo>
                    <a:cubicBezTo>
                      <a:pt x="326" y="169"/>
                      <a:pt x="330" y="168"/>
                      <a:pt x="334" y="167"/>
                    </a:cubicBezTo>
                    <a:cubicBezTo>
                      <a:pt x="337" y="168"/>
                      <a:pt x="333" y="171"/>
                      <a:pt x="337" y="171"/>
                    </a:cubicBezTo>
                    <a:cubicBezTo>
                      <a:pt x="340" y="172"/>
                      <a:pt x="337" y="167"/>
                      <a:pt x="340" y="167"/>
                    </a:cubicBezTo>
                    <a:cubicBezTo>
                      <a:pt x="343" y="167"/>
                      <a:pt x="342" y="170"/>
                      <a:pt x="345" y="170"/>
                    </a:cubicBezTo>
                    <a:cubicBezTo>
                      <a:pt x="344" y="167"/>
                      <a:pt x="352" y="168"/>
                      <a:pt x="352" y="169"/>
                    </a:cubicBezTo>
                    <a:cubicBezTo>
                      <a:pt x="351" y="172"/>
                      <a:pt x="344" y="173"/>
                      <a:pt x="342" y="174"/>
                    </a:cubicBezTo>
                    <a:cubicBezTo>
                      <a:pt x="345" y="175"/>
                      <a:pt x="351" y="173"/>
                      <a:pt x="352" y="175"/>
                    </a:cubicBezTo>
                    <a:cubicBezTo>
                      <a:pt x="351" y="177"/>
                      <a:pt x="346" y="173"/>
                      <a:pt x="345" y="178"/>
                    </a:cubicBezTo>
                    <a:cubicBezTo>
                      <a:pt x="357" y="179"/>
                      <a:pt x="370" y="173"/>
                      <a:pt x="380" y="179"/>
                    </a:cubicBezTo>
                    <a:cubicBezTo>
                      <a:pt x="440" y="164"/>
                      <a:pt x="514" y="172"/>
                      <a:pt x="566" y="168"/>
                    </a:cubicBezTo>
                    <a:cubicBezTo>
                      <a:pt x="564" y="168"/>
                      <a:pt x="561" y="169"/>
                      <a:pt x="561" y="166"/>
                    </a:cubicBezTo>
                    <a:cubicBezTo>
                      <a:pt x="591" y="169"/>
                      <a:pt x="629" y="165"/>
                      <a:pt x="661" y="172"/>
                    </a:cubicBezTo>
                    <a:cubicBezTo>
                      <a:pt x="640" y="173"/>
                      <a:pt x="609" y="174"/>
                      <a:pt x="591" y="175"/>
                    </a:cubicBezTo>
                    <a:cubicBezTo>
                      <a:pt x="591" y="179"/>
                      <a:pt x="591" y="179"/>
                      <a:pt x="588" y="178"/>
                    </a:cubicBezTo>
                    <a:cubicBezTo>
                      <a:pt x="588" y="180"/>
                      <a:pt x="589" y="180"/>
                      <a:pt x="590" y="181"/>
                    </a:cubicBezTo>
                    <a:cubicBezTo>
                      <a:pt x="584" y="180"/>
                      <a:pt x="574" y="184"/>
                      <a:pt x="568" y="180"/>
                    </a:cubicBezTo>
                    <a:cubicBezTo>
                      <a:pt x="573" y="179"/>
                      <a:pt x="576" y="180"/>
                      <a:pt x="582" y="178"/>
                    </a:cubicBezTo>
                    <a:cubicBezTo>
                      <a:pt x="551" y="175"/>
                      <a:pt x="501" y="174"/>
                      <a:pt x="465" y="181"/>
                    </a:cubicBezTo>
                    <a:cubicBezTo>
                      <a:pt x="455" y="175"/>
                      <a:pt x="427" y="180"/>
                      <a:pt x="415" y="184"/>
                    </a:cubicBezTo>
                    <a:cubicBezTo>
                      <a:pt x="410" y="180"/>
                      <a:pt x="395" y="181"/>
                      <a:pt x="398" y="185"/>
                    </a:cubicBezTo>
                    <a:cubicBezTo>
                      <a:pt x="396" y="185"/>
                      <a:pt x="391" y="187"/>
                      <a:pt x="390" y="185"/>
                    </a:cubicBezTo>
                    <a:cubicBezTo>
                      <a:pt x="392" y="183"/>
                      <a:pt x="395" y="186"/>
                      <a:pt x="395" y="181"/>
                    </a:cubicBezTo>
                    <a:cubicBezTo>
                      <a:pt x="371" y="183"/>
                      <a:pt x="351" y="181"/>
                      <a:pt x="326" y="188"/>
                    </a:cubicBezTo>
                    <a:cubicBezTo>
                      <a:pt x="335" y="188"/>
                      <a:pt x="351" y="186"/>
                      <a:pt x="362" y="188"/>
                    </a:cubicBezTo>
                    <a:cubicBezTo>
                      <a:pt x="344" y="189"/>
                      <a:pt x="322" y="191"/>
                      <a:pt x="308" y="188"/>
                    </a:cubicBezTo>
                    <a:cubicBezTo>
                      <a:pt x="311" y="186"/>
                      <a:pt x="315" y="190"/>
                      <a:pt x="315" y="186"/>
                    </a:cubicBezTo>
                    <a:cubicBezTo>
                      <a:pt x="305" y="188"/>
                      <a:pt x="299" y="187"/>
                      <a:pt x="293" y="191"/>
                    </a:cubicBezTo>
                    <a:cubicBezTo>
                      <a:pt x="385" y="191"/>
                      <a:pt x="451" y="185"/>
                      <a:pt x="516" y="184"/>
                    </a:cubicBezTo>
                    <a:cubicBezTo>
                      <a:pt x="516" y="185"/>
                      <a:pt x="517" y="185"/>
                      <a:pt x="516" y="186"/>
                    </a:cubicBezTo>
                    <a:cubicBezTo>
                      <a:pt x="534" y="183"/>
                      <a:pt x="556" y="190"/>
                      <a:pt x="571" y="188"/>
                    </a:cubicBezTo>
                    <a:cubicBezTo>
                      <a:pt x="570" y="188"/>
                      <a:pt x="566" y="189"/>
                      <a:pt x="566" y="187"/>
                    </a:cubicBezTo>
                    <a:cubicBezTo>
                      <a:pt x="571" y="181"/>
                      <a:pt x="582" y="185"/>
                      <a:pt x="588" y="187"/>
                    </a:cubicBezTo>
                    <a:cubicBezTo>
                      <a:pt x="583" y="188"/>
                      <a:pt x="579" y="189"/>
                      <a:pt x="575" y="187"/>
                    </a:cubicBezTo>
                    <a:cubicBezTo>
                      <a:pt x="575" y="192"/>
                      <a:pt x="585" y="187"/>
                      <a:pt x="586" y="190"/>
                    </a:cubicBezTo>
                    <a:cubicBezTo>
                      <a:pt x="571" y="192"/>
                      <a:pt x="557" y="190"/>
                      <a:pt x="541" y="191"/>
                    </a:cubicBezTo>
                    <a:cubicBezTo>
                      <a:pt x="540" y="191"/>
                      <a:pt x="542" y="196"/>
                      <a:pt x="538" y="195"/>
                    </a:cubicBezTo>
                    <a:cubicBezTo>
                      <a:pt x="535" y="186"/>
                      <a:pt x="513" y="194"/>
                      <a:pt x="505" y="192"/>
                    </a:cubicBezTo>
                    <a:cubicBezTo>
                      <a:pt x="504" y="194"/>
                      <a:pt x="506" y="195"/>
                      <a:pt x="505" y="195"/>
                    </a:cubicBezTo>
                    <a:cubicBezTo>
                      <a:pt x="495" y="193"/>
                      <a:pt x="480" y="195"/>
                      <a:pt x="475" y="196"/>
                    </a:cubicBezTo>
                    <a:cubicBezTo>
                      <a:pt x="474" y="194"/>
                      <a:pt x="470" y="194"/>
                      <a:pt x="469" y="196"/>
                    </a:cubicBezTo>
                    <a:cubicBezTo>
                      <a:pt x="471" y="196"/>
                      <a:pt x="473" y="196"/>
                      <a:pt x="473" y="197"/>
                    </a:cubicBezTo>
                    <a:cubicBezTo>
                      <a:pt x="471" y="197"/>
                      <a:pt x="468" y="202"/>
                      <a:pt x="471" y="201"/>
                    </a:cubicBezTo>
                    <a:cubicBezTo>
                      <a:pt x="473" y="200"/>
                      <a:pt x="473" y="198"/>
                      <a:pt x="476" y="198"/>
                    </a:cubicBezTo>
                    <a:cubicBezTo>
                      <a:pt x="476" y="200"/>
                      <a:pt x="473" y="201"/>
                      <a:pt x="477" y="201"/>
                    </a:cubicBezTo>
                    <a:cubicBezTo>
                      <a:pt x="481" y="194"/>
                      <a:pt x="487" y="203"/>
                      <a:pt x="492" y="197"/>
                    </a:cubicBezTo>
                    <a:cubicBezTo>
                      <a:pt x="491" y="204"/>
                      <a:pt x="499" y="194"/>
                      <a:pt x="496" y="200"/>
                    </a:cubicBezTo>
                    <a:cubicBezTo>
                      <a:pt x="500" y="199"/>
                      <a:pt x="502" y="196"/>
                      <a:pt x="506" y="198"/>
                    </a:cubicBezTo>
                    <a:cubicBezTo>
                      <a:pt x="502" y="202"/>
                      <a:pt x="510" y="200"/>
                      <a:pt x="509" y="204"/>
                    </a:cubicBezTo>
                    <a:cubicBezTo>
                      <a:pt x="504" y="203"/>
                      <a:pt x="495" y="206"/>
                      <a:pt x="494" y="204"/>
                    </a:cubicBezTo>
                    <a:cubicBezTo>
                      <a:pt x="517" y="209"/>
                      <a:pt x="564" y="204"/>
                      <a:pt x="598" y="209"/>
                    </a:cubicBezTo>
                    <a:cubicBezTo>
                      <a:pt x="590" y="211"/>
                      <a:pt x="577" y="217"/>
                      <a:pt x="571" y="210"/>
                    </a:cubicBezTo>
                    <a:cubicBezTo>
                      <a:pt x="561" y="215"/>
                      <a:pt x="546" y="209"/>
                      <a:pt x="537" y="215"/>
                    </a:cubicBezTo>
                    <a:cubicBezTo>
                      <a:pt x="538" y="213"/>
                      <a:pt x="529" y="210"/>
                      <a:pt x="523" y="213"/>
                    </a:cubicBezTo>
                    <a:cubicBezTo>
                      <a:pt x="529" y="212"/>
                      <a:pt x="527" y="216"/>
                      <a:pt x="528" y="218"/>
                    </a:cubicBezTo>
                    <a:cubicBezTo>
                      <a:pt x="537" y="217"/>
                      <a:pt x="552" y="218"/>
                      <a:pt x="561" y="219"/>
                    </a:cubicBezTo>
                    <a:cubicBezTo>
                      <a:pt x="523" y="229"/>
                      <a:pt x="479" y="223"/>
                      <a:pt x="452" y="230"/>
                    </a:cubicBezTo>
                    <a:cubicBezTo>
                      <a:pt x="435" y="226"/>
                      <a:pt x="402" y="233"/>
                      <a:pt x="379" y="233"/>
                    </a:cubicBezTo>
                    <a:cubicBezTo>
                      <a:pt x="380" y="232"/>
                      <a:pt x="382" y="233"/>
                      <a:pt x="382" y="232"/>
                    </a:cubicBezTo>
                    <a:cubicBezTo>
                      <a:pt x="371" y="231"/>
                      <a:pt x="362" y="232"/>
                      <a:pt x="355" y="235"/>
                    </a:cubicBezTo>
                    <a:cubicBezTo>
                      <a:pt x="364" y="236"/>
                      <a:pt x="366" y="232"/>
                      <a:pt x="373" y="235"/>
                    </a:cubicBezTo>
                    <a:cubicBezTo>
                      <a:pt x="371" y="235"/>
                      <a:pt x="367" y="236"/>
                      <a:pt x="370" y="237"/>
                    </a:cubicBezTo>
                    <a:cubicBezTo>
                      <a:pt x="370" y="236"/>
                      <a:pt x="373" y="236"/>
                      <a:pt x="374" y="236"/>
                    </a:cubicBezTo>
                    <a:cubicBezTo>
                      <a:pt x="375" y="234"/>
                      <a:pt x="372" y="233"/>
                      <a:pt x="374" y="233"/>
                    </a:cubicBezTo>
                    <a:cubicBezTo>
                      <a:pt x="376" y="236"/>
                      <a:pt x="385" y="235"/>
                      <a:pt x="388" y="235"/>
                    </a:cubicBezTo>
                    <a:cubicBezTo>
                      <a:pt x="379" y="240"/>
                      <a:pt x="352" y="244"/>
                      <a:pt x="340" y="242"/>
                    </a:cubicBezTo>
                    <a:cubicBezTo>
                      <a:pt x="335" y="245"/>
                      <a:pt x="316" y="246"/>
                      <a:pt x="310" y="245"/>
                    </a:cubicBezTo>
                    <a:cubicBezTo>
                      <a:pt x="309" y="250"/>
                      <a:pt x="301" y="248"/>
                      <a:pt x="307" y="246"/>
                    </a:cubicBezTo>
                    <a:cubicBezTo>
                      <a:pt x="292" y="250"/>
                      <a:pt x="277" y="251"/>
                      <a:pt x="262" y="249"/>
                    </a:cubicBezTo>
                    <a:cubicBezTo>
                      <a:pt x="263" y="248"/>
                      <a:pt x="267" y="250"/>
                      <a:pt x="267" y="248"/>
                    </a:cubicBezTo>
                    <a:cubicBezTo>
                      <a:pt x="221" y="253"/>
                      <a:pt x="170" y="245"/>
                      <a:pt x="113" y="248"/>
                    </a:cubicBezTo>
                    <a:cubicBezTo>
                      <a:pt x="114" y="246"/>
                      <a:pt x="118" y="248"/>
                      <a:pt x="118" y="246"/>
                    </a:cubicBezTo>
                    <a:cubicBezTo>
                      <a:pt x="73" y="244"/>
                      <a:pt x="41" y="243"/>
                      <a:pt x="0" y="250"/>
                    </a:cubicBezTo>
                    <a:cubicBezTo>
                      <a:pt x="61" y="251"/>
                      <a:pt x="117" y="250"/>
                      <a:pt x="176" y="253"/>
                    </a:cubicBezTo>
                    <a:cubicBezTo>
                      <a:pt x="175" y="253"/>
                      <a:pt x="173" y="253"/>
                      <a:pt x="173" y="254"/>
                    </a:cubicBezTo>
                    <a:cubicBezTo>
                      <a:pt x="177" y="256"/>
                      <a:pt x="181" y="252"/>
                      <a:pt x="184" y="252"/>
                    </a:cubicBezTo>
                    <a:cubicBezTo>
                      <a:pt x="245" y="265"/>
                      <a:pt x="302" y="252"/>
                      <a:pt x="367" y="253"/>
                    </a:cubicBezTo>
                    <a:cubicBezTo>
                      <a:pt x="455" y="243"/>
                      <a:pt x="571" y="239"/>
                      <a:pt x="676" y="245"/>
                    </a:cubicBezTo>
                    <a:cubicBezTo>
                      <a:pt x="705" y="247"/>
                      <a:pt x="737" y="238"/>
                      <a:pt x="763" y="248"/>
                    </a:cubicBezTo>
                    <a:cubicBezTo>
                      <a:pt x="766" y="247"/>
                      <a:pt x="771" y="247"/>
                      <a:pt x="774" y="249"/>
                    </a:cubicBezTo>
                    <a:cubicBezTo>
                      <a:pt x="760" y="249"/>
                      <a:pt x="738" y="252"/>
                      <a:pt x="725" y="251"/>
                    </a:cubicBezTo>
                    <a:cubicBezTo>
                      <a:pt x="725" y="254"/>
                      <a:pt x="726" y="254"/>
                      <a:pt x="726" y="257"/>
                    </a:cubicBezTo>
                    <a:cubicBezTo>
                      <a:pt x="734" y="258"/>
                      <a:pt x="741" y="250"/>
                      <a:pt x="747" y="257"/>
                    </a:cubicBezTo>
                    <a:cubicBezTo>
                      <a:pt x="737" y="257"/>
                      <a:pt x="724" y="259"/>
                      <a:pt x="715" y="257"/>
                    </a:cubicBezTo>
                    <a:cubicBezTo>
                      <a:pt x="718" y="256"/>
                      <a:pt x="722" y="255"/>
                      <a:pt x="723" y="252"/>
                    </a:cubicBezTo>
                    <a:cubicBezTo>
                      <a:pt x="710" y="250"/>
                      <a:pt x="697" y="251"/>
                      <a:pt x="683" y="247"/>
                    </a:cubicBezTo>
                    <a:cubicBezTo>
                      <a:pt x="683" y="253"/>
                      <a:pt x="664" y="249"/>
                      <a:pt x="661" y="254"/>
                    </a:cubicBezTo>
                    <a:cubicBezTo>
                      <a:pt x="660" y="252"/>
                      <a:pt x="664" y="251"/>
                      <a:pt x="660" y="251"/>
                    </a:cubicBezTo>
                    <a:cubicBezTo>
                      <a:pt x="658" y="252"/>
                      <a:pt x="663" y="254"/>
                      <a:pt x="660" y="256"/>
                    </a:cubicBezTo>
                    <a:cubicBezTo>
                      <a:pt x="661" y="257"/>
                      <a:pt x="668" y="253"/>
                      <a:pt x="669" y="258"/>
                    </a:cubicBezTo>
                    <a:cubicBezTo>
                      <a:pt x="659" y="258"/>
                      <a:pt x="633" y="260"/>
                      <a:pt x="619" y="257"/>
                    </a:cubicBezTo>
                    <a:cubicBezTo>
                      <a:pt x="630" y="255"/>
                      <a:pt x="642" y="259"/>
                      <a:pt x="645" y="252"/>
                    </a:cubicBezTo>
                    <a:cubicBezTo>
                      <a:pt x="642" y="252"/>
                      <a:pt x="639" y="254"/>
                      <a:pt x="638" y="250"/>
                    </a:cubicBezTo>
                    <a:cubicBezTo>
                      <a:pt x="642" y="252"/>
                      <a:pt x="643" y="250"/>
                      <a:pt x="642" y="248"/>
                    </a:cubicBezTo>
                    <a:cubicBezTo>
                      <a:pt x="642" y="250"/>
                      <a:pt x="639" y="248"/>
                      <a:pt x="638" y="249"/>
                    </a:cubicBezTo>
                    <a:cubicBezTo>
                      <a:pt x="637" y="251"/>
                      <a:pt x="639" y="256"/>
                      <a:pt x="636" y="255"/>
                    </a:cubicBezTo>
                    <a:cubicBezTo>
                      <a:pt x="633" y="254"/>
                      <a:pt x="635" y="251"/>
                      <a:pt x="636" y="251"/>
                    </a:cubicBezTo>
                    <a:cubicBezTo>
                      <a:pt x="632" y="250"/>
                      <a:pt x="634" y="254"/>
                      <a:pt x="632" y="255"/>
                    </a:cubicBezTo>
                    <a:cubicBezTo>
                      <a:pt x="632" y="250"/>
                      <a:pt x="627" y="251"/>
                      <a:pt x="627" y="247"/>
                    </a:cubicBezTo>
                    <a:cubicBezTo>
                      <a:pt x="621" y="248"/>
                      <a:pt x="606" y="245"/>
                      <a:pt x="596" y="248"/>
                    </a:cubicBezTo>
                    <a:cubicBezTo>
                      <a:pt x="597" y="248"/>
                      <a:pt x="599" y="249"/>
                      <a:pt x="597" y="250"/>
                    </a:cubicBezTo>
                    <a:cubicBezTo>
                      <a:pt x="575" y="252"/>
                      <a:pt x="556" y="250"/>
                      <a:pt x="539" y="254"/>
                    </a:cubicBezTo>
                    <a:cubicBezTo>
                      <a:pt x="554" y="256"/>
                      <a:pt x="562" y="252"/>
                      <a:pt x="574" y="257"/>
                    </a:cubicBezTo>
                    <a:cubicBezTo>
                      <a:pt x="569" y="257"/>
                      <a:pt x="570" y="259"/>
                      <a:pt x="566" y="260"/>
                    </a:cubicBezTo>
                    <a:cubicBezTo>
                      <a:pt x="634" y="268"/>
                      <a:pt x="704" y="263"/>
                      <a:pt x="766" y="264"/>
                    </a:cubicBezTo>
                    <a:cubicBezTo>
                      <a:pt x="718" y="272"/>
                      <a:pt x="654" y="261"/>
                      <a:pt x="613" y="272"/>
                    </a:cubicBezTo>
                    <a:cubicBezTo>
                      <a:pt x="616" y="273"/>
                      <a:pt x="621" y="270"/>
                      <a:pt x="621" y="274"/>
                    </a:cubicBezTo>
                    <a:cubicBezTo>
                      <a:pt x="604" y="273"/>
                      <a:pt x="586" y="274"/>
                      <a:pt x="571" y="277"/>
                    </a:cubicBezTo>
                    <a:cubicBezTo>
                      <a:pt x="617" y="276"/>
                      <a:pt x="641" y="279"/>
                      <a:pt x="683" y="281"/>
                    </a:cubicBezTo>
                    <a:cubicBezTo>
                      <a:pt x="633" y="285"/>
                      <a:pt x="587" y="276"/>
                      <a:pt x="536" y="283"/>
                    </a:cubicBezTo>
                    <a:cubicBezTo>
                      <a:pt x="537" y="284"/>
                      <a:pt x="541" y="282"/>
                      <a:pt x="541" y="284"/>
                    </a:cubicBezTo>
                    <a:cubicBezTo>
                      <a:pt x="540" y="286"/>
                      <a:pt x="535" y="285"/>
                      <a:pt x="538" y="288"/>
                    </a:cubicBezTo>
                    <a:cubicBezTo>
                      <a:pt x="546" y="290"/>
                      <a:pt x="550" y="289"/>
                      <a:pt x="557" y="289"/>
                    </a:cubicBezTo>
                    <a:cubicBezTo>
                      <a:pt x="555" y="289"/>
                      <a:pt x="555" y="288"/>
                      <a:pt x="556" y="287"/>
                    </a:cubicBezTo>
                    <a:cubicBezTo>
                      <a:pt x="569" y="289"/>
                      <a:pt x="571" y="287"/>
                      <a:pt x="581" y="288"/>
                    </a:cubicBezTo>
                    <a:cubicBezTo>
                      <a:pt x="582" y="285"/>
                      <a:pt x="576" y="286"/>
                      <a:pt x="579" y="284"/>
                    </a:cubicBezTo>
                    <a:cubicBezTo>
                      <a:pt x="592" y="284"/>
                      <a:pt x="597" y="282"/>
                      <a:pt x="609" y="285"/>
                    </a:cubicBezTo>
                    <a:cubicBezTo>
                      <a:pt x="604" y="286"/>
                      <a:pt x="597" y="284"/>
                      <a:pt x="595" y="286"/>
                    </a:cubicBezTo>
                    <a:cubicBezTo>
                      <a:pt x="639" y="288"/>
                      <a:pt x="666" y="284"/>
                      <a:pt x="702" y="288"/>
                    </a:cubicBezTo>
                    <a:cubicBezTo>
                      <a:pt x="702" y="286"/>
                      <a:pt x="703" y="285"/>
                      <a:pt x="704" y="284"/>
                    </a:cubicBezTo>
                    <a:cubicBezTo>
                      <a:pt x="726" y="291"/>
                      <a:pt x="755" y="283"/>
                      <a:pt x="780" y="286"/>
                    </a:cubicBezTo>
                    <a:cubicBezTo>
                      <a:pt x="780" y="286"/>
                      <a:pt x="779" y="286"/>
                      <a:pt x="779" y="285"/>
                    </a:cubicBezTo>
                    <a:cubicBezTo>
                      <a:pt x="801" y="286"/>
                      <a:pt x="824" y="281"/>
                      <a:pt x="851" y="285"/>
                    </a:cubicBezTo>
                    <a:cubicBezTo>
                      <a:pt x="814" y="286"/>
                      <a:pt x="782" y="288"/>
                      <a:pt x="752" y="289"/>
                    </a:cubicBezTo>
                    <a:cubicBezTo>
                      <a:pt x="776" y="294"/>
                      <a:pt x="803" y="284"/>
                      <a:pt x="823" y="290"/>
                    </a:cubicBezTo>
                    <a:cubicBezTo>
                      <a:pt x="789" y="292"/>
                      <a:pt x="753" y="295"/>
                      <a:pt x="709" y="294"/>
                    </a:cubicBezTo>
                    <a:cubicBezTo>
                      <a:pt x="720" y="291"/>
                      <a:pt x="731" y="291"/>
                      <a:pt x="742" y="290"/>
                    </a:cubicBezTo>
                    <a:cubicBezTo>
                      <a:pt x="697" y="288"/>
                      <a:pt x="647" y="303"/>
                      <a:pt x="603" y="293"/>
                    </a:cubicBezTo>
                    <a:cubicBezTo>
                      <a:pt x="596" y="299"/>
                      <a:pt x="578" y="293"/>
                      <a:pt x="568" y="297"/>
                    </a:cubicBezTo>
                    <a:cubicBezTo>
                      <a:pt x="590" y="299"/>
                      <a:pt x="614" y="295"/>
                      <a:pt x="624" y="299"/>
                    </a:cubicBezTo>
                    <a:cubicBezTo>
                      <a:pt x="667" y="297"/>
                      <a:pt x="716" y="298"/>
                      <a:pt x="761" y="299"/>
                    </a:cubicBezTo>
                    <a:cubicBezTo>
                      <a:pt x="756" y="302"/>
                      <a:pt x="745" y="298"/>
                      <a:pt x="740" y="302"/>
                    </a:cubicBezTo>
                    <a:cubicBezTo>
                      <a:pt x="747" y="304"/>
                      <a:pt x="754" y="302"/>
                      <a:pt x="758" y="305"/>
                    </a:cubicBezTo>
                    <a:cubicBezTo>
                      <a:pt x="739" y="308"/>
                      <a:pt x="692" y="315"/>
                      <a:pt x="687" y="305"/>
                    </a:cubicBezTo>
                    <a:cubicBezTo>
                      <a:pt x="696" y="303"/>
                      <a:pt x="707" y="302"/>
                      <a:pt x="714" y="301"/>
                    </a:cubicBezTo>
                    <a:cubicBezTo>
                      <a:pt x="694" y="301"/>
                      <a:pt x="671" y="301"/>
                      <a:pt x="653" y="303"/>
                    </a:cubicBezTo>
                    <a:cubicBezTo>
                      <a:pt x="657" y="306"/>
                      <a:pt x="668" y="301"/>
                      <a:pt x="670" y="305"/>
                    </a:cubicBezTo>
                    <a:cubicBezTo>
                      <a:pt x="635" y="304"/>
                      <a:pt x="606" y="311"/>
                      <a:pt x="573" y="307"/>
                    </a:cubicBezTo>
                    <a:cubicBezTo>
                      <a:pt x="577" y="307"/>
                      <a:pt x="579" y="307"/>
                      <a:pt x="581" y="305"/>
                    </a:cubicBezTo>
                    <a:cubicBezTo>
                      <a:pt x="575" y="305"/>
                      <a:pt x="569" y="305"/>
                      <a:pt x="569" y="309"/>
                    </a:cubicBezTo>
                    <a:cubicBezTo>
                      <a:pt x="531" y="306"/>
                      <a:pt x="479" y="311"/>
                      <a:pt x="448" y="307"/>
                    </a:cubicBezTo>
                    <a:cubicBezTo>
                      <a:pt x="449" y="307"/>
                      <a:pt x="450" y="306"/>
                      <a:pt x="451" y="305"/>
                    </a:cubicBezTo>
                    <a:cubicBezTo>
                      <a:pt x="445" y="307"/>
                      <a:pt x="436" y="305"/>
                      <a:pt x="430" y="308"/>
                    </a:cubicBezTo>
                    <a:cubicBezTo>
                      <a:pt x="432" y="309"/>
                      <a:pt x="432" y="310"/>
                      <a:pt x="431" y="311"/>
                    </a:cubicBezTo>
                    <a:cubicBezTo>
                      <a:pt x="422" y="312"/>
                      <a:pt x="416" y="310"/>
                      <a:pt x="407" y="310"/>
                    </a:cubicBezTo>
                    <a:cubicBezTo>
                      <a:pt x="408" y="306"/>
                      <a:pt x="403" y="305"/>
                      <a:pt x="403" y="308"/>
                    </a:cubicBezTo>
                    <a:cubicBezTo>
                      <a:pt x="405" y="309"/>
                      <a:pt x="405" y="307"/>
                      <a:pt x="406" y="308"/>
                    </a:cubicBezTo>
                    <a:cubicBezTo>
                      <a:pt x="405" y="311"/>
                      <a:pt x="401" y="310"/>
                      <a:pt x="398" y="311"/>
                    </a:cubicBezTo>
                    <a:cubicBezTo>
                      <a:pt x="398" y="310"/>
                      <a:pt x="400" y="309"/>
                      <a:pt x="398" y="308"/>
                    </a:cubicBezTo>
                    <a:cubicBezTo>
                      <a:pt x="396" y="313"/>
                      <a:pt x="384" y="312"/>
                      <a:pt x="377" y="311"/>
                    </a:cubicBezTo>
                    <a:cubicBezTo>
                      <a:pt x="384" y="310"/>
                      <a:pt x="391" y="310"/>
                      <a:pt x="396" y="307"/>
                    </a:cubicBezTo>
                    <a:cubicBezTo>
                      <a:pt x="385" y="309"/>
                      <a:pt x="371" y="308"/>
                      <a:pt x="361" y="312"/>
                    </a:cubicBezTo>
                    <a:cubicBezTo>
                      <a:pt x="364" y="313"/>
                      <a:pt x="369" y="311"/>
                      <a:pt x="369" y="314"/>
                    </a:cubicBezTo>
                    <a:cubicBezTo>
                      <a:pt x="352" y="314"/>
                      <a:pt x="328" y="312"/>
                      <a:pt x="317" y="318"/>
                    </a:cubicBezTo>
                    <a:cubicBezTo>
                      <a:pt x="313" y="316"/>
                      <a:pt x="304" y="314"/>
                      <a:pt x="304" y="320"/>
                    </a:cubicBezTo>
                    <a:cubicBezTo>
                      <a:pt x="337" y="318"/>
                      <a:pt x="391" y="317"/>
                      <a:pt x="424" y="313"/>
                    </a:cubicBezTo>
                    <a:cubicBezTo>
                      <a:pt x="535" y="312"/>
                      <a:pt x="622" y="310"/>
                      <a:pt x="717" y="314"/>
                    </a:cubicBezTo>
                    <a:cubicBezTo>
                      <a:pt x="716" y="311"/>
                      <a:pt x="725" y="312"/>
                      <a:pt x="726" y="313"/>
                    </a:cubicBezTo>
                    <a:cubicBezTo>
                      <a:pt x="689" y="318"/>
                      <a:pt x="651" y="316"/>
                      <a:pt x="602" y="315"/>
                    </a:cubicBezTo>
                    <a:cubicBezTo>
                      <a:pt x="602" y="319"/>
                      <a:pt x="600" y="317"/>
                      <a:pt x="597" y="319"/>
                    </a:cubicBezTo>
                    <a:cubicBezTo>
                      <a:pt x="613" y="317"/>
                      <a:pt x="636" y="323"/>
                      <a:pt x="655" y="322"/>
                    </a:cubicBezTo>
                    <a:cubicBezTo>
                      <a:pt x="654" y="322"/>
                      <a:pt x="653" y="322"/>
                      <a:pt x="652" y="321"/>
                    </a:cubicBezTo>
                    <a:cubicBezTo>
                      <a:pt x="664" y="323"/>
                      <a:pt x="684" y="317"/>
                      <a:pt x="691" y="325"/>
                    </a:cubicBezTo>
                    <a:cubicBezTo>
                      <a:pt x="748" y="327"/>
                      <a:pt x="781" y="321"/>
                      <a:pt x="834" y="318"/>
                    </a:cubicBezTo>
                    <a:cubicBezTo>
                      <a:pt x="831" y="317"/>
                      <a:pt x="825" y="320"/>
                      <a:pt x="825" y="316"/>
                    </a:cubicBezTo>
                    <a:cubicBezTo>
                      <a:pt x="869" y="317"/>
                      <a:pt x="915" y="313"/>
                      <a:pt x="953" y="315"/>
                    </a:cubicBezTo>
                    <a:cubicBezTo>
                      <a:pt x="952" y="315"/>
                      <a:pt x="952" y="313"/>
                      <a:pt x="953" y="313"/>
                    </a:cubicBezTo>
                    <a:cubicBezTo>
                      <a:pt x="986" y="323"/>
                      <a:pt x="1026" y="303"/>
                      <a:pt x="1059" y="314"/>
                    </a:cubicBezTo>
                    <a:cubicBezTo>
                      <a:pt x="1058" y="314"/>
                      <a:pt x="1056" y="314"/>
                      <a:pt x="1056" y="315"/>
                    </a:cubicBezTo>
                    <a:cubicBezTo>
                      <a:pt x="1080" y="315"/>
                      <a:pt x="1105" y="313"/>
                      <a:pt x="1133" y="315"/>
                    </a:cubicBezTo>
                    <a:cubicBezTo>
                      <a:pt x="1131" y="317"/>
                      <a:pt x="1133" y="317"/>
                      <a:pt x="1133" y="320"/>
                    </a:cubicBezTo>
                    <a:cubicBezTo>
                      <a:pt x="1110" y="324"/>
                      <a:pt x="1082" y="319"/>
                      <a:pt x="1062" y="326"/>
                    </a:cubicBezTo>
                    <a:cubicBezTo>
                      <a:pt x="1074" y="329"/>
                      <a:pt x="1095" y="325"/>
                      <a:pt x="1108" y="329"/>
                    </a:cubicBezTo>
                    <a:cubicBezTo>
                      <a:pt x="1096" y="333"/>
                      <a:pt x="1077" y="329"/>
                      <a:pt x="1065" y="333"/>
                    </a:cubicBezTo>
                    <a:cubicBezTo>
                      <a:pt x="1074" y="335"/>
                      <a:pt x="1090" y="330"/>
                      <a:pt x="1094" y="336"/>
                    </a:cubicBezTo>
                    <a:cubicBezTo>
                      <a:pt x="1070" y="340"/>
                      <a:pt x="1043" y="341"/>
                      <a:pt x="1020" y="337"/>
                    </a:cubicBezTo>
                    <a:cubicBezTo>
                      <a:pt x="1021" y="336"/>
                      <a:pt x="1023" y="336"/>
                      <a:pt x="1024" y="334"/>
                    </a:cubicBezTo>
                    <a:cubicBezTo>
                      <a:pt x="1025" y="330"/>
                      <a:pt x="1022" y="331"/>
                      <a:pt x="1022" y="328"/>
                    </a:cubicBezTo>
                    <a:cubicBezTo>
                      <a:pt x="1024" y="327"/>
                      <a:pt x="1028" y="327"/>
                      <a:pt x="1029" y="325"/>
                    </a:cubicBezTo>
                    <a:cubicBezTo>
                      <a:pt x="1027" y="324"/>
                      <a:pt x="1023" y="326"/>
                      <a:pt x="1023" y="323"/>
                    </a:cubicBezTo>
                    <a:cubicBezTo>
                      <a:pt x="1025" y="323"/>
                      <a:pt x="1026" y="323"/>
                      <a:pt x="1026" y="322"/>
                    </a:cubicBezTo>
                    <a:cubicBezTo>
                      <a:pt x="996" y="329"/>
                      <a:pt x="967" y="322"/>
                      <a:pt x="935" y="328"/>
                    </a:cubicBezTo>
                    <a:cubicBezTo>
                      <a:pt x="933" y="332"/>
                      <a:pt x="940" y="328"/>
                      <a:pt x="939" y="330"/>
                    </a:cubicBezTo>
                    <a:cubicBezTo>
                      <a:pt x="906" y="339"/>
                      <a:pt x="870" y="334"/>
                      <a:pt x="831" y="339"/>
                    </a:cubicBezTo>
                    <a:cubicBezTo>
                      <a:pt x="871" y="343"/>
                      <a:pt x="919" y="335"/>
                      <a:pt x="969" y="340"/>
                    </a:cubicBezTo>
                    <a:cubicBezTo>
                      <a:pt x="966" y="339"/>
                      <a:pt x="968" y="342"/>
                      <a:pt x="968" y="343"/>
                    </a:cubicBezTo>
                    <a:cubicBezTo>
                      <a:pt x="959" y="346"/>
                      <a:pt x="945" y="348"/>
                      <a:pt x="932" y="346"/>
                    </a:cubicBezTo>
                    <a:cubicBezTo>
                      <a:pt x="940" y="346"/>
                      <a:pt x="945" y="344"/>
                      <a:pt x="952" y="345"/>
                    </a:cubicBezTo>
                    <a:cubicBezTo>
                      <a:pt x="901" y="340"/>
                      <a:pt x="837" y="345"/>
                      <a:pt x="783" y="343"/>
                    </a:cubicBezTo>
                    <a:cubicBezTo>
                      <a:pt x="793" y="341"/>
                      <a:pt x="804" y="343"/>
                      <a:pt x="813" y="339"/>
                    </a:cubicBezTo>
                    <a:cubicBezTo>
                      <a:pt x="808" y="340"/>
                      <a:pt x="810" y="337"/>
                      <a:pt x="812" y="336"/>
                    </a:cubicBezTo>
                    <a:cubicBezTo>
                      <a:pt x="806" y="333"/>
                      <a:pt x="793" y="337"/>
                      <a:pt x="786" y="334"/>
                    </a:cubicBezTo>
                    <a:cubicBezTo>
                      <a:pt x="792" y="334"/>
                      <a:pt x="789" y="331"/>
                      <a:pt x="792" y="329"/>
                    </a:cubicBezTo>
                    <a:cubicBezTo>
                      <a:pt x="787" y="328"/>
                      <a:pt x="786" y="334"/>
                      <a:pt x="783" y="332"/>
                    </a:cubicBezTo>
                    <a:cubicBezTo>
                      <a:pt x="782" y="335"/>
                      <a:pt x="787" y="335"/>
                      <a:pt x="784" y="336"/>
                    </a:cubicBezTo>
                    <a:cubicBezTo>
                      <a:pt x="783" y="332"/>
                      <a:pt x="777" y="340"/>
                      <a:pt x="775" y="335"/>
                    </a:cubicBezTo>
                    <a:cubicBezTo>
                      <a:pt x="780" y="336"/>
                      <a:pt x="777" y="333"/>
                      <a:pt x="779" y="331"/>
                    </a:cubicBezTo>
                    <a:cubicBezTo>
                      <a:pt x="770" y="335"/>
                      <a:pt x="758" y="331"/>
                      <a:pt x="753" y="336"/>
                    </a:cubicBezTo>
                    <a:cubicBezTo>
                      <a:pt x="757" y="334"/>
                      <a:pt x="763" y="336"/>
                      <a:pt x="766" y="337"/>
                    </a:cubicBezTo>
                    <a:cubicBezTo>
                      <a:pt x="753" y="337"/>
                      <a:pt x="747" y="340"/>
                      <a:pt x="731" y="341"/>
                    </a:cubicBezTo>
                    <a:cubicBezTo>
                      <a:pt x="745" y="347"/>
                      <a:pt x="761" y="342"/>
                      <a:pt x="780" y="343"/>
                    </a:cubicBezTo>
                    <a:cubicBezTo>
                      <a:pt x="780" y="346"/>
                      <a:pt x="775" y="343"/>
                      <a:pt x="776" y="347"/>
                    </a:cubicBezTo>
                    <a:cubicBezTo>
                      <a:pt x="782" y="349"/>
                      <a:pt x="790" y="349"/>
                      <a:pt x="794" y="352"/>
                    </a:cubicBezTo>
                    <a:cubicBezTo>
                      <a:pt x="779" y="353"/>
                      <a:pt x="763" y="356"/>
                      <a:pt x="750" y="353"/>
                    </a:cubicBezTo>
                    <a:cubicBezTo>
                      <a:pt x="751" y="352"/>
                      <a:pt x="753" y="353"/>
                      <a:pt x="752" y="351"/>
                    </a:cubicBezTo>
                    <a:cubicBezTo>
                      <a:pt x="748" y="352"/>
                      <a:pt x="740" y="348"/>
                      <a:pt x="739" y="352"/>
                    </a:cubicBezTo>
                    <a:cubicBezTo>
                      <a:pt x="741" y="353"/>
                      <a:pt x="746" y="351"/>
                      <a:pt x="746" y="354"/>
                    </a:cubicBezTo>
                    <a:cubicBezTo>
                      <a:pt x="742" y="355"/>
                      <a:pt x="735" y="353"/>
                      <a:pt x="732" y="355"/>
                    </a:cubicBezTo>
                    <a:cubicBezTo>
                      <a:pt x="761" y="356"/>
                      <a:pt x="788" y="357"/>
                      <a:pt x="805" y="358"/>
                    </a:cubicBezTo>
                    <a:cubicBezTo>
                      <a:pt x="731" y="367"/>
                      <a:pt x="644" y="358"/>
                      <a:pt x="568" y="364"/>
                    </a:cubicBezTo>
                    <a:cubicBezTo>
                      <a:pt x="566" y="365"/>
                      <a:pt x="568" y="366"/>
                      <a:pt x="566" y="367"/>
                    </a:cubicBezTo>
                    <a:cubicBezTo>
                      <a:pt x="564" y="364"/>
                      <a:pt x="562" y="365"/>
                      <a:pt x="560" y="362"/>
                    </a:cubicBezTo>
                    <a:cubicBezTo>
                      <a:pt x="557" y="365"/>
                      <a:pt x="555" y="365"/>
                      <a:pt x="552" y="369"/>
                    </a:cubicBezTo>
                    <a:cubicBezTo>
                      <a:pt x="620" y="368"/>
                      <a:pt x="668" y="370"/>
                      <a:pt x="740" y="369"/>
                    </a:cubicBezTo>
                    <a:cubicBezTo>
                      <a:pt x="741" y="371"/>
                      <a:pt x="738" y="371"/>
                      <a:pt x="738" y="373"/>
                    </a:cubicBezTo>
                    <a:cubicBezTo>
                      <a:pt x="740" y="372"/>
                      <a:pt x="745" y="374"/>
                      <a:pt x="745" y="372"/>
                    </a:cubicBezTo>
                    <a:cubicBezTo>
                      <a:pt x="743" y="372"/>
                      <a:pt x="741" y="371"/>
                      <a:pt x="741" y="369"/>
                    </a:cubicBezTo>
                    <a:cubicBezTo>
                      <a:pt x="787" y="370"/>
                      <a:pt x="818" y="369"/>
                      <a:pt x="858" y="371"/>
                    </a:cubicBezTo>
                    <a:cubicBezTo>
                      <a:pt x="855" y="373"/>
                      <a:pt x="845" y="370"/>
                      <a:pt x="842" y="373"/>
                    </a:cubicBezTo>
                    <a:cubicBezTo>
                      <a:pt x="858" y="374"/>
                      <a:pt x="871" y="369"/>
                      <a:pt x="881" y="375"/>
                    </a:cubicBezTo>
                    <a:cubicBezTo>
                      <a:pt x="885" y="375"/>
                      <a:pt x="891" y="373"/>
                      <a:pt x="894" y="376"/>
                    </a:cubicBezTo>
                    <a:cubicBezTo>
                      <a:pt x="887" y="377"/>
                      <a:pt x="877" y="375"/>
                      <a:pt x="874" y="378"/>
                    </a:cubicBezTo>
                    <a:cubicBezTo>
                      <a:pt x="884" y="376"/>
                      <a:pt x="906" y="380"/>
                      <a:pt x="917" y="376"/>
                    </a:cubicBezTo>
                    <a:cubicBezTo>
                      <a:pt x="916" y="374"/>
                      <a:pt x="913" y="375"/>
                      <a:pt x="913" y="374"/>
                    </a:cubicBezTo>
                    <a:cubicBezTo>
                      <a:pt x="919" y="371"/>
                      <a:pt x="931" y="374"/>
                      <a:pt x="933" y="371"/>
                    </a:cubicBezTo>
                    <a:cubicBezTo>
                      <a:pt x="928" y="363"/>
                      <a:pt x="914" y="370"/>
                      <a:pt x="906" y="366"/>
                    </a:cubicBezTo>
                    <a:cubicBezTo>
                      <a:pt x="939" y="362"/>
                      <a:pt x="969" y="360"/>
                      <a:pt x="1003" y="364"/>
                    </a:cubicBezTo>
                    <a:cubicBezTo>
                      <a:pt x="999" y="366"/>
                      <a:pt x="991" y="364"/>
                      <a:pt x="988" y="366"/>
                    </a:cubicBezTo>
                    <a:cubicBezTo>
                      <a:pt x="980" y="366"/>
                      <a:pt x="980" y="366"/>
                      <a:pt x="980" y="366"/>
                    </a:cubicBezTo>
                    <a:cubicBezTo>
                      <a:pt x="975" y="365"/>
                      <a:pt x="973" y="367"/>
                      <a:pt x="979" y="367"/>
                    </a:cubicBezTo>
                    <a:cubicBezTo>
                      <a:pt x="997" y="367"/>
                      <a:pt x="997" y="367"/>
                      <a:pt x="997" y="367"/>
                    </a:cubicBezTo>
                    <a:cubicBezTo>
                      <a:pt x="998" y="369"/>
                      <a:pt x="1001" y="369"/>
                      <a:pt x="1000" y="372"/>
                    </a:cubicBezTo>
                    <a:cubicBezTo>
                      <a:pt x="991" y="368"/>
                      <a:pt x="975" y="373"/>
                      <a:pt x="975" y="369"/>
                    </a:cubicBezTo>
                    <a:cubicBezTo>
                      <a:pt x="955" y="376"/>
                      <a:pt x="933" y="373"/>
                      <a:pt x="917" y="376"/>
                    </a:cubicBezTo>
                    <a:cubicBezTo>
                      <a:pt x="925" y="381"/>
                      <a:pt x="935" y="371"/>
                      <a:pt x="940" y="379"/>
                    </a:cubicBezTo>
                    <a:cubicBezTo>
                      <a:pt x="905" y="381"/>
                      <a:pt x="871" y="381"/>
                      <a:pt x="849" y="385"/>
                    </a:cubicBezTo>
                    <a:cubicBezTo>
                      <a:pt x="858" y="389"/>
                      <a:pt x="869" y="381"/>
                      <a:pt x="879" y="386"/>
                    </a:cubicBezTo>
                    <a:cubicBezTo>
                      <a:pt x="872" y="391"/>
                      <a:pt x="869" y="390"/>
                      <a:pt x="860" y="388"/>
                    </a:cubicBezTo>
                    <a:close/>
                    <a:moveTo>
                      <a:pt x="874" y="391"/>
                    </a:moveTo>
                    <a:cubicBezTo>
                      <a:pt x="875" y="388"/>
                      <a:pt x="883" y="388"/>
                      <a:pt x="888" y="389"/>
                    </a:cubicBezTo>
                    <a:cubicBezTo>
                      <a:pt x="884" y="394"/>
                      <a:pt x="877" y="392"/>
                      <a:pt x="872" y="392"/>
                    </a:cubicBezTo>
                    <a:cubicBezTo>
                      <a:pt x="872" y="391"/>
                      <a:pt x="874" y="389"/>
                      <a:pt x="874" y="391"/>
                    </a:cubicBezTo>
                    <a:close/>
                    <a:moveTo>
                      <a:pt x="967" y="388"/>
                    </a:moveTo>
                    <a:cubicBezTo>
                      <a:pt x="967" y="390"/>
                      <a:pt x="964" y="391"/>
                      <a:pt x="961" y="391"/>
                    </a:cubicBezTo>
                    <a:cubicBezTo>
                      <a:pt x="962" y="388"/>
                      <a:pt x="961" y="388"/>
                      <a:pt x="962" y="386"/>
                    </a:cubicBezTo>
                    <a:cubicBezTo>
                      <a:pt x="965" y="386"/>
                      <a:pt x="964" y="389"/>
                      <a:pt x="967" y="388"/>
                    </a:cubicBezTo>
                    <a:close/>
                    <a:moveTo>
                      <a:pt x="924" y="387"/>
                    </a:moveTo>
                    <a:cubicBezTo>
                      <a:pt x="935" y="388"/>
                      <a:pt x="938" y="385"/>
                      <a:pt x="950" y="387"/>
                    </a:cubicBezTo>
                    <a:cubicBezTo>
                      <a:pt x="944" y="390"/>
                      <a:pt x="929" y="392"/>
                      <a:pt x="924" y="387"/>
                    </a:cubicBezTo>
                    <a:close/>
                    <a:moveTo>
                      <a:pt x="899" y="390"/>
                    </a:moveTo>
                    <a:cubicBezTo>
                      <a:pt x="907" y="386"/>
                      <a:pt x="913" y="388"/>
                      <a:pt x="923" y="387"/>
                    </a:cubicBezTo>
                    <a:cubicBezTo>
                      <a:pt x="917" y="394"/>
                      <a:pt x="908" y="388"/>
                      <a:pt x="899" y="390"/>
                    </a:cubicBezTo>
                    <a:close/>
                    <a:moveTo>
                      <a:pt x="1175" y="382"/>
                    </a:moveTo>
                    <a:cubicBezTo>
                      <a:pt x="1176" y="379"/>
                      <a:pt x="1184" y="380"/>
                      <a:pt x="1187" y="381"/>
                    </a:cubicBezTo>
                    <a:cubicBezTo>
                      <a:pt x="1183" y="384"/>
                      <a:pt x="1180" y="382"/>
                      <a:pt x="1175" y="382"/>
                    </a:cubicBezTo>
                    <a:close/>
                    <a:moveTo>
                      <a:pt x="941" y="377"/>
                    </a:moveTo>
                    <a:cubicBezTo>
                      <a:pt x="943" y="377"/>
                      <a:pt x="946" y="378"/>
                      <a:pt x="945" y="376"/>
                    </a:cubicBezTo>
                    <a:cubicBezTo>
                      <a:pt x="951" y="377"/>
                      <a:pt x="941" y="382"/>
                      <a:pt x="941" y="377"/>
                    </a:cubicBezTo>
                    <a:close/>
                    <a:moveTo>
                      <a:pt x="948" y="378"/>
                    </a:moveTo>
                    <a:cubicBezTo>
                      <a:pt x="952" y="374"/>
                      <a:pt x="955" y="376"/>
                      <a:pt x="962" y="377"/>
                    </a:cubicBezTo>
                    <a:cubicBezTo>
                      <a:pt x="959" y="379"/>
                      <a:pt x="954" y="378"/>
                      <a:pt x="948" y="378"/>
                    </a:cubicBezTo>
                    <a:close/>
                    <a:moveTo>
                      <a:pt x="1063" y="376"/>
                    </a:moveTo>
                    <a:cubicBezTo>
                      <a:pt x="1066" y="373"/>
                      <a:pt x="1062" y="374"/>
                      <a:pt x="1063" y="370"/>
                    </a:cubicBezTo>
                    <a:cubicBezTo>
                      <a:pt x="1055" y="371"/>
                      <a:pt x="1050" y="369"/>
                      <a:pt x="1042" y="371"/>
                    </a:cubicBezTo>
                    <a:cubicBezTo>
                      <a:pt x="1046" y="366"/>
                      <a:pt x="1056" y="369"/>
                      <a:pt x="1065" y="368"/>
                    </a:cubicBezTo>
                    <a:cubicBezTo>
                      <a:pt x="1052" y="364"/>
                      <a:pt x="1038" y="367"/>
                      <a:pt x="1027" y="367"/>
                    </a:cubicBezTo>
                    <a:cubicBezTo>
                      <a:pt x="1029" y="365"/>
                      <a:pt x="1032" y="365"/>
                      <a:pt x="1036" y="365"/>
                    </a:cubicBezTo>
                    <a:cubicBezTo>
                      <a:pt x="1050" y="356"/>
                      <a:pt x="1082" y="360"/>
                      <a:pt x="1105" y="359"/>
                    </a:cubicBezTo>
                    <a:cubicBezTo>
                      <a:pt x="1163" y="357"/>
                      <a:pt x="1230" y="354"/>
                      <a:pt x="1275" y="350"/>
                    </a:cubicBezTo>
                    <a:cubicBezTo>
                      <a:pt x="1281" y="354"/>
                      <a:pt x="1293" y="347"/>
                      <a:pt x="1296" y="353"/>
                    </a:cubicBezTo>
                    <a:cubicBezTo>
                      <a:pt x="1272" y="358"/>
                      <a:pt x="1260" y="360"/>
                      <a:pt x="1227" y="362"/>
                    </a:cubicBezTo>
                    <a:cubicBezTo>
                      <a:pt x="1231" y="359"/>
                      <a:pt x="1239" y="359"/>
                      <a:pt x="1246" y="359"/>
                    </a:cubicBezTo>
                    <a:cubicBezTo>
                      <a:pt x="1232" y="353"/>
                      <a:pt x="1213" y="362"/>
                      <a:pt x="1195" y="361"/>
                    </a:cubicBezTo>
                    <a:cubicBezTo>
                      <a:pt x="1203" y="364"/>
                      <a:pt x="1214" y="359"/>
                      <a:pt x="1222" y="361"/>
                    </a:cubicBezTo>
                    <a:cubicBezTo>
                      <a:pt x="1198" y="366"/>
                      <a:pt x="1174" y="364"/>
                      <a:pt x="1148" y="367"/>
                    </a:cubicBezTo>
                    <a:cubicBezTo>
                      <a:pt x="1151" y="364"/>
                      <a:pt x="1158" y="365"/>
                      <a:pt x="1164" y="364"/>
                    </a:cubicBezTo>
                    <a:cubicBezTo>
                      <a:pt x="1138" y="356"/>
                      <a:pt x="1113" y="374"/>
                      <a:pt x="1080" y="370"/>
                    </a:cubicBezTo>
                    <a:cubicBezTo>
                      <a:pt x="1093" y="373"/>
                      <a:pt x="1101" y="370"/>
                      <a:pt x="1117" y="372"/>
                    </a:cubicBezTo>
                    <a:cubicBezTo>
                      <a:pt x="1105" y="378"/>
                      <a:pt x="1079" y="377"/>
                      <a:pt x="1063" y="376"/>
                    </a:cubicBezTo>
                    <a:close/>
                    <a:moveTo>
                      <a:pt x="1000" y="375"/>
                    </a:moveTo>
                    <a:cubicBezTo>
                      <a:pt x="1006" y="373"/>
                      <a:pt x="1014" y="374"/>
                      <a:pt x="1022" y="374"/>
                    </a:cubicBezTo>
                    <a:cubicBezTo>
                      <a:pt x="1017" y="377"/>
                      <a:pt x="1004" y="379"/>
                      <a:pt x="1000" y="375"/>
                    </a:cubicBezTo>
                    <a:close/>
                    <a:moveTo>
                      <a:pt x="1164" y="377"/>
                    </a:moveTo>
                    <a:cubicBezTo>
                      <a:pt x="1178" y="372"/>
                      <a:pt x="1204" y="370"/>
                      <a:pt x="1218" y="372"/>
                    </a:cubicBezTo>
                    <a:cubicBezTo>
                      <a:pt x="1206" y="377"/>
                      <a:pt x="1182" y="375"/>
                      <a:pt x="1164" y="377"/>
                    </a:cubicBezTo>
                    <a:close/>
                    <a:moveTo>
                      <a:pt x="1041" y="375"/>
                    </a:moveTo>
                    <a:cubicBezTo>
                      <a:pt x="1043" y="374"/>
                      <a:pt x="1048" y="369"/>
                      <a:pt x="1049" y="374"/>
                    </a:cubicBezTo>
                    <a:cubicBezTo>
                      <a:pt x="1046" y="374"/>
                      <a:pt x="1044" y="375"/>
                      <a:pt x="1041" y="375"/>
                    </a:cubicBezTo>
                    <a:close/>
                    <a:moveTo>
                      <a:pt x="1172" y="373"/>
                    </a:moveTo>
                    <a:cubicBezTo>
                      <a:pt x="1177" y="366"/>
                      <a:pt x="1191" y="367"/>
                      <a:pt x="1199" y="370"/>
                    </a:cubicBezTo>
                    <a:cubicBezTo>
                      <a:pt x="1189" y="372"/>
                      <a:pt x="1183" y="371"/>
                      <a:pt x="1172" y="373"/>
                    </a:cubicBezTo>
                    <a:close/>
                    <a:moveTo>
                      <a:pt x="1001" y="370"/>
                    </a:moveTo>
                    <a:cubicBezTo>
                      <a:pt x="1008" y="372"/>
                      <a:pt x="1015" y="369"/>
                      <a:pt x="1025" y="369"/>
                    </a:cubicBezTo>
                    <a:cubicBezTo>
                      <a:pt x="1020" y="371"/>
                      <a:pt x="1004" y="375"/>
                      <a:pt x="1001" y="370"/>
                    </a:cubicBezTo>
                    <a:close/>
                    <a:moveTo>
                      <a:pt x="1221" y="369"/>
                    </a:moveTo>
                    <a:cubicBezTo>
                      <a:pt x="1223" y="367"/>
                      <a:pt x="1230" y="365"/>
                      <a:pt x="1233" y="367"/>
                    </a:cubicBezTo>
                    <a:cubicBezTo>
                      <a:pt x="1230" y="368"/>
                      <a:pt x="1225" y="369"/>
                      <a:pt x="1221" y="369"/>
                    </a:cubicBezTo>
                    <a:close/>
                    <a:moveTo>
                      <a:pt x="1454" y="365"/>
                    </a:moveTo>
                    <a:cubicBezTo>
                      <a:pt x="1457" y="361"/>
                      <a:pt x="1465" y="365"/>
                      <a:pt x="1471" y="364"/>
                    </a:cubicBezTo>
                    <a:cubicBezTo>
                      <a:pt x="1470" y="368"/>
                      <a:pt x="1457" y="367"/>
                      <a:pt x="1454" y="365"/>
                    </a:cubicBezTo>
                    <a:close/>
                    <a:moveTo>
                      <a:pt x="1445" y="363"/>
                    </a:moveTo>
                    <a:cubicBezTo>
                      <a:pt x="1445" y="365"/>
                      <a:pt x="1441" y="364"/>
                      <a:pt x="1442" y="367"/>
                    </a:cubicBezTo>
                    <a:cubicBezTo>
                      <a:pt x="1438" y="365"/>
                      <a:pt x="1418" y="364"/>
                      <a:pt x="1430" y="362"/>
                    </a:cubicBezTo>
                    <a:cubicBezTo>
                      <a:pt x="1433" y="362"/>
                      <a:pt x="1440" y="362"/>
                      <a:pt x="1445" y="363"/>
                    </a:cubicBezTo>
                    <a:close/>
                    <a:moveTo>
                      <a:pt x="875" y="366"/>
                    </a:moveTo>
                    <a:cubicBezTo>
                      <a:pt x="879" y="364"/>
                      <a:pt x="887" y="365"/>
                      <a:pt x="891" y="365"/>
                    </a:cubicBezTo>
                    <a:cubicBezTo>
                      <a:pt x="886" y="368"/>
                      <a:pt x="879" y="366"/>
                      <a:pt x="875" y="366"/>
                    </a:cubicBezTo>
                    <a:close/>
                    <a:moveTo>
                      <a:pt x="1263" y="364"/>
                    </a:moveTo>
                    <a:cubicBezTo>
                      <a:pt x="1278" y="361"/>
                      <a:pt x="1294" y="360"/>
                      <a:pt x="1312" y="358"/>
                    </a:cubicBezTo>
                    <a:cubicBezTo>
                      <a:pt x="1300" y="363"/>
                      <a:pt x="1277" y="366"/>
                      <a:pt x="1263" y="364"/>
                    </a:cubicBezTo>
                    <a:close/>
                    <a:moveTo>
                      <a:pt x="1450" y="357"/>
                    </a:moveTo>
                    <a:cubicBezTo>
                      <a:pt x="1456" y="353"/>
                      <a:pt x="1469" y="351"/>
                      <a:pt x="1474" y="356"/>
                    </a:cubicBezTo>
                    <a:cubicBezTo>
                      <a:pt x="1467" y="357"/>
                      <a:pt x="1459" y="358"/>
                      <a:pt x="1450" y="357"/>
                    </a:cubicBezTo>
                    <a:close/>
                    <a:moveTo>
                      <a:pt x="914" y="354"/>
                    </a:moveTo>
                    <a:cubicBezTo>
                      <a:pt x="926" y="349"/>
                      <a:pt x="946" y="352"/>
                      <a:pt x="965" y="351"/>
                    </a:cubicBezTo>
                    <a:cubicBezTo>
                      <a:pt x="949" y="354"/>
                      <a:pt x="934" y="353"/>
                      <a:pt x="914" y="354"/>
                    </a:cubicBezTo>
                    <a:close/>
                    <a:moveTo>
                      <a:pt x="909" y="354"/>
                    </a:moveTo>
                    <a:cubicBezTo>
                      <a:pt x="904" y="353"/>
                      <a:pt x="903" y="354"/>
                      <a:pt x="896" y="354"/>
                    </a:cubicBezTo>
                    <a:cubicBezTo>
                      <a:pt x="896" y="351"/>
                      <a:pt x="908" y="351"/>
                      <a:pt x="909" y="354"/>
                    </a:cubicBezTo>
                    <a:close/>
                    <a:moveTo>
                      <a:pt x="1003" y="352"/>
                    </a:moveTo>
                    <a:cubicBezTo>
                      <a:pt x="1073" y="343"/>
                      <a:pt x="1159" y="344"/>
                      <a:pt x="1233" y="339"/>
                    </a:cubicBezTo>
                    <a:cubicBezTo>
                      <a:pt x="1160" y="350"/>
                      <a:pt x="1083" y="349"/>
                      <a:pt x="1003" y="352"/>
                    </a:cubicBezTo>
                    <a:close/>
                    <a:moveTo>
                      <a:pt x="1385" y="349"/>
                    </a:moveTo>
                    <a:cubicBezTo>
                      <a:pt x="1386" y="347"/>
                      <a:pt x="1389" y="347"/>
                      <a:pt x="1391" y="346"/>
                    </a:cubicBezTo>
                    <a:cubicBezTo>
                      <a:pt x="1390" y="344"/>
                      <a:pt x="1390" y="343"/>
                      <a:pt x="1391" y="342"/>
                    </a:cubicBezTo>
                    <a:cubicBezTo>
                      <a:pt x="1390" y="340"/>
                      <a:pt x="1387" y="342"/>
                      <a:pt x="1386" y="340"/>
                    </a:cubicBezTo>
                    <a:cubicBezTo>
                      <a:pt x="1390" y="334"/>
                      <a:pt x="1404" y="336"/>
                      <a:pt x="1407" y="341"/>
                    </a:cubicBezTo>
                    <a:cubicBezTo>
                      <a:pt x="1406" y="343"/>
                      <a:pt x="1403" y="343"/>
                      <a:pt x="1401" y="343"/>
                    </a:cubicBezTo>
                    <a:cubicBezTo>
                      <a:pt x="1405" y="349"/>
                      <a:pt x="1419" y="341"/>
                      <a:pt x="1423" y="349"/>
                    </a:cubicBezTo>
                    <a:cubicBezTo>
                      <a:pt x="1411" y="351"/>
                      <a:pt x="1397" y="353"/>
                      <a:pt x="1385" y="349"/>
                    </a:cubicBezTo>
                    <a:close/>
                    <a:moveTo>
                      <a:pt x="848" y="347"/>
                    </a:moveTo>
                    <a:cubicBezTo>
                      <a:pt x="860" y="347"/>
                      <a:pt x="895" y="346"/>
                      <a:pt x="902" y="347"/>
                    </a:cubicBezTo>
                    <a:cubicBezTo>
                      <a:pt x="885" y="350"/>
                      <a:pt x="862" y="355"/>
                      <a:pt x="848" y="347"/>
                    </a:cubicBezTo>
                    <a:close/>
                    <a:moveTo>
                      <a:pt x="1111" y="334"/>
                    </a:moveTo>
                    <a:cubicBezTo>
                      <a:pt x="1161" y="328"/>
                      <a:pt x="1201" y="328"/>
                      <a:pt x="1255" y="328"/>
                    </a:cubicBezTo>
                    <a:cubicBezTo>
                      <a:pt x="1208" y="335"/>
                      <a:pt x="1158" y="336"/>
                      <a:pt x="1111" y="334"/>
                    </a:cubicBezTo>
                    <a:close/>
                    <a:moveTo>
                      <a:pt x="1383" y="332"/>
                    </a:moveTo>
                    <a:cubicBezTo>
                      <a:pt x="1386" y="324"/>
                      <a:pt x="1396" y="330"/>
                      <a:pt x="1403" y="331"/>
                    </a:cubicBezTo>
                    <a:cubicBezTo>
                      <a:pt x="1401" y="337"/>
                      <a:pt x="1387" y="336"/>
                      <a:pt x="1383" y="332"/>
                    </a:cubicBezTo>
                    <a:close/>
                    <a:moveTo>
                      <a:pt x="936" y="334"/>
                    </a:moveTo>
                    <a:cubicBezTo>
                      <a:pt x="939" y="331"/>
                      <a:pt x="945" y="331"/>
                      <a:pt x="951" y="331"/>
                    </a:cubicBezTo>
                    <a:cubicBezTo>
                      <a:pt x="952" y="332"/>
                      <a:pt x="951" y="332"/>
                      <a:pt x="951" y="332"/>
                    </a:cubicBezTo>
                    <a:cubicBezTo>
                      <a:pt x="951" y="334"/>
                      <a:pt x="951" y="334"/>
                      <a:pt x="951" y="334"/>
                    </a:cubicBezTo>
                    <a:cubicBezTo>
                      <a:pt x="944" y="332"/>
                      <a:pt x="943" y="336"/>
                      <a:pt x="936" y="334"/>
                    </a:cubicBezTo>
                    <a:close/>
                    <a:moveTo>
                      <a:pt x="1388" y="308"/>
                    </a:moveTo>
                    <a:cubicBezTo>
                      <a:pt x="1387" y="305"/>
                      <a:pt x="1384" y="309"/>
                      <a:pt x="1383" y="309"/>
                    </a:cubicBezTo>
                    <a:cubicBezTo>
                      <a:pt x="1380" y="309"/>
                      <a:pt x="1378" y="307"/>
                      <a:pt x="1379" y="304"/>
                    </a:cubicBezTo>
                    <a:cubicBezTo>
                      <a:pt x="1379" y="304"/>
                      <a:pt x="1379" y="302"/>
                      <a:pt x="1379" y="302"/>
                    </a:cubicBezTo>
                    <a:cubicBezTo>
                      <a:pt x="1386" y="301"/>
                      <a:pt x="1391" y="302"/>
                      <a:pt x="1394" y="305"/>
                    </a:cubicBezTo>
                    <a:cubicBezTo>
                      <a:pt x="1394" y="306"/>
                      <a:pt x="1392" y="307"/>
                      <a:pt x="1390" y="307"/>
                    </a:cubicBezTo>
                    <a:cubicBezTo>
                      <a:pt x="1389" y="310"/>
                      <a:pt x="1391" y="311"/>
                      <a:pt x="1393" y="310"/>
                    </a:cubicBezTo>
                    <a:cubicBezTo>
                      <a:pt x="1393" y="307"/>
                      <a:pt x="1399" y="308"/>
                      <a:pt x="1398" y="313"/>
                    </a:cubicBezTo>
                    <a:cubicBezTo>
                      <a:pt x="1393" y="313"/>
                      <a:pt x="1388" y="314"/>
                      <a:pt x="1384" y="315"/>
                    </a:cubicBezTo>
                    <a:cubicBezTo>
                      <a:pt x="1390" y="314"/>
                      <a:pt x="1397" y="319"/>
                      <a:pt x="1404" y="321"/>
                    </a:cubicBezTo>
                    <a:cubicBezTo>
                      <a:pt x="1398" y="325"/>
                      <a:pt x="1390" y="325"/>
                      <a:pt x="1381" y="324"/>
                    </a:cubicBezTo>
                    <a:cubicBezTo>
                      <a:pt x="1384" y="322"/>
                      <a:pt x="1379" y="316"/>
                      <a:pt x="1383" y="315"/>
                    </a:cubicBezTo>
                    <a:cubicBezTo>
                      <a:pt x="1383" y="313"/>
                      <a:pt x="1380" y="314"/>
                      <a:pt x="1379" y="313"/>
                    </a:cubicBezTo>
                    <a:cubicBezTo>
                      <a:pt x="1380" y="309"/>
                      <a:pt x="1385" y="310"/>
                      <a:pt x="1388" y="308"/>
                    </a:cubicBezTo>
                    <a:close/>
                    <a:moveTo>
                      <a:pt x="1170" y="320"/>
                    </a:moveTo>
                    <a:cubicBezTo>
                      <a:pt x="1171" y="316"/>
                      <a:pt x="1173" y="313"/>
                      <a:pt x="1166" y="313"/>
                    </a:cubicBezTo>
                    <a:cubicBezTo>
                      <a:pt x="1191" y="308"/>
                      <a:pt x="1216" y="310"/>
                      <a:pt x="1239" y="307"/>
                    </a:cubicBezTo>
                    <a:cubicBezTo>
                      <a:pt x="1240" y="311"/>
                      <a:pt x="1235" y="309"/>
                      <a:pt x="1236" y="313"/>
                    </a:cubicBezTo>
                    <a:cubicBezTo>
                      <a:pt x="1219" y="315"/>
                      <a:pt x="1197" y="320"/>
                      <a:pt x="1170" y="320"/>
                    </a:cubicBezTo>
                    <a:close/>
                    <a:moveTo>
                      <a:pt x="735" y="314"/>
                    </a:moveTo>
                    <a:cubicBezTo>
                      <a:pt x="738" y="310"/>
                      <a:pt x="746" y="312"/>
                      <a:pt x="752" y="313"/>
                    </a:cubicBezTo>
                    <a:cubicBezTo>
                      <a:pt x="749" y="316"/>
                      <a:pt x="739" y="316"/>
                      <a:pt x="735" y="314"/>
                    </a:cubicBezTo>
                    <a:close/>
                    <a:moveTo>
                      <a:pt x="1139" y="313"/>
                    </a:moveTo>
                    <a:cubicBezTo>
                      <a:pt x="1146" y="308"/>
                      <a:pt x="1164" y="311"/>
                      <a:pt x="1170" y="309"/>
                    </a:cubicBezTo>
                    <a:cubicBezTo>
                      <a:pt x="1159" y="312"/>
                      <a:pt x="1150" y="313"/>
                      <a:pt x="1139" y="313"/>
                    </a:cubicBezTo>
                    <a:close/>
                    <a:moveTo>
                      <a:pt x="882" y="314"/>
                    </a:moveTo>
                    <a:cubicBezTo>
                      <a:pt x="881" y="312"/>
                      <a:pt x="877" y="311"/>
                      <a:pt x="875" y="312"/>
                    </a:cubicBezTo>
                    <a:cubicBezTo>
                      <a:pt x="877" y="309"/>
                      <a:pt x="884" y="309"/>
                      <a:pt x="887" y="310"/>
                    </a:cubicBezTo>
                    <a:cubicBezTo>
                      <a:pt x="887" y="315"/>
                      <a:pt x="883" y="310"/>
                      <a:pt x="882" y="314"/>
                    </a:cubicBezTo>
                    <a:close/>
                    <a:moveTo>
                      <a:pt x="1249" y="309"/>
                    </a:moveTo>
                    <a:cubicBezTo>
                      <a:pt x="1251" y="305"/>
                      <a:pt x="1257" y="309"/>
                      <a:pt x="1264" y="308"/>
                    </a:cubicBezTo>
                    <a:cubicBezTo>
                      <a:pt x="1261" y="313"/>
                      <a:pt x="1253" y="309"/>
                      <a:pt x="1249" y="309"/>
                    </a:cubicBezTo>
                    <a:close/>
                    <a:moveTo>
                      <a:pt x="1172" y="310"/>
                    </a:moveTo>
                    <a:cubicBezTo>
                      <a:pt x="1172" y="309"/>
                      <a:pt x="1173" y="310"/>
                      <a:pt x="1174" y="309"/>
                    </a:cubicBezTo>
                    <a:cubicBezTo>
                      <a:pt x="1175" y="309"/>
                      <a:pt x="1174" y="308"/>
                      <a:pt x="1174" y="308"/>
                    </a:cubicBezTo>
                    <a:cubicBezTo>
                      <a:pt x="1174" y="307"/>
                      <a:pt x="1181" y="306"/>
                      <a:pt x="1179" y="309"/>
                    </a:cubicBezTo>
                    <a:cubicBezTo>
                      <a:pt x="1178" y="311"/>
                      <a:pt x="1175" y="310"/>
                      <a:pt x="1172" y="310"/>
                    </a:cubicBezTo>
                    <a:close/>
                    <a:moveTo>
                      <a:pt x="684" y="305"/>
                    </a:moveTo>
                    <a:cubicBezTo>
                      <a:pt x="683" y="307"/>
                      <a:pt x="678" y="305"/>
                      <a:pt x="675" y="305"/>
                    </a:cubicBezTo>
                    <a:cubicBezTo>
                      <a:pt x="677" y="303"/>
                      <a:pt x="681" y="304"/>
                      <a:pt x="684" y="305"/>
                    </a:cubicBezTo>
                    <a:close/>
                    <a:moveTo>
                      <a:pt x="1037" y="298"/>
                    </a:moveTo>
                    <a:cubicBezTo>
                      <a:pt x="1040" y="293"/>
                      <a:pt x="1049" y="296"/>
                      <a:pt x="1058" y="296"/>
                    </a:cubicBezTo>
                    <a:cubicBezTo>
                      <a:pt x="1053" y="299"/>
                      <a:pt x="1044" y="297"/>
                      <a:pt x="1037" y="298"/>
                    </a:cubicBezTo>
                    <a:close/>
                    <a:moveTo>
                      <a:pt x="824" y="288"/>
                    </a:moveTo>
                    <a:cubicBezTo>
                      <a:pt x="851" y="287"/>
                      <a:pt x="889" y="286"/>
                      <a:pt x="912" y="286"/>
                    </a:cubicBezTo>
                    <a:cubicBezTo>
                      <a:pt x="915" y="281"/>
                      <a:pt x="959" y="283"/>
                      <a:pt x="974" y="282"/>
                    </a:cubicBezTo>
                    <a:cubicBezTo>
                      <a:pt x="966" y="283"/>
                      <a:pt x="957" y="288"/>
                      <a:pt x="951" y="285"/>
                    </a:cubicBezTo>
                    <a:cubicBezTo>
                      <a:pt x="951" y="286"/>
                      <a:pt x="953" y="286"/>
                      <a:pt x="952" y="288"/>
                    </a:cubicBezTo>
                    <a:cubicBezTo>
                      <a:pt x="923" y="290"/>
                      <a:pt x="903" y="290"/>
                      <a:pt x="878" y="293"/>
                    </a:cubicBezTo>
                    <a:cubicBezTo>
                      <a:pt x="858" y="288"/>
                      <a:pt x="836" y="300"/>
                      <a:pt x="824" y="288"/>
                    </a:cubicBezTo>
                    <a:close/>
                    <a:moveTo>
                      <a:pt x="982" y="288"/>
                    </a:moveTo>
                    <a:cubicBezTo>
                      <a:pt x="985" y="284"/>
                      <a:pt x="1004" y="284"/>
                      <a:pt x="1010" y="282"/>
                    </a:cubicBezTo>
                    <a:cubicBezTo>
                      <a:pt x="1008" y="292"/>
                      <a:pt x="993" y="286"/>
                      <a:pt x="982" y="288"/>
                    </a:cubicBezTo>
                    <a:close/>
                    <a:moveTo>
                      <a:pt x="967" y="288"/>
                    </a:moveTo>
                    <a:cubicBezTo>
                      <a:pt x="970" y="285"/>
                      <a:pt x="976" y="286"/>
                      <a:pt x="980" y="286"/>
                    </a:cubicBezTo>
                    <a:cubicBezTo>
                      <a:pt x="975" y="289"/>
                      <a:pt x="971" y="287"/>
                      <a:pt x="967" y="288"/>
                    </a:cubicBezTo>
                    <a:close/>
                    <a:moveTo>
                      <a:pt x="543" y="283"/>
                    </a:moveTo>
                    <a:cubicBezTo>
                      <a:pt x="546" y="283"/>
                      <a:pt x="546" y="285"/>
                      <a:pt x="548" y="284"/>
                    </a:cubicBezTo>
                    <a:cubicBezTo>
                      <a:pt x="548" y="287"/>
                      <a:pt x="541" y="288"/>
                      <a:pt x="543" y="283"/>
                    </a:cubicBezTo>
                    <a:close/>
                    <a:moveTo>
                      <a:pt x="991" y="282"/>
                    </a:moveTo>
                    <a:cubicBezTo>
                      <a:pt x="993" y="279"/>
                      <a:pt x="997" y="277"/>
                      <a:pt x="1005" y="277"/>
                    </a:cubicBezTo>
                    <a:cubicBezTo>
                      <a:pt x="972" y="272"/>
                      <a:pt x="1019" y="274"/>
                      <a:pt x="1034" y="274"/>
                    </a:cubicBezTo>
                    <a:cubicBezTo>
                      <a:pt x="1019" y="276"/>
                      <a:pt x="1007" y="281"/>
                      <a:pt x="991" y="282"/>
                    </a:cubicBezTo>
                    <a:close/>
                    <a:moveTo>
                      <a:pt x="847" y="281"/>
                    </a:moveTo>
                    <a:cubicBezTo>
                      <a:pt x="847" y="280"/>
                      <a:pt x="849" y="277"/>
                      <a:pt x="846" y="278"/>
                    </a:cubicBezTo>
                    <a:cubicBezTo>
                      <a:pt x="852" y="275"/>
                      <a:pt x="856" y="277"/>
                      <a:pt x="866" y="278"/>
                    </a:cubicBezTo>
                    <a:cubicBezTo>
                      <a:pt x="860" y="280"/>
                      <a:pt x="853" y="282"/>
                      <a:pt x="847" y="281"/>
                    </a:cubicBezTo>
                    <a:close/>
                    <a:moveTo>
                      <a:pt x="747" y="280"/>
                    </a:moveTo>
                    <a:cubicBezTo>
                      <a:pt x="737" y="281"/>
                      <a:pt x="722" y="281"/>
                      <a:pt x="711" y="281"/>
                    </a:cubicBezTo>
                    <a:cubicBezTo>
                      <a:pt x="695" y="280"/>
                      <a:pt x="683" y="282"/>
                      <a:pt x="702" y="278"/>
                    </a:cubicBezTo>
                    <a:cubicBezTo>
                      <a:pt x="718" y="282"/>
                      <a:pt x="730" y="276"/>
                      <a:pt x="747" y="280"/>
                    </a:cubicBezTo>
                    <a:close/>
                    <a:moveTo>
                      <a:pt x="1036" y="274"/>
                    </a:moveTo>
                    <a:cubicBezTo>
                      <a:pt x="1088" y="270"/>
                      <a:pt x="1144" y="271"/>
                      <a:pt x="1198" y="268"/>
                    </a:cubicBezTo>
                    <a:cubicBezTo>
                      <a:pt x="1199" y="271"/>
                      <a:pt x="1191" y="269"/>
                      <a:pt x="1194" y="271"/>
                    </a:cubicBezTo>
                    <a:cubicBezTo>
                      <a:pt x="1140" y="271"/>
                      <a:pt x="1090" y="275"/>
                      <a:pt x="1036" y="274"/>
                    </a:cubicBezTo>
                    <a:close/>
                    <a:moveTo>
                      <a:pt x="1796" y="265"/>
                    </a:moveTo>
                    <a:cubicBezTo>
                      <a:pt x="1801" y="259"/>
                      <a:pt x="1812" y="260"/>
                      <a:pt x="1816" y="253"/>
                    </a:cubicBezTo>
                    <a:cubicBezTo>
                      <a:pt x="1816" y="254"/>
                      <a:pt x="1817" y="254"/>
                      <a:pt x="1818" y="255"/>
                    </a:cubicBezTo>
                    <a:cubicBezTo>
                      <a:pt x="1813" y="257"/>
                      <a:pt x="1820" y="256"/>
                      <a:pt x="1821" y="257"/>
                    </a:cubicBezTo>
                    <a:cubicBezTo>
                      <a:pt x="1821" y="259"/>
                      <a:pt x="1820" y="259"/>
                      <a:pt x="1820" y="260"/>
                    </a:cubicBezTo>
                    <a:cubicBezTo>
                      <a:pt x="1815" y="256"/>
                      <a:pt x="1808" y="268"/>
                      <a:pt x="1796" y="265"/>
                    </a:cubicBezTo>
                    <a:close/>
                    <a:moveTo>
                      <a:pt x="849" y="264"/>
                    </a:moveTo>
                    <a:cubicBezTo>
                      <a:pt x="850" y="262"/>
                      <a:pt x="856" y="262"/>
                      <a:pt x="858" y="263"/>
                    </a:cubicBezTo>
                    <a:cubicBezTo>
                      <a:pt x="855" y="265"/>
                      <a:pt x="852" y="265"/>
                      <a:pt x="849" y="264"/>
                    </a:cubicBezTo>
                    <a:close/>
                    <a:moveTo>
                      <a:pt x="879" y="263"/>
                    </a:moveTo>
                    <a:cubicBezTo>
                      <a:pt x="897" y="259"/>
                      <a:pt x="920" y="262"/>
                      <a:pt x="939" y="259"/>
                    </a:cubicBezTo>
                    <a:cubicBezTo>
                      <a:pt x="920" y="265"/>
                      <a:pt x="901" y="264"/>
                      <a:pt x="879" y="263"/>
                    </a:cubicBezTo>
                    <a:close/>
                    <a:moveTo>
                      <a:pt x="993" y="260"/>
                    </a:moveTo>
                    <a:cubicBezTo>
                      <a:pt x="1009" y="256"/>
                      <a:pt x="1028" y="259"/>
                      <a:pt x="1043" y="257"/>
                    </a:cubicBezTo>
                    <a:cubicBezTo>
                      <a:pt x="1031" y="262"/>
                      <a:pt x="1011" y="260"/>
                      <a:pt x="993" y="260"/>
                    </a:cubicBezTo>
                    <a:close/>
                    <a:moveTo>
                      <a:pt x="698" y="258"/>
                    </a:moveTo>
                    <a:cubicBezTo>
                      <a:pt x="695" y="257"/>
                      <a:pt x="708" y="257"/>
                      <a:pt x="701" y="256"/>
                    </a:cubicBezTo>
                    <a:cubicBezTo>
                      <a:pt x="705" y="252"/>
                      <a:pt x="707" y="255"/>
                      <a:pt x="711" y="257"/>
                    </a:cubicBezTo>
                    <a:cubicBezTo>
                      <a:pt x="708" y="258"/>
                      <a:pt x="703" y="259"/>
                      <a:pt x="698" y="258"/>
                    </a:cubicBezTo>
                    <a:close/>
                    <a:moveTo>
                      <a:pt x="685" y="256"/>
                    </a:moveTo>
                    <a:cubicBezTo>
                      <a:pt x="683" y="262"/>
                      <a:pt x="677" y="256"/>
                      <a:pt x="673" y="257"/>
                    </a:cubicBezTo>
                    <a:cubicBezTo>
                      <a:pt x="674" y="253"/>
                      <a:pt x="679" y="254"/>
                      <a:pt x="681" y="257"/>
                    </a:cubicBezTo>
                    <a:cubicBezTo>
                      <a:pt x="684" y="256"/>
                      <a:pt x="680" y="255"/>
                      <a:pt x="682" y="254"/>
                    </a:cubicBezTo>
                    <a:cubicBezTo>
                      <a:pt x="685" y="255"/>
                      <a:pt x="691" y="252"/>
                      <a:pt x="692" y="257"/>
                    </a:cubicBezTo>
                    <a:cubicBezTo>
                      <a:pt x="690" y="259"/>
                      <a:pt x="686" y="257"/>
                      <a:pt x="685" y="256"/>
                    </a:cubicBezTo>
                    <a:close/>
                    <a:moveTo>
                      <a:pt x="600" y="257"/>
                    </a:moveTo>
                    <a:cubicBezTo>
                      <a:pt x="599" y="254"/>
                      <a:pt x="604" y="256"/>
                      <a:pt x="606" y="256"/>
                    </a:cubicBezTo>
                    <a:cubicBezTo>
                      <a:pt x="605" y="259"/>
                      <a:pt x="603" y="256"/>
                      <a:pt x="600" y="257"/>
                    </a:cubicBezTo>
                    <a:close/>
                    <a:moveTo>
                      <a:pt x="590" y="257"/>
                    </a:moveTo>
                    <a:cubicBezTo>
                      <a:pt x="587" y="258"/>
                      <a:pt x="584" y="257"/>
                      <a:pt x="581" y="257"/>
                    </a:cubicBezTo>
                    <a:cubicBezTo>
                      <a:pt x="582" y="255"/>
                      <a:pt x="589" y="255"/>
                      <a:pt x="590" y="257"/>
                    </a:cubicBezTo>
                    <a:close/>
                    <a:moveTo>
                      <a:pt x="1102" y="251"/>
                    </a:moveTo>
                    <a:cubicBezTo>
                      <a:pt x="1103" y="247"/>
                      <a:pt x="1105" y="250"/>
                      <a:pt x="1108" y="250"/>
                    </a:cubicBezTo>
                    <a:cubicBezTo>
                      <a:pt x="1106" y="252"/>
                      <a:pt x="1104" y="251"/>
                      <a:pt x="1102" y="251"/>
                    </a:cubicBezTo>
                    <a:close/>
                    <a:moveTo>
                      <a:pt x="865" y="246"/>
                    </a:moveTo>
                    <a:cubicBezTo>
                      <a:pt x="865" y="245"/>
                      <a:pt x="869" y="244"/>
                      <a:pt x="869" y="246"/>
                    </a:cubicBezTo>
                    <a:cubicBezTo>
                      <a:pt x="857" y="253"/>
                      <a:pt x="842" y="248"/>
                      <a:pt x="831" y="250"/>
                    </a:cubicBezTo>
                    <a:cubicBezTo>
                      <a:pt x="836" y="242"/>
                      <a:pt x="849" y="248"/>
                      <a:pt x="856" y="246"/>
                    </a:cubicBezTo>
                    <a:cubicBezTo>
                      <a:pt x="850" y="240"/>
                      <a:pt x="833" y="249"/>
                      <a:pt x="828" y="242"/>
                    </a:cubicBezTo>
                    <a:cubicBezTo>
                      <a:pt x="843" y="242"/>
                      <a:pt x="856" y="242"/>
                      <a:pt x="872" y="242"/>
                    </a:cubicBezTo>
                    <a:cubicBezTo>
                      <a:pt x="870" y="244"/>
                      <a:pt x="865" y="243"/>
                      <a:pt x="865" y="246"/>
                    </a:cubicBezTo>
                    <a:close/>
                    <a:moveTo>
                      <a:pt x="404" y="238"/>
                    </a:moveTo>
                    <a:cubicBezTo>
                      <a:pt x="401" y="238"/>
                      <a:pt x="402" y="233"/>
                      <a:pt x="406" y="234"/>
                    </a:cubicBezTo>
                    <a:cubicBezTo>
                      <a:pt x="407" y="238"/>
                      <a:pt x="403" y="235"/>
                      <a:pt x="404" y="238"/>
                    </a:cubicBezTo>
                    <a:close/>
                    <a:moveTo>
                      <a:pt x="407" y="233"/>
                    </a:moveTo>
                    <a:cubicBezTo>
                      <a:pt x="410" y="233"/>
                      <a:pt x="410" y="234"/>
                      <a:pt x="412" y="234"/>
                    </a:cubicBezTo>
                    <a:cubicBezTo>
                      <a:pt x="412" y="237"/>
                      <a:pt x="406" y="237"/>
                      <a:pt x="407" y="233"/>
                    </a:cubicBezTo>
                    <a:close/>
                    <a:moveTo>
                      <a:pt x="433" y="234"/>
                    </a:moveTo>
                    <a:cubicBezTo>
                      <a:pt x="435" y="232"/>
                      <a:pt x="442" y="230"/>
                      <a:pt x="446" y="233"/>
                    </a:cubicBezTo>
                    <a:cubicBezTo>
                      <a:pt x="442" y="236"/>
                      <a:pt x="438" y="233"/>
                      <a:pt x="433" y="234"/>
                    </a:cubicBezTo>
                    <a:close/>
                    <a:moveTo>
                      <a:pt x="646" y="218"/>
                    </a:moveTo>
                    <a:cubicBezTo>
                      <a:pt x="644" y="215"/>
                      <a:pt x="645" y="215"/>
                      <a:pt x="644" y="210"/>
                    </a:cubicBezTo>
                    <a:cubicBezTo>
                      <a:pt x="646" y="211"/>
                      <a:pt x="648" y="210"/>
                      <a:pt x="648" y="208"/>
                    </a:cubicBezTo>
                    <a:cubicBezTo>
                      <a:pt x="669" y="209"/>
                      <a:pt x="683" y="209"/>
                      <a:pt x="700" y="211"/>
                    </a:cubicBezTo>
                    <a:cubicBezTo>
                      <a:pt x="698" y="217"/>
                      <a:pt x="686" y="216"/>
                      <a:pt x="684" y="213"/>
                    </a:cubicBezTo>
                    <a:cubicBezTo>
                      <a:pt x="681" y="217"/>
                      <a:pt x="677" y="215"/>
                      <a:pt x="672" y="215"/>
                    </a:cubicBezTo>
                    <a:cubicBezTo>
                      <a:pt x="674" y="217"/>
                      <a:pt x="673" y="217"/>
                      <a:pt x="675" y="220"/>
                    </a:cubicBezTo>
                    <a:cubicBezTo>
                      <a:pt x="666" y="221"/>
                      <a:pt x="652" y="221"/>
                      <a:pt x="642" y="221"/>
                    </a:cubicBezTo>
                    <a:cubicBezTo>
                      <a:pt x="642" y="220"/>
                      <a:pt x="646" y="218"/>
                      <a:pt x="642" y="218"/>
                    </a:cubicBezTo>
                    <a:cubicBezTo>
                      <a:pt x="643" y="215"/>
                      <a:pt x="644" y="219"/>
                      <a:pt x="646" y="218"/>
                    </a:cubicBezTo>
                    <a:close/>
                    <a:moveTo>
                      <a:pt x="891" y="212"/>
                    </a:moveTo>
                    <a:cubicBezTo>
                      <a:pt x="890" y="213"/>
                      <a:pt x="890" y="212"/>
                      <a:pt x="890" y="211"/>
                    </a:cubicBezTo>
                    <a:cubicBezTo>
                      <a:pt x="884" y="206"/>
                      <a:pt x="872" y="209"/>
                      <a:pt x="865" y="209"/>
                    </a:cubicBezTo>
                    <a:cubicBezTo>
                      <a:pt x="876" y="205"/>
                      <a:pt x="891" y="207"/>
                      <a:pt x="903" y="208"/>
                    </a:cubicBezTo>
                    <a:cubicBezTo>
                      <a:pt x="901" y="215"/>
                      <a:pt x="892" y="205"/>
                      <a:pt x="891" y="212"/>
                    </a:cubicBezTo>
                    <a:close/>
                    <a:moveTo>
                      <a:pt x="514" y="202"/>
                    </a:moveTo>
                    <a:cubicBezTo>
                      <a:pt x="518" y="197"/>
                      <a:pt x="523" y="200"/>
                      <a:pt x="529" y="200"/>
                    </a:cubicBezTo>
                    <a:cubicBezTo>
                      <a:pt x="525" y="203"/>
                      <a:pt x="521" y="201"/>
                      <a:pt x="514" y="202"/>
                    </a:cubicBezTo>
                    <a:close/>
                    <a:moveTo>
                      <a:pt x="964" y="200"/>
                    </a:moveTo>
                    <a:cubicBezTo>
                      <a:pt x="963" y="201"/>
                      <a:pt x="955" y="202"/>
                      <a:pt x="956" y="199"/>
                    </a:cubicBezTo>
                    <a:cubicBezTo>
                      <a:pt x="959" y="199"/>
                      <a:pt x="962" y="198"/>
                      <a:pt x="964" y="200"/>
                    </a:cubicBezTo>
                    <a:close/>
                    <a:moveTo>
                      <a:pt x="375" y="187"/>
                    </a:moveTo>
                    <a:cubicBezTo>
                      <a:pt x="373" y="183"/>
                      <a:pt x="380" y="188"/>
                      <a:pt x="379" y="184"/>
                    </a:cubicBezTo>
                    <a:cubicBezTo>
                      <a:pt x="386" y="186"/>
                      <a:pt x="382" y="187"/>
                      <a:pt x="375" y="187"/>
                    </a:cubicBezTo>
                    <a:close/>
                    <a:moveTo>
                      <a:pt x="315" y="171"/>
                    </a:moveTo>
                    <a:cubicBezTo>
                      <a:pt x="316" y="176"/>
                      <a:pt x="320" y="168"/>
                      <a:pt x="320" y="174"/>
                    </a:cubicBezTo>
                    <a:cubicBezTo>
                      <a:pt x="316" y="173"/>
                      <a:pt x="309" y="176"/>
                      <a:pt x="309" y="172"/>
                    </a:cubicBezTo>
                    <a:cubicBezTo>
                      <a:pt x="307" y="175"/>
                      <a:pt x="305" y="175"/>
                      <a:pt x="301" y="174"/>
                    </a:cubicBezTo>
                    <a:cubicBezTo>
                      <a:pt x="302" y="173"/>
                      <a:pt x="302" y="172"/>
                      <a:pt x="303" y="170"/>
                    </a:cubicBezTo>
                    <a:cubicBezTo>
                      <a:pt x="308" y="172"/>
                      <a:pt x="312" y="170"/>
                      <a:pt x="319" y="169"/>
                    </a:cubicBezTo>
                    <a:cubicBezTo>
                      <a:pt x="319" y="171"/>
                      <a:pt x="317" y="171"/>
                      <a:pt x="315" y="171"/>
                    </a:cubicBezTo>
                    <a:close/>
                    <a:moveTo>
                      <a:pt x="420" y="170"/>
                    </a:moveTo>
                    <a:cubicBezTo>
                      <a:pt x="424" y="163"/>
                      <a:pt x="435" y="167"/>
                      <a:pt x="442" y="166"/>
                    </a:cubicBezTo>
                    <a:cubicBezTo>
                      <a:pt x="467" y="164"/>
                      <a:pt x="496" y="162"/>
                      <a:pt x="523" y="163"/>
                    </a:cubicBezTo>
                    <a:cubicBezTo>
                      <a:pt x="496" y="167"/>
                      <a:pt x="455" y="168"/>
                      <a:pt x="420" y="170"/>
                    </a:cubicBezTo>
                    <a:close/>
                    <a:moveTo>
                      <a:pt x="862" y="165"/>
                    </a:moveTo>
                    <a:cubicBezTo>
                      <a:pt x="864" y="161"/>
                      <a:pt x="869" y="165"/>
                      <a:pt x="871" y="166"/>
                    </a:cubicBezTo>
                    <a:cubicBezTo>
                      <a:pt x="869" y="172"/>
                      <a:pt x="863" y="170"/>
                      <a:pt x="862" y="165"/>
                    </a:cubicBezTo>
                    <a:close/>
                    <a:moveTo>
                      <a:pt x="473" y="109"/>
                    </a:moveTo>
                    <a:cubicBezTo>
                      <a:pt x="477" y="110"/>
                      <a:pt x="479" y="107"/>
                      <a:pt x="484" y="109"/>
                    </a:cubicBezTo>
                    <a:cubicBezTo>
                      <a:pt x="487" y="106"/>
                      <a:pt x="479" y="104"/>
                      <a:pt x="482" y="101"/>
                    </a:cubicBezTo>
                    <a:cubicBezTo>
                      <a:pt x="476" y="102"/>
                      <a:pt x="473" y="103"/>
                      <a:pt x="466" y="102"/>
                    </a:cubicBezTo>
                    <a:cubicBezTo>
                      <a:pt x="502" y="97"/>
                      <a:pt x="551" y="98"/>
                      <a:pt x="587" y="102"/>
                    </a:cubicBezTo>
                    <a:cubicBezTo>
                      <a:pt x="581" y="102"/>
                      <a:pt x="577" y="100"/>
                      <a:pt x="574" y="104"/>
                    </a:cubicBezTo>
                    <a:cubicBezTo>
                      <a:pt x="557" y="101"/>
                      <a:pt x="532" y="105"/>
                      <a:pt x="515" y="104"/>
                    </a:cubicBezTo>
                    <a:cubicBezTo>
                      <a:pt x="515" y="105"/>
                      <a:pt x="515" y="107"/>
                      <a:pt x="514" y="107"/>
                    </a:cubicBezTo>
                    <a:cubicBezTo>
                      <a:pt x="523" y="110"/>
                      <a:pt x="536" y="109"/>
                      <a:pt x="547" y="111"/>
                    </a:cubicBezTo>
                    <a:cubicBezTo>
                      <a:pt x="550" y="102"/>
                      <a:pt x="566" y="112"/>
                      <a:pt x="574" y="105"/>
                    </a:cubicBezTo>
                    <a:cubicBezTo>
                      <a:pt x="571" y="108"/>
                      <a:pt x="575" y="108"/>
                      <a:pt x="576" y="109"/>
                    </a:cubicBezTo>
                    <a:cubicBezTo>
                      <a:pt x="549" y="118"/>
                      <a:pt x="504" y="109"/>
                      <a:pt x="463" y="119"/>
                    </a:cubicBezTo>
                    <a:cubicBezTo>
                      <a:pt x="467" y="123"/>
                      <a:pt x="474" y="118"/>
                      <a:pt x="480" y="119"/>
                    </a:cubicBezTo>
                    <a:cubicBezTo>
                      <a:pt x="469" y="125"/>
                      <a:pt x="453" y="122"/>
                      <a:pt x="437" y="124"/>
                    </a:cubicBezTo>
                    <a:cubicBezTo>
                      <a:pt x="440" y="120"/>
                      <a:pt x="446" y="123"/>
                      <a:pt x="452" y="121"/>
                    </a:cubicBezTo>
                    <a:cubicBezTo>
                      <a:pt x="449" y="118"/>
                      <a:pt x="446" y="118"/>
                      <a:pt x="441" y="119"/>
                    </a:cubicBezTo>
                    <a:cubicBezTo>
                      <a:pt x="449" y="112"/>
                      <a:pt x="461" y="117"/>
                      <a:pt x="471" y="114"/>
                    </a:cubicBezTo>
                    <a:cubicBezTo>
                      <a:pt x="471" y="112"/>
                      <a:pt x="468" y="114"/>
                      <a:pt x="466" y="113"/>
                    </a:cubicBezTo>
                    <a:cubicBezTo>
                      <a:pt x="464" y="112"/>
                      <a:pt x="471" y="113"/>
                      <a:pt x="472" y="112"/>
                    </a:cubicBezTo>
                    <a:cubicBezTo>
                      <a:pt x="472" y="108"/>
                      <a:pt x="472" y="104"/>
                      <a:pt x="475" y="107"/>
                    </a:cubicBezTo>
                    <a:cubicBezTo>
                      <a:pt x="475" y="108"/>
                      <a:pt x="474" y="109"/>
                      <a:pt x="473" y="109"/>
                    </a:cubicBezTo>
                    <a:close/>
                    <a:moveTo>
                      <a:pt x="589" y="101"/>
                    </a:moveTo>
                    <a:cubicBezTo>
                      <a:pt x="589" y="99"/>
                      <a:pt x="594" y="101"/>
                      <a:pt x="595" y="100"/>
                    </a:cubicBezTo>
                    <a:cubicBezTo>
                      <a:pt x="594" y="103"/>
                      <a:pt x="591" y="102"/>
                      <a:pt x="589" y="101"/>
                    </a:cubicBezTo>
                    <a:close/>
                    <a:moveTo>
                      <a:pt x="1119" y="96"/>
                    </a:moveTo>
                    <a:cubicBezTo>
                      <a:pt x="1124" y="94"/>
                      <a:pt x="1133" y="96"/>
                      <a:pt x="1140" y="97"/>
                    </a:cubicBezTo>
                    <a:cubicBezTo>
                      <a:pt x="1137" y="98"/>
                      <a:pt x="1120" y="103"/>
                      <a:pt x="1119" y="96"/>
                    </a:cubicBezTo>
                    <a:close/>
                    <a:moveTo>
                      <a:pt x="471" y="96"/>
                    </a:moveTo>
                    <a:cubicBezTo>
                      <a:pt x="477" y="95"/>
                      <a:pt x="488" y="92"/>
                      <a:pt x="489" y="95"/>
                    </a:cubicBezTo>
                    <a:cubicBezTo>
                      <a:pt x="491" y="90"/>
                      <a:pt x="502" y="90"/>
                      <a:pt x="504" y="90"/>
                    </a:cubicBezTo>
                    <a:cubicBezTo>
                      <a:pt x="500" y="96"/>
                      <a:pt x="505" y="91"/>
                      <a:pt x="507" y="95"/>
                    </a:cubicBezTo>
                    <a:cubicBezTo>
                      <a:pt x="495" y="98"/>
                      <a:pt x="482" y="98"/>
                      <a:pt x="471" y="96"/>
                    </a:cubicBezTo>
                    <a:close/>
                    <a:moveTo>
                      <a:pt x="995" y="80"/>
                    </a:moveTo>
                    <a:cubicBezTo>
                      <a:pt x="998" y="74"/>
                      <a:pt x="1029" y="77"/>
                      <a:pt x="1012" y="79"/>
                    </a:cubicBezTo>
                    <a:cubicBezTo>
                      <a:pt x="1008" y="79"/>
                      <a:pt x="1001" y="78"/>
                      <a:pt x="995" y="80"/>
                    </a:cubicBezTo>
                    <a:close/>
                    <a:moveTo>
                      <a:pt x="1009" y="73"/>
                    </a:moveTo>
                    <a:cubicBezTo>
                      <a:pt x="1020" y="72"/>
                      <a:pt x="1032" y="68"/>
                      <a:pt x="1042" y="71"/>
                    </a:cubicBezTo>
                    <a:cubicBezTo>
                      <a:pt x="1032" y="76"/>
                      <a:pt x="1019" y="73"/>
                      <a:pt x="1009" y="73"/>
                    </a:cubicBezTo>
                    <a:close/>
                    <a:moveTo>
                      <a:pt x="1056" y="56"/>
                    </a:moveTo>
                    <a:cubicBezTo>
                      <a:pt x="1058" y="54"/>
                      <a:pt x="1070" y="53"/>
                      <a:pt x="1069" y="55"/>
                    </a:cubicBezTo>
                    <a:cubicBezTo>
                      <a:pt x="1066" y="57"/>
                      <a:pt x="1060" y="55"/>
                      <a:pt x="1056" y="56"/>
                    </a:cubicBezTo>
                    <a:close/>
                    <a:moveTo>
                      <a:pt x="754" y="44"/>
                    </a:moveTo>
                    <a:cubicBezTo>
                      <a:pt x="755" y="44"/>
                      <a:pt x="755" y="43"/>
                      <a:pt x="755" y="41"/>
                    </a:cubicBezTo>
                    <a:cubicBezTo>
                      <a:pt x="761" y="42"/>
                      <a:pt x="767" y="41"/>
                      <a:pt x="771" y="42"/>
                    </a:cubicBezTo>
                    <a:cubicBezTo>
                      <a:pt x="772" y="45"/>
                      <a:pt x="768" y="43"/>
                      <a:pt x="767" y="45"/>
                    </a:cubicBezTo>
                    <a:cubicBezTo>
                      <a:pt x="771" y="48"/>
                      <a:pt x="776" y="45"/>
                      <a:pt x="780" y="47"/>
                    </a:cubicBezTo>
                    <a:cubicBezTo>
                      <a:pt x="776" y="52"/>
                      <a:pt x="770" y="48"/>
                      <a:pt x="766" y="52"/>
                    </a:cubicBezTo>
                    <a:cubicBezTo>
                      <a:pt x="766" y="51"/>
                      <a:pt x="764" y="51"/>
                      <a:pt x="764" y="50"/>
                    </a:cubicBezTo>
                    <a:cubicBezTo>
                      <a:pt x="761" y="52"/>
                      <a:pt x="762" y="52"/>
                      <a:pt x="758" y="53"/>
                    </a:cubicBezTo>
                    <a:cubicBezTo>
                      <a:pt x="762" y="50"/>
                      <a:pt x="757" y="51"/>
                      <a:pt x="752" y="50"/>
                    </a:cubicBezTo>
                    <a:cubicBezTo>
                      <a:pt x="753" y="51"/>
                      <a:pt x="754" y="52"/>
                      <a:pt x="755" y="52"/>
                    </a:cubicBezTo>
                    <a:cubicBezTo>
                      <a:pt x="755" y="54"/>
                      <a:pt x="750" y="52"/>
                      <a:pt x="748" y="53"/>
                    </a:cubicBezTo>
                    <a:cubicBezTo>
                      <a:pt x="750" y="51"/>
                      <a:pt x="752" y="50"/>
                      <a:pt x="754" y="46"/>
                    </a:cubicBezTo>
                    <a:cubicBezTo>
                      <a:pt x="758" y="46"/>
                      <a:pt x="758" y="48"/>
                      <a:pt x="761" y="46"/>
                    </a:cubicBezTo>
                    <a:cubicBezTo>
                      <a:pt x="756" y="45"/>
                      <a:pt x="760" y="43"/>
                      <a:pt x="754" y="44"/>
                    </a:cubicBezTo>
                    <a:close/>
                    <a:moveTo>
                      <a:pt x="984" y="48"/>
                    </a:moveTo>
                    <a:cubicBezTo>
                      <a:pt x="986" y="44"/>
                      <a:pt x="995" y="47"/>
                      <a:pt x="996" y="47"/>
                    </a:cubicBezTo>
                    <a:cubicBezTo>
                      <a:pt x="995" y="50"/>
                      <a:pt x="989" y="47"/>
                      <a:pt x="984" y="48"/>
                    </a:cubicBezTo>
                    <a:close/>
                    <a:moveTo>
                      <a:pt x="884" y="48"/>
                    </a:moveTo>
                    <a:cubicBezTo>
                      <a:pt x="888" y="43"/>
                      <a:pt x="902" y="44"/>
                      <a:pt x="909" y="46"/>
                    </a:cubicBezTo>
                    <a:cubicBezTo>
                      <a:pt x="904" y="50"/>
                      <a:pt x="891" y="50"/>
                      <a:pt x="884" y="48"/>
                    </a:cubicBezTo>
                    <a:close/>
                    <a:moveTo>
                      <a:pt x="1069" y="48"/>
                    </a:moveTo>
                    <a:cubicBezTo>
                      <a:pt x="1069" y="43"/>
                      <a:pt x="1081" y="43"/>
                      <a:pt x="1082" y="47"/>
                    </a:cubicBezTo>
                    <a:cubicBezTo>
                      <a:pt x="1078" y="48"/>
                      <a:pt x="1075" y="48"/>
                      <a:pt x="1069" y="48"/>
                    </a:cubicBezTo>
                    <a:close/>
                    <a:moveTo>
                      <a:pt x="1133" y="46"/>
                    </a:moveTo>
                    <a:cubicBezTo>
                      <a:pt x="1133" y="42"/>
                      <a:pt x="1144" y="43"/>
                      <a:pt x="1147" y="44"/>
                    </a:cubicBezTo>
                    <a:cubicBezTo>
                      <a:pt x="1144" y="47"/>
                      <a:pt x="1138" y="46"/>
                      <a:pt x="1133" y="46"/>
                    </a:cubicBezTo>
                    <a:close/>
                    <a:moveTo>
                      <a:pt x="1169" y="44"/>
                    </a:moveTo>
                    <a:cubicBezTo>
                      <a:pt x="1175" y="41"/>
                      <a:pt x="1186" y="39"/>
                      <a:pt x="1194" y="41"/>
                    </a:cubicBezTo>
                    <a:cubicBezTo>
                      <a:pt x="1188" y="45"/>
                      <a:pt x="1175" y="44"/>
                      <a:pt x="1169" y="44"/>
                    </a:cubicBezTo>
                    <a:close/>
                    <a:moveTo>
                      <a:pt x="821" y="43"/>
                    </a:moveTo>
                    <a:cubicBezTo>
                      <a:pt x="820" y="46"/>
                      <a:pt x="816" y="44"/>
                      <a:pt x="814" y="44"/>
                    </a:cubicBezTo>
                    <a:cubicBezTo>
                      <a:pt x="814" y="43"/>
                      <a:pt x="816" y="44"/>
                      <a:pt x="817" y="43"/>
                    </a:cubicBezTo>
                    <a:cubicBezTo>
                      <a:pt x="817" y="42"/>
                      <a:pt x="816" y="43"/>
                      <a:pt x="815" y="42"/>
                    </a:cubicBezTo>
                    <a:cubicBezTo>
                      <a:pt x="814" y="40"/>
                      <a:pt x="819" y="43"/>
                      <a:pt x="819" y="41"/>
                    </a:cubicBezTo>
                    <a:cubicBezTo>
                      <a:pt x="820" y="41"/>
                      <a:pt x="819" y="43"/>
                      <a:pt x="821" y="43"/>
                    </a:cubicBezTo>
                    <a:close/>
                    <a:moveTo>
                      <a:pt x="780" y="43"/>
                    </a:moveTo>
                    <a:cubicBezTo>
                      <a:pt x="777" y="43"/>
                      <a:pt x="773" y="44"/>
                      <a:pt x="772" y="42"/>
                    </a:cubicBezTo>
                    <a:cubicBezTo>
                      <a:pt x="773" y="41"/>
                      <a:pt x="780" y="40"/>
                      <a:pt x="780" y="43"/>
                    </a:cubicBezTo>
                    <a:close/>
                    <a:moveTo>
                      <a:pt x="1274" y="41"/>
                    </a:moveTo>
                    <a:cubicBezTo>
                      <a:pt x="1275" y="40"/>
                      <a:pt x="1275" y="38"/>
                      <a:pt x="1275" y="37"/>
                    </a:cubicBezTo>
                    <a:cubicBezTo>
                      <a:pt x="1281" y="40"/>
                      <a:pt x="1286" y="34"/>
                      <a:pt x="1291" y="38"/>
                    </a:cubicBezTo>
                    <a:cubicBezTo>
                      <a:pt x="1284" y="42"/>
                      <a:pt x="1282" y="39"/>
                      <a:pt x="1274" y="41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t="-4000" b="-4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29" name="Freeform 179"/>
              <p:cNvSpPr/>
              <p:nvPr/>
            </p:nvSpPr>
            <p:spPr bwMode="auto">
              <a:xfrm>
                <a:off x="829" y="3805"/>
                <a:ext cx="31" cy="12"/>
              </a:xfrm>
              <a:custGeom>
                <a:avLst/>
                <a:gdLst>
                  <a:gd name="T0" fmla="*/ 13 w 13"/>
                  <a:gd name="T1" fmla="*/ 1 h 5"/>
                  <a:gd name="T2" fmla="*/ 0 w 13"/>
                  <a:gd name="T3" fmla="*/ 4 h 5"/>
                  <a:gd name="T4" fmla="*/ 13 w 1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1"/>
                    </a:moveTo>
                    <a:cubicBezTo>
                      <a:pt x="12" y="5"/>
                      <a:pt x="3" y="1"/>
                      <a:pt x="0" y="4"/>
                    </a:cubicBezTo>
                    <a:cubicBezTo>
                      <a:pt x="4" y="0"/>
                      <a:pt x="9" y="2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0" name="Freeform 180"/>
              <p:cNvSpPr/>
              <p:nvPr/>
            </p:nvSpPr>
            <p:spPr bwMode="auto">
              <a:xfrm>
                <a:off x="983" y="3800"/>
                <a:ext cx="42" cy="14"/>
              </a:xfrm>
              <a:custGeom>
                <a:avLst/>
                <a:gdLst>
                  <a:gd name="T0" fmla="*/ 0 w 18"/>
                  <a:gd name="T1" fmla="*/ 1 h 6"/>
                  <a:gd name="T2" fmla="*/ 17 w 18"/>
                  <a:gd name="T3" fmla="*/ 0 h 6"/>
                  <a:gd name="T4" fmla="*/ 0 w 1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1"/>
                    </a:moveTo>
                    <a:cubicBezTo>
                      <a:pt x="3" y="1"/>
                      <a:pt x="12" y="2"/>
                      <a:pt x="17" y="0"/>
                    </a:cubicBezTo>
                    <a:cubicBezTo>
                      <a:pt x="18" y="3"/>
                      <a:pt x="0" y="6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1" name="Freeform 181"/>
              <p:cNvSpPr/>
              <p:nvPr/>
            </p:nvSpPr>
            <p:spPr bwMode="auto">
              <a:xfrm>
                <a:off x="1009" y="3772"/>
                <a:ext cx="21" cy="9"/>
              </a:xfrm>
              <a:custGeom>
                <a:avLst/>
                <a:gdLst>
                  <a:gd name="T0" fmla="*/ 0 w 9"/>
                  <a:gd name="T1" fmla="*/ 1 h 4"/>
                  <a:gd name="T2" fmla="*/ 9 w 9"/>
                  <a:gd name="T3" fmla="*/ 1 h 4"/>
                  <a:gd name="T4" fmla="*/ 0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cubicBezTo>
                      <a:pt x="4" y="2"/>
                      <a:pt x="5" y="0"/>
                      <a:pt x="9" y="1"/>
                    </a:cubicBezTo>
                    <a:cubicBezTo>
                      <a:pt x="7" y="2"/>
                      <a:pt x="1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2" name="Freeform 182"/>
              <p:cNvSpPr/>
              <p:nvPr/>
            </p:nvSpPr>
            <p:spPr bwMode="auto">
              <a:xfrm>
                <a:off x="1607" y="3755"/>
                <a:ext cx="43" cy="14"/>
              </a:xfrm>
              <a:custGeom>
                <a:avLst/>
                <a:gdLst>
                  <a:gd name="T0" fmla="*/ 0 w 18"/>
                  <a:gd name="T1" fmla="*/ 4 h 6"/>
                  <a:gd name="T2" fmla="*/ 18 w 18"/>
                  <a:gd name="T3" fmla="*/ 6 h 6"/>
                  <a:gd name="T4" fmla="*/ 0 w 1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4"/>
                    </a:moveTo>
                    <a:cubicBezTo>
                      <a:pt x="5" y="0"/>
                      <a:pt x="18" y="0"/>
                      <a:pt x="18" y="6"/>
                    </a:cubicBezTo>
                    <a:cubicBezTo>
                      <a:pt x="12" y="4"/>
                      <a:pt x="7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3" name="Freeform 183"/>
              <p:cNvSpPr/>
              <p:nvPr/>
            </p:nvSpPr>
            <p:spPr bwMode="auto">
              <a:xfrm>
                <a:off x="1025" y="3743"/>
                <a:ext cx="22" cy="7"/>
              </a:xfrm>
              <a:custGeom>
                <a:avLst/>
                <a:gdLst>
                  <a:gd name="T0" fmla="*/ 0 w 9"/>
                  <a:gd name="T1" fmla="*/ 3 h 3"/>
                  <a:gd name="T2" fmla="*/ 5 w 9"/>
                  <a:gd name="T3" fmla="*/ 0 h 3"/>
                  <a:gd name="T4" fmla="*/ 0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1" y="0"/>
                      <a:pt x="4" y="1"/>
                      <a:pt x="5" y="0"/>
                    </a:cubicBezTo>
                    <a:cubicBezTo>
                      <a:pt x="9" y="3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4" name="Freeform 184"/>
              <p:cNvSpPr/>
              <p:nvPr/>
            </p:nvSpPr>
            <p:spPr bwMode="auto">
              <a:xfrm>
                <a:off x="1394" y="3695"/>
                <a:ext cx="237" cy="36"/>
              </a:xfrm>
              <a:custGeom>
                <a:avLst/>
                <a:gdLst>
                  <a:gd name="T0" fmla="*/ 66 w 100"/>
                  <a:gd name="T1" fmla="*/ 4 h 15"/>
                  <a:gd name="T2" fmla="*/ 100 w 100"/>
                  <a:gd name="T3" fmla="*/ 7 h 15"/>
                  <a:gd name="T4" fmla="*/ 91 w 100"/>
                  <a:gd name="T5" fmla="*/ 8 h 15"/>
                  <a:gd name="T6" fmla="*/ 96 w 100"/>
                  <a:gd name="T7" fmla="*/ 11 h 15"/>
                  <a:gd name="T8" fmla="*/ 0 w 100"/>
                  <a:gd name="T9" fmla="*/ 12 h 15"/>
                  <a:gd name="T10" fmla="*/ 66 w 100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5">
                    <a:moveTo>
                      <a:pt x="66" y="4"/>
                    </a:moveTo>
                    <a:cubicBezTo>
                      <a:pt x="71" y="15"/>
                      <a:pt x="94" y="0"/>
                      <a:pt x="100" y="7"/>
                    </a:cubicBezTo>
                    <a:cubicBezTo>
                      <a:pt x="99" y="10"/>
                      <a:pt x="95" y="4"/>
                      <a:pt x="91" y="8"/>
                    </a:cubicBezTo>
                    <a:cubicBezTo>
                      <a:pt x="91" y="11"/>
                      <a:pt x="97" y="8"/>
                      <a:pt x="96" y="11"/>
                    </a:cubicBezTo>
                    <a:cubicBezTo>
                      <a:pt x="72" y="13"/>
                      <a:pt x="24" y="14"/>
                      <a:pt x="0" y="12"/>
                    </a:cubicBezTo>
                    <a:cubicBezTo>
                      <a:pt x="19" y="12"/>
                      <a:pt x="43" y="7"/>
                      <a:pt x="6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5" name="Freeform 185"/>
              <p:cNvSpPr/>
              <p:nvPr/>
            </p:nvSpPr>
            <p:spPr bwMode="auto">
              <a:xfrm>
                <a:off x="1470" y="3664"/>
                <a:ext cx="52" cy="15"/>
              </a:xfrm>
              <a:custGeom>
                <a:avLst/>
                <a:gdLst>
                  <a:gd name="T0" fmla="*/ 18 w 22"/>
                  <a:gd name="T1" fmla="*/ 1 h 6"/>
                  <a:gd name="T2" fmla="*/ 21 w 22"/>
                  <a:gd name="T3" fmla="*/ 1 h 6"/>
                  <a:gd name="T4" fmla="*/ 21 w 22"/>
                  <a:gd name="T5" fmla="*/ 6 h 6"/>
                  <a:gd name="T6" fmla="*/ 16 w 22"/>
                  <a:gd name="T7" fmla="*/ 3 h 6"/>
                  <a:gd name="T8" fmla="*/ 15 w 22"/>
                  <a:gd name="T9" fmla="*/ 6 h 6"/>
                  <a:gd name="T10" fmla="*/ 0 w 22"/>
                  <a:gd name="T11" fmla="*/ 6 h 6"/>
                  <a:gd name="T12" fmla="*/ 18 w 22"/>
                  <a:gd name="T13" fmla="*/ 0 h 6"/>
                  <a:gd name="T14" fmla="*/ 18 w 22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6">
                    <a:moveTo>
                      <a:pt x="18" y="1"/>
                    </a:moveTo>
                    <a:cubicBezTo>
                      <a:pt x="18" y="3"/>
                      <a:pt x="21" y="3"/>
                      <a:pt x="21" y="1"/>
                    </a:cubicBezTo>
                    <a:cubicBezTo>
                      <a:pt x="22" y="1"/>
                      <a:pt x="22" y="6"/>
                      <a:pt x="21" y="6"/>
                    </a:cubicBezTo>
                    <a:cubicBezTo>
                      <a:pt x="18" y="6"/>
                      <a:pt x="21" y="3"/>
                      <a:pt x="16" y="3"/>
                    </a:cubicBezTo>
                    <a:cubicBezTo>
                      <a:pt x="15" y="3"/>
                      <a:pt x="15" y="5"/>
                      <a:pt x="15" y="6"/>
                    </a:cubicBezTo>
                    <a:cubicBezTo>
                      <a:pt x="11" y="6"/>
                      <a:pt x="6" y="5"/>
                      <a:pt x="0" y="6"/>
                    </a:cubicBezTo>
                    <a:cubicBezTo>
                      <a:pt x="5" y="1"/>
                      <a:pt x="14" y="6"/>
                      <a:pt x="18" y="0"/>
                    </a:cubicBezTo>
                    <a:cubicBezTo>
                      <a:pt x="19" y="1"/>
                      <a:pt x="19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6" name="Freeform 186"/>
              <p:cNvSpPr/>
              <p:nvPr/>
            </p:nvSpPr>
            <p:spPr bwMode="auto">
              <a:xfrm>
                <a:off x="1896" y="3641"/>
                <a:ext cx="163" cy="35"/>
              </a:xfrm>
              <a:custGeom>
                <a:avLst/>
                <a:gdLst>
                  <a:gd name="T0" fmla="*/ 30 w 69"/>
                  <a:gd name="T1" fmla="*/ 7 h 15"/>
                  <a:gd name="T2" fmla="*/ 25 w 69"/>
                  <a:gd name="T3" fmla="*/ 8 h 15"/>
                  <a:gd name="T4" fmla="*/ 50 w 69"/>
                  <a:gd name="T5" fmla="*/ 8 h 15"/>
                  <a:gd name="T6" fmla="*/ 46 w 69"/>
                  <a:gd name="T7" fmla="*/ 6 h 15"/>
                  <a:gd name="T8" fmla="*/ 69 w 69"/>
                  <a:gd name="T9" fmla="*/ 9 h 15"/>
                  <a:gd name="T10" fmla="*/ 0 w 69"/>
                  <a:gd name="T11" fmla="*/ 10 h 15"/>
                  <a:gd name="T12" fmla="*/ 30 w 69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">
                    <a:moveTo>
                      <a:pt x="30" y="7"/>
                    </a:moveTo>
                    <a:cubicBezTo>
                      <a:pt x="30" y="9"/>
                      <a:pt x="27" y="9"/>
                      <a:pt x="25" y="8"/>
                    </a:cubicBezTo>
                    <a:cubicBezTo>
                      <a:pt x="30" y="11"/>
                      <a:pt x="45" y="7"/>
                      <a:pt x="50" y="8"/>
                    </a:cubicBezTo>
                    <a:cubicBezTo>
                      <a:pt x="50" y="5"/>
                      <a:pt x="48" y="5"/>
                      <a:pt x="46" y="6"/>
                    </a:cubicBezTo>
                    <a:cubicBezTo>
                      <a:pt x="52" y="4"/>
                      <a:pt x="67" y="0"/>
                      <a:pt x="69" y="9"/>
                    </a:cubicBezTo>
                    <a:cubicBezTo>
                      <a:pt x="45" y="11"/>
                      <a:pt x="19" y="15"/>
                      <a:pt x="0" y="10"/>
                    </a:cubicBezTo>
                    <a:cubicBezTo>
                      <a:pt x="7" y="9"/>
                      <a:pt x="19" y="5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7" name="Freeform 187"/>
              <p:cNvSpPr/>
              <p:nvPr/>
            </p:nvSpPr>
            <p:spPr bwMode="auto">
              <a:xfrm>
                <a:off x="1818" y="3655"/>
                <a:ext cx="71" cy="19"/>
              </a:xfrm>
              <a:custGeom>
                <a:avLst/>
                <a:gdLst>
                  <a:gd name="T0" fmla="*/ 30 w 30"/>
                  <a:gd name="T1" fmla="*/ 2 h 8"/>
                  <a:gd name="T2" fmla="*/ 0 w 30"/>
                  <a:gd name="T3" fmla="*/ 6 h 8"/>
                  <a:gd name="T4" fmla="*/ 17 w 30"/>
                  <a:gd name="T5" fmla="*/ 4 h 8"/>
                  <a:gd name="T6" fmla="*/ 15 w 30"/>
                  <a:gd name="T7" fmla="*/ 2 h 8"/>
                  <a:gd name="T8" fmla="*/ 30 w 3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">
                    <a:moveTo>
                      <a:pt x="30" y="2"/>
                    </a:moveTo>
                    <a:cubicBezTo>
                      <a:pt x="24" y="7"/>
                      <a:pt x="8" y="8"/>
                      <a:pt x="0" y="6"/>
                    </a:cubicBezTo>
                    <a:cubicBezTo>
                      <a:pt x="5" y="3"/>
                      <a:pt x="11" y="6"/>
                      <a:pt x="17" y="4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7" y="0"/>
                      <a:pt x="25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8" name="Freeform 188"/>
              <p:cNvSpPr/>
              <p:nvPr/>
            </p:nvSpPr>
            <p:spPr bwMode="auto">
              <a:xfrm>
                <a:off x="1139" y="3650"/>
                <a:ext cx="24" cy="12"/>
              </a:xfrm>
              <a:custGeom>
                <a:avLst/>
                <a:gdLst>
                  <a:gd name="T0" fmla="*/ 0 w 10"/>
                  <a:gd name="T1" fmla="*/ 4 h 5"/>
                  <a:gd name="T2" fmla="*/ 9 w 10"/>
                  <a:gd name="T3" fmla="*/ 3 h 5"/>
                  <a:gd name="T4" fmla="*/ 0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0" y="0"/>
                      <a:pt x="9" y="4"/>
                      <a:pt x="9" y="3"/>
                    </a:cubicBezTo>
                    <a:cubicBezTo>
                      <a:pt x="10" y="5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39" name="Freeform 189"/>
              <p:cNvSpPr/>
              <p:nvPr/>
            </p:nvSpPr>
            <p:spPr bwMode="auto">
              <a:xfrm>
                <a:off x="1167" y="3624"/>
                <a:ext cx="31" cy="10"/>
              </a:xfrm>
              <a:custGeom>
                <a:avLst/>
                <a:gdLst>
                  <a:gd name="T0" fmla="*/ 1 w 13"/>
                  <a:gd name="T1" fmla="*/ 4 h 4"/>
                  <a:gd name="T2" fmla="*/ 12 w 13"/>
                  <a:gd name="T3" fmla="*/ 1 h 4"/>
                  <a:gd name="T4" fmla="*/ 1 w 1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" y="4"/>
                    </a:moveTo>
                    <a:cubicBezTo>
                      <a:pt x="0" y="0"/>
                      <a:pt x="9" y="4"/>
                      <a:pt x="12" y="1"/>
                    </a:cubicBezTo>
                    <a:cubicBezTo>
                      <a:pt x="13" y="4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0" name="Freeform 190"/>
              <p:cNvSpPr/>
              <p:nvPr/>
            </p:nvSpPr>
            <p:spPr bwMode="auto">
              <a:xfrm>
                <a:off x="1118" y="3624"/>
                <a:ext cx="45" cy="14"/>
              </a:xfrm>
              <a:custGeom>
                <a:avLst/>
                <a:gdLst>
                  <a:gd name="T0" fmla="*/ 9 w 19"/>
                  <a:gd name="T1" fmla="*/ 1 h 6"/>
                  <a:gd name="T2" fmla="*/ 19 w 19"/>
                  <a:gd name="T3" fmla="*/ 2 h 6"/>
                  <a:gd name="T4" fmla="*/ 0 w 19"/>
                  <a:gd name="T5" fmla="*/ 4 h 6"/>
                  <a:gd name="T6" fmla="*/ 10 w 19"/>
                  <a:gd name="T7" fmla="*/ 0 h 6"/>
                  <a:gd name="T8" fmla="*/ 9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9" y="1"/>
                    </a:moveTo>
                    <a:cubicBezTo>
                      <a:pt x="13" y="3"/>
                      <a:pt x="15" y="2"/>
                      <a:pt x="19" y="2"/>
                    </a:cubicBezTo>
                    <a:cubicBezTo>
                      <a:pt x="15" y="6"/>
                      <a:pt x="8" y="3"/>
                      <a:pt x="0" y="4"/>
                    </a:cubicBezTo>
                    <a:cubicBezTo>
                      <a:pt x="2" y="0"/>
                      <a:pt x="8" y="5"/>
                      <a:pt x="10" y="0"/>
                    </a:cubicBezTo>
                    <a:cubicBezTo>
                      <a:pt x="12" y="1"/>
                      <a:pt x="10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1" name="Freeform 191"/>
              <p:cNvSpPr/>
              <p:nvPr/>
            </p:nvSpPr>
            <p:spPr bwMode="auto">
              <a:xfrm>
                <a:off x="718" y="3614"/>
                <a:ext cx="26" cy="8"/>
              </a:xfrm>
              <a:custGeom>
                <a:avLst/>
                <a:gdLst>
                  <a:gd name="T0" fmla="*/ 2 w 11"/>
                  <a:gd name="T1" fmla="*/ 3 h 3"/>
                  <a:gd name="T2" fmla="*/ 10 w 11"/>
                  <a:gd name="T3" fmla="*/ 0 h 3"/>
                  <a:gd name="T4" fmla="*/ 2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2" y="3"/>
                    </a:moveTo>
                    <a:cubicBezTo>
                      <a:pt x="0" y="2"/>
                      <a:pt x="9" y="2"/>
                      <a:pt x="10" y="0"/>
                    </a:cubicBezTo>
                    <a:cubicBezTo>
                      <a:pt x="11" y="2"/>
                      <a:pt x="5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2" name="Freeform 192"/>
              <p:cNvSpPr/>
              <p:nvPr/>
            </p:nvSpPr>
            <p:spPr bwMode="auto">
              <a:xfrm>
                <a:off x="583" y="3519"/>
                <a:ext cx="558" cy="55"/>
              </a:xfrm>
              <a:custGeom>
                <a:avLst/>
                <a:gdLst>
                  <a:gd name="T0" fmla="*/ 162 w 236"/>
                  <a:gd name="T1" fmla="*/ 10 h 23"/>
                  <a:gd name="T2" fmla="*/ 160 w 236"/>
                  <a:gd name="T3" fmla="*/ 14 h 23"/>
                  <a:gd name="T4" fmla="*/ 0 w 236"/>
                  <a:gd name="T5" fmla="*/ 23 h 23"/>
                  <a:gd name="T6" fmla="*/ 112 w 236"/>
                  <a:gd name="T7" fmla="*/ 12 h 23"/>
                  <a:gd name="T8" fmla="*/ 109 w 236"/>
                  <a:gd name="T9" fmla="*/ 11 h 23"/>
                  <a:gd name="T10" fmla="*/ 102 w 236"/>
                  <a:gd name="T11" fmla="*/ 13 h 23"/>
                  <a:gd name="T12" fmla="*/ 86 w 236"/>
                  <a:gd name="T13" fmla="*/ 11 h 23"/>
                  <a:gd name="T14" fmla="*/ 111 w 236"/>
                  <a:gd name="T15" fmla="*/ 11 h 23"/>
                  <a:gd name="T16" fmla="*/ 113 w 236"/>
                  <a:gd name="T17" fmla="*/ 13 h 23"/>
                  <a:gd name="T18" fmla="*/ 137 w 236"/>
                  <a:gd name="T19" fmla="*/ 12 h 23"/>
                  <a:gd name="T20" fmla="*/ 131 w 236"/>
                  <a:gd name="T21" fmla="*/ 10 h 23"/>
                  <a:gd name="T22" fmla="*/ 196 w 236"/>
                  <a:gd name="T23" fmla="*/ 8 h 23"/>
                  <a:gd name="T24" fmla="*/ 184 w 236"/>
                  <a:gd name="T25" fmla="*/ 7 h 23"/>
                  <a:gd name="T26" fmla="*/ 217 w 236"/>
                  <a:gd name="T27" fmla="*/ 4 h 23"/>
                  <a:gd name="T28" fmla="*/ 236 w 236"/>
                  <a:gd name="T29" fmla="*/ 7 h 23"/>
                  <a:gd name="T30" fmla="*/ 199 w 236"/>
                  <a:gd name="T31" fmla="*/ 13 h 23"/>
                  <a:gd name="T32" fmla="*/ 195 w 236"/>
                  <a:gd name="T33" fmla="*/ 10 h 23"/>
                  <a:gd name="T34" fmla="*/ 182 w 236"/>
                  <a:gd name="T35" fmla="*/ 11 h 23"/>
                  <a:gd name="T36" fmla="*/ 162 w 236"/>
                  <a:gd name="T37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23">
                    <a:moveTo>
                      <a:pt x="162" y="10"/>
                    </a:moveTo>
                    <a:cubicBezTo>
                      <a:pt x="159" y="10"/>
                      <a:pt x="162" y="12"/>
                      <a:pt x="160" y="14"/>
                    </a:cubicBezTo>
                    <a:cubicBezTo>
                      <a:pt x="114" y="13"/>
                      <a:pt x="53" y="22"/>
                      <a:pt x="0" y="23"/>
                    </a:cubicBezTo>
                    <a:cubicBezTo>
                      <a:pt x="32" y="17"/>
                      <a:pt x="81" y="19"/>
                      <a:pt x="112" y="12"/>
                    </a:cubicBezTo>
                    <a:cubicBezTo>
                      <a:pt x="112" y="9"/>
                      <a:pt x="109" y="15"/>
                      <a:pt x="109" y="11"/>
                    </a:cubicBezTo>
                    <a:cubicBezTo>
                      <a:pt x="105" y="11"/>
                      <a:pt x="105" y="13"/>
                      <a:pt x="102" y="13"/>
                    </a:cubicBezTo>
                    <a:cubicBezTo>
                      <a:pt x="96" y="12"/>
                      <a:pt x="64" y="13"/>
                      <a:pt x="86" y="11"/>
                    </a:cubicBezTo>
                    <a:cubicBezTo>
                      <a:pt x="92" y="10"/>
                      <a:pt x="101" y="11"/>
                      <a:pt x="111" y="11"/>
                    </a:cubicBezTo>
                    <a:cubicBezTo>
                      <a:pt x="113" y="10"/>
                      <a:pt x="113" y="12"/>
                      <a:pt x="113" y="13"/>
                    </a:cubicBezTo>
                    <a:cubicBezTo>
                      <a:pt x="125" y="14"/>
                      <a:pt x="128" y="12"/>
                      <a:pt x="137" y="12"/>
                    </a:cubicBezTo>
                    <a:cubicBezTo>
                      <a:pt x="137" y="7"/>
                      <a:pt x="133" y="11"/>
                      <a:pt x="131" y="10"/>
                    </a:cubicBezTo>
                    <a:cubicBezTo>
                      <a:pt x="151" y="4"/>
                      <a:pt x="173" y="11"/>
                      <a:pt x="196" y="8"/>
                    </a:cubicBezTo>
                    <a:cubicBezTo>
                      <a:pt x="194" y="5"/>
                      <a:pt x="187" y="6"/>
                      <a:pt x="184" y="7"/>
                    </a:cubicBezTo>
                    <a:cubicBezTo>
                      <a:pt x="190" y="0"/>
                      <a:pt x="212" y="14"/>
                      <a:pt x="217" y="4"/>
                    </a:cubicBezTo>
                    <a:cubicBezTo>
                      <a:pt x="225" y="6"/>
                      <a:pt x="229" y="5"/>
                      <a:pt x="236" y="7"/>
                    </a:cubicBezTo>
                    <a:cubicBezTo>
                      <a:pt x="224" y="11"/>
                      <a:pt x="207" y="5"/>
                      <a:pt x="199" y="13"/>
                    </a:cubicBezTo>
                    <a:cubicBezTo>
                      <a:pt x="200" y="8"/>
                      <a:pt x="197" y="11"/>
                      <a:pt x="195" y="10"/>
                    </a:cubicBezTo>
                    <a:cubicBezTo>
                      <a:pt x="192" y="15"/>
                      <a:pt x="188" y="10"/>
                      <a:pt x="182" y="11"/>
                    </a:cubicBezTo>
                    <a:cubicBezTo>
                      <a:pt x="185" y="13"/>
                      <a:pt x="163" y="17"/>
                      <a:pt x="16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3" name="Freeform 193"/>
              <p:cNvSpPr/>
              <p:nvPr/>
            </p:nvSpPr>
            <p:spPr bwMode="auto">
              <a:xfrm>
                <a:off x="843" y="3564"/>
                <a:ext cx="22" cy="10"/>
              </a:xfrm>
              <a:custGeom>
                <a:avLst/>
                <a:gdLst>
                  <a:gd name="T0" fmla="*/ 0 w 9"/>
                  <a:gd name="T1" fmla="*/ 3 h 4"/>
                  <a:gd name="T2" fmla="*/ 7 w 9"/>
                  <a:gd name="T3" fmla="*/ 0 h 4"/>
                  <a:gd name="T4" fmla="*/ 0 w 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3"/>
                    </a:moveTo>
                    <a:cubicBezTo>
                      <a:pt x="1" y="1"/>
                      <a:pt x="5" y="2"/>
                      <a:pt x="7" y="0"/>
                    </a:cubicBezTo>
                    <a:cubicBezTo>
                      <a:pt x="9" y="2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4" name="Freeform 194"/>
              <p:cNvSpPr/>
              <p:nvPr/>
            </p:nvSpPr>
            <p:spPr bwMode="auto">
              <a:xfrm>
                <a:off x="1312" y="3555"/>
                <a:ext cx="21" cy="12"/>
              </a:xfrm>
              <a:custGeom>
                <a:avLst/>
                <a:gdLst>
                  <a:gd name="T0" fmla="*/ 3 w 9"/>
                  <a:gd name="T1" fmla="*/ 5 h 5"/>
                  <a:gd name="T2" fmla="*/ 2 w 9"/>
                  <a:gd name="T3" fmla="*/ 0 h 5"/>
                  <a:gd name="T4" fmla="*/ 7 w 9"/>
                  <a:gd name="T5" fmla="*/ 0 h 5"/>
                  <a:gd name="T6" fmla="*/ 3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cubicBezTo>
                      <a:pt x="0" y="4"/>
                      <a:pt x="0" y="2"/>
                      <a:pt x="2" y="0"/>
                    </a:cubicBezTo>
                    <a:cubicBezTo>
                      <a:pt x="4" y="0"/>
                      <a:pt x="5" y="2"/>
                      <a:pt x="7" y="0"/>
                    </a:cubicBezTo>
                    <a:cubicBezTo>
                      <a:pt x="9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5" name="Freeform 195"/>
              <p:cNvSpPr/>
              <p:nvPr/>
            </p:nvSpPr>
            <p:spPr bwMode="auto">
              <a:xfrm>
                <a:off x="1167" y="3543"/>
                <a:ext cx="41" cy="7"/>
              </a:xfrm>
              <a:custGeom>
                <a:avLst/>
                <a:gdLst>
                  <a:gd name="T0" fmla="*/ 1 w 17"/>
                  <a:gd name="T1" fmla="*/ 3 h 3"/>
                  <a:gd name="T2" fmla="*/ 1 w 17"/>
                  <a:gd name="T3" fmla="*/ 1 h 3"/>
                  <a:gd name="T4" fmla="*/ 1 w 1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0" y="3"/>
                      <a:pt x="2" y="2"/>
                      <a:pt x="1" y="1"/>
                    </a:cubicBezTo>
                    <a:cubicBezTo>
                      <a:pt x="17" y="1"/>
                      <a:pt x="1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6" name="Freeform 196"/>
              <p:cNvSpPr/>
              <p:nvPr/>
            </p:nvSpPr>
            <p:spPr bwMode="auto">
              <a:xfrm>
                <a:off x="1103" y="3538"/>
                <a:ext cx="24" cy="15"/>
              </a:xfrm>
              <a:custGeom>
                <a:avLst/>
                <a:gdLst>
                  <a:gd name="T0" fmla="*/ 0 w 10"/>
                  <a:gd name="T1" fmla="*/ 3 h 6"/>
                  <a:gd name="T2" fmla="*/ 10 w 10"/>
                  <a:gd name="T3" fmla="*/ 3 h 6"/>
                  <a:gd name="T4" fmla="*/ 0 w 10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cubicBezTo>
                      <a:pt x="2" y="0"/>
                      <a:pt x="8" y="5"/>
                      <a:pt x="10" y="3"/>
                    </a:cubicBezTo>
                    <a:cubicBezTo>
                      <a:pt x="10" y="6"/>
                      <a:pt x="4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7" name="Freeform 197"/>
              <p:cNvSpPr/>
              <p:nvPr/>
            </p:nvSpPr>
            <p:spPr bwMode="auto">
              <a:xfrm>
                <a:off x="794" y="3500"/>
                <a:ext cx="14" cy="12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2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5"/>
                      <a:pt x="2" y="2"/>
                      <a:pt x="0" y="2"/>
                    </a:cubicBezTo>
                    <a:cubicBezTo>
                      <a:pt x="2" y="1"/>
                      <a:pt x="3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8" name="Freeform 198"/>
              <p:cNvSpPr/>
              <p:nvPr/>
            </p:nvSpPr>
            <p:spPr bwMode="auto">
              <a:xfrm>
                <a:off x="867" y="3486"/>
                <a:ext cx="26" cy="17"/>
              </a:xfrm>
              <a:custGeom>
                <a:avLst/>
                <a:gdLst>
                  <a:gd name="T0" fmla="*/ 1 w 11"/>
                  <a:gd name="T1" fmla="*/ 1 h 7"/>
                  <a:gd name="T2" fmla="*/ 9 w 11"/>
                  <a:gd name="T3" fmla="*/ 1 h 7"/>
                  <a:gd name="T4" fmla="*/ 1 w 11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" y="1"/>
                    </a:moveTo>
                    <a:cubicBezTo>
                      <a:pt x="4" y="0"/>
                      <a:pt x="7" y="4"/>
                      <a:pt x="9" y="1"/>
                    </a:cubicBezTo>
                    <a:cubicBezTo>
                      <a:pt x="11" y="3"/>
                      <a:pt x="0" y="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49" name="Freeform 199"/>
              <p:cNvSpPr/>
              <p:nvPr/>
            </p:nvSpPr>
            <p:spPr bwMode="auto">
              <a:xfrm>
                <a:off x="1023" y="3476"/>
                <a:ext cx="31" cy="10"/>
              </a:xfrm>
              <a:custGeom>
                <a:avLst/>
                <a:gdLst>
                  <a:gd name="T0" fmla="*/ 4 w 13"/>
                  <a:gd name="T1" fmla="*/ 0 h 4"/>
                  <a:gd name="T2" fmla="*/ 5 w 13"/>
                  <a:gd name="T3" fmla="*/ 2 h 4"/>
                  <a:gd name="T4" fmla="*/ 11 w 13"/>
                  <a:gd name="T5" fmla="*/ 1 h 4"/>
                  <a:gd name="T6" fmla="*/ 4 w 1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4" y="0"/>
                    </a:moveTo>
                    <a:cubicBezTo>
                      <a:pt x="5" y="0"/>
                      <a:pt x="5" y="1"/>
                      <a:pt x="5" y="2"/>
                    </a:cubicBezTo>
                    <a:cubicBezTo>
                      <a:pt x="8" y="2"/>
                      <a:pt x="8" y="0"/>
                      <a:pt x="11" y="1"/>
                    </a:cubicBezTo>
                    <a:cubicBezTo>
                      <a:pt x="13" y="2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50" name="Freeform 200"/>
              <p:cNvSpPr/>
              <p:nvPr/>
            </p:nvSpPr>
            <p:spPr bwMode="auto">
              <a:xfrm>
                <a:off x="1170" y="3476"/>
                <a:ext cx="19" cy="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1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7" y="2"/>
                      <a:pt x="2" y="2"/>
                      <a:pt x="0" y="1"/>
                    </a:cubicBezTo>
                    <a:cubicBezTo>
                      <a:pt x="1" y="0"/>
                      <a:pt x="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51" name="Freeform 201"/>
              <p:cNvSpPr/>
              <p:nvPr/>
            </p:nvSpPr>
            <p:spPr bwMode="auto">
              <a:xfrm>
                <a:off x="621" y="3436"/>
                <a:ext cx="21" cy="7"/>
              </a:xfrm>
              <a:custGeom>
                <a:avLst/>
                <a:gdLst>
                  <a:gd name="T0" fmla="*/ 0 w 9"/>
                  <a:gd name="T1" fmla="*/ 3 h 3"/>
                  <a:gd name="T2" fmla="*/ 9 w 9"/>
                  <a:gd name="T3" fmla="*/ 0 h 3"/>
                  <a:gd name="T4" fmla="*/ 0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3" y="1"/>
                      <a:pt x="6" y="1"/>
                      <a:pt x="9" y="0"/>
                    </a:cubicBezTo>
                    <a:cubicBezTo>
                      <a:pt x="7" y="3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52" name="Freeform 202"/>
              <p:cNvSpPr/>
              <p:nvPr/>
            </p:nvSpPr>
            <p:spPr bwMode="auto">
              <a:xfrm>
                <a:off x="853" y="3381"/>
                <a:ext cx="14" cy="14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3 h 6"/>
                  <a:gd name="T4" fmla="*/ 4 w 6"/>
                  <a:gd name="T5" fmla="*/ 0 h 6"/>
                  <a:gd name="T6" fmla="*/ 5 w 6"/>
                  <a:gd name="T7" fmla="*/ 4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1" y="3"/>
                      <a:pt x="4" y="3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6" y="1"/>
                      <a:pt x="5" y="3"/>
                      <a:pt x="5" y="4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53" name="Freeform 203"/>
              <p:cNvSpPr/>
              <p:nvPr/>
            </p:nvSpPr>
            <p:spPr bwMode="auto">
              <a:xfrm>
                <a:off x="4233" y="3367"/>
                <a:ext cx="60" cy="14"/>
              </a:xfrm>
              <a:custGeom>
                <a:avLst/>
                <a:gdLst>
                  <a:gd name="T0" fmla="*/ 0 w 25"/>
                  <a:gd name="T1" fmla="*/ 3 h 6"/>
                  <a:gd name="T2" fmla="*/ 25 w 25"/>
                  <a:gd name="T3" fmla="*/ 1 h 6"/>
                  <a:gd name="T4" fmla="*/ 22 w 25"/>
                  <a:gd name="T5" fmla="*/ 6 h 6"/>
                  <a:gd name="T6" fmla="*/ 0 w 25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0" y="3"/>
                    </a:moveTo>
                    <a:cubicBezTo>
                      <a:pt x="7" y="0"/>
                      <a:pt x="16" y="2"/>
                      <a:pt x="25" y="1"/>
                    </a:cubicBezTo>
                    <a:cubicBezTo>
                      <a:pt x="25" y="4"/>
                      <a:pt x="22" y="3"/>
                      <a:pt x="22" y="6"/>
                    </a:cubicBezTo>
                    <a:cubicBezTo>
                      <a:pt x="18" y="0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54" name="Freeform 204"/>
              <p:cNvSpPr/>
              <p:nvPr/>
            </p:nvSpPr>
            <p:spPr bwMode="auto">
              <a:xfrm>
                <a:off x="138" y="3364"/>
                <a:ext cx="14" cy="15"/>
              </a:xfrm>
              <a:custGeom>
                <a:avLst/>
                <a:gdLst>
                  <a:gd name="T0" fmla="*/ 3 w 6"/>
                  <a:gd name="T1" fmla="*/ 4 h 6"/>
                  <a:gd name="T2" fmla="*/ 5 w 6"/>
                  <a:gd name="T3" fmla="*/ 4 h 6"/>
                  <a:gd name="T4" fmla="*/ 0 w 6"/>
                  <a:gd name="T5" fmla="*/ 4 h 6"/>
                  <a:gd name="T6" fmla="*/ 6 w 6"/>
                  <a:gd name="T7" fmla="*/ 2 h 6"/>
                  <a:gd name="T8" fmla="*/ 3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4"/>
                    </a:moveTo>
                    <a:cubicBezTo>
                      <a:pt x="3" y="4"/>
                      <a:pt x="4" y="4"/>
                      <a:pt x="5" y="4"/>
                    </a:cubicBezTo>
                    <a:cubicBezTo>
                      <a:pt x="3" y="0"/>
                      <a:pt x="2" y="6"/>
                      <a:pt x="0" y="4"/>
                    </a:cubicBezTo>
                    <a:cubicBezTo>
                      <a:pt x="1" y="2"/>
                      <a:pt x="3" y="1"/>
                      <a:pt x="6" y="2"/>
                    </a:cubicBezTo>
                    <a:cubicBezTo>
                      <a:pt x="6" y="3"/>
                      <a:pt x="5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</p:grpSp>
        <p:sp>
          <p:nvSpPr>
            <p:cNvPr id="521" name="Freeform 206"/>
            <p:cNvSpPr/>
            <p:nvPr/>
          </p:nvSpPr>
          <p:spPr bwMode="auto">
            <a:xfrm>
              <a:off x="1222375" y="5322888"/>
              <a:ext cx="55563" cy="25400"/>
            </a:xfrm>
            <a:custGeom>
              <a:avLst/>
              <a:gdLst>
                <a:gd name="T0" fmla="*/ 5 w 15"/>
                <a:gd name="T1" fmla="*/ 7 h 7"/>
                <a:gd name="T2" fmla="*/ 8 w 15"/>
                <a:gd name="T3" fmla="*/ 6 h 7"/>
                <a:gd name="T4" fmla="*/ 1 w 15"/>
                <a:gd name="T5" fmla="*/ 3 h 7"/>
                <a:gd name="T6" fmla="*/ 12 w 15"/>
                <a:gd name="T7" fmla="*/ 3 h 7"/>
                <a:gd name="T8" fmla="*/ 10 w 15"/>
                <a:gd name="T9" fmla="*/ 5 h 7"/>
                <a:gd name="T10" fmla="*/ 5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5" y="7"/>
                  </a:moveTo>
                  <a:cubicBezTo>
                    <a:pt x="5" y="5"/>
                    <a:pt x="7" y="6"/>
                    <a:pt x="8" y="6"/>
                  </a:cubicBezTo>
                  <a:cubicBezTo>
                    <a:pt x="5" y="5"/>
                    <a:pt x="5" y="2"/>
                    <a:pt x="1" y="3"/>
                  </a:cubicBezTo>
                  <a:cubicBezTo>
                    <a:pt x="0" y="1"/>
                    <a:pt x="10" y="0"/>
                    <a:pt x="12" y="3"/>
                  </a:cubicBezTo>
                  <a:cubicBezTo>
                    <a:pt x="15" y="4"/>
                    <a:pt x="6" y="2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22" name="Freeform 207"/>
            <p:cNvSpPr/>
            <p:nvPr/>
          </p:nvSpPr>
          <p:spPr bwMode="auto">
            <a:xfrm>
              <a:off x="1101725" y="5334000"/>
              <a:ext cx="30163" cy="14288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1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2" y="1"/>
                    <a:pt x="4" y="0"/>
                    <a:pt x="8" y="1"/>
                  </a:cubicBezTo>
                  <a:cubicBezTo>
                    <a:pt x="7" y="3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23" name="Freeform 208"/>
            <p:cNvSpPr/>
            <p:nvPr/>
          </p:nvSpPr>
          <p:spPr bwMode="auto">
            <a:xfrm>
              <a:off x="1473200" y="5291138"/>
              <a:ext cx="98425" cy="42863"/>
            </a:xfrm>
            <a:custGeom>
              <a:avLst/>
              <a:gdLst>
                <a:gd name="T0" fmla="*/ 21 w 26"/>
                <a:gd name="T1" fmla="*/ 5 h 11"/>
                <a:gd name="T2" fmla="*/ 17 w 26"/>
                <a:gd name="T3" fmla="*/ 10 h 11"/>
                <a:gd name="T4" fmla="*/ 6 w 26"/>
                <a:gd name="T5" fmla="*/ 10 h 11"/>
                <a:gd name="T6" fmla="*/ 0 w 26"/>
                <a:gd name="T7" fmla="*/ 10 h 11"/>
                <a:gd name="T8" fmla="*/ 0 w 26"/>
                <a:gd name="T9" fmla="*/ 8 h 11"/>
                <a:gd name="T10" fmla="*/ 13 w 26"/>
                <a:gd name="T11" fmla="*/ 8 h 11"/>
                <a:gd name="T12" fmla="*/ 21 w 26"/>
                <a:gd name="T13" fmla="*/ 3 h 11"/>
                <a:gd name="T14" fmla="*/ 25 w 26"/>
                <a:gd name="T15" fmla="*/ 4 h 11"/>
                <a:gd name="T16" fmla="*/ 25 w 26"/>
                <a:gd name="T17" fmla="*/ 8 h 11"/>
                <a:gd name="T18" fmla="*/ 21 w 26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1" y="5"/>
                  </a:moveTo>
                  <a:cubicBezTo>
                    <a:pt x="17" y="5"/>
                    <a:pt x="16" y="7"/>
                    <a:pt x="17" y="10"/>
                  </a:cubicBezTo>
                  <a:cubicBezTo>
                    <a:pt x="15" y="8"/>
                    <a:pt x="11" y="11"/>
                    <a:pt x="6" y="10"/>
                  </a:cubicBezTo>
                  <a:cubicBezTo>
                    <a:pt x="10" y="6"/>
                    <a:pt x="3" y="10"/>
                    <a:pt x="0" y="10"/>
                  </a:cubicBezTo>
                  <a:cubicBezTo>
                    <a:pt x="0" y="9"/>
                    <a:pt x="2" y="8"/>
                    <a:pt x="0" y="8"/>
                  </a:cubicBezTo>
                  <a:cubicBezTo>
                    <a:pt x="1" y="5"/>
                    <a:pt x="14" y="6"/>
                    <a:pt x="13" y="8"/>
                  </a:cubicBezTo>
                  <a:cubicBezTo>
                    <a:pt x="15" y="7"/>
                    <a:pt x="21" y="3"/>
                    <a:pt x="21" y="3"/>
                  </a:cubicBezTo>
                  <a:cubicBezTo>
                    <a:pt x="22" y="0"/>
                    <a:pt x="22" y="5"/>
                    <a:pt x="25" y="4"/>
                  </a:cubicBezTo>
                  <a:cubicBezTo>
                    <a:pt x="26" y="6"/>
                    <a:pt x="22" y="8"/>
                    <a:pt x="25" y="8"/>
                  </a:cubicBezTo>
                  <a:cubicBezTo>
                    <a:pt x="24" y="10"/>
                    <a:pt x="19" y="6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24" name="Freeform 209"/>
            <p:cNvSpPr/>
            <p:nvPr/>
          </p:nvSpPr>
          <p:spPr bwMode="auto">
            <a:xfrm>
              <a:off x="490537" y="5307013"/>
              <a:ext cx="74613" cy="15875"/>
            </a:xfrm>
            <a:custGeom>
              <a:avLst/>
              <a:gdLst>
                <a:gd name="T0" fmla="*/ 20 w 20"/>
                <a:gd name="T1" fmla="*/ 2 h 4"/>
                <a:gd name="T2" fmla="*/ 0 w 20"/>
                <a:gd name="T3" fmla="*/ 3 h 4"/>
                <a:gd name="T4" fmla="*/ 20 w 2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20" y="2"/>
                  </a:moveTo>
                  <a:cubicBezTo>
                    <a:pt x="15" y="4"/>
                    <a:pt x="8" y="4"/>
                    <a:pt x="0" y="3"/>
                  </a:cubicBezTo>
                  <a:cubicBezTo>
                    <a:pt x="7" y="2"/>
                    <a:pt x="11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25" name="Freeform 210"/>
            <p:cNvSpPr/>
            <p:nvPr/>
          </p:nvSpPr>
          <p:spPr bwMode="auto">
            <a:xfrm>
              <a:off x="342900" y="5295900"/>
              <a:ext cx="147638" cy="26988"/>
            </a:xfrm>
            <a:custGeom>
              <a:avLst/>
              <a:gdLst>
                <a:gd name="T0" fmla="*/ 36 w 39"/>
                <a:gd name="T1" fmla="*/ 3 h 7"/>
                <a:gd name="T2" fmla="*/ 31 w 39"/>
                <a:gd name="T3" fmla="*/ 7 h 7"/>
                <a:gd name="T4" fmla="*/ 0 w 39"/>
                <a:gd name="T5" fmla="*/ 5 h 7"/>
                <a:gd name="T6" fmla="*/ 37 w 39"/>
                <a:gd name="T7" fmla="*/ 3 h 7"/>
                <a:gd name="T8" fmla="*/ 36 w 3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">
                  <a:moveTo>
                    <a:pt x="36" y="3"/>
                  </a:moveTo>
                  <a:cubicBezTo>
                    <a:pt x="32" y="2"/>
                    <a:pt x="32" y="5"/>
                    <a:pt x="31" y="7"/>
                  </a:cubicBezTo>
                  <a:cubicBezTo>
                    <a:pt x="20" y="4"/>
                    <a:pt x="10" y="3"/>
                    <a:pt x="0" y="5"/>
                  </a:cubicBezTo>
                  <a:cubicBezTo>
                    <a:pt x="12" y="0"/>
                    <a:pt x="22" y="1"/>
                    <a:pt x="37" y="3"/>
                  </a:cubicBezTo>
                  <a:cubicBezTo>
                    <a:pt x="39" y="4"/>
                    <a:pt x="36" y="5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26" name="Freeform 211"/>
            <p:cNvSpPr/>
            <p:nvPr/>
          </p:nvSpPr>
          <p:spPr bwMode="auto">
            <a:xfrm>
              <a:off x="1282700" y="5299075"/>
              <a:ext cx="52388" cy="19050"/>
            </a:xfrm>
            <a:custGeom>
              <a:avLst/>
              <a:gdLst>
                <a:gd name="T0" fmla="*/ 0 w 14"/>
                <a:gd name="T1" fmla="*/ 4 h 5"/>
                <a:gd name="T2" fmla="*/ 14 w 14"/>
                <a:gd name="T3" fmla="*/ 1 h 5"/>
                <a:gd name="T4" fmla="*/ 0 w 1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cubicBezTo>
                    <a:pt x="1" y="0"/>
                    <a:pt x="10" y="1"/>
                    <a:pt x="14" y="1"/>
                  </a:cubicBezTo>
                  <a:cubicBezTo>
                    <a:pt x="10" y="5"/>
                    <a:pt x="4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27" name="Freeform 212"/>
            <p:cNvSpPr/>
            <p:nvPr/>
          </p:nvSpPr>
          <p:spPr bwMode="auto">
            <a:xfrm>
              <a:off x="661987" y="5246688"/>
              <a:ext cx="222250" cy="22225"/>
            </a:xfrm>
            <a:custGeom>
              <a:avLst/>
              <a:gdLst>
                <a:gd name="T0" fmla="*/ 59 w 59"/>
                <a:gd name="T1" fmla="*/ 2 h 6"/>
                <a:gd name="T2" fmla="*/ 0 w 59"/>
                <a:gd name="T3" fmla="*/ 2 h 6"/>
                <a:gd name="T4" fmla="*/ 59 w 5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6">
                  <a:moveTo>
                    <a:pt x="59" y="2"/>
                  </a:moveTo>
                  <a:cubicBezTo>
                    <a:pt x="46" y="6"/>
                    <a:pt x="17" y="3"/>
                    <a:pt x="0" y="2"/>
                  </a:cubicBezTo>
                  <a:cubicBezTo>
                    <a:pt x="17" y="0"/>
                    <a:pt x="34" y="2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28" name="Freeform 213"/>
            <p:cNvSpPr/>
            <p:nvPr/>
          </p:nvSpPr>
          <p:spPr bwMode="auto">
            <a:xfrm>
              <a:off x="419100" y="5205413"/>
              <a:ext cx="85725" cy="30163"/>
            </a:xfrm>
            <a:custGeom>
              <a:avLst/>
              <a:gdLst>
                <a:gd name="T0" fmla="*/ 23 w 23"/>
                <a:gd name="T1" fmla="*/ 3 h 8"/>
                <a:gd name="T2" fmla="*/ 0 w 23"/>
                <a:gd name="T3" fmla="*/ 2 h 8"/>
                <a:gd name="T4" fmla="*/ 23 w 23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5" y="8"/>
                    <a:pt x="7" y="2"/>
                    <a:pt x="0" y="2"/>
                  </a:cubicBezTo>
                  <a:cubicBezTo>
                    <a:pt x="5" y="0"/>
                    <a:pt x="17" y="4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29" name="Freeform 214"/>
            <p:cNvSpPr/>
            <p:nvPr/>
          </p:nvSpPr>
          <p:spPr bwMode="auto">
            <a:xfrm>
              <a:off x="136525" y="5129213"/>
              <a:ext cx="41275" cy="30163"/>
            </a:xfrm>
            <a:custGeom>
              <a:avLst/>
              <a:gdLst>
                <a:gd name="T0" fmla="*/ 0 w 11"/>
                <a:gd name="T1" fmla="*/ 7 h 8"/>
                <a:gd name="T2" fmla="*/ 10 w 11"/>
                <a:gd name="T3" fmla="*/ 4 h 8"/>
                <a:gd name="T4" fmla="*/ 0 w 11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2" y="0"/>
                    <a:pt x="8" y="8"/>
                    <a:pt x="10" y="4"/>
                  </a:cubicBezTo>
                  <a:cubicBezTo>
                    <a:pt x="11" y="6"/>
                    <a:pt x="5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0" name="Freeform 215"/>
            <p:cNvSpPr/>
            <p:nvPr/>
          </p:nvSpPr>
          <p:spPr bwMode="auto">
            <a:xfrm>
              <a:off x="268287" y="5132388"/>
              <a:ext cx="30163" cy="15875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1 h 4"/>
                <a:gd name="T4" fmla="*/ 8 w 8"/>
                <a:gd name="T5" fmla="*/ 3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1" y="0"/>
                    <a:pt x="4" y="3"/>
                    <a:pt x="8" y="1"/>
                  </a:cubicBezTo>
                  <a:cubicBezTo>
                    <a:pt x="8" y="2"/>
                    <a:pt x="7" y="3"/>
                    <a:pt x="8" y="3"/>
                  </a:cubicBezTo>
                  <a:cubicBezTo>
                    <a:pt x="7" y="4"/>
                    <a:pt x="2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1" name="Freeform 216"/>
            <p:cNvSpPr/>
            <p:nvPr/>
          </p:nvSpPr>
          <p:spPr bwMode="auto">
            <a:xfrm>
              <a:off x="219075" y="5132388"/>
              <a:ext cx="38100" cy="26988"/>
            </a:xfrm>
            <a:custGeom>
              <a:avLst/>
              <a:gdLst>
                <a:gd name="T0" fmla="*/ 10 w 10"/>
                <a:gd name="T1" fmla="*/ 2 h 7"/>
                <a:gd name="T2" fmla="*/ 10 w 10"/>
                <a:gd name="T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cubicBezTo>
                    <a:pt x="5" y="7"/>
                    <a:pt x="0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2" name="Freeform 217"/>
            <p:cNvSpPr/>
            <p:nvPr/>
          </p:nvSpPr>
          <p:spPr bwMode="auto">
            <a:xfrm>
              <a:off x="-141288" y="5076825"/>
              <a:ext cx="131763" cy="19050"/>
            </a:xfrm>
            <a:custGeom>
              <a:avLst/>
              <a:gdLst>
                <a:gd name="T0" fmla="*/ 0 w 35"/>
                <a:gd name="T1" fmla="*/ 4 h 5"/>
                <a:gd name="T2" fmla="*/ 35 w 35"/>
                <a:gd name="T3" fmla="*/ 2 h 5"/>
                <a:gd name="T4" fmla="*/ 0 w 3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5">
                  <a:moveTo>
                    <a:pt x="0" y="4"/>
                  </a:moveTo>
                  <a:cubicBezTo>
                    <a:pt x="11" y="0"/>
                    <a:pt x="27" y="4"/>
                    <a:pt x="35" y="2"/>
                  </a:cubicBezTo>
                  <a:cubicBezTo>
                    <a:pt x="24" y="5"/>
                    <a:pt x="1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3" name="Freeform 218"/>
            <p:cNvSpPr/>
            <p:nvPr/>
          </p:nvSpPr>
          <p:spPr bwMode="auto">
            <a:xfrm>
              <a:off x="790575" y="5072063"/>
              <a:ext cx="52388" cy="15875"/>
            </a:xfrm>
            <a:custGeom>
              <a:avLst/>
              <a:gdLst>
                <a:gd name="T0" fmla="*/ 0 w 14"/>
                <a:gd name="T1" fmla="*/ 3 h 4"/>
                <a:gd name="T2" fmla="*/ 2 w 14"/>
                <a:gd name="T3" fmla="*/ 1 h 4"/>
                <a:gd name="T4" fmla="*/ 14 w 14"/>
                <a:gd name="T5" fmla="*/ 1 h 4"/>
                <a:gd name="T6" fmla="*/ 0 w 1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3"/>
                  </a:moveTo>
                  <a:cubicBezTo>
                    <a:pt x="1" y="3"/>
                    <a:pt x="2" y="2"/>
                    <a:pt x="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4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4" name="Freeform 219"/>
            <p:cNvSpPr/>
            <p:nvPr/>
          </p:nvSpPr>
          <p:spPr bwMode="auto">
            <a:xfrm>
              <a:off x="260350" y="5068888"/>
              <a:ext cx="34925" cy="19050"/>
            </a:xfrm>
            <a:custGeom>
              <a:avLst/>
              <a:gdLst>
                <a:gd name="T0" fmla="*/ 9 w 9"/>
                <a:gd name="T1" fmla="*/ 3 h 5"/>
                <a:gd name="T2" fmla="*/ 0 w 9"/>
                <a:gd name="T3" fmla="*/ 3 h 5"/>
                <a:gd name="T4" fmla="*/ 9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5"/>
                    <a:pt x="3" y="4"/>
                    <a:pt x="0" y="3"/>
                  </a:cubicBezTo>
                  <a:cubicBezTo>
                    <a:pt x="0" y="2"/>
                    <a:pt x="5" y="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5" name="Freeform 220"/>
            <p:cNvSpPr/>
            <p:nvPr/>
          </p:nvSpPr>
          <p:spPr bwMode="auto">
            <a:xfrm>
              <a:off x="639762" y="5019675"/>
              <a:ext cx="112713" cy="22225"/>
            </a:xfrm>
            <a:custGeom>
              <a:avLst/>
              <a:gdLst>
                <a:gd name="T0" fmla="*/ 28 w 30"/>
                <a:gd name="T1" fmla="*/ 0 h 6"/>
                <a:gd name="T2" fmla="*/ 23 w 30"/>
                <a:gd name="T3" fmla="*/ 2 h 6"/>
                <a:gd name="T4" fmla="*/ 28 w 3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">
                  <a:moveTo>
                    <a:pt x="28" y="0"/>
                  </a:moveTo>
                  <a:cubicBezTo>
                    <a:pt x="30" y="6"/>
                    <a:pt x="0" y="3"/>
                    <a:pt x="23" y="2"/>
                  </a:cubicBezTo>
                  <a:cubicBezTo>
                    <a:pt x="26" y="2"/>
                    <a:pt x="25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6" name="Freeform 221"/>
            <p:cNvSpPr/>
            <p:nvPr/>
          </p:nvSpPr>
          <p:spPr bwMode="auto">
            <a:xfrm>
              <a:off x="1593850" y="5008563"/>
              <a:ext cx="41275" cy="14288"/>
            </a:xfrm>
            <a:custGeom>
              <a:avLst/>
              <a:gdLst>
                <a:gd name="T0" fmla="*/ 6 w 11"/>
                <a:gd name="T1" fmla="*/ 3 h 4"/>
                <a:gd name="T2" fmla="*/ 0 w 11"/>
                <a:gd name="T3" fmla="*/ 3 h 4"/>
                <a:gd name="T4" fmla="*/ 0 w 11"/>
                <a:gd name="T5" fmla="*/ 1 h 4"/>
                <a:gd name="T6" fmla="*/ 8 w 11"/>
                <a:gd name="T7" fmla="*/ 0 h 4"/>
                <a:gd name="T8" fmla="*/ 6 w 1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3"/>
                  </a:moveTo>
                  <a:cubicBezTo>
                    <a:pt x="2" y="3"/>
                    <a:pt x="3" y="4"/>
                    <a:pt x="0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5" y="2"/>
                    <a:pt x="8" y="0"/>
                  </a:cubicBezTo>
                  <a:cubicBezTo>
                    <a:pt x="11" y="2"/>
                    <a:pt x="4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7" name="Freeform 222"/>
            <p:cNvSpPr/>
            <p:nvPr/>
          </p:nvSpPr>
          <p:spPr bwMode="auto">
            <a:xfrm>
              <a:off x="419100" y="5011738"/>
              <a:ext cx="41275" cy="11113"/>
            </a:xfrm>
            <a:custGeom>
              <a:avLst/>
              <a:gdLst>
                <a:gd name="T0" fmla="*/ 0 w 11"/>
                <a:gd name="T1" fmla="*/ 2 h 3"/>
                <a:gd name="T2" fmla="*/ 10 w 11"/>
                <a:gd name="T3" fmla="*/ 0 h 3"/>
                <a:gd name="T4" fmla="*/ 0 w 1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4" y="0"/>
                    <a:pt x="5" y="2"/>
                    <a:pt x="10" y="0"/>
                  </a:cubicBezTo>
                  <a:cubicBezTo>
                    <a:pt x="11" y="2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8" name="Freeform 223"/>
            <p:cNvSpPr/>
            <p:nvPr/>
          </p:nvSpPr>
          <p:spPr bwMode="auto">
            <a:xfrm>
              <a:off x="1131887" y="4986338"/>
              <a:ext cx="33338" cy="22225"/>
            </a:xfrm>
            <a:custGeom>
              <a:avLst/>
              <a:gdLst>
                <a:gd name="T0" fmla="*/ 0 w 9"/>
                <a:gd name="T1" fmla="*/ 6 h 6"/>
                <a:gd name="T2" fmla="*/ 6 w 9"/>
                <a:gd name="T3" fmla="*/ 1 h 6"/>
                <a:gd name="T4" fmla="*/ 8 w 9"/>
                <a:gd name="T5" fmla="*/ 4 h 6"/>
                <a:gd name="T6" fmla="*/ 0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1" y="3"/>
                    <a:pt x="6" y="4"/>
                    <a:pt x="6" y="1"/>
                  </a:cubicBezTo>
                  <a:cubicBezTo>
                    <a:pt x="9" y="0"/>
                    <a:pt x="6" y="5"/>
                    <a:pt x="8" y="4"/>
                  </a:cubicBezTo>
                  <a:cubicBezTo>
                    <a:pt x="6" y="5"/>
                    <a:pt x="3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39" name="Freeform 224"/>
            <p:cNvSpPr/>
            <p:nvPr/>
          </p:nvSpPr>
          <p:spPr bwMode="auto">
            <a:xfrm>
              <a:off x="449262" y="4937125"/>
              <a:ext cx="33338" cy="14288"/>
            </a:xfrm>
            <a:custGeom>
              <a:avLst/>
              <a:gdLst>
                <a:gd name="T0" fmla="*/ 1 w 9"/>
                <a:gd name="T1" fmla="*/ 2 h 4"/>
                <a:gd name="T2" fmla="*/ 9 w 9"/>
                <a:gd name="T3" fmla="*/ 1 h 4"/>
                <a:gd name="T4" fmla="*/ 1 w 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1" y="2"/>
                  </a:moveTo>
                  <a:cubicBezTo>
                    <a:pt x="0" y="0"/>
                    <a:pt x="6" y="2"/>
                    <a:pt x="9" y="1"/>
                  </a:cubicBezTo>
                  <a:cubicBezTo>
                    <a:pt x="6" y="4"/>
                    <a:pt x="6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0" name="Freeform 225"/>
            <p:cNvSpPr/>
            <p:nvPr/>
          </p:nvSpPr>
          <p:spPr bwMode="auto">
            <a:xfrm>
              <a:off x="1620837" y="4833938"/>
              <a:ext cx="77788" cy="12700"/>
            </a:xfrm>
            <a:custGeom>
              <a:avLst/>
              <a:gdLst>
                <a:gd name="T0" fmla="*/ 0 w 21"/>
                <a:gd name="T1" fmla="*/ 3 h 3"/>
                <a:gd name="T2" fmla="*/ 16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cubicBezTo>
                    <a:pt x="4" y="0"/>
                    <a:pt x="11" y="0"/>
                    <a:pt x="16" y="0"/>
                  </a:cubicBezTo>
                  <a:cubicBezTo>
                    <a:pt x="21" y="1"/>
                    <a:pt x="6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1" name="Freeform 226"/>
            <p:cNvSpPr/>
            <p:nvPr/>
          </p:nvSpPr>
          <p:spPr bwMode="auto">
            <a:xfrm>
              <a:off x="1244600" y="4822825"/>
              <a:ext cx="41275" cy="19050"/>
            </a:xfrm>
            <a:custGeom>
              <a:avLst/>
              <a:gdLst>
                <a:gd name="T0" fmla="*/ 11 w 11"/>
                <a:gd name="T1" fmla="*/ 0 h 5"/>
                <a:gd name="T2" fmla="*/ 11 w 11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4" y="5"/>
                    <a:pt x="0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2" name="Freeform 227"/>
            <p:cNvSpPr/>
            <p:nvPr/>
          </p:nvSpPr>
          <p:spPr bwMode="auto">
            <a:xfrm>
              <a:off x="1514475" y="4803775"/>
              <a:ext cx="139700" cy="23813"/>
            </a:xfrm>
            <a:custGeom>
              <a:avLst/>
              <a:gdLst>
                <a:gd name="T0" fmla="*/ 37 w 37"/>
                <a:gd name="T1" fmla="*/ 2 h 6"/>
                <a:gd name="T2" fmla="*/ 0 w 37"/>
                <a:gd name="T3" fmla="*/ 5 h 6"/>
                <a:gd name="T4" fmla="*/ 34 w 37"/>
                <a:gd name="T5" fmla="*/ 1 h 6"/>
                <a:gd name="T6" fmla="*/ 37 w 3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">
                  <a:moveTo>
                    <a:pt x="37" y="2"/>
                  </a:moveTo>
                  <a:cubicBezTo>
                    <a:pt x="29" y="4"/>
                    <a:pt x="14" y="6"/>
                    <a:pt x="0" y="5"/>
                  </a:cubicBezTo>
                  <a:cubicBezTo>
                    <a:pt x="9" y="0"/>
                    <a:pt x="18" y="3"/>
                    <a:pt x="34" y="1"/>
                  </a:cubicBezTo>
                  <a:cubicBezTo>
                    <a:pt x="34" y="3"/>
                    <a:pt x="36" y="2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3" name="Freeform 228"/>
            <p:cNvSpPr/>
            <p:nvPr/>
          </p:nvSpPr>
          <p:spPr bwMode="auto">
            <a:xfrm>
              <a:off x="1766887" y="4778375"/>
              <a:ext cx="26988" cy="19050"/>
            </a:xfrm>
            <a:custGeom>
              <a:avLst/>
              <a:gdLst>
                <a:gd name="T0" fmla="*/ 7 w 7"/>
                <a:gd name="T1" fmla="*/ 2 h 5"/>
                <a:gd name="T2" fmla="*/ 0 w 7"/>
                <a:gd name="T3" fmla="*/ 2 h 5"/>
                <a:gd name="T4" fmla="*/ 7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5" y="5"/>
                    <a:pt x="4" y="1"/>
                    <a:pt x="0" y="2"/>
                  </a:cubicBezTo>
                  <a:cubicBezTo>
                    <a:pt x="3" y="0"/>
                    <a:pt x="5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4" name="Freeform 229"/>
            <p:cNvSpPr/>
            <p:nvPr/>
          </p:nvSpPr>
          <p:spPr bwMode="auto">
            <a:xfrm>
              <a:off x="1533525" y="4762500"/>
              <a:ext cx="68263" cy="26988"/>
            </a:xfrm>
            <a:custGeom>
              <a:avLst/>
              <a:gdLst>
                <a:gd name="T0" fmla="*/ 0 w 18"/>
                <a:gd name="T1" fmla="*/ 5 h 7"/>
                <a:gd name="T2" fmla="*/ 14 w 18"/>
                <a:gd name="T3" fmla="*/ 1 h 7"/>
                <a:gd name="T4" fmla="*/ 18 w 18"/>
                <a:gd name="T5" fmla="*/ 3 h 7"/>
                <a:gd name="T6" fmla="*/ 0 w 18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0" y="5"/>
                  </a:moveTo>
                  <a:cubicBezTo>
                    <a:pt x="3" y="1"/>
                    <a:pt x="14" y="7"/>
                    <a:pt x="14" y="1"/>
                  </a:cubicBezTo>
                  <a:cubicBezTo>
                    <a:pt x="17" y="0"/>
                    <a:pt x="15" y="4"/>
                    <a:pt x="18" y="3"/>
                  </a:cubicBezTo>
                  <a:cubicBezTo>
                    <a:pt x="13" y="6"/>
                    <a:pt x="8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5" name="Freeform 230"/>
            <p:cNvSpPr/>
            <p:nvPr/>
          </p:nvSpPr>
          <p:spPr bwMode="auto">
            <a:xfrm>
              <a:off x="1714500" y="4759325"/>
              <a:ext cx="85725" cy="19050"/>
            </a:xfrm>
            <a:custGeom>
              <a:avLst/>
              <a:gdLst>
                <a:gd name="T0" fmla="*/ 2 w 23"/>
                <a:gd name="T1" fmla="*/ 3 h 5"/>
                <a:gd name="T2" fmla="*/ 9 w 23"/>
                <a:gd name="T3" fmla="*/ 0 h 5"/>
                <a:gd name="T4" fmla="*/ 2 w 2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5">
                  <a:moveTo>
                    <a:pt x="2" y="3"/>
                  </a:moveTo>
                  <a:cubicBezTo>
                    <a:pt x="0" y="2"/>
                    <a:pt x="8" y="2"/>
                    <a:pt x="9" y="0"/>
                  </a:cubicBezTo>
                  <a:cubicBezTo>
                    <a:pt x="23" y="5"/>
                    <a:pt x="1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6" name="Freeform 231"/>
            <p:cNvSpPr/>
            <p:nvPr/>
          </p:nvSpPr>
          <p:spPr bwMode="auto">
            <a:xfrm>
              <a:off x="2740025" y="4724400"/>
              <a:ext cx="22225" cy="23813"/>
            </a:xfrm>
            <a:custGeom>
              <a:avLst/>
              <a:gdLst>
                <a:gd name="T0" fmla="*/ 5 w 6"/>
                <a:gd name="T1" fmla="*/ 3 h 6"/>
                <a:gd name="T2" fmla="*/ 1 w 6"/>
                <a:gd name="T3" fmla="*/ 4 h 6"/>
                <a:gd name="T4" fmla="*/ 4 w 6"/>
                <a:gd name="T5" fmla="*/ 0 h 6"/>
                <a:gd name="T6" fmla="*/ 5 w 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6"/>
                    <a:pt x="3" y="5"/>
                    <a:pt x="1" y="4"/>
                  </a:cubicBezTo>
                  <a:cubicBezTo>
                    <a:pt x="0" y="1"/>
                    <a:pt x="3" y="2"/>
                    <a:pt x="4" y="0"/>
                  </a:cubicBezTo>
                  <a:cubicBezTo>
                    <a:pt x="6" y="1"/>
                    <a:pt x="2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7" name="Freeform 232"/>
            <p:cNvSpPr/>
            <p:nvPr/>
          </p:nvSpPr>
          <p:spPr bwMode="auto">
            <a:xfrm>
              <a:off x="1976437" y="4702175"/>
              <a:ext cx="49213" cy="19050"/>
            </a:xfrm>
            <a:custGeom>
              <a:avLst/>
              <a:gdLst>
                <a:gd name="T0" fmla="*/ 0 w 13"/>
                <a:gd name="T1" fmla="*/ 5 h 5"/>
                <a:gd name="T2" fmla="*/ 13 w 13"/>
                <a:gd name="T3" fmla="*/ 5 h 5"/>
                <a:gd name="T4" fmla="*/ 0 w 1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cubicBezTo>
                    <a:pt x="2" y="3"/>
                    <a:pt x="12" y="0"/>
                    <a:pt x="13" y="5"/>
                  </a:cubicBezTo>
                  <a:cubicBezTo>
                    <a:pt x="9" y="3"/>
                    <a:pt x="7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8" name="Freeform 233"/>
            <p:cNvSpPr/>
            <p:nvPr/>
          </p:nvSpPr>
          <p:spPr bwMode="auto">
            <a:xfrm>
              <a:off x="2325687" y="6051550"/>
              <a:ext cx="368300" cy="41275"/>
            </a:xfrm>
            <a:custGeom>
              <a:avLst/>
              <a:gdLst>
                <a:gd name="T0" fmla="*/ 24 w 98"/>
                <a:gd name="T1" fmla="*/ 10 h 11"/>
                <a:gd name="T2" fmla="*/ 26 w 98"/>
                <a:gd name="T3" fmla="*/ 8 h 11"/>
                <a:gd name="T4" fmla="*/ 0 w 98"/>
                <a:gd name="T5" fmla="*/ 4 h 11"/>
                <a:gd name="T6" fmla="*/ 52 w 98"/>
                <a:gd name="T7" fmla="*/ 5 h 11"/>
                <a:gd name="T8" fmla="*/ 43 w 98"/>
                <a:gd name="T9" fmla="*/ 6 h 11"/>
                <a:gd name="T10" fmla="*/ 55 w 98"/>
                <a:gd name="T11" fmla="*/ 5 h 11"/>
                <a:gd name="T12" fmla="*/ 57 w 98"/>
                <a:gd name="T13" fmla="*/ 8 h 11"/>
                <a:gd name="T14" fmla="*/ 58 w 98"/>
                <a:gd name="T15" fmla="*/ 5 h 11"/>
                <a:gd name="T16" fmla="*/ 93 w 98"/>
                <a:gd name="T17" fmla="*/ 3 h 11"/>
                <a:gd name="T18" fmla="*/ 98 w 98"/>
                <a:gd name="T19" fmla="*/ 3 h 11"/>
                <a:gd name="T20" fmla="*/ 63 w 98"/>
                <a:gd name="T21" fmla="*/ 10 h 11"/>
                <a:gd name="T22" fmla="*/ 24 w 98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">
                  <a:moveTo>
                    <a:pt x="24" y="10"/>
                  </a:moveTo>
                  <a:cubicBezTo>
                    <a:pt x="24" y="9"/>
                    <a:pt x="26" y="9"/>
                    <a:pt x="26" y="8"/>
                  </a:cubicBezTo>
                  <a:cubicBezTo>
                    <a:pt x="19" y="5"/>
                    <a:pt x="5" y="8"/>
                    <a:pt x="0" y="4"/>
                  </a:cubicBezTo>
                  <a:cubicBezTo>
                    <a:pt x="13" y="5"/>
                    <a:pt x="35" y="0"/>
                    <a:pt x="52" y="5"/>
                  </a:cubicBezTo>
                  <a:cubicBezTo>
                    <a:pt x="49" y="6"/>
                    <a:pt x="47" y="4"/>
                    <a:pt x="43" y="6"/>
                  </a:cubicBezTo>
                  <a:cubicBezTo>
                    <a:pt x="45" y="9"/>
                    <a:pt x="53" y="8"/>
                    <a:pt x="55" y="5"/>
                  </a:cubicBezTo>
                  <a:cubicBezTo>
                    <a:pt x="59" y="4"/>
                    <a:pt x="54" y="8"/>
                    <a:pt x="57" y="8"/>
                  </a:cubicBezTo>
                  <a:cubicBezTo>
                    <a:pt x="60" y="8"/>
                    <a:pt x="57" y="7"/>
                    <a:pt x="58" y="5"/>
                  </a:cubicBezTo>
                  <a:cubicBezTo>
                    <a:pt x="70" y="4"/>
                    <a:pt x="79" y="3"/>
                    <a:pt x="93" y="3"/>
                  </a:cubicBezTo>
                  <a:cubicBezTo>
                    <a:pt x="89" y="8"/>
                    <a:pt x="97" y="1"/>
                    <a:pt x="98" y="3"/>
                  </a:cubicBezTo>
                  <a:cubicBezTo>
                    <a:pt x="91" y="11"/>
                    <a:pt x="70" y="1"/>
                    <a:pt x="63" y="10"/>
                  </a:cubicBezTo>
                  <a:cubicBezTo>
                    <a:pt x="51" y="8"/>
                    <a:pt x="38" y="11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49" name="Freeform 234"/>
            <p:cNvSpPr/>
            <p:nvPr/>
          </p:nvSpPr>
          <p:spPr bwMode="auto">
            <a:xfrm>
              <a:off x="2581275" y="6013450"/>
              <a:ext cx="481013" cy="49213"/>
            </a:xfrm>
            <a:custGeom>
              <a:avLst/>
              <a:gdLst>
                <a:gd name="T0" fmla="*/ 3 w 128"/>
                <a:gd name="T1" fmla="*/ 11 h 13"/>
                <a:gd name="T2" fmla="*/ 3 w 128"/>
                <a:gd name="T3" fmla="*/ 5 h 13"/>
                <a:gd name="T4" fmla="*/ 128 w 128"/>
                <a:gd name="T5" fmla="*/ 0 h 13"/>
                <a:gd name="T6" fmla="*/ 75 w 128"/>
                <a:gd name="T7" fmla="*/ 9 h 13"/>
                <a:gd name="T8" fmla="*/ 85 w 128"/>
                <a:gd name="T9" fmla="*/ 7 h 13"/>
                <a:gd name="T10" fmla="*/ 60 w 128"/>
                <a:gd name="T11" fmla="*/ 6 h 13"/>
                <a:gd name="T12" fmla="*/ 3 w 128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3">
                  <a:moveTo>
                    <a:pt x="3" y="11"/>
                  </a:moveTo>
                  <a:cubicBezTo>
                    <a:pt x="6" y="9"/>
                    <a:pt x="0" y="6"/>
                    <a:pt x="3" y="5"/>
                  </a:cubicBezTo>
                  <a:cubicBezTo>
                    <a:pt x="37" y="7"/>
                    <a:pt x="87" y="0"/>
                    <a:pt x="128" y="0"/>
                  </a:cubicBezTo>
                  <a:cubicBezTo>
                    <a:pt x="114" y="12"/>
                    <a:pt x="94" y="7"/>
                    <a:pt x="75" y="9"/>
                  </a:cubicBezTo>
                  <a:cubicBezTo>
                    <a:pt x="78" y="7"/>
                    <a:pt x="82" y="7"/>
                    <a:pt x="85" y="7"/>
                  </a:cubicBezTo>
                  <a:cubicBezTo>
                    <a:pt x="76" y="4"/>
                    <a:pt x="69" y="11"/>
                    <a:pt x="60" y="6"/>
                  </a:cubicBezTo>
                  <a:cubicBezTo>
                    <a:pt x="49" y="13"/>
                    <a:pt x="22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50" name="Freeform 235"/>
            <p:cNvSpPr/>
            <p:nvPr/>
          </p:nvSpPr>
          <p:spPr bwMode="auto">
            <a:xfrm>
              <a:off x="1962150" y="6013450"/>
              <a:ext cx="142875" cy="38100"/>
            </a:xfrm>
            <a:custGeom>
              <a:avLst/>
              <a:gdLst>
                <a:gd name="T0" fmla="*/ 10 w 38"/>
                <a:gd name="T1" fmla="*/ 10 h 10"/>
                <a:gd name="T2" fmla="*/ 13 w 38"/>
                <a:gd name="T3" fmla="*/ 7 h 10"/>
                <a:gd name="T4" fmla="*/ 0 w 38"/>
                <a:gd name="T5" fmla="*/ 8 h 10"/>
                <a:gd name="T6" fmla="*/ 38 w 38"/>
                <a:gd name="T7" fmla="*/ 5 h 10"/>
                <a:gd name="T8" fmla="*/ 10 w 3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10" y="10"/>
                  </a:moveTo>
                  <a:cubicBezTo>
                    <a:pt x="11" y="6"/>
                    <a:pt x="11" y="8"/>
                    <a:pt x="13" y="7"/>
                  </a:cubicBezTo>
                  <a:cubicBezTo>
                    <a:pt x="9" y="4"/>
                    <a:pt x="6" y="9"/>
                    <a:pt x="0" y="8"/>
                  </a:cubicBezTo>
                  <a:cubicBezTo>
                    <a:pt x="9" y="0"/>
                    <a:pt x="27" y="6"/>
                    <a:pt x="38" y="5"/>
                  </a:cubicBezTo>
                  <a:cubicBezTo>
                    <a:pt x="30" y="10"/>
                    <a:pt x="18" y="9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51" name="Freeform 236"/>
            <p:cNvSpPr/>
            <p:nvPr/>
          </p:nvSpPr>
          <p:spPr bwMode="auto">
            <a:xfrm>
              <a:off x="496887" y="5340350"/>
              <a:ext cx="30163" cy="19050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3 h 5"/>
                <a:gd name="T4" fmla="*/ 8 w 8"/>
                <a:gd name="T5" fmla="*/ 1 h 5"/>
                <a:gd name="T6" fmla="*/ 0 w 8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cubicBezTo>
                    <a:pt x="0" y="4"/>
                    <a:pt x="1" y="3"/>
                    <a:pt x="0" y="3"/>
                  </a:cubicBezTo>
                  <a:cubicBezTo>
                    <a:pt x="3" y="0"/>
                    <a:pt x="4" y="2"/>
                    <a:pt x="8" y="1"/>
                  </a:cubicBezTo>
                  <a:cubicBezTo>
                    <a:pt x="8" y="5"/>
                    <a:pt x="4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52" name="Freeform 237"/>
            <p:cNvSpPr/>
            <p:nvPr/>
          </p:nvSpPr>
          <p:spPr bwMode="auto">
            <a:xfrm>
              <a:off x="1620837" y="5303838"/>
              <a:ext cx="25400" cy="25400"/>
            </a:xfrm>
            <a:custGeom>
              <a:avLst/>
              <a:gdLst>
                <a:gd name="T0" fmla="*/ 4 w 7"/>
                <a:gd name="T1" fmla="*/ 7 h 7"/>
                <a:gd name="T2" fmla="*/ 1 w 7"/>
                <a:gd name="T3" fmla="*/ 0 h 7"/>
                <a:gd name="T4" fmla="*/ 4 w 7"/>
                <a:gd name="T5" fmla="*/ 0 h 7"/>
                <a:gd name="T6" fmla="*/ 4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3" y="5"/>
                    <a:pt x="0" y="5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7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53" name="Freeform 238"/>
            <p:cNvSpPr/>
            <p:nvPr/>
          </p:nvSpPr>
          <p:spPr bwMode="auto">
            <a:xfrm>
              <a:off x="282575" y="5181600"/>
              <a:ext cx="117475" cy="38100"/>
            </a:xfrm>
            <a:custGeom>
              <a:avLst/>
              <a:gdLst>
                <a:gd name="T0" fmla="*/ 21 w 31"/>
                <a:gd name="T1" fmla="*/ 6 h 10"/>
                <a:gd name="T2" fmla="*/ 3 w 31"/>
                <a:gd name="T3" fmla="*/ 8 h 10"/>
                <a:gd name="T4" fmla="*/ 8 w 31"/>
                <a:gd name="T5" fmla="*/ 6 h 10"/>
                <a:gd name="T6" fmla="*/ 0 w 31"/>
                <a:gd name="T7" fmla="*/ 5 h 10"/>
                <a:gd name="T8" fmla="*/ 29 w 31"/>
                <a:gd name="T9" fmla="*/ 2 h 10"/>
                <a:gd name="T10" fmla="*/ 23 w 31"/>
                <a:gd name="T11" fmla="*/ 4 h 10"/>
                <a:gd name="T12" fmla="*/ 31 w 31"/>
                <a:gd name="T13" fmla="*/ 5 h 10"/>
                <a:gd name="T14" fmla="*/ 13 w 31"/>
                <a:gd name="T15" fmla="*/ 8 h 10"/>
                <a:gd name="T16" fmla="*/ 21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1" y="6"/>
                  </a:moveTo>
                  <a:cubicBezTo>
                    <a:pt x="14" y="1"/>
                    <a:pt x="12" y="10"/>
                    <a:pt x="3" y="8"/>
                  </a:cubicBezTo>
                  <a:cubicBezTo>
                    <a:pt x="4" y="6"/>
                    <a:pt x="6" y="6"/>
                    <a:pt x="8" y="6"/>
                  </a:cubicBezTo>
                  <a:cubicBezTo>
                    <a:pt x="6" y="5"/>
                    <a:pt x="2" y="4"/>
                    <a:pt x="0" y="5"/>
                  </a:cubicBezTo>
                  <a:cubicBezTo>
                    <a:pt x="8" y="0"/>
                    <a:pt x="16" y="5"/>
                    <a:pt x="29" y="2"/>
                  </a:cubicBezTo>
                  <a:cubicBezTo>
                    <a:pt x="28" y="4"/>
                    <a:pt x="25" y="3"/>
                    <a:pt x="23" y="4"/>
                  </a:cubicBezTo>
                  <a:cubicBezTo>
                    <a:pt x="24" y="6"/>
                    <a:pt x="29" y="5"/>
                    <a:pt x="31" y="5"/>
                  </a:cubicBezTo>
                  <a:cubicBezTo>
                    <a:pt x="30" y="7"/>
                    <a:pt x="20" y="9"/>
                    <a:pt x="13" y="8"/>
                  </a:cubicBezTo>
                  <a:cubicBezTo>
                    <a:pt x="14" y="5"/>
                    <a:pt x="18" y="5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554" name="Freeform 239"/>
            <p:cNvSpPr/>
            <p:nvPr/>
          </p:nvSpPr>
          <p:spPr bwMode="auto">
            <a:xfrm>
              <a:off x="1758950" y="4956175"/>
              <a:ext cx="41275" cy="25400"/>
            </a:xfrm>
            <a:custGeom>
              <a:avLst/>
              <a:gdLst>
                <a:gd name="T0" fmla="*/ 0 w 11"/>
                <a:gd name="T1" fmla="*/ 4 h 7"/>
                <a:gd name="T2" fmla="*/ 10 w 11"/>
                <a:gd name="T3" fmla="*/ 0 h 7"/>
                <a:gd name="T4" fmla="*/ 11 w 11"/>
                <a:gd name="T5" fmla="*/ 2 h 7"/>
                <a:gd name="T6" fmla="*/ 0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cubicBezTo>
                    <a:pt x="3" y="2"/>
                    <a:pt x="7" y="1"/>
                    <a:pt x="10" y="0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9" y="7"/>
                    <a:pt x="5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</p:grpSp>
      <p:sp>
        <p:nvSpPr>
          <p:cNvPr id="755" name="文本框 741"/>
          <p:cNvSpPr txBox="1">
            <a:spLocks noChangeArrowheads="1"/>
          </p:cNvSpPr>
          <p:nvPr/>
        </p:nvSpPr>
        <p:spPr bwMode="auto">
          <a:xfrm>
            <a:off x="6093478" y="3943369"/>
            <a:ext cx="2214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大暑食物</a:t>
            </a:r>
          </a:p>
        </p:txBody>
      </p:sp>
      <p:grpSp>
        <p:nvGrpSpPr>
          <p:cNvPr id="756" name="组合 755"/>
          <p:cNvGrpSpPr/>
          <p:nvPr/>
        </p:nvGrpSpPr>
        <p:grpSpPr>
          <a:xfrm flipH="1">
            <a:off x="5787858" y="5383294"/>
            <a:ext cx="5413807" cy="780255"/>
            <a:chOff x="-350838" y="4565650"/>
            <a:chExt cx="7165976" cy="1573213"/>
          </a:xfrm>
          <a:solidFill>
            <a:srgbClr val="00879B"/>
          </a:solidFill>
        </p:grpSpPr>
        <p:grpSp>
          <p:nvGrpSpPr>
            <p:cNvPr id="757" name="Group 205"/>
            <p:cNvGrpSpPr/>
            <p:nvPr/>
          </p:nvGrpSpPr>
          <p:grpSpPr bwMode="auto">
            <a:xfrm>
              <a:off x="-350838" y="4565650"/>
              <a:ext cx="7165976" cy="1573213"/>
              <a:chOff x="-221" y="2876"/>
              <a:chExt cx="4514" cy="991"/>
            </a:xfrm>
            <a:grpFill/>
          </p:grpSpPr>
          <p:sp>
            <p:nvSpPr>
              <p:cNvPr id="792" name="Freeform 5"/>
              <p:cNvSpPr/>
              <p:nvPr/>
            </p:nvSpPr>
            <p:spPr bwMode="auto">
              <a:xfrm>
                <a:off x="1745" y="3853"/>
                <a:ext cx="37" cy="14"/>
              </a:xfrm>
              <a:custGeom>
                <a:avLst/>
                <a:gdLst>
                  <a:gd name="T0" fmla="*/ 0 w 16"/>
                  <a:gd name="T1" fmla="*/ 4 h 6"/>
                  <a:gd name="T2" fmla="*/ 13 w 16"/>
                  <a:gd name="T3" fmla="*/ 2 h 6"/>
                  <a:gd name="T4" fmla="*/ 0 w 1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cubicBezTo>
                      <a:pt x="5" y="0"/>
                      <a:pt x="10" y="4"/>
                      <a:pt x="13" y="2"/>
                    </a:cubicBezTo>
                    <a:cubicBezTo>
                      <a:pt x="16" y="6"/>
                      <a:pt x="4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93" name="Freeform 6"/>
              <p:cNvSpPr/>
              <p:nvPr/>
            </p:nvSpPr>
            <p:spPr bwMode="auto">
              <a:xfrm>
                <a:off x="1891" y="3848"/>
                <a:ext cx="57" cy="12"/>
              </a:xfrm>
              <a:custGeom>
                <a:avLst/>
                <a:gdLst>
                  <a:gd name="T0" fmla="*/ 0 w 24"/>
                  <a:gd name="T1" fmla="*/ 3 h 5"/>
                  <a:gd name="T2" fmla="*/ 24 w 24"/>
                  <a:gd name="T3" fmla="*/ 0 h 5"/>
                  <a:gd name="T4" fmla="*/ 0 w 24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5">
                    <a:moveTo>
                      <a:pt x="0" y="3"/>
                    </a:moveTo>
                    <a:cubicBezTo>
                      <a:pt x="7" y="0"/>
                      <a:pt x="17" y="2"/>
                      <a:pt x="24" y="0"/>
                    </a:cubicBezTo>
                    <a:cubicBezTo>
                      <a:pt x="18" y="5"/>
                      <a:pt x="6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94" name="Freeform 7"/>
              <p:cNvSpPr/>
              <p:nvPr/>
            </p:nvSpPr>
            <p:spPr bwMode="auto">
              <a:xfrm>
                <a:off x="1421" y="3834"/>
                <a:ext cx="132" cy="28"/>
              </a:xfrm>
              <a:custGeom>
                <a:avLst/>
                <a:gdLst>
                  <a:gd name="T0" fmla="*/ 36 w 56"/>
                  <a:gd name="T1" fmla="*/ 4 h 12"/>
                  <a:gd name="T2" fmla="*/ 0 w 56"/>
                  <a:gd name="T3" fmla="*/ 5 h 12"/>
                  <a:gd name="T4" fmla="*/ 56 w 56"/>
                  <a:gd name="T5" fmla="*/ 2 h 12"/>
                  <a:gd name="T6" fmla="*/ 36 w 56"/>
                  <a:gd name="T7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2">
                    <a:moveTo>
                      <a:pt x="36" y="4"/>
                    </a:moveTo>
                    <a:cubicBezTo>
                      <a:pt x="23" y="4"/>
                      <a:pt x="9" y="4"/>
                      <a:pt x="0" y="5"/>
                    </a:cubicBezTo>
                    <a:cubicBezTo>
                      <a:pt x="19" y="0"/>
                      <a:pt x="36" y="4"/>
                      <a:pt x="56" y="2"/>
                    </a:cubicBezTo>
                    <a:cubicBezTo>
                      <a:pt x="52" y="9"/>
                      <a:pt x="38" y="12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95" name="Freeform 8"/>
              <p:cNvSpPr/>
              <p:nvPr/>
            </p:nvSpPr>
            <p:spPr bwMode="auto">
              <a:xfrm>
                <a:off x="2043" y="3845"/>
                <a:ext cx="87" cy="8"/>
              </a:xfrm>
              <a:custGeom>
                <a:avLst/>
                <a:gdLst>
                  <a:gd name="T0" fmla="*/ 0 w 37"/>
                  <a:gd name="T1" fmla="*/ 2 h 3"/>
                  <a:gd name="T2" fmla="*/ 18 w 37"/>
                  <a:gd name="T3" fmla="*/ 0 h 3"/>
                  <a:gd name="T4" fmla="*/ 25 w 37"/>
                  <a:gd name="T5" fmla="*/ 1 h 3"/>
                  <a:gd name="T6" fmla="*/ 0 w 3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">
                    <a:moveTo>
                      <a:pt x="0" y="2"/>
                    </a:moveTo>
                    <a:cubicBezTo>
                      <a:pt x="3" y="0"/>
                      <a:pt x="11" y="0"/>
                      <a:pt x="18" y="0"/>
                    </a:cubicBezTo>
                    <a:cubicBezTo>
                      <a:pt x="25" y="0"/>
                      <a:pt x="37" y="1"/>
                      <a:pt x="25" y="1"/>
                    </a:cubicBezTo>
                    <a:cubicBezTo>
                      <a:pt x="18" y="3"/>
                      <a:pt x="9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96" name="Freeform 9"/>
              <p:cNvSpPr/>
              <p:nvPr/>
            </p:nvSpPr>
            <p:spPr bwMode="auto">
              <a:xfrm>
                <a:off x="1865" y="3826"/>
                <a:ext cx="85" cy="24"/>
              </a:xfrm>
              <a:custGeom>
                <a:avLst/>
                <a:gdLst>
                  <a:gd name="T0" fmla="*/ 15 w 36"/>
                  <a:gd name="T1" fmla="*/ 5 h 10"/>
                  <a:gd name="T2" fmla="*/ 8 w 36"/>
                  <a:gd name="T3" fmla="*/ 8 h 10"/>
                  <a:gd name="T4" fmla="*/ 0 w 36"/>
                  <a:gd name="T5" fmla="*/ 4 h 10"/>
                  <a:gd name="T6" fmla="*/ 36 w 36"/>
                  <a:gd name="T7" fmla="*/ 1 h 10"/>
                  <a:gd name="T8" fmla="*/ 34 w 36"/>
                  <a:gd name="T9" fmla="*/ 6 h 10"/>
                  <a:gd name="T10" fmla="*/ 15 w 36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0">
                    <a:moveTo>
                      <a:pt x="15" y="5"/>
                    </a:moveTo>
                    <a:cubicBezTo>
                      <a:pt x="12" y="6"/>
                      <a:pt x="9" y="6"/>
                      <a:pt x="8" y="8"/>
                    </a:cubicBezTo>
                    <a:cubicBezTo>
                      <a:pt x="8" y="4"/>
                      <a:pt x="2" y="6"/>
                      <a:pt x="0" y="4"/>
                    </a:cubicBezTo>
                    <a:cubicBezTo>
                      <a:pt x="11" y="1"/>
                      <a:pt x="26" y="0"/>
                      <a:pt x="36" y="1"/>
                    </a:cubicBezTo>
                    <a:cubicBezTo>
                      <a:pt x="36" y="4"/>
                      <a:pt x="32" y="2"/>
                      <a:pt x="34" y="6"/>
                    </a:cubicBezTo>
                    <a:cubicBezTo>
                      <a:pt x="27" y="7"/>
                      <a:pt x="17" y="10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97" name="Freeform 10"/>
              <p:cNvSpPr/>
              <p:nvPr/>
            </p:nvSpPr>
            <p:spPr bwMode="auto">
              <a:xfrm>
                <a:off x="978" y="3836"/>
                <a:ext cx="43" cy="12"/>
              </a:xfrm>
              <a:custGeom>
                <a:avLst/>
                <a:gdLst>
                  <a:gd name="T0" fmla="*/ 0 w 18"/>
                  <a:gd name="T1" fmla="*/ 4 h 5"/>
                  <a:gd name="T2" fmla="*/ 18 w 18"/>
                  <a:gd name="T3" fmla="*/ 2 h 5"/>
                  <a:gd name="T4" fmla="*/ 0 w 18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0" y="4"/>
                    </a:moveTo>
                    <a:cubicBezTo>
                      <a:pt x="4" y="0"/>
                      <a:pt x="12" y="4"/>
                      <a:pt x="18" y="2"/>
                    </a:cubicBezTo>
                    <a:cubicBezTo>
                      <a:pt x="14" y="5"/>
                      <a:pt x="6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98" name="Freeform 11"/>
              <p:cNvSpPr/>
              <p:nvPr/>
            </p:nvSpPr>
            <p:spPr bwMode="auto">
              <a:xfrm>
                <a:off x="1967" y="3822"/>
                <a:ext cx="104" cy="23"/>
              </a:xfrm>
              <a:custGeom>
                <a:avLst/>
                <a:gdLst>
                  <a:gd name="T0" fmla="*/ 0 w 44"/>
                  <a:gd name="T1" fmla="*/ 6 h 10"/>
                  <a:gd name="T2" fmla="*/ 44 w 44"/>
                  <a:gd name="T3" fmla="*/ 2 h 10"/>
                  <a:gd name="T4" fmla="*/ 0 w 44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10">
                    <a:moveTo>
                      <a:pt x="0" y="6"/>
                    </a:moveTo>
                    <a:cubicBezTo>
                      <a:pt x="15" y="0"/>
                      <a:pt x="30" y="5"/>
                      <a:pt x="44" y="2"/>
                    </a:cubicBezTo>
                    <a:cubicBezTo>
                      <a:pt x="29" y="6"/>
                      <a:pt x="6" y="10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799" name="Freeform 12"/>
              <p:cNvSpPr/>
              <p:nvPr/>
            </p:nvSpPr>
            <p:spPr bwMode="auto">
              <a:xfrm>
                <a:off x="1257" y="3836"/>
                <a:ext cx="38" cy="9"/>
              </a:xfrm>
              <a:custGeom>
                <a:avLst/>
                <a:gdLst>
                  <a:gd name="T0" fmla="*/ 16 w 16"/>
                  <a:gd name="T1" fmla="*/ 1 h 4"/>
                  <a:gd name="T2" fmla="*/ 0 w 16"/>
                  <a:gd name="T3" fmla="*/ 2 h 4"/>
                  <a:gd name="T4" fmla="*/ 16 w 1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2" y="4"/>
                      <a:pt x="5" y="2"/>
                      <a:pt x="0" y="2"/>
                    </a:cubicBezTo>
                    <a:cubicBezTo>
                      <a:pt x="3" y="0"/>
                      <a:pt x="11" y="2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0" name="Freeform 13"/>
              <p:cNvSpPr/>
              <p:nvPr/>
            </p:nvSpPr>
            <p:spPr bwMode="auto">
              <a:xfrm>
                <a:off x="1229" y="3834"/>
                <a:ext cx="28" cy="11"/>
              </a:xfrm>
              <a:custGeom>
                <a:avLst/>
                <a:gdLst>
                  <a:gd name="T0" fmla="*/ 0 w 12"/>
                  <a:gd name="T1" fmla="*/ 3 h 5"/>
                  <a:gd name="T2" fmla="*/ 0 w 12"/>
                  <a:gd name="T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3"/>
                    </a:moveTo>
                    <a:cubicBezTo>
                      <a:pt x="8" y="0"/>
                      <a:pt x="12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1" name="Freeform 14"/>
              <p:cNvSpPr/>
              <p:nvPr/>
            </p:nvSpPr>
            <p:spPr bwMode="auto">
              <a:xfrm>
                <a:off x="1179" y="3834"/>
                <a:ext cx="21" cy="11"/>
              </a:xfrm>
              <a:custGeom>
                <a:avLst/>
                <a:gdLst>
                  <a:gd name="T0" fmla="*/ 9 w 9"/>
                  <a:gd name="T1" fmla="*/ 2 h 5"/>
                  <a:gd name="T2" fmla="*/ 0 w 9"/>
                  <a:gd name="T3" fmla="*/ 3 h 5"/>
                  <a:gd name="T4" fmla="*/ 9 w 9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9" y="2"/>
                    </a:moveTo>
                    <a:cubicBezTo>
                      <a:pt x="8" y="5"/>
                      <a:pt x="3" y="3"/>
                      <a:pt x="0" y="3"/>
                    </a:cubicBezTo>
                    <a:cubicBezTo>
                      <a:pt x="0" y="0"/>
                      <a:pt x="6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2" name="Freeform 15"/>
              <p:cNvSpPr/>
              <p:nvPr/>
            </p:nvSpPr>
            <p:spPr bwMode="auto">
              <a:xfrm>
                <a:off x="2322" y="3831"/>
                <a:ext cx="45" cy="14"/>
              </a:xfrm>
              <a:custGeom>
                <a:avLst/>
                <a:gdLst>
                  <a:gd name="T0" fmla="*/ 19 w 19"/>
                  <a:gd name="T1" fmla="*/ 2 h 6"/>
                  <a:gd name="T2" fmla="*/ 19 w 19"/>
                  <a:gd name="T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" h="6">
                    <a:moveTo>
                      <a:pt x="19" y="2"/>
                    </a:moveTo>
                    <a:cubicBezTo>
                      <a:pt x="0" y="6"/>
                      <a:pt x="7" y="0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3" name="Freeform 16"/>
              <p:cNvSpPr/>
              <p:nvPr/>
            </p:nvSpPr>
            <p:spPr bwMode="auto">
              <a:xfrm>
                <a:off x="2497" y="3831"/>
                <a:ext cx="21" cy="10"/>
              </a:xfrm>
              <a:custGeom>
                <a:avLst/>
                <a:gdLst>
                  <a:gd name="T0" fmla="*/ 9 w 9"/>
                  <a:gd name="T1" fmla="*/ 1 h 4"/>
                  <a:gd name="T2" fmla="*/ 0 w 9"/>
                  <a:gd name="T3" fmla="*/ 2 h 4"/>
                  <a:gd name="T4" fmla="*/ 9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cubicBezTo>
                      <a:pt x="8" y="4"/>
                      <a:pt x="3" y="2"/>
                      <a:pt x="0" y="2"/>
                    </a:cubicBezTo>
                    <a:cubicBezTo>
                      <a:pt x="1" y="0"/>
                      <a:pt x="6" y="2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4" name="Freeform 17"/>
              <p:cNvSpPr/>
              <p:nvPr/>
            </p:nvSpPr>
            <p:spPr bwMode="auto">
              <a:xfrm>
                <a:off x="1200" y="3829"/>
                <a:ext cx="17" cy="7"/>
              </a:xfrm>
              <a:custGeom>
                <a:avLst/>
                <a:gdLst>
                  <a:gd name="T0" fmla="*/ 0 w 7"/>
                  <a:gd name="T1" fmla="*/ 2 h 3"/>
                  <a:gd name="T2" fmla="*/ 7 w 7"/>
                  <a:gd name="T3" fmla="*/ 1 h 3"/>
                  <a:gd name="T4" fmla="*/ 0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cubicBezTo>
                      <a:pt x="2" y="1"/>
                      <a:pt x="4" y="0"/>
                      <a:pt x="7" y="1"/>
                    </a:cubicBezTo>
                    <a:cubicBezTo>
                      <a:pt x="7" y="3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5" name="Freeform 18"/>
              <p:cNvSpPr/>
              <p:nvPr/>
            </p:nvSpPr>
            <p:spPr bwMode="auto">
              <a:xfrm>
                <a:off x="2303" y="3810"/>
                <a:ext cx="144" cy="21"/>
              </a:xfrm>
              <a:custGeom>
                <a:avLst/>
                <a:gdLst>
                  <a:gd name="T0" fmla="*/ 0 w 61"/>
                  <a:gd name="T1" fmla="*/ 9 h 9"/>
                  <a:gd name="T2" fmla="*/ 61 w 61"/>
                  <a:gd name="T3" fmla="*/ 6 h 9"/>
                  <a:gd name="T4" fmla="*/ 0 w 6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9">
                    <a:moveTo>
                      <a:pt x="0" y="9"/>
                    </a:moveTo>
                    <a:cubicBezTo>
                      <a:pt x="16" y="0"/>
                      <a:pt x="43" y="0"/>
                      <a:pt x="61" y="6"/>
                    </a:cubicBezTo>
                    <a:cubicBezTo>
                      <a:pt x="44" y="9"/>
                      <a:pt x="22" y="6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6" name="Freeform 19"/>
              <p:cNvSpPr/>
              <p:nvPr/>
            </p:nvSpPr>
            <p:spPr bwMode="auto">
              <a:xfrm>
                <a:off x="1747" y="3810"/>
                <a:ext cx="130" cy="16"/>
              </a:xfrm>
              <a:custGeom>
                <a:avLst/>
                <a:gdLst>
                  <a:gd name="T0" fmla="*/ 0 w 55"/>
                  <a:gd name="T1" fmla="*/ 7 h 7"/>
                  <a:gd name="T2" fmla="*/ 55 w 55"/>
                  <a:gd name="T3" fmla="*/ 3 h 7"/>
                  <a:gd name="T4" fmla="*/ 0 w 5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7">
                    <a:moveTo>
                      <a:pt x="0" y="7"/>
                    </a:moveTo>
                    <a:cubicBezTo>
                      <a:pt x="17" y="0"/>
                      <a:pt x="37" y="1"/>
                      <a:pt x="55" y="3"/>
                    </a:cubicBezTo>
                    <a:cubicBezTo>
                      <a:pt x="39" y="6"/>
                      <a:pt x="13" y="6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7" name="Freeform 20"/>
              <p:cNvSpPr/>
              <p:nvPr/>
            </p:nvSpPr>
            <p:spPr bwMode="auto">
              <a:xfrm>
                <a:off x="1373" y="3822"/>
                <a:ext cx="45" cy="9"/>
              </a:xfrm>
              <a:custGeom>
                <a:avLst/>
                <a:gdLst>
                  <a:gd name="T0" fmla="*/ 0 w 19"/>
                  <a:gd name="T1" fmla="*/ 0 h 4"/>
                  <a:gd name="T2" fmla="*/ 19 w 19"/>
                  <a:gd name="T3" fmla="*/ 2 h 4"/>
                  <a:gd name="T4" fmla="*/ 0 w 19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0" y="0"/>
                    </a:moveTo>
                    <a:cubicBezTo>
                      <a:pt x="6" y="1"/>
                      <a:pt x="16" y="1"/>
                      <a:pt x="19" y="2"/>
                    </a:cubicBezTo>
                    <a:cubicBezTo>
                      <a:pt x="13" y="3"/>
                      <a:pt x="1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8" name="Freeform 21"/>
              <p:cNvSpPr/>
              <p:nvPr/>
            </p:nvSpPr>
            <p:spPr bwMode="auto">
              <a:xfrm>
                <a:off x="2497" y="3798"/>
                <a:ext cx="97" cy="33"/>
              </a:xfrm>
              <a:custGeom>
                <a:avLst/>
                <a:gdLst>
                  <a:gd name="T0" fmla="*/ 41 w 41"/>
                  <a:gd name="T1" fmla="*/ 9 h 14"/>
                  <a:gd name="T2" fmla="*/ 16 w 41"/>
                  <a:gd name="T3" fmla="*/ 8 h 14"/>
                  <a:gd name="T4" fmla="*/ 5 w 41"/>
                  <a:gd name="T5" fmla="*/ 7 h 14"/>
                  <a:gd name="T6" fmla="*/ 41 w 41"/>
                  <a:gd name="T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4">
                    <a:moveTo>
                      <a:pt x="41" y="9"/>
                    </a:moveTo>
                    <a:cubicBezTo>
                      <a:pt x="34" y="9"/>
                      <a:pt x="21" y="14"/>
                      <a:pt x="16" y="8"/>
                    </a:cubicBezTo>
                    <a:cubicBezTo>
                      <a:pt x="13" y="8"/>
                      <a:pt x="0" y="8"/>
                      <a:pt x="5" y="7"/>
                    </a:cubicBezTo>
                    <a:cubicBezTo>
                      <a:pt x="17" y="10"/>
                      <a:pt x="35" y="0"/>
                      <a:pt x="4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09" name="Freeform 22"/>
              <p:cNvSpPr/>
              <p:nvPr/>
            </p:nvSpPr>
            <p:spPr bwMode="auto">
              <a:xfrm>
                <a:off x="1416" y="3781"/>
                <a:ext cx="217" cy="45"/>
              </a:xfrm>
              <a:custGeom>
                <a:avLst/>
                <a:gdLst>
                  <a:gd name="T0" fmla="*/ 63 w 92"/>
                  <a:gd name="T1" fmla="*/ 2 h 19"/>
                  <a:gd name="T2" fmla="*/ 62 w 92"/>
                  <a:gd name="T3" fmla="*/ 5 h 19"/>
                  <a:gd name="T4" fmla="*/ 66 w 92"/>
                  <a:gd name="T5" fmla="*/ 5 h 19"/>
                  <a:gd name="T6" fmla="*/ 71 w 92"/>
                  <a:gd name="T7" fmla="*/ 4 h 19"/>
                  <a:gd name="T8" fmla="*/ 81 w 92"/>
                  <a:gd name="T9" fmla="*/ 7 h 19"/>
                  <a:gd name="T10" fmla="*/ 71 w 92"/>
                  <a:gd name="T11" fmla="*/ 9 h 19"/>
                  <a:gd name="T12" fmla="*/ 75 w 92"/>
                  <a:gd name="T13" fmla="*/ 10 h 19"/>
                  <a:gd name="T14" fmla="*/ 70 w 92"/>
                  <a:gd name="T15" fmla="*/ 14 h 19"/>
                  <a:gd name="T16" fmla="*/ 22 w 92"/>
                  <a:gd name="T17" fmla="*/ 10 h 19"/>
                  <a:gd name="T18" fmla="*/ 0 w 92"/>
                  <a:gd name="T19" fmla="*/ 10 h 19"/>
                  <a:gd name="T20" fmla="*/ 50 w 92"/>
                  <a:gd name="T21" fmla="*/ 3 h 19"/>
                  <a:gd name="T22" fmla="*/ 52 w 92"/>
                  <a:gd name="T23" fmla="*/ 5 h 19"/>
                  <a:gd name="T24" fmla="*/ 52 w 92"/>
                  <a:gd name="T25" fmla="*/ 2 h 19"/>
                  <a:gd name="T26" fmla="*/ 63 w 92"/>
                  <a:gd name="T2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9">
                    <a:moveTo>
                      <a:pt x="63" y="2"/>
                    </a:moveTo>
                    <a:cubicBezTo>
                      <a:pt x="62" y="3"/>
                      <a:pt x="62" y="4"/>
                      <a:pt x="62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9" y="0"/>
                      <a:pt x="92" y="3"/>
                      <a:pt x="71" y="4"/>
                    </a:cubicBezTo>
                    <a:cubicBezTo>
                      <a:pt x="72" y="8"/>
                      <a:pt x="77" y="7"/>
                      <a:pt x="81" y="7"/>
                    </a:cubicBezTo>
                    <a:cubicBezTo>
                      <a:pt x="78" y="9"/>
                      <a:pt x="76" y="8"/>
                      <a:pt x="71" y="9"/>
                    </a:cubicBezTo>
                    <a:cubicBezTo>
                      <a:pt x="71" y="10"/>
                      <a:pt x="73" y="10"/>
                      <a:pt x="75" y="10"/>
                    </a:cubicBezTo>
                    <a:cubicBezTo>
                      <a:pt x="75" y="13"/>
                      <a:pt x="70" y="10"/>
                      <a:pt x="70" y="14"/>
                    </a:cubicBezTo>
                    <a:cubicBezTo>
                      <a:pt x="55" y="12"/>
                      <a:pt x="35" y="19"/>
                      <a:pt x="22" y="10"/>
                    </a:cubicBezTo>
                    <a:cubicBezTo>
                      <a:pt x="12" y="8"/>
                      <a:pt x="10" y="10"/>
                      <a:pt x="0" y="10"/>
                    </a:cubicBezTo>
                    <a:cubicBezTo>
                      <a:pt x="15" y="4"/>
                      <a:pt x="35" y="9"/>
                      <a:pt x="50" y="3"/>
                    </a:cubicBezTo>
                    <a:cubicBezTo>
                      <a:pt x="46" y="5"/>
                      <a:pt x="49" y="5"/>
                      <a:pt x="52" y="5"/>
                    </a:cubicBezTo>
                    <a:cubicBezTo>
                      <a:pt x="54" y="5"/>
                      <a:pt x="52" y="4"/>
                      <a:pt x="52" y="2"/>
                    </a:cubicBezTo>
                    <a:cubicBezTo>
                      <a:pt x="58" y="6"/>
                      <a:pt x="55" y="1"/>
                      <a:pt x="6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0" name="Freeform 23"/>
              <p:cNvSpPr/>
              <p:nvPr/>
            </p:nvSpPr>
            <p:spPr bwMode="auto">
              <a:xfrm>
                <a:off x="2769" y="3795"/>
                <a:ext cx="85" cy="36"/>
              </a:xfrm>
              <a:custGeom>
                <a:avLst/>
                <a:gdLst>
                  <a:gd name="T0" fmla="*/ 0 w 36"/>
                  <a:gd name="T1" fmla="*/ 4 h 15"/>
                  <a:gd name="T2" fmla="*/ 36 w 36"/>
                  <a:gd name="T3" fmla="*/ 0 h 15"/>
                  <a:gd name="T4" fmla="*/ 0 w 36"/>
                  <a:gd name="T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5">
                    <a:moveTo>
                      <a:pt x="0" y="4"/>
                    </a:moveTo>
                    <a:cubicBezTo>
                      <a:pt x="11" y="0"/>
                      <a:pt x="22" y="1"/>
                      <a:pt x="36" y="0"/>
                    </a:cubicBezTo>
                    <a:cubicBezTo>
                      <a:pt x="27" y="15"/>
                      <a:pt x="14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1" name="Freeform 24"/>
              <p:cNvSpPr/>
              <p:nvPr/>
            </p:nvSpPr>
            <p:spPr bwMode="auto">
              <a:xfrm>
                <a:off x="564" y="3807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11 w 11"/>
                  <a:gd name="T3" fmla="*/ 0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2" y="0"/>
                      <a:pt x="6" y="0"/>
                      <a:pt x="11" y="0"/>
                    </a:cubicBezTo>
                    <a:cubicBezTo>
                      <a:pt x="7" y="2"/>
                      <a:pt x="5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2" name="Freeform 25"/>
              <p:cNvSpPr/>
              <p:nvPr/>
            </p:nvSpPr>
            <p:spPr bwMode="auto">
              <a:xfrm>
                <a:off x="1361" y="3798"/>
                <a:ext cx="52" cy="12"/>
              </a:xfrm>
              <a:custGeom>
                <a:avLst/>
                <a:gdLst>
                  <a:gd name="T0" fmla="*/ 9 w 22"/>
                  <a:gd name="T1" fmla="*/ 5 h 5"/>
                  <a:gd name="T2" fmla="*/ 0 w 22"/>
                  <a:gd name="T3" fmla="*/ 3 h 5"/>
                  <a:gd name="T4" fmla="*/ 22 w 22"/>
                  <a:gd name="T5" fmla="*/ 2 h 5"/>
                  <a:gd name="T6" fmla="*/ 11 w 22"/>
                  <a:gd name="T7" fmla="*/ 2 h 5"/>
                  <a:gd name="T8" fmla="*/ 9 w 22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9" y="5"/>
                    </a:moveTo>
                    <a:cubicBezTo>
                      <a:pt x="5" y="5"/>
                      <a:pt x="3" y="3"/>
                      <a:pt x="0" y="3"/>
                    </a:cubicBezTo>
                    <a:cubicBezTo>
                      <a:pt x="7" y="0"/>
                      <a:pt x="13" y="0"/>
                      <a:pt x="22" y="2"/>
                    </a:cubicBezTo>
                    <a:cubicBezTo>
                      <a:pt x="18" y="3"/>
                      <a:pt x="14" y="5"/>
                      <a:pt x="11" y="2"/>
                    </a:cubicBezTo>
                    <a:cubicBezTo>
                      <a:pt x="10" y="2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3" name="Freeform 26"/>
              <p:cNvSpPr/>
              <p:nvPr/>
            </p:nvSpPr>
            <p:spPr bwMode="auto">
              <a:xfrm>
                <a:off x="1141" y="3798"/>
                <a:ext cx="71" cy="9"/>
              </a:xfrm>
              <a:custGeom>
                <a:avLst/>
                <a:gdLst>
                  <a:gd name="T0" fmla="*/ 0 w 30"/>
                  <a:gd name="T1" fmla="*/ 3 h 4"/>
                  <a:gd name="T2" fmla="*/ 30 w 30"/>
                  <a:gd name="T3" fmla="*/ 0 h 4"/>
                  <a:gd name="T4" fmla="*/ 0 w 30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4">
                    <a:moveTo>
                      <a:pt x="0" y="3"/>
                    </a:moveTo>
                    <a:cubicBezTo>
                      <a:pt x="9" y="0"/>
                      <a:pt x="21" y="0"/>
                      <a:pt x="30" y="0"/>
                    </a:cubicBezTo>
                    <a:cubicBezTo>
                      <a:pt x="20" y="4"/>
                      <a:pt x="8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4" name="Freeform 27"/>
              <p:cNvSpPr/>
              <p:nvPr/>
            </p:nvSpPr>
            <p:spPr bwMode="auto">
              <a:xfrm>
                <a:off x="1030" y="3798"/>
                <a:ext cx="31" cy="12"/>
              </a:xfrm>
              <a:custGeom>
                <a:avLst/>
                <a:gdLst>
                  <a:gd name="T0" fmla="*/ 0 w 13"/>
                  <a:gd name="T1" fmla="*/ 3 h 5"/>
                  <a:gd name="T2" fmla="*/ 13 w 13"/>
                  <a:gd name="T3" fmla="*/ 2 h 5"/>
                  <a:gd name="T4" fmla="*/ 0 w 13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3"/>
                    </a:moveTo>
                    <a:cubicBezTo>
                      <a:pt x="3" y="0"/>
                      <a:pt x="8" y="2"/>
                      <a:pt x="13" y="2"/>
                    </a:cubicBezTo>
                    <a:cubicBezTo>
                      <a:pt x="11" y="5"/>
                      <a:pt x="4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5" name="Freeform 28"/>
              <p:cNvSpPr/>
              <p:nvPr/>
            </p:nvSpPr>
            <p:spPr bwMode="auto">
              <a:xfrm>
                <a:off x="2447" y="3793"/>
                <a:ext cx="59" cy="12"/>
              </a:xfrm>
              <a:custGeom>
                <a:avLst/>
                <a:gdLst>
                  <a:gd name="T0" fmla="*/ 25 w 25"/>
                  <a:gd name="T1" fmla="*/ 3 h 5"/>
                  <a:gd name="T2" fmla="*/ 0 w 25"/>
                  <a:gd name="T3" fmla="*/ 4 h 5"/>
                  <a:gd name="T4" fmla="*/ 24 w 25"/>
                  <a:gd name="T5" fmla="*/ 0 h 5"/>
                  <a:gd name="T6" fmla="*/ 25 w 25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25" y="3"/>
                    </a:moveTo>
                    <a:cubicBezTo>
                      <a:pt x="18" y="5"/>
                      <a:pt x="8" y="3"/>
                      <a:pt x="0" y="4"/>
                    </a:cubicBezTo>
                    <a:cubicBezTo>
                      <a:pt x="6" y="1"/>
                      <a:pt x="14" y="1"/>
                      <a:pt x="24" y="0"/>
                    </a:cubicBezTo>
                    <a:cubicBezTo>
                      <a:pt x="21" y="2"/>
                      <a:pt x="22" y="2"/>
                      <a:pt x="2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6" name="Freeform 29"/>
              <p:cNvSpPr/>
              <p:nvPr/>
            </p:nvSpPr>
            <p:spPr bwMode="auto">
              <a:xfrm>
                <a:off x="815" y="3791"/>
                <a:ext cx="61" cy="14"/>
              </a:xfrm>
              <a:custGeom>
                <a:avLst/>
                <a:gdLst>
                  <a:gd name="T0" fmla="*/ 0 w 26"/>
                  <a:gd name="T1" fmla="*/ 5 h 6"/>
                  <a:gd name="T2" fmla="*/ 25 w 26"/>
                  <a:gd name="T3" fmla="*/ 0 h 6"/>
                  <a:gd name="T4" fmla="*/ 22 w 26"/>
                  <a:gd name="T5" fmla="*/ 1 h 6"/>
                  <a:gd name="T6" fmla="*/ 26 w 26"/>
                  <a:gd name="T7" fmla="*/ 3 h 6"/>
                  <a:gd name="T8" fmla="*/ 0 w 2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0" y="5"/>
                    </a:moveTo>
                    <a:cubicBezTo>
                      <a:pt x="7" y="2"/>
                      <a:pt x="18" y="5"/>
                      <a:pt x="25" y="0"/>
                    </a:cubicBezTo>
                    <a:cubicBezTo>
                      <a:pt x="25" y="1"/>
                      <a:pt x="23" y="1"/>
                      <a:pt x="22" y="1"/>
                    </a:cubicBezTo>
                    <a:cubicBezTo>
                      <a:pt x="23" y="3"/>
                      <a:pt x="24" y="3"/>
                      <a:pt x="26" y="3"/>
                    </a:cubicBezTo>
                    <a:cubicBezTo>
                      <a:pt x="18" y="6"/>
                      <a:pt x="1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7" name="Freeform 30"/>
              <p:cNvSpPr/>
              <p:nvPr/>
            </p:nvSpPr>
            <p:spPr bwMode="auto">
              <a:xfrm>
                <a:off x="3051" y="3795"/>
                <a:ext cx="23" cy="8"/>
              </a:xfrm>
              <a:custGeom>
                <a:avLst/>
                <a:gdLst>
                  <a:gd name="T0" fmla="*/ 10 w 10"/>
                  <a:gd name="T1" fmla="*/ 1 h 3"/>
                  <a:gd name="T2" fmla="*/ 0 w 10"/>
                  <a:gd name="T3" fmla="*/ 2 h 3"/>
                  <a:gd name="T4" fmla="*/ 10 w 10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10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1" y="0"/>
                      <a:pt x="7" y="2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8" name="Freeform 31"/>
              <p:cNvSpPr/>
              <p:nvPr/>
            </p:nvSpPr>
            <p:spPr bwMode="auto">
              <a:xfrm>
                <a:off x="2861" y="3791"/>
                <a:ext cx="22" cy="7"/>
              </a:xfrm>
              <a:custGeom>
                <a:avLst/>
                <a:gdLst>
                  <a:gd name="T0" fmla="*/ 9 w 9"/>
                  <a:gd name="T1" fmla="*/ 3 h 3"/>
                  <a:gd name="T2" fmla="*/ 0 w 9"/>
                  <a:gd name="T3" fmla="*/ 3 h 3"/>
                  <a:gd name="T4" fmla="*/ 9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9" y="0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19" name="Freeform 32"/>
              <p:cNvSpPr/>
              <p:nvPr/>
            </p:nvSpPr>
            <p:spPr bwMode="auto">
              <a:xfrm>
                <a:off x="3058" y="3786"/>
                <a:ext cx="19" cy="9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2 h 4"/>
                  <a:gd name="T4" fmla="*/ 8 w 8"/>
                  <a:gd name="T5" fmla="*/ 1 h 4"/>
                  <a:gd name="T6" fmla="*/ 0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1" y="0"/>
                      <a:pt x="6" y="2"/>
                      <a:pt x="8" y="1"/>
                    </a:cubicBezTo>
                    <a:cubicBezTo>
                      <a:pt x="7" y="4"/>
                      <a:pt x="2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0" name="Freeform 33"/>
              <p:cNvSpPr/>
              <p:nvPr/>
            </p:nvSpPr>
            <p:spPr bwMode="auto">
              <a:xfrm>
                <a:off x="917" y="3791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12 w 12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11" y="4"/>
                      <a:pt x="0" y="1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1" name="Freeform 34"/>
              <p:cNvSpPr/>
              <p:nvPr/>
            </p:nvSpPr>
            <p:spPr bwMode="auto">
              <a:xfrm>
                <a:off x="1054" y="3786"/>
                <a:ext cx="52" cy="12"/>
              </a:xfrm>
              <a:custGeom>
                <a:avLst/>
                <a:gdLst>
                  <a:gd name="T0" fmla="*/ 22 w 22"/>
                  <a:gd name="T1" fmla="*/ 1 h 5"/>
                  <a:gd name="T2" fmla="*/ 22 w 22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" h="5">
                    <a:moveTo>
                      <a:pt x="22" y="1"/>
                    </a:moveTo>
                    <a:cubicBezTo>
                      <a:pt x="17" y="5"/>
                      <a:pt x="0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2" name="Freeform 35"/>
              <p:cNvSpPr/>
              <p:nvPr/>
            </p:nvSpPr>
            <p:spPr bwMode="auto">
              <a:xfrm>
                <a:off x="995" y="3788"/>
                <a:ext cx="19" cy="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2" y="1"/>
                      <a:pt x="5" y="0"/>
                      <a:pt x="8" y="0"/>
                    </a:cubicBezTo>
                    <a:cubicBezTo>
                      <a:pt x="7" y="2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3" name="Freeform 36"/>
              <p:cNvSpPr/>
              <p:nvPr/>
            </p:nvSpPr>
            <p:spPr bwMode="auto">
              <a:xfrm>
                <a:off x="1600" y="3769"/>
                <a:ext cx="334" cy="24"/>
              </a:xfrm>
              <a:custGeom>
                <a:avLst/>
                <a:gdLst>
                  <a:gd name="T0" fmla="*/ 66 w 141"/>
                  <a:gd name="T1" fmla="*/ 2 h 10"/>
                  <a:gd name="T2" fmla="*/ 58 w 141"/>
                  <a:gd name="T3" fmla="*/ 5 h 10"/>
                  <a:gd name="T4" fmla="*/ 141 w 141"/>
                  <a:gd name="T5" fmla="*/ 2 h 10"/>
                  <a:gd name="T6" fmla="*/ 15 w 141"/>
                  <a:gd name="T7" fmla="*/ 8 h 10"/>
                  <a:gd name="T8" fmla="*/ 21 w 141"/>
                  <a:gd name="T9" fmla="*/ 8 h 10"/>
                  <a:gd name="T10" fmla="*/ 66 w 141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1" h="10">
                    <a:moveTo>
                      <a:pt x="66" y="2"/>
                    </a:moveTo>
                    <a:cubicBezTo>
                      <a:pt x="64" y="6"/>
                      <a:pt x="61" y="4"/>
                      <a:pt x="58" y="5"/>
                    </a:cubicBezTo>
                    <a:cubicBezTo>
                      <a:pt x="90" y="6"/>
                      <a:pt x="112" y="3"/>
                      <a:pt x="141" y="2"/>
                    </a:cubicBezTo>
                    <a:cubicBezTo>
                      <a:pt x="103" y="10"/>
                      <a:pt x="56" y="8"/>
                      <a:pt x="15" y="8"/>
                    </a:cubicBezTo>
                    <a:cubicBezTo>
                      <a:pt x="0" y="7"/>
                      <a:pt x="17" y="8"/>
                      <a:pt x="21" y="8"/>
                    </a:cubicBezTo>
                    <a:cubicBezTo>
                      <a:pt x="34" y="8"/>
                      <a:pt x="50" y="0"/>
                      <a:pt x="6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4" name="Freeform 37"/>
              <p:cNvSpPr/>
              <p:nvPr/>
            </p:nvSpPr>
            <p:spPr bwMode="auto">
              <a:xfrm>
                <a:off x="2582" y="3779"/>
                <a:ext cx="43" cy="7"/>
              </a:xfrm>
              <a:custGeom>
                <a:avLst/>
                <a:gdLst>
                  <a:gd name="T0" fmla="*/ 0 w 18"/>
                  <a:gd name="T1" fmla="*/ 2 h 3"/>
                  <a:gd name="T2" fmla="*/ 0 w 18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2"/>
                    </a:moveTo>
                    <a:cubicBezTo>
                      <a:pt x="16" y="0"/>
                      <a:pt x="18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5" name="Freeform 38"/>
              <p:cNvSpPr/>
              <p:nvPr/>
            </p:nvSpPr>
            <p:spPr bwMode="auto">
              <a:xfrm>
                <a:off x="1087" y="3772"/>
                <a:ext cx="26" cy="4"/>
              </a:xfrm>
              <a:custGeom>
                <a:avLst/>
                <a:gdLst>
                  <a:gd name="T0" fmla="*/ 0 w 11"/>
                  <a:gd name="T1" fmla="*/ 1 h 2"/>
                  <a:gd name="T2" fmla="*/ 11 w 11"/>
                  <a:gd name="T3" fmla="*/ 0 h 2"/>
                  <a:gd name="T4" fmla="*/ 0 w 1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1"/>
                    </a:moveTo>
                    <a:cubicBezTo>
                      <a:pt x="3" y="0"/>
                      <a:pt x="7" y="0"/>
                      <a:pt x="11" y="0"/>
                    </a:cubicBezTo>
                    <a:cubicBezTo>
                      <a:pt x="9" y="2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6" name="Freeform 39"/>
              <p:cNvSpPr/>
              <p:nvPr/>
            </p:nvSpPr>
            <p:spPr bwMode="auto">
              <a:xfrm>
                <a:off x="1683" y="3769"/>
                <a:ext cx="17" cy="10"/>
              </a:xfrm>
              <a:custGeom>
                <a:avLst/>
                <a:gdLst>
                  <a:gd name="T0" fmla="*/ 0 w 7"/>
                  <a:gd name="T1" fmla="*/ 2 h 4"/>
                  <a:gd name="T2" fmla="*/ 6 w 7"/>
                  <a:gd name="T3" fmla="*/ 1 h 4"/>
                  <a:gd name="T4" fmla="*/ 0 w 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cubicBezTo>
                      <a:pt x="1" y="1"/>
                      <a:pt x="3" y="0"/>
                      <a:pt x="6" y="1"/>
                    </a:cubicBezTo>
                    <a:cubicBezTo>
                      <a:pt x="7" y="4"/>
                      <a:pt x="2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7" name="Freeform 40"/>
              <p:cNvSpPr/>
              <p:nvPr/>
            </p:nvSpPr>
            <p:spPr bwMode="auto">
              <a:xfrm>
                <a:off x="685" y="3772"/>
                <a:ext cx="40" cy="4"/>
              </a:xfrm>
              <a:custGeom>
                <a:avLst/>
                <a:gdLst>
                  <a:gd name="T0" fmla="*/ 3 w 17"/>
                  <a:gd name="T1" fmla="*/ 1 h 2"/>
                  <a:gd name="T2" fmla="*/ 3 w 17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">
                    <a:moveTo>
                      <a:pt x="3" y="1"/>
                    </a:moveTo>
                    <a:cubicBezTo>
                      <a:pt x="0" y="0"/>
                      <a:pt x="17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8" name="Freeform 41"/>
              <p:cNvSpPr/>
              <p:nvPr/>
            </p:nvSpPr>
            <p:spPr bwMode="auto">
              <a:xfrm>
                <a:off x="642" y="3769"/>
                <a:ext cx="45" cy="10"/>
              </a:xfrm>
              <a:custGeom>
                <a:avLst/>
                <a:gdLst>
                  <a:gd name="T0" fmla="*/ 19 w 19"/>
                  <a:gd name="T1" fmla="*/ 1 h 4"/>
                  <a:gd name="T2" fmla="*/ 0 w 19"/>
                  <a:gd name="T3" fmla="*/ 2 h 4"/>
                  <a:gd name="T4" fmla="*/ 19 w 1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4">
                    <a:moveTo>
                      <a:pt x="19" y="1"/>
                    </a:moveTo>
                    <a:cubicBezTo>
                      <a:pt x="16" y="4"/>
                      <a:pt x="4" y="3"/>
                      <a:pt x="0" y="2"/>
                    </a:cubicBezTo>
                    <a:cubicBezTo>
                      <a:pt x="10" y="0"/>
                      <a:pt x="10" y="2"/>
                      <a:pt x="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29" name="Freeform 42"/>
              <p:cNvSpPr/>
              <p:nvPr/>
            </p:nvSpPr>
            <p:spPr bwMode="auto">
              <a:xfrm>
                <a:off x="815" y="3760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8 w 10"/>
                  <a:gd name="T3" fmla="*/ 2 h 4"/>
                  <a:gd name="T4" fmla="*/ 0 w 10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0" y="0"/>
                      <a:pt x="5" y="2"/>
                      <a:pt x="8" y="2"/>
                    </a:cubicBezTo>
                    <a:cubicBezTo>
                      <a:pt x="10" y="3"/>
                      <a:pt x="3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0" name="Freeform 43"/>
              <p:cNvSpPr/>
              <p:nvPr/>
            </p:nvSpPr>
            <p:spPr bwMode="auto">
              <a:xfrm>
                <a:off x="784" y="3762"/>
                <a:ext cx="28" cy="10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3 h 4"/>
                  <a:gd name="T4" fmla="*/ 12 w 1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10" y="4"/>
                      <a:pt x="4" y="2"/>
                      <a:pt x="0" y="3"/>
                    </a:cubicBezTo>
                    <a:cubicBezTo>
                      <a:pt x="2" y="0"/>
                      <a:pt x="8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1" name="Freeform 44"/>
              <p:cNvSpPr/>
              <p:nvPr/>
            </p:nvSpPr>
            <p:spPr bwMode="auto">
              <a:xfrm>
                <a:off x="1896" y="3760"/>
                <a:ext cx="19" cy="12"/>
              </a:xfrm>
              <a:custGeom>
                <a:avLst/>
                <a:gdLst>
                  <a:gd name="T0" fmla="*/ 0 w 8"/>
                  <a:gd name="T1" fmla="*/ 3 h 5"/>
                  <a:gd name="T2" fmla="*/ 7 w 8"/>
                  <a:gd name="T3" fmla="*/ 1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2" y="0"/>
                      <a:pt x="4" y="2"/>
                      <a:pt x="7" y="1"/>
                    </a:cubicBezTo>
                    <a:cubicBezTo>
                      <a:pt x="8" y="5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2" name="Freeform 45"/>
              <p:cNvSpPr/>
              <p:nvPr/>
            </p:nvSpPr>
            <p:spPr bwMode="auto">
              <a:xfrm>
                <a:off x="1693" y="3757"/>
                <a:ext cx="28" cy="10"/>
              </a:xfrm>
              <a:custGeom>
                <a:avLst/>
                <a:gdLst>
                  <a:gd name="T0" fmla="*/ 4 w 12"/>
                  <a:gd name="T1" fmla="*/ 4 h 4"/>
                  <a:gd name="T2" fmla="*/ 0 w 12"/>
                  <a:gd name="T3" fmla="*/ 3 h 4"/>
                  <a:gd name="T4" fmla="*/ 8 w 12"/>
                  <a:gd name="T5" fmla="*/ 1 h 4"/>
                  <a:gd name="T6" fmla="*/ 4 w 1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4" y="4"/>
                    </a:moveTo>
                    <a:cubicBezTo>
                      <a:pt x="2" y="4"/>
                      <a:pt x="2" y="2"/>
                      <a:pt x="0" y="3"/>
                    </a:cubicBezTo>
                    <a:cubicBezTo>
                      <a:pt x="1" y="1"/>
                      <a:pt x="5" y="1"/>
                      <a:pt x="8" y="1"/>
                    </a:cubicBezTo>
                    <a:cubicBezTo>
                      <a:pt x="12" y="3"/>
                      <a:pt x="2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3" name="Freeform 46"/>
              <p:cNvSpPr/>
              <p:nvPr/>
            </p:nvSpPr>
            <p:spPr bwMode="auto">
              <a:xfrm>
                <a:off x="1203" y="3755"/>
                <a:ext cx="16" cy="12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4 h 5"/>
                  <a:gd name="T4" fmla="*/ 5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4" y="4"/>
                      <a:pt x="2" y="3"/>
                      <a:pt x="0" y="4"/>
                    </a:cubicBezTo>
                    <a:cubicBezTo>
                      <a:pt x="0" y="1"/>
                      <a:pt x="7" y="0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4" name="Freeform 47"/>
              <p:cNvSpPr/>
              <p:nvPr/>
            </p:nvSpPr>
            <p:spPr bwMode="auto">
              <a:xfrm>
                <a:off x="839" y="3757"/>
                <a:ext cx="54" cy="10"/>
              </a:xfrm>
              <a:custGeom>
                <a:avLst/>
                <a:gdLst>
                  <a:gd name="T0" fmla="*/ 0 w 23"/>
                  <a:gd name="T1" fmla="*/ 4 h 4"/>
                  <a:gd name="T2" fmla="*/ 23 w 23"/>
                  <a:gd name="T3" fmla="*/ 2 h 4"/>
                  <a:gd name="T4" fmla="*/ 0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0" y="4"/>
                    </a:moveTo>
                    <a:cubicBezTo>
                      <a:pt x="5" y="0"/>
                      <a:pt x="16" y="3"/>
                      <a:pt x="23" y="2"/>
                    </a:cubicBezTo>
                    <a:cubicBezTo>
                      <a:pt x="20" y="4"/>
                      <a:pt x="1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5" name="Freeform 48"/>
              <p:cNvSpPr/>
              <p:nvPr/>
            </p:nvSpPr>
            <p:spPr bwMode="auto">
              <a:xfrm>
                <a:off x="988" y="3741"/>
                <a:ext cx="134" cy="21"/>
              </a:xfrm>
              <a:custGeom>
                <a:avLst/>
                <a:gdLst>
                  <a:gd name="T0" fmla="*/ 3 w 57"/>
                  <a:gd name="T1" fmla="*/ 9 h 9"/>
                  <a:gd name="T2" fmla="*/ 12 w 57"/>
                  <a:gd name="T3" fmla="*/ 6 h 9"/>
                  <a:gd name="T4" fmla="*/ 2 w 57"/>
                  <a:gd name="T5" fmla="*/ 5 h 9"/>
                  <a:gd name="T6" fmla="*/ 28 w 57"/>
                  <a:gd name="T7" fmla="*/ 5 h 9"/>
                  <a:gd name="T8" fmla="*/ 57 w 57"/>
                  <a:gd name="T9" fmla="*/ 5 h 9"/>
                  <a:gd name="T10" fmla="*/ 3 w 57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9">
                    <a:moveTo>
                      <a:pt x="3" y="9"/>
                    </a:moveTo>
                    <a:cubicBezTo>
                      <a:pt x="0" y="5"/>
                      <a:pt x="12" y="8"/>
                      <a:pt x="12" y="6"/>
                    </a:cubicBezTo>
                    <a:cubicBezTo>
                      <a:pt x="10" y="4"/>
                      <a:pt x="5" y="5"/>
                      <a:pt x="2" y="5"/>
                    </a:cubicBezTo>
                    <a:cubicBezTo>
                      <a:pt x="8" y="0"/>
                      <a:pt x="18" y="7"/>
                      <a:pt x="28" y="5"/>
                    </a:cubicBezTo>
                    <a:cubicBezTo>
                      <a:pt x="24" y="2"/>
                      <a:pt x="50" y="7"/>
                      <a:pt x="57" y="5"/>
                    </a:cubicBezTo>
                    <a:cubicBezTo>
                      <a:pt x="39" y="9"/>
                      <a:pt x="19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6" name="Freeform 49"/>
              <p:cNvSpPr/>
              <p:nvPr/>
            </p:nvSpPr>
            <p:spPr bwMode="auto">
              <a:xfrm>
                <a:off x="425" y="3748"/>
                <a:ext cx="23" cy="12"/>
              </a:xfrm>
              <a:custGeom>
                <a:avLst/>
                <a:gdLst>
                  <a:gd name="T0" fmla="*/ 0 w 10"/>
                  <a:gd name="T1" fmla="*/ 3 h 5"/>
                  <a:gd name="T2" fmla="*/ 10 w 10"/>
                  <a:gd name="T3" fmla="*/ 0 h 5"/>
                  <a:gd name="T4" fmla="*/ 0 w 1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3"/>
                    </a:moveTo>
                    <a:cubicBezTo>
                      <a:pt x="3" y="2"/>
                      <a:pt x="6" y="0"/>
                      <a:pt x="10" y="0"/>
                    </a:cubicBezTo>
                    <a:cubicBezTo>
                      <a:pt x="8" y="2"/>
                      <a:pt x="3" y="5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7" name="Freeform 50"/>
              <p:cNvSpPr/>
              <p:nvPr/>
            </p:nvSpPr>
            <p:spPr bwMode="auto">
              <a:xfrm>
                <a:off x="1203" y="3734"/>
                <a:ext cx="31" cy="23"/>
              </a:xfrm>
              <a:custGeom>
                <a:avLst/>
                <a:gdLst>
                  <a:gd name="T0" fmla="*/ 11 w 13"/>
                  <a:gd name="T1" fmla="*/ 8 h 10"/>
                  <a:gd name="T2" fmla="*/ 1 w 13"/>
                  <a:gd name="T3" fmla="*/ 9 h 10"/>
                  <a:gd name="T4" fmla="*/ 1 w 13"/>
                  <a:gd name="T5" fmla="*/ 3 h 10"/>
                  <a:gd name="T6" fmla="*/ 5 w 13"/>
                  <a:gd name="T7" fmla="*/ 3 h 10"/>
                  <a:gd name="T8" fmla="*/ 13 w 13"/>
                  <a:gd name="T9" fmla="*/ 4 h 10"/>
                  <a:gd name="T10" fmla="*/ 11 w 13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11" y="8"/>
                    </a:moveTo>
                    <a:cubicBezTo>
                      <a:pt x="9" y="10"/>
                      <a:pt x="4" y="8"/>
                      <a:pt x="1" y="9"/>
                    </a:cubicBezTo>
                    <a:cubicBezTo>
                      <a:pt x="0" y="7"/>
                      <a:pt x="2" y="6"/>
                      <a:pt x="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9"/>
                      <a:pt x="9" y="0"/>
                      <a:pt x="13" y="4"/>
                    </a:cubicBezTo>
                    <a:cubicBezTo>
                      <a:pt x="12" y="6"/>
                      <a:pt x="6" y="6"/>
                      <a:pt x="1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8" name="Freeform 51"/>
              <p:cNvSpPr/>
              <p:nvPr/>
            </p:nvSpPr>
            <p:spPr bwMode="auto">
              <a:xfrm>
                <a:off x="829" y="3745"/>
                <a:ext cx="92" cy="10"/>
              </a:xfrm>
              <a:custGeom>
                <a:avLst/>
                <a:gdLst>
                  <a:gd name="T0" fmla="*/ 0 w 39"/>
                  <a:gd name="T1" fmla="*/ 3 h 4"/>
                  <a:gd name="T2" fmla="*/ 39 w 39"/>
                  <a:gd name="T3" fmla="*/ 0 h 4"/>
                  <a:gd name="T4" fmla="*/ 0 w 3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4">
                    <a:moveTo>
                      <a:pt x="0" y="3"/>
                    </a:moveTo>
                    <a:cubicBezTo>
                      <a:pt x="11" y="0"/>
                      <a:pt x="24" y="1"/>
                      <a:pt x="39" y="0"/>
                    </a:cubicBezTo>
                    <a:cubicBezTo>
                      <a:pt x="26" y="4"/>
                      <a:pt x="14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39" name="Freeform 52"/>
              <p:cNvSpPr/>
              <p:nvPr/>
            </p:nvSpPr>
            <p:spPr bwMode="auto">
              <a:xfrm>
                <a:off x="2490" y="3745"/>
                <a:ext cx="24" cy="12"/>
              </a:xfrm>
              <a:custGeom>
                <a:avLst/>
                <a:gdLst>
                  <a:gd name="T0" fmla="*/ 10 w 10"/>
                  <a:gd name="T1" fmla="*/ 2 h 5"/>
                  <a:gd name="T2" fmla="*/ 10 w 10"/>
                  <a:gd name="T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2"/>
                    </a:moveTo>
                    <a:cubicBezTo>
                      <a:pt x="0" y="5"/>
                      <a:pt x="2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0" name="Freeform 53"/>
              <p:cNvSpPr/>
              <p:nvPr/>
            </p:nvSpPr>
            <p:spPr bwMode="auto">
              <a:xfrm>
                <a:off x="294" y="3741"/>
                <a:ext cx="74" cy="16"/>
              </a:xfrm>
              <a:custGeom>
                <a:avLst/>
                <a:gdLst>
                  <a:gd name="T0" fmla="*/ 0 w 31"/>
                  <a:gd name="T1" fmla="*/ 2 h 7"/>
                  <a:gd name="T2" fmla="*/ 31 w 31"/>
                  <a:gd name="T3" fmla="*/ 3 h 7"/>
                  <a:gd name="T4" fmla="*/ 0 w 31"/>
                  <a:gd name="T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7">
                    <a:moveTo>
                      <a:pt x="0" y="2"/>
                    </a:moveTo>
                    <a:cubicBezTo>
                      <a:pt x="9" y="0"/>
                      <a:pt x="20" y="4"/>
                      <a:pt x="31" y="3"/>
                    </a:cubicBezTo>
                    <a:cubicBezTo>
                      <a:pt x="22" y="7"/>
                      <a:pt x="1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1" name="Freeform 54"/>
              <p:cNvSpPr/>
              <p:nvPr/>
            </p:nvSpPr>
            <p:spPr bwMode="auto">
              <a:xfrm>
                <a:off x="1182" y="3738"/>
                <a:ext cx="18" cy="10"/>
              </a:xfrm>
              <a:custGeom>
                <a:avLst/>
                <a:gdLst>
                  <a:gd name="T0" fmla="*/ 8 w 8"/>
                  <a:gd name="T1" fmla="*/ 4 h 4"/>
                  <a:gd name="T2" fmla="*/ 0 w 8"/>
                  <a:gd name="T3" fmla="*/ 4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cubicBezTo>
                      <a:pt x="5" y="3"/>
                      <a:pt x="5" y="4"/>
                      <a:pt x="0" y="4"/>
                    </a:cubicBezTo>
                    <a:cubicBezTo>
                      <a:pt x="0" y="0"/>
                      <a:pt x="8" y="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2" name="Freeform 55"/>
              <p:cNvSpPr/>
              <p:nvPr/>
            </p:nvSpPr>
            <p:spPr bwMode="auto">
              <a:xfrm>
                <a:off x="1096" y="3741"/>
                <a:ext cx="34" cy="9"/>
              </a:xfrm>
              <a:custGeom>
                <a:avLst/>
                <a:gdLst>
                  <a:gd name="T0" fmla="*/ 0 w 14"/>
                  <a:gd name="T1" fmla="*/ 3 h 4"/>
                  <a:gd name="T2" fmla="*/ 13 w 14"/>
                  <a:gd name="T3" fmla="*/ 0 h 4"/>
                  <a:gd name="T4" fmla="*/ 13 w 14"/>
                  <a:gd name="T5" fmla="*/ 2 h 4"/>
                  <a:gd name="T6" fmla="*/ 0 w 1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3" y="1"/>
                      <a:pt x="8" y="1"/>
                      <a:pt x="13" y="0"/>
                    </a:cubicBezTo>
                    <a:cubicBezTo>
                      <a:pt x="13" y="1"/>
                      <a:pt x="14" y="2"/>
                      <a:pt x="13" y="2"/>
                    </a:cubicBezTo>
                    <a:cubicBezTo>
                      <a:pt x="10" y="4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3" name="Freeform 56"/>
              <p:cNvSpPr/>
              <p:nvPr/>
            </p:nvSpPr>
            <p:spPr bwMode="auto">
              <a:xfrm>
                <a:off x="2689" y="3734"/>
                <a:ext cx="63" cy="9"/>
              </a:xfrm>
              <a:custGeom>
                <a:avLst/>
                <a:gdLst>
                  <a:gd name="T0" fmla="*/ 0 w 27"/>
                  <a:gd name="T1" fmla="*/ 4 h 4"/>
                  <a:gd name="T2" fmla="*/ 13 w 27"/>
                  <a:gd name="T3" fmla="*/ 2 h 4"/>
                  <a:gd name="T4" fmla="*/ 15 w 27"/>
                  <a:gd name="T5" fmla="*/ 3 h 4"/>
                  <a:gd name="T6" fmla="*/ 0 w 27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cubicBezTo>
                      <a:pt x="5" y="0"/>
                      <a:pt x="8" y="2"/>
                      <a:pt x="13" y="2"/>
                    </a:cubicBezTo>
                    <a:cubicBezTo>
                      <a:pt x="22" y="2"/>
                      <a:pt x="27" y="2"/>
                      <a:pt x="15" y="3"/>
                    </a:cubicBezTo>
                    <a:cubicBezTo>
                      <a:pt x="11" y="4"/>
                      <a:pt x="5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4" name="Freeform 57"/>
              <p:cNvSpPr/>
              <p:nvPr/>
            </p:nvSpPr>
            <p:spPr bwMode="auto">
              <a:xfrm>
                <a:off x="242" y="3736"/>
                <a:ext cx="29" cy="9"/>
              </a:xfrm>
              <a:custGeom>
                <a:avLst/>
                <a:gdLst>
                  <a:gd name="T0" fmla="*/ 12 w 12"/>
                  <a:gd name="T1" fmla="*/ 2 h 4"/>
                  <a:gd name="T2" fmla="*/ 0 w 12"/>
                  <a:gd name="T3" fmla="*/ 3 h 4"/>
                  <a:gd name="T4" fmla="*/ 12 w 12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cubicBezTo>
                      <a:pt x="10" y="4"/>
                      <a:pt x="4" y="2"/>
                      <a:pt x="0" y="3"/>
                    </a:cubicBezTo>
                    <a:cubicBezTo>
                      <a:pt x="3" y="0"/>
                      <a:pt x="6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5" name="Freeform 58"/>
              <p:cNvSpPr/>
              <p:nvPr/>
            </p:nvSpPr>
            <p:spPr bwMode="auto">
              <a:xfrm>
                <a:off x="4181" y="3717"/>
                <a:ext cx="52" cy="14"/>
              </a:xfrm>
              <a:custGeom>
                <a:avLst/>
                <a:gdLst>
                  <a:gd name="T0" fmla="*/ 0 w 22"/>
                  <a:gd name="T1" fmla="*/ 6 h 6"/>
                  <a:gd name="T2" fmla="*/ 22 w 22"/>
                  <a:gd name="T3" fmla="*/ 0 h 6"/>
                  <a:gd name="T4" fmla="*/ 0 w 2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cubicBezTo>
                      <a:pt x="5" y="1"/>
                      <a:pt x="14" y="2"/>
                      <a:pt x="22" y="0"/>
                    </a:cubicBezTo>
                    <a:cubicBezTo>
                      <a:pt x="18" y="6"/>
                      <a:pt x="7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6" name="Freeform 59"/>
              <p:cNvSpPr/>
              <p:nvPr/>
            </p:nvSpPr>
            <p:spPr bwMode="auto">
              <a:xfrm>
                <a:off x="467" y="3707"/>
                <a:ext cx="17" cy="10"/>
              </a:xfrm>
              <a:custGeom>
                <a:avLst/>
                <a:gdLst>
                  <a:gd name="T0" fmla="*/ 0 w 7"/>
                  <a:gd name="T1" fmla="*/ 3 h 4"/>
                  <a:gd name="T2" fmla="*/ 7 w 7"/>
                  <a:gd name="T3" fmla="*/ 2 h 4"/>
                  <a:gd name="T4" fmla="*/ 0 w 7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cubicBezTo>
                      <a:pt x="2" y="0"/>
                      <a:pt x="4" y="4"/>
                      <a:pt x="7" y="2"/>
                    </a:cubicBezTo>
                    <a:cubicBezTo>
                      <a:pt x="7" y="4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7" name="Freeform 60"/>
              <p:cNvSpPr/>
              <p:nvPr/>
            </p:nvSpPr>
            <p:spPr bwMode="auto">
              <a:xfrm>
                <a:off x="1712" y="3705"/>
                <a:ext cx="21" cy="9"/>
              </a:xfrm>
              <a:custGeom>
                <a:avLst/>
                <a:gdLst>
                  <a:gd name="T0" fmla="*/ 8 w 9"/>
                  <a:gd name="T1" fmla="*/ 4 h 4"/>
                  <a:gd name="T2" fmla="*/ 0 w 9"/>
                  <a:gd name="T3" fmla="*/ 3 h 4"/>
                  <a:gd name="T4" fmla="*/ 8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6" y="1"/>
                      <a:pt x="1" y="4"/>
                      <a:pt x="0" y="3"/>
                    </a:cubicBezTo>
                    <a:cubicBezTo>
                      <a:pt x="1" y="1"/>
                      <a:pt x="9" y="0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8" name="Freeform 61"/>
              <p:cNvSpPr/>
              <p:nvPr/>
            </p:nvSpPr>
            <p:spPr bwMode="auto">
              <a:xfrm>
                <a:off x="746" y="3695"/>
                <a:ext cx="31" cy="15"/>
              </a:xfrm>
              <a:custGeom>
                <a:avLst/>
                <a:gdLst>
                  <a:gd name="T0" fmla="*/ 0 w 13"/>
                  <a:gd name="T1" fmla="*/ 3 h 6"/>
                  <a:gd name="T2" fmla="*/ 13 w 13"/>
                  <a:gd name="T3" fmla="*/ 1 h 6"/>
                  <a:gd name="T4" fmla="*/ 0 w 13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0" y="3"/>
                    </a:moveTo>
                    <a:cubicBezTo>
                      <a:pt x="2" y="0"/>
                      <a:pt x="8" y="1"/>
                      <a:pt x="13" y="1"/>
                    </a:cubicBezTo>
                    <a:cubicBezTo>
                      <a:pt x="11" y="6"/>
                      <a:pt x="6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49" name="Freeform 62"/>
              <p:cNvSpPr/>
              <p:nvPr/>
            </p:nvSpPr>
            <p:spPr bwMode="auto">
              <a:xfrm>
                <a:off x="794" y="3695"/>
                <a:ext cx="28" cy="8"/>
              </a:xfrm>
              <a:custGeom>
                <a:avLst/>
                <a:gdLst>
                  <a:gd name="T0" fmla="*/ 12 w 12"/>
                  <a:gd name="T1" fmla="*/ 1 h 3"/>
                  <a:gd name="T2" fmla="*/ 0 w 12"/>
                  <a:gd name="T3" fmla="*/ 2 h 3"/>
                  <a:gd name="T4" fmla="*/ 12 w 1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">
                    <a:moveTo>
                      <a:pt x="12" y="1"/>
                    </a:moveTo>
                    <a:cubicBezTo>
                      <a:pt x="10" y="3"/>
                      <a:pt x="4" y="1"/>
                      <a:pt x="0" y="2"/>
                    </a:cubicBezTo>
                    <a:cubicBezTo>
                      <a:pt x="4" y="0"/>
                      <a:pt x="7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0" name="Freeform 63"/>
              <p:cNvSpPr/>
              <p:nvPr/>
            </p:nvSpPr>
            <p:spPr bwMode="auto">
              <a:xfrm>
                <a:off x="1603" y="3686"/>
                <a:ext cx="14" cy="9"/>
              </a:xfrm>
              <a:custGeom>
                <a:avLst/>
                <a:gdLst>
                  <a:gd name="T0" fmla="*/ 6 w 6"/>
                  <a:gd name="T1" fmla="*/ 2 h 4"/>
                  <a:gd name="T2" fmla="*/ 0 w 6"/>
                  <a:gd name="T3" fmla="*/ 3 h 4"/>
                  <a:gd name="T4" fmla="*/ 5 w 6"/>
                  <a:gd name="T5" fmla="*/ 0 h 4"/>
                  <a:gd name="T6" fmla="*/ 6 w 6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4"/>
                      <a:pt x="2" y="2"/>
                      <a:pt x="0" y="3"/>
                    </a:cubicBezTo>
                    <a:cubicBezTo>
                      <a:pt x="1" y="1"/>
                      <a:pt x="2" y="0"/>
                      <a:pt x="5" y="0"/>
                    </a:cubicBezTo>
                    <a:cubicBezTo>
                      <a:pt x="5" y="1"/>
                      <a:pt x="5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1" name="Freeform 64"/>
              <p:cNvSpPr/>
              <p:nvPr/>
            </p:nvSpPr>
            <p:spPr bwMode="auto">
              <a:xfrm>
                <a:off x="682" y="3676"/>
                <a:ext cx="154" cy="24"/>
              </a:xfrm>
              <a:custGeom>
                <a:avLst/>
                <a:gdLst>
                  <a:gd name="T0" fmla="*/ 0 w 65"/>
                  <a:gd name="T1" fmla="*/ 5 h 10"/>
                  <a:gd name="T2" fmla="*/ 65 w 65"/>
                  <a:gd name="T3" fmla="*/ 2 h 10"/>
                  <a:gd name="T4" fmla="*/ 0 w 65"/>
                  <a:gd name="T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0">
                    <a:moveTo>
                      <a:pt x="0" y="5"/>
                    </a:moveTo>
                    <a:cubicBezTo>
                      <a:pt x="17" y="0"/>
                      <a:pt x="43" y="1"/>
                      <a:pt x="65" y="2"/>
                    </a:cubicBezTo>
                    <a:cubicBezTo>
                      <a:pt x="45" y="10"/>
                      <a:pt x="14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2" name="Freeform 65"/>
              <p:cNvSpPr/>
              <p:nvPr/>
            </p:nvSpPr>
            <p:spPr bwMode="auto">
              <a:xfrm>
                <a:off x="1174" y="3674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10 w 10"/>
                  <a:gd name="T3" fmla="*/ 3 h 6"/>
                  <a:gd name="T4" fmla="*/ 0 w 10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2" y="0"/>
                      <a:pt x="7" y="4"/>
                      <a:pt x="10" y="3"/>
                    </a:cubicBezTo>
                    <a:cubicBezTo>
                      <a:pt x="7" y="6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3" name="Freeform 66"/>
              <p:cNvSpPr/>
              <p:nvPr/>
            </p:nvSpPr>
            <p:spPr bwMode="auto">
              <a:xfrm>
                <a:off x="1553" y="3672"/>
                <a:ext cx="62" cy="9"/>
              </a:xfrm>
              <a:custGeom>
                <a:avLst/>
                <a:gdLst>
                  <a:gd name="T0" fmla="*/ 0 w 26"/>
                  <a:gd name="T1" fmla="*/ 3 h 4"/>
                  <a:gd name="T2" fmla="*/ 26 w 26"/>
                  <a:gd name="T3" fmla="*/ 1 h 4"/>
                  <a:gd name="T4" fmla="*/ 0 w 26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">
                    <a:moveTo>
                      <a:pt x="0" y="3"/>
                    </a:moveTo>
                    <a:cubicBezTo>
                      <a:pt x="8" y="2"/>
                      <a:pt x="18" y="0"/>
                      <a:pt x="26" y="1"/>
                    </a:cubicBezTo>
                    <a:cubicBezTo>
                      <a:pt x="17" y="4"/>
                      <a:pt x="9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4" name="Freeform 67"/>
              <p:cNvSpPr/>
              <p:nvPr/>
            </p:nvSpPr>
            <p:spPr bwMode="auto">
              <a:xfrm>
                <a:off x="1631" y="3664"/>
                <a:ext cx="73" cy="20"/>
              </a:xfrm>
              <a:custGeom>
                <a:avLst/>
                <a:gdLst>
                  <a:gd name="T0" fmla="*/ 0 w 31"/>
                  <a:gd name="T1" fmla="*/ 6 h 8"/>
                  <a:gd name="T2" fmla="*/ 12 w 31"/>
                  <a:gd name="T3" fmla="*/ 2 h 8"/>
                  <a:gd name="T4" fmla="*/ 16 w 31"/>
                  <a:gd name="T5" fmla="*/ 0 h 8"/>
                  <a:gd name="T6" fmla="*/ 31 w 31"/>
                  <a:gd name="T7" fmla="*/ 4 h 8"/>
                  <a:gd name="T8" fmla="*/ 0 w 3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0" y="6"/>
                    </a:moveTo>
                    <a:cubicBezTo>
                      <a:pt x="2" y="3"/>
                      <a:pt x="9" y="5"/>
                      <a:pt x="12" y="2"/>
                    </a:cubicBezTo>
                    <a:cubicBezTo>
                      <a:pt x="8" y="5"/>
                      <a:pt x="20" y="6"/>
                      <a:pt x="16" y="0"/>
                    </a:cubicBezTo>
                    <a:cubicBezTo>
                      <a:pt x="19" y="6"/>
                      <a:pt x="26" y="3"/>
                      <a:pt x="31" y="4"/>
                    </a:cubicBezTo>
                    <a:cubicBezTo>
                      <a:pt x="20" y="8"/>
                      <a:pt x="12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5" name="Freeform 68"/>
              <p:cNvSpPr/>
              <p:nvPr/>
            </p:nvSpPr>
            <p:spPr bwMode="auto">
              <a:xfrm>
                <a:off x="746" y="3669"/>
                <a:ext cx="24" cy="12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4" y="5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6" name="Freeform 69"/>
              <p:cNvSpPr/>
              <p:nvPr/>
            </p:nvSpPr>
            <p:spPr bwMode="auto">
              <a:xfrm>
                <a:off x="789" y="3660"/>
                <a:ext cx="99" cy="14"/>
              </a:xfrm>
              <a:custGeom>
                <a:avLst/>
                <a:gdLst>
                  <a:gd name="T0" fmla="*/ 0 w 42"/>
                  <a:gd name="T1" fmla="*/ 5 h 6"/>
                  <a:gd name="T2" fmla="*/ 42 w 42"/>
                  <a:gd name="T3" fmla="*/ 1 h 6"/>
                  <a:gd name="T4" fmla="*/ 0 w 42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6">
                    <a:moveTo>
                      <a:pt x="0" y="5"/>
                    </a:moveTo>
                    <a:cubicBezTo>
                      <a:pt x="10" y="0"/>
                      <a:pt x="24" y="1"/>
                      <a:pt x="42" y="1"/>
                    </a:cubicBezTo>
                    <a:cubicBezTo>
                      <a:pt x="31" y="6"/>
                      <a:pt x="1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7" name="Freeform 70"/>
              <p:cNvSpPr/>
              <p:nvPr/>
            </p:nvSpPr>
            <p:spPr bwMode="auto">
              <a:xfrm>
                <a:off x="1801" y="3655"/>
                <a:ext cx="19" cy="14"/>
              </a:xfrm>
              <a:custGeom>
                <a:avLst/>
                <a:gdLst>
                  <a:gd name="T0" fmla="*/ 0 w 8"/>
                  <a:gd name="T1" fmla="*/ 3 h 6"/>
                  <a:gd name="T2" fmla="*/ 8 w 8"/>
                  <a:gd name="T3" fmla="*/ 2 h 6"/>
                  <a:gd name="T4" fmla="*/ 0 w 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cubicBezTo>
                      <a:pt x="2" y="0"/>
                      <a:pt x="4" y="3"/>
                      <a:pt x="8" y="2"/>
                    </a:cubicBezTo>
                    <a:cubicBezTo>
                      <a:pt x="6" y="3"/>
                      <a:pt x="2" y="6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8" name="Freeform 71"/>
              <p:cNvSpPr/>
              <p:nvPr/>
            </p:nvSpPr>
            <p:spPr bwMode="auto">
              <a:xfrm>
                <a:off x="909" y="3657"/>
                <a:ext cx="48" cy="10"/>
              </a:xfrm>
              <a:custGeom>
                <a:avLst/>
                <a:gdLst>
                  <a:gd name="T0" fmla="*/ 0 w 20"/>
                  <a:gd name="T1" fmla="*/ 3 h 4"/>
                  <a:gd name="T2" fmla="*/ 20 w 20"/>
                  <a:gd name="T3" fmla="*/ 1 h 4"/>
                  <a:gd name="T4" fmla="*/ 0 w 20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3"/>
                    </a:moveTo>
                    <a:cubicBezTo>
                      <a:pt x="4" y="0"/>
                      <a:pt x="13" y="2"/>
                      <a:pt x="20" y="1"/>
                    </a:cubicBezTo>
                    <a:cubicBezTo>
                      <a:pt x="18" y="3"/>
                      <a:pt x="7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59" name="Freeform 72"/>
              <p:cNvSpPr/>
              <p:nvPr/>
            </p:nvSpPr>
            <p:spPr bwMode="auto">
              <a:xfrm>
                <a:off x="1548" y="3650"/>
                <a:ext cx="29" cy="19"/>
              </a:xfrm>
              <a:custGeom>
                <a:avLst/>
                <a:gdLst>
                  <a:gd name="T0" fmla="*/ 0 w 12"/>
                  <a:gd name="T1" fmla="*/ 5 h 8"/>
                  <a:gd name="T2" fmla="*/ 12 w 12"/>
                  <a:gd name="T3" fmla="*/ 4 h 8"/>
                  <a:gd name="T4" fmla="*/ 0 w 12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0" y="5"/>
                    </a:moveTo>
                    <a:cubicBezTo>
                      <a:pt x="2" y="0"/>
                      <a:pt x="9" y="6"/>
                      <a:pt x="12" y="4"/>
                    </a:cubicBezTo>
                    <a:cubicBezTo>
                      <a:pt x="10" y="8"/>
                      <a:pt x="4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0" name="Freeform 73"/>
              <p:cNvSpPr/>
              <p:nvPr/>
            </p:nvSpPr>
            <p:spPr bwMode="auto">
              <a:xfrm>
                <a:off x="1215" y="3653"/>
                <a:ext cx="45" cy="11"/>
              </a:xfrm>
              <a:custGeom>
                <a:avLst/>
                <a:gdLst>
                  <a:gd name="T0" fmla="*/ 19 w 19"/>
                  <a:gd name="T1" fmla="*/ 3 h 5"/>
                  <a:gd name="T2" fmla="*/ 0 w 19"/>
                  <a:gd name="T3" fmla="*/ 3 h 5"/>
                  <a:gd name="T4" fmla="*/ 19 w 19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5">
                    <a:moveTo>
                      <a:pt x="19" y="3"/>
                    </a:moveTo>
                    <a:cubicBezTo>
                      <a:pt x="14" y="5"/>
                      <a:pt x="6" y="3"/>
                      <a:pt x="0" y="3"/>
                    </a:cubicBezTo>
                    <a:cubicBezTo>
                      <a:pt x="3" y="0"/>
                      <a:pt x="14" y="2"/>
                      <a:pt x="1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1" name="Freeform 74"/>
              <p:cNvSpPr/>
              <p:nvPr/>
            </p:nvSpPr>
            <p:spPr bwMode="auto">
              <a:xfrm>
                <a:off x="1111" y="3653"/>
                <a:ext cx="19" cy="7"/>
              </a:xfrm>
              <a:custGeom>
                <a:avLst/>
                <a:gdLst>
                  <a:gd name="T0" fmla="*/ 8 w 8"/>
                  <a:gd name="T1" fmla="*/ 3 h 3"/>
                  <a:gd name="T2" fmla="*/ 0 w 8"/>
                  <a:gd name="T3" fmla="*/ 3 h 3"/>
                  <a:gd name="T4" fmla="*/ 8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cubicBezTo>
                      <a:pt x="3" y="3"/>
                      <a:pt x="4" y="3"/>
                      <a:pt x="0" y="3"/>
                    </a:cubicBezTo>
                    <a:cubicBezTo>
                      <a:pt x="1" y="1"/>
                      <a:pt x="8" y="0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2" name="Freeform 75"/>
              <p:cNvSpPr/>
              <p:nvPr/>
            </p:nvSpPr>
            <p:spPr bwMode="auto">
              <a:xfrm>
                <a:off x="4094" y="3648"/>
                <a:ext cx="42" cy="12"/>
              </a:xfrm>
              <a:custGeom>
                <a:avLst/>
                <a:gdLst>
                  <a:gd name="T0" fmla="*/ 18 w 18"/>
                  <a:gd name="T1" fmla="*/ 3 h 5"/>
                  <a:gd name="T2" fmla="*/ 0 w 18"/>
                  <a:gd name="T3" fmla="*/ 4 h 5"/>
                  <a:gd name="T4" fmla="*/ 18 w 1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5">
                    <a:moveTo>
                      <a:pt x="18" y="3"/>
                    </a:moveTo>
                    <a:cubicBezTo>
                      <a:pt x="14" y="5"/>
                      <a:pt x="6" y="3"/>
                      <a:pt x="0" y="4"/>
                    </a:cubicBezTo>
                    <a:cubicBezTo>
                      <a:pt x="5" y="0"/>
                      <a:pt x="12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3" name="Freeform 76"/>
              <p:cNvSpPr/>
              <p:nvPr/>
            </p:nvSpPr>
            <p:spPr bwMode="auto">
              <a:xfrm>
                <a:off x="834" y="3643"/>
                <a:ext cx="26" cy="10"/>
              </a:xfrm>
              <a:custGeom>
                <a:avLst/>
                <a:gdLst>
                  <a:gd name="T0" fmla="*/ 11 w 11"/>
                  <a:gd name="T1" fmla="*/ 2 h 4"/>
                  <a:gd name="T2" fmla="*/ 0 w 11"/>
                  <a:gd name="T3" fmla="*/ 3 h 4"/>
                  <a:gd name="T4" fmla="*/ 11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3" y="0"/>
                      <a:pt x="6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4" name="Freeform 77"/>
              <p:cNvSpPr/>
              <p:nvPr/>
            </p:nvSpPr>
            <p:spPr bwMode="auto">
              <a:xfrm>
                <a:off x="2159" y="3638"/>
                <a:ext cx="118" cy="10"/>
              </a:xfrm>
              <a:custGeom>
                <a:avLst/>
                <a:gdLst>
                  <a:gd name="T0" fmla="*/ 0 w 50"/>
                  <a:gd name="T1" fmla="*/ 3 h 4"/>
                  <a:gd name="T2" fmla="*/ 15 w 50"/>
                  <a:gd name="T3" fmla="*/ 1 h 4"/>
                  <a:gd name="T4" fmla="*/ 30 w 50"/>
                  <a:gd name="T5" fmla="*/ 3 h 4"/>
                  <a:gd name="T6" fmla="*/ 0 w 50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">
                    <a:moveTo>
                      <a:pt x="0" y="3"/>
                    </a:moveTo>
                    <a:cubicBezTo>
                      <a:pt x="5" y="1"/>
                      <a:pt x="10" y="1"/>
                      <a:pt x="15" y="1"/>
                    </a:cubicBezTo>
                    <a:cubicBezTo>
                      <a:pt x="23" y="0"/>
                      <a:pt x="50" y="1"/>
                      <a:pt x="30" y="3"/>
                    </a:cubicBezTo>
                    <a:cubicBezTo>
                      <a:pt x="21" y="4"/>
                      <a:pt x="10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5" name="Freeform 78"/>
              <p:cNvSpPr/>
              <p:nvPr/>
            </p:nvSpPr>
            <p:spPr bwMode="auto">
              <a:xfrm>
                <a:off x="2530" y="3634"/>
                <a:ext cx="17" cy="9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0 h 4"/>
                  <a:gd name="T4" fmla="*/ 0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0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6" name="Freeform 79"/>
              <p:cNvSpPr/>
              <p:nvPr/>
            </p:nvSpPr>
            <p:spPr bwMode="auto">
              <a:xfrm>
                <a:off x="2083" y="3626"/>
                <a:ext cx="26" cy="12"/>
              </a:xfrm>
              <a:custGeom>
                <a:avLst/>
                <a:gdLst>
                  <a:gd name="T0" fmla="*/ 11 w 11"/>
                  <a:gd name="T1" fmla="*/ 5 h 5"/>
                  <a:gd name="T2" fmla="*/ 0 w 11"/>
                  <a:gd name="T3" fmla="*/ 5 h 5"/>
                  <a:gd name="T4" fmla="*/ 11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1" y="5"/>
                    </a:moveTo>
                    <a:cubicBezTo>
                      <a:pt x="8" y="4"/>
                      <a:pt x="6" y="5"/>
                      <a:pt x="0" y="5"/>
                    </a:cubicBezTo>
                    <a:cubicBezTo>
                      <a:pt x="1" y="5"/>
                      <a:pt x="10" y="0"/>
                      <a:pt x="1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7" name="Freeform 80"/>
              <p:cNvSpPr/>
              <p:nvPr/>
            </p:nvSpPr>
            <p:spPr bwMode="auto">
              <a:xfrm>
                <a:off x="2376" y="3624"/>
                <a:ext cx="38" cy="7"/>
              </a:xfrm>
              <a:custGeom>
                <a:avLst/>
                <a:gdLst>
                  <a:gd name="T0" fmla="*/ 0 w 16"/>
                  <a:gd name="T1" fmla="*/ 2 h 3"/>
                  <a:gd name="T2" fmla="*/ 16 w 16"/>
                  <a:gd name="T3" fmla="*/ 0 h 3"/>
                  <a:gd name="T4" fmla="*/ 0 w 16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0" y="2"/>
                    </a:moveTo>
                    <a:cubicBezTo>
                      <a:pt x="2" y="0"/>
                      <a:pt x="10" y="1"/>
                      <a:pt x="16" y="0"/>
                    </a:cubicBezTo>
                    <a:cubicBezTo>
                      <a:pt x="13" y="3"/>
                      <a:pt x="5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8" name="Freeform 81"/>
              <p:cNvSpPr/>
              <p:nvPr/>
            </p:nvSpPr>
            <p:spPr bwMode="auto">
              <a:xfrm>
                <a:off x="694" y="3603"/>
                <a:ext cx="31" cy="4"/>
              </a:xfrm>
              <a:custGeom>
                <a:avLst/>
                <a:gdLst>
                  <a:gd name="T0" fmla="*/ 0 w 13"/>
                  <a:gd name="T1" fmla="*/ 2 h 2"/>
                  <a:gd name="T2" fmla="*/ 13 w 13"/>
                  <a:gd name="T3" fmla="*/ 0 h 2"/>
                  <a:gd name="T4" fmla="*/ 0 w 1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cubicBezTo>
                      <a:pt x="3" y="0"/>
                      <a:pt x="8" y="0"/>
                      <a:pt x="13" y="0"/>
                    </a:cubicBezTo>
                    <a:cubicBezTo>
                      <a:pt x="10" y="2"/>
                      <a:pt x="4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69" name="Freeform 82"/>
              <p:cNvSpPr/>
              <p:nvPr/>
            </p:nvSpPr>
            <p:spPr bwMode="auto">
              <a:xfrm>
                <a:off x="1146" y="3600"/>
                <a:ext cx="57" cy="7"/>
              </a:xfrm>
              <a:custGeom>
                <a:avLst/>
                <a:gdLst>
                  <a:gd name="T0" fmla="*/ 0 w 24"/>
                  <a:gd name="T1" fmla="*/ 2 h 3"/>
                  <a:gd name="T2" fmla="*/ 24 w 24"/>
                  <a:gd name="T3" fmla="*/ 1 h 3"/>
                  <a:gd name="T4" fmla="*/ 0 w 2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0" y="2"/>
                    </a:moveTo>
                    <a:cubicBezTo>
                      <a:pt x="8" y="0"/>
                      <a:pt x="15" y="0"/>
                      <a:pt x="24" y="1"/>
                    </a:cubicBezTo>
                    <a:cubicBezTo>
                      <a:pt x="18" y="3"/>
                      <a:pt x="9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0" name="Freeform 83"/>
              <p:cNvSpPr/>
              <p:nvPr/>
            </p:nvSpPr>
            <p:spPr bwMode="auto">
              <a:xfrm>
                <a:off x="874" y="3595"/>
                <a:ext cx="24" cy="8"/>
              </a:xfrm>
              <a:custGeom>
                <a:avLst/>
                <a:gdLst>
                  <a:gd name="T0" fmla="*/ 0 w 10"/>
                  <a:gd name="T1" fmla="*/ 3 h 3"/>
                  <a:gd name="T2" fmla="*/ 8 w 10"/>
                  <a:gd name="T3" fmla="*/ 1 h 3"/>
                  <a:gd name="T4" fmla="*/ 0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cubicBezTo>
                      <a:pt x="0" y="0"/>
                      <a:pt x="7" y="3"/>
                      <a:pt x="8" y="1"/>
                    </a:cubicBezTo>
                    <a:cubicBezTo>
                      <a:pt x="10" y="3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1" name="Freeform 84"/>
              <p:cNvSpPr/>
              <p:nvPr/>
            </p:nvSpPr>
            <p:spPr bwMode="auto">
              <a:xfrm>
                <a:off x="4219" y="3576"/>
                <a:ext cx="19" cy="15"/>
              </a:xfrm>
              <a:custGeom>
                <a:avLst/>
                <a:gdLst>
                  <a:gd name="T0" fmla="*/ 0 w 8"/>
                  <a:gd name="T1" fmla="*/ 2 h 6"/>
                  <a:gd name="T2" fmla="*/ 6 w 8"/>
                  <a:gd name="T3" fmla="*/ 0 h 6"/>
                  <a:gd name="T4" fmla="*/ 8 w 8"/>
                  <a:gd name="T5" fmla="*/ 3 h 6"/>
                  <a:gd name="T6" fmla="*/ 0 w 8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cubicBezTo>
                      <a:pt x="1" y="0"/>
                      <a:pt x="4" y="0"/>
                      <a:pt x="6" y="0"/>
                    </a:cubicBezTo>
                    <a:cubicBezTo>
                      <a:pt x="7" y="1"/>
                      <a:pt x="7" y="3"/>
                      <a:pt x="8" y="3"/>
                    </a:cubicBezTo>
                    <a:cubicBezTo>
                      <a:pt x="8" y="6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2" name="Freeform 85"/>
              <p:cNvSpPr/>
              <p:nvPr/>
            </p:nvSpPr>
            <p:spPr bwMode="auto">
              <a:xfrm>
                <a:off x="1101" y="3579"/>
                <a:ext cx="147" cy="12"/>
              </a:xfrm>
              <a:custGeom>
                <a:avLst/>
                <a:gdLst>
                  <a:gd name="T0" fmla="*/ 0 w 62"/>
                  <a:gd name="T1" fmla="*/ 2 h 5"/>
                  <a:gd name="T2" fmla="*/ 62 w 62"/>
                  <a:gd name="T3" fmla="*/ 1 h 5"/>
                  <a:gd name="T4" fmla="*/ 0 w 62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5">
                    <a:moveTo>
                      <a:pt x="0" y="2"/>
                    </a:moveTo>
                    <a:cubicBezTo>
                      <a:pt x="20" y="0"/>
                      <a:pt x="41" y="1"/>
                      <a:pt x="62" y="1"/>
                    </a:cubicBezTo>
                    <a:cubicBezTo>
                      <a:pt x="40" y="3"/>
                      <a:pt x="22" y="5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3" name="Freeform 86"/>
              <p:cNvSpPr/>
              <p:nvPr/>
            </p:nvSpPr>
            <p:spPr bwMode="auto">
              <a:xfrm>
                <a:off x="1037" y="3572"/>
                <a:ext cx="57" cy="16"/>
              </a:xfrm>
              <a:custGeom>
                <a:avLst/>
                <a:gdLst>
                  <a:gd name="T0" fmla="*/ 24 w 24"/>
                  <a:gd name="T1" fmla="*/ 7 h 7"/>
                  <a:gd name="T2" fmla="*/ 0 w 24"/>
                  <a:gd name="T3" fmla="*/ 6 h 7"/>
                  <a:gd name="T4" fmla="*/ 24 w 2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7">
                    <a:moveTo>
                      <a:pt x="24" y="7"/>
                    </a:moveTo>
                    <a:cubicBezTo>
                      <a:pt x="15" y="4"/>
                      <a:pt x="10" y="5"/>
                      <a:pt x="0" y="6"/>
                    </a:cubicBezTo>
                    <a:cubicBezTo>
                      <a:pt x="4" y="4"/>
                      <a:pt x="20" y="0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4" name="Freeform 87"/>
              <p:cNvSpPr/>
              <p:nvPr/>
            </p:nvSpPr>
            <p:spPr bwMode="auto">
              <a:xfrm>
                <a:off x="952" y="3576"/>
                <a:ext cx="12" cy="10"/>
              </a:xfrm>
              <a:custGeom>
                <a:avLst/>
                <a:gdLst>
                  <a:gd name="T0" fmla="*/ 5 w 5"/>
                  <a:gd name="T1" fmla="*/ 2 h 4"/>
                  <a:gd name="T2" fmla="*/ 0 w 5"/>
                  <a:gd name="T3" fmla="*/ 3 h 4"/>
                  <a:gd name="T4" fmla="*/ 5 w 5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5" y="4"/>
                      <a:pt x="1" y="2"/>
                      <a:pt x="0" y="3"/>
                    </a:cubicBezTo>
                    <a:cubicBezTo>
                      <a:pt x="0" y="0"/>
                      <a:pt x="4" y="1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5" name="Freeform 88"/>
              <p:cNvSpPr/>
              <p:nvPr/>
            </p:nvSpPr>
            <p:spPr bwMode="auto">
              <a:xfrm>
                <a:off x="562" y="3567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0 w 8"/>
                  <a:gd name="T3" fmla="*/ 3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7" y="4"/>
                      <a:pt x="3" y="2"/>
                      <a:pt x="0" y="3"/>
                    </a:cubicBezTo>
                    <a:cubicBezTo>
                      <a:pt x="2" y="0"/>
                      <a:pt x="5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6" name="Freeform 89"/>
              <p:cNvSpPr/>
              <p:nvPr/>
            </p:nvSpPr>
            <p:spPr bwMode="auto">
              <a:xfrm>
                <a:off x="-221" y="3557"/>
                <a:ext cx="54" cy="15"/>
              </a:xfrm>
              <a:custGeom>
                <a:avLst/>
                <a:gdLst>
                  <a:gd name="T0" fmla="*/ 0 w 23"/>
                  <a:gd name="T1" fmla="*/ 6 h 6"/>
                  <a:gd name="T2" fmla="*/ 23 w 23"/>
                  <a:gd name="T3" fmla="*/ 2 h 6"/>
                  <a:gd name="T4" fmla="*/ 0 w 2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6">
                    <a:moveTo>
                      <a:pt x="0" y="6"/>
                    </a:moveTo>
                    <a:cubicBezTo>
                      <a:pt x="6" y="4"/>
                      <a:pt x="16" y="0"/>
                      <a:pt x="23" y="2"/>
                    </a:cubicBezTo>
                    <a:cubicBezTo>
                      <a:pt x="16" y="5"/>
                      <a:pt x="8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7" name="Freeform 90"/>
              <p:cNvSpPr/>
              <p:nvPr/>
            </p:nvSpPr>
            <p:spPr bwMode="auto">
              <a:xfrm>
                <a:off x="940" y="3553"/>
                <a:ext cx="26" cy="11"/>
              </a:xfrm>
              <a:custGeom>
                <a:avLst/>
                <a:gdLst>
                  <a:gd name="T0" fmla="*/ 10 w 11"/>
                  <a:gd name="T1" fmla="*/ 5 h 5"/>
                  <a:gd name="T2" fmla="*/ 0 w 11"/>
                  <a:gd name="T3" fmla="*/ 5 h 5"/>
                  <a:gd name="T4" fmla="*/ 10 w 11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1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1" y="0"/>
                      <a:pt x="1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8" name="Freeform 91"/>
              <p:cNvSpPr/>
              <p:nvPr/>
            </p:nvSpPr>
            <p:spPr bwMode="auto">
              <a:xfrm>
                <a:off x="1179" y="3548"/>
                <a:ext cx="14" cy="14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5 h 6"/>
                  <a:gd name="T4" fmla="*/ 1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2" y="5"/>
                      <a:pt x="3" y="6"/>
                      <a:pt x="0" y="5"/>
                    </a:cubicBezTo>
                    <a:cubicBezTo>
                      <a:pt x="1" y="4"/>
                      <a:pt x="1" y="3"/>
                      <a:pt x="1" y="0"/>
                    </a:cubicBezTo>
                    <a:cubicBezTo>
                      <a:pt x="3" y="3"/>
                      <a:pt x="3" y="4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79" name="Freeform 92"/>
              <p:cNvSpPr/>
              <p:nvPr/>
            </p:nvSpPr>
            <p:spPr bwMode="auto">
              <a:xfrm>
                <a:off x="1139" y="3543"/>
                <a:ext cx="24" cy="7"/>
              </a:xfrm>
              <a:custGeom>
                <a:avLst/>
                <a:gdLst>
                  <a:gd name="T0" fmla="*/ 4 w 10"/>
                  <a:gd name="T1" fmla="*/ 2 h 3"/>
                  <a:gd name="T2" fmla="*/ 10 w 10"/>
                  <a:gd name="T3" fmla="*/ 1 h 3"/>
                  <a:gd name="T4" fmla="*/ 4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4" y="2"/>
                    </a:moveTo>
                    <a:cubicBezTo>
                      <a:pt x="0" y="0"/>
                      <a:pt x="8" y="1"/>
                      <a:pt x="10" y="1"/>
                    </a:cubicBezTo>
                    <a:cubicBezTo>
                      <a:pt x="9" y="3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0" name="Freeform 93"/>
              <p:cNvSpPr/>
              <p:nvPr/>
            </p:nvSpPr>
            <p:spPr bwMode="auto">
              <a:xfrm>
                <a:off x="827" y="3536"/>
                <a:ext cx="23" cy="9"/>
              </a:xfrm>
              <a:custGeom>
                <a:avLst/>
                <a:gdLst>
                  <a:gd name="T0" fmla="*/ 0 w 10"/>
                  <a:gd name="T1" fmla="*/ 2 h 4"/>
                  <a:gd name="T2" fmla="*/ 9 w 10"/>
                  <a:gd name="T3" fmla="*/ 1 h 4"/>
                  <a:gd name="T4" fmla="*/ 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0" y="2"/>
                    </a:moveTo>
                    <a:cubicBezTo>
                      <a:pt x="2" y="0"/>
                      <a:pt x="5" y="1"/>
                      <a:pt x="9" y="1"/>
                    </a:cubicBezTo>
                    <a:cubicBezTo>
                      <a:pt x="10" y="1"/>
                      <a:pt x="2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1" name="Freeform 94"/>
              <p:cNvSpPr/>
              <p:nvPr/>
            </p:nvSpPr>
            <p:spPr bwMode="auto">
              <a:xfrm>
                <a:off x="1144" y="3514"/>
                <a:ext cx="87" cy="29"/>
              </a:xfrm>
              <a:custGeom>
                <a:avLst/>
                <a:gdLst>
                  <a:gd name="T0" fmla="*/ 0 w 37"/>
                  <a:gd name="T1" fmla="*/ 10 h 12"/>
                  <a:gd name="T2" fmla="*/ 21 w 37"/>
                  <a:gd name="T3" fmla="*/ 8 h 12"/>
                  <a:gd name="T4" fmla="*/ 37 w 37"/>
                  <a:gd name="T5" fmla="*/ 8 h 12"/>
                  <a:gd name="T6" fmla="*/ 0 w 37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12">
                    <a:moveTo>
                      <a:pt x="0" y="10"/>
                    </a:moveTo>
                    <a:cubicBezTo>
                      <a:pt x="4" y="9"/>
                      <a:pt x="20" y="0"/>
                      <a:pt x="21" y="8"/>
                    </a:cubicBezTo>
                    <a:cubicBezTo>
                      <a:pt x="29" y="7"/>
                      <a:pt x="31" y="9"/>
                      <a:pt x="37" y="8"/>
                    </a:cubicBezTo>
                    <a:cubicBezTo>
                      <a:pt x="23" y="12"/>
                      <a:pt x="17" y="7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2" name="Freeform 95"/>
              <p:cNvSpPr/>
              <p:nvPr/>
            </p:nvSpPr>
            <p:spPr bwMode="auto">
              <a:xfrm>
                <a:off x="652" y="3510"/>
                <a:ext cx="30" cy="12"/>
              </a:xfrm>
              <a:custGeom>
                <a:avLst/>
                <a:gdLst>
                  <a:gd name="T0" fmla="*/ 0 w 13"/>
                  <a:gd name="T1" fmla="*/ 1 h 5"/>
                  <a:gd name="T2" fmla="*/ 13 w 13"/>
                  <a:gd name="T3" fmla="*/ 0 h 5"/>
                  <a:gd name="T4" fmla="*/ 0 w 1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1"/>
                    </a:moveTo>
                    <a:cubicBezTo>
                      <a:pt x="5" y="1"/>
                      <a:pt x="9" y="1"/>
                      <a:pt x="13" y="0"/>
                    </a:cubicBezTo>
                    <a:cubicBezTo>
                      <a:pt x="10" y="3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3" name="Freeform 96"/>
              <p:cNvSpPr/>
              <p:nvPr/>
            </p:nvSpPr>
            <p:spPr bwMode="auto">
              <a:xfrm>
                <a:off x="685" y="3507"/>
                <a:ext cx="40" cy="10"/>
              </a:xfrm>
              <a:custGeom>
                <a:avLst/>
                <a:gdLst>
                  <a:gd name="T0" fmla="*/ 0 w 17"/>
                  <a:gd name="T1" fmla="*/ 2 h 4"/>
                  <a:gd name="T2" fmla="*/ 17 w 17"/>
                  <a:gd name="T3" fmla="*/ 0 h 4"/>
                  <a:gd name="T4" fmla="*/ 0 w 17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4">
                    <a:moveTo>
                      <a:pt x="0" y="2"/>
                    </a:moveTo>
                    <a:cubicBezTo>
                      <a:pt x="4" y="1"/>
                      <a:pt x="10" y="0"/>
                      <a:pt x="17" y="0"/>
                    </a:cubicBezTo>
                    <a:cubicBezTo>
                      <a:pt x="11" y="2"/>
                      <a:pt x="5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4" name="Freeform 97"/>
              <p:cNvSpPr/>
              <p:nvPr/>
            </p:nvSpPr>
            <p:spPr bwMode="auto">
              <a:xfrm>
                <a:off x="737" y="3500"/>
                <a:ext cx="19" cy="7"/>
              </a:xfrm>
              <a:custGeom>
                <a:avLst/>
                <a:gdLst>
                  <a:gd name="T0" fmla="*/ 0 w 8"/>
                  <a:gd name="T1" fmla="*/ 3 h 3"/>
                  <a:gd name="T2" fmla="*/ 8 w 8"/>
                  <a:gd name="T3" fmla="*/ 0 h 3"/>
                  <a:gd name="T4" fmla="*/ 0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2" y="0"/>
                      <a:pt x="5" y="1"/>
                      <a:pt x="8" y="0"/>
                    </a:cubicBezTo>
                    <a:cubicBezTo>
                      <a:pt x="7" y="3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5" name="Freeform 98"/>
              <p:cNvSpPr/>
              <p:nvPr/>
            </p:nvSpPr>
            <p:spPr bwMode="auto">
              <a:xfrm>
                <a:off x="796" y="3493"/>
                <a:ext cx="21" cy="10"/>
              </a:xfrm>
              <a:custGeom>
                <a:avLst/>
                <a:gdLst>
                  <a:gd name="T0" fmla="*/ 2 w 9"/>
                  <a:gd name="T1" fmla="*/ 3 h 4"/>
                  <a:gd name="T2" fmla="*/ 9 w 9"/>
                  <a:gd name="T3" fmla="*/ 1 h 4"/>
                  <a:gd name="T4" fmla="*/ 2 w 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2" y="3"/>
                    </a:moveTo>
                    <a:cubicBezTo>
                      <a:pt x="0" y="0"/>
                      <a:pt x="8" y="0"/>
                      <a:pt x="9" y="1"/>
                    </a:cubicBezTo>
                    <a:cubicBezTo>
                      <a:pt x="9" y="4"/>
                      <a:pt x="2" y="1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6" name="Freeform 99"/>
              <p:cNvSpPr/>
              <p:nvPr/>
            </p:nvSpPr>
            <p:spPr bwMode="auto">
              <a:xfrm>
                <a:off x="1073" y="3491"/>
                <a:ext cx="52" cy="7"/>
              </a:xfrm>
              <a:custGeom>
                <a:avLst/>
                <a:gdLst>
                  <a:gd name="T0" fmla="*/ 0 w 22"/>
                  <a:gd name="T1" fmla="*/ 2 h 3"/>
                  <a:gd name="T2" fmla="*/ 5 w 22"/>
                  <a:gd name="T3" fmla="*/ 3 h 3"/>
                  <a:gd name="T4" fmla="*/ 0 w 2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">
                    <a:moveTo>
                      <a:pt x="0" y="2"/>
                    </a:moveTo>
                    <a:cubicBezTo>
                      <a:pt x="11" y="0"/>
                      <a:pt x="22" y="2"/>
                      <a:pt x="5" y="3"/>
                    </a:cubicBezTo>
                    <a:cubicBezTo>
                      <a:pt x="5" y="1"/>
                      <a:pt x="2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7" name="Freeform 100"/>
              <p:cNvSpPr/>
              <p:nvPr/>
            </p:nvSpPr>
            <p:spPr bwMode="auto">
              <a:xfrm>
                <a:off x="247" y="3488"/>
                <a:ext cx="24" cy="10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0" y="4"/>
                      <a:pt x="4" y="0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8" name="Freeform 101"/>
              <p:cNvSpPr/>
              <p:nvPr/>
            </p:nvSpPr>
            <p:spPr bwMode="auto">
              <a:xfrm>
                <a:off x="-207" y="3484"/>
                <a:ext cx="26" cy="7"/>
              </a:xfrm>
              <a:custGeom>
                <a:avLst/>
                <a:gdLst>
                  <a:gd name="T0" fmla="*/ 0 w 11"/>
                  <a:gd name="T1" fmla="*/ 2 h 3"/>
                  <a:gd name="T2" fmla="*/ 11 w 11"/>
                  <a:gd name="T3" fmla="*/ 0 h 3"/>
                  <a:gd name="T4" fmla="*/ 0 w 1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2"/>
                    </a:moveTo>
                    <a:cubicBezTo>
                      <a:pt x="0" y="2"/>
                      <a:pt x="7" y="0"/>
                      <a:pt x="11" y="0"/>
                    </a:cubicBezTo>
                    <a:cubicBezTo>
                      <a:pt x="9" y="2"/>
                      <a:pt x="5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89" name="Freeform 102"/>
              <p:cNvSpPr/>
              <p:nvPr/>
            </p:nvSpPr>
            <p:spPr bwMode="auto">
              <a:xfrm>
                <a:off x="1650" y="3460"/>
                <a:ext cx="24" cy="12"/>
              </a:xfrm>
              <a:custGeom>
                <a:avLst/>
                <a:gdLst>
                  <a:gd name="T0" fmla="*/ 9 w 10"/>
                  <a:gd name="T1" fmla="*/ 4 h 5"/>
                  <a:gd name="T2" fmla="*/ 0 w 10"/>
                  <a:gd name="T3" fmla="*/ 3 h 5"/>
                  <a:gd name="T4" fmla="*/ 9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9" y="4"/>
                    </a:moveTo>
                    <a:cubicBezTo>
                      <a:pt x="5" y="5"/>
                      <a:pt x="4" y="2"/>
                      <a:pt x="0" y="3"/>
                    </a:cubicBezTo>
                    <a:cubicBezTo>
                      <a:pt x="1" y="2"/>
                      <a:pt x="10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0" name="Freeform 103"/>
              <p:cNvSpPr/>
              <p:nvPr/>
            </p:nvSpPr>
            <p:spPr bwMode="auto">
              <a:xfrm>
                <a:off x="363" y="3445"/>
                <a:ext cx="24" cy="8"/>
              </a:xfrm>
              <a:custGeom>
                <a:avLst/>
                <a:gdLst>
                  <a:gd name="T0" fmla="*/ 0 w 10"/>
                  <a:gd name="T1" fmla="*/ 2 h 3"/>
                  <a:gd name="T2" fmla="*/ 10 w 10"/>
                  <a:gd name="T3" fmla="*/ 0 h 3"/>
                  <a:gd name="T4" fmla="*/ 0 w 10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2"/>
                    </a:moveTo>
                    <a:cubicBezTo>
                      <a:pt x="2" y="0"/>
                      <a:pt x="6" y="0"/>
                      <a:pt x="10" y="0"/>
                    </a:cubicBezTo>
                    <a:cubicBezTo>
                      <a:pt x="8" y="3"/>
                      <a:pt x="5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1" name="Freeform 104"/>
              <p:cNvSpPr/>
              <p:nvPr/>
            </p:nvSpPr>
            <p:spPr bwMode="auto">
              <a:xfrm>
                <a:off x="325" y="3443"/>
                <a:ext cx="31" cy="10"/>
              </a:xfrm>
              <a:custGeom>
                <a:avLst/>
                <a:gdLst>
                  <a:gd name="T0" fmla="*/ 13 w 13"/>
                  <a:gd name="T1" fmla="*/ 2 h 4"/>
                  <a:gd name="T2" fmla="*/ 0 w 13"/>
                  <a:gd name="T3" fmla="*/ 3 h 4"/>
                  <a:gd name="T4" fmla="*/ 13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2"/>
                    </a:moveTo>
                    <a:cubicBezTo>
                      <a:pt x="11" y="4"/>
                      <a:pt x="4" y="3"/>
                      <a:pt x="0" y="3"/>
                    </a:cubicBezTo>
                    <a:cubicBezTo>
                      <a:pt x="1" y="0"/>
                      <a:pt x="11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2" name="Freeform 105"/>
              <p:cNvSpPr/>
              <p:nvPr/>
            </p:nvSpPr>
            <p:spPr bwMode="auto">
              <a:xfrm>
                <a:off x="794" y="3410"/>
                <a:ext cx="42" cy="7"/>
              </a:xfrm>
              <a:custGeom>
                <a:avLst/>
                <a:gdLst>
                  <a:gd name="T0" fmla="*/ 0 w 18"/>
                  <a:gd name="T1" fmla="*/ 3 h 3"/>
                  <a:gd name="T2" fmla="*/ 18 w 18"/>
                  <a:gd name="T3" fmla="*/ 0 h 3"/>
                  <a:gd name="T4" fmla="*/ 0 w 1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3">
                    <a:moveTo>
                      <a:pt x="0" y="3"/>
                    </a:moveTo>
                    <a:cubicBezTo>
                      <a:pt x="2" y="1"/>
                      <a:pt x="12" y="0"/>
                      <a:pt x="18" y="0"/>
                    </a:cubicBezTo>
                    <a:cubicBezTo>
                      <a:pt x="13" y="2"/>
                      <a:pt x="6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3" name="Freeform 106"/>
              <p:cNvSpPr/>
              <p:nvPr/>
            </p:nvSpPr>
            <p:spPr bwMode="auto">
              <a:xfrm>
                <a:off x="1023" y="3398"/>
                <a:ext cx="59" cy="12"/>
              </a:xfrm>
              <a:custGeom>
                <a:avLst/>
                <a:gdLst>
                  <a:gd name="T0" fmla="*/ 0 w 25"/>
                  <a:gd name="T1" fmla="*/ 5 h 5"/>
                  <a:gd name="T2" fmla="*/ 9 w 25"/>
                  <a:gd name="T3" fmla="*/ 4 h 5"/>
                  <a:gd name="T4" fmla="*/ 1 w 25"/>
                  <a:gd name="T5" fmla="*/ 4 h 5"/>
                  <a:gd name="T6" fmla="*/ 0 w 2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">
                    <a:moveTo>
                      <a:pt x="0" y="5"/>
                    </a:moveTo>
                    <a:cubicBezTo>
                      <a:pt x="1" y="0"/>
                      <a:pt x="25" y="2"/>
                      <a:pt x="9" y="4"/>
                    </a:cubicBezTo>
                    <a:cubicBezTo>
                      <a:pt x="6" y="4"/>
                      <a:pt x="5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4" name="Freeform 107"/>
              <p:cNvSpPr/>
              <p:nvPr/>
            </p:nvSpPr>
            <p:spPr bwMode="auto">
              <a:xfrm>
                <a:off x="957" y="3403"/>
                <a:ext cx="31" cy="7"/>
              </a:xfrm>
              <a:custGeom>
                <a:avLst/>
                <a:gdLst>
                  <a:gd name="T0" fmla="*/ 0 w 13"/>
                  <a:gd name="T1" fmla="*/ 3 h 3"/>
                  <a:gd name="T2" fmla="*/ 13 w 13"/>
                  <a:gd name="T3" fmla="*/ 1 h 3"/>
                  <a:gd name="T4" fmla="*/ 0 w 1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cubicBezTo>
                      <a:pt x="3" y="0"/>
                      <a:pt x="6" y="1"/>
                      <a:pt x="13" y="1"/>
                    </a:cubicBezTo>
                    <a:cubicBezTo>
                      <a:pt x="13" y="2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5" name="Freeform 108"/>
              <p:cNvSpPr/>
              <p:nvPr/>
            </p:nvSpPr>
            <p:spPr bwMode="auto">
              <a:xfrm>
                <a:off x="1118" y="3395"/>
                <a:ext cx="49" cy="17"/>
              </a:xfrm>
              <a:custGeom>
                <a:avLst/>
                <a:gdLst>
                  <a:gd name="T0" fmla="*/ 3 w 21"/>
                  <a:gd name="T1" fmla="*/ 5 h 7"/>
                  <a:gd name="T2" fmla="*/ 21 w 21"/>
                  <a:gd name="T3" fmla="*/ 2 h 7"/>
                  <a:gd name="T4" fmla="*/ 3 w 21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7">
                    <a:moveTo>
                      <a:pt x="3" y="5"/>
                    </a:moveTo>
                    <a:cubicBezTo>
                      <a:pt x="0" y="0"/>
                      <a:pt x="17" y="3"/>
                      <a:pt x="21" y="2"/>
                    </a:cubicBezTo>
                    <a:cubicBezTo>
                      <a:pt x="16" y="7"/>
                      <a:pt x="6" y="1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6" name="Freeform 109"/>
              <p:cNvSpPr/>
              <p:nvPr/>
            </p:nvSpPr>
            <p:spPr bwMode="auto">
              <a:xfrm>
                <a:off x="396" y="3369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11 w 11"/>
                  <a:gd name="T3" fmla="*/ 2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3" y="0"/>
                      <a:pt x="7" y="1"/>
                      <a:pt x="11" y="2"/>
                    </a:cubicBezTo>
                    <a:cubicBezTo>
                      <a:pt x="10" y="3"/>
                      <a:pt x="5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7" name="Freeform 110"/>
              <p:cNvSpPr/>
              <p:nvPr/>
            </p:nvSpPr>
            <p:spPr bwMode="auto">
              <a:xfrm>
                <a:off x="602" y="3364"/>
                <a:ext cx="35" cy="10"/>
              </a:xfrm>
              <a:custGeom>
                <a:avLst/>
                <a:gdLst>
                  <a:gd name="T0" fmla="*/ 0 w 15"/>
                  <a:gd name="T1" fmla="*/ 4 h 4"/>
                  <a:gd name="T2" fmla="*/ 15 w 15"/>
                  <a:gd name="T3" fmla="*/ 3 h 4"/>
                  <a:gd name="T4" fmla="*/ 0 w 1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cubicBezTo>
                      <a:pt x="1" y="0"/>
                      <a:pt x="11" y="2"/>
                      <a:pt x="15" y="3"/>
                    </a:cubicBezTo>
                    <a:cubicBezTo>
                      <a:pt x="11" y="4"/>
                      <a:pt x="5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8" name="Freeform 111"/>
              <p:cNvSpPr/>
              <p:nvPr/>
            </p:nvSpPr>
            <p:spPr bwMode="auto">
              <a:xfrm>
                <a:off x="221" y="3357"/>
                <a:ext cx="26" cy="12"/>
              </a:xfrm>
              <a:custGeom>
                <a:avLst/>
                <a:gdLst>
                  <a:gd name="T0" fmla="*/ 0 w 11"/>
                  <a:gd name="T1" fmla="*/ 4 h 5"/>
                  <a:gd name="T2" fmla="*/ 0 w 11"/>
                  <a:gd name="T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11" y="0"/>
                      <a:pt x="8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899" name="Freeform 112"/>
              <p:cNvSpPr/>
              <p:nvPr/>
            </p:nvSpPr>
            <p:spPr bwMode="auto">
              <a:xfrm>
                <a:off x="718" y="3353"/>
                <a:ext cx="26" cy="14"/>
              </a:xfrm>
              <a:custGeom>
                <a:avLst/>
                <a:gdLst>
                  <a:gd name="T0" fmla="*/ 0 w 11"/>
                  <a:gd name="T1" fmla="*/ 5 h 6"/>
                  <a:gd name="T2" fmla="*/ 9 w 11"/>
                  <a:gd name="T3" fmla="*/ 4 h 6"/>
                  <a:gd name="T4" fmla="*/ 0 w 11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6">
                    <a:moveTo>
                      <a:pt x="0" y="5"/>
                    </a:moveTo>
                    <a:cubicBezTo>
                      <a:pt x="1" y="0"/>
                      <a:pt x="5" y="5"/>
                      <a:pt x="9" y="4"/>
                    </a:cubicBezTo>
                    <a:cubicBezTo>
                      <a:pt x="11" y="6"/>
                      <a:pt x="2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0" name="Freeform 113"/>
              <p:cNvSpPr/>
              <p:nvPr/>
            </p:nvSpPr>
            <p:spPr bwMode="auto">
              <a:xfrm>
                <a:off x="616" y="3355"/>
                <a:ext cx="24" cy="12"/>
              </a:xfrm>
              <a:custGeom>
                <a:avLst/>
                <a:gdLst>
                  <a:gd name="T0" fmla="*/ 0 w 10"/>
                  <a:gd name="T1" fmla="*/ 4 h 5"/>
                  <a:gd name="T2" fmla="*/ 10 w 10"/>
                  <a:gd name="T3" fmla="*/ 0 h 5"/>
                  <a:gd name="T4" fmla="*/ 0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2" y="1"/>
                      <a:pt x="6" y="1"/>
                      <a:pt x="10" y="0"/>
                    </a:cubicBezTo>
                    <a:cubicBezTo>
                      <a:pt x="8" y="5"/>
                      <a:pt x="6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1" name="Freeform 114"/>
              <p:cNvSpPr/>
              <p:nvPr/>
            </p:nvSpPr>
            <p:spPr bwMode="auto">
              <a:xfrm>
                <a:off x="155" y="3357"/>
                <a:ext cx="26" cy="10"/>
              </a:xfrm>
              <a:custGeom>
                <a:avLst/>
                <a:gdLst>
                  <a:gd name="T0" fmla="*/ 0 w 11"/>
                  <a:gd name="T1" fmla="*/ 2 h 4"/>
                  <a:gd name="T2" fmla="*/ 11 w 11"/>
                  <a:gd name="T3" fmla="*/ 0 h 4"/>
                  <a:gd name="T4" fmla="*/ 0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2"/>
                    </a:moveTo>
                    <a:cubicBezTo>
                      <a:pt x="3" y="0"/>
                      <a:pt x="7" y="0"/>
                      <a:pt x="11" y="0"/>
                    </a:cubicBezTo>
                    <a:cubicBezTo>
                      <a:pt x="9" y="4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2" name="Freeform 115"/>
              <p:cNvSpPr/>
              <p:nvPr/>
            </p:nvSpPr>
            <p:spPr bwMode="auto">
              <a:xfrm>
                <a:off x="193" y="3350"/>
                <a:ext cx="38" cy="19"/>
              </a:xfrm>
              <a:custGeom>
                <a:avLst/>
                <a:gdLst>
                  <a:gd name="T0" fmla="*/ 0 w 16"/>
                  <a:gd name="T1" fmla="*/ 4 h 8"/>
                  <a:gd name="T2" fmla="*/ 16 w 16"/>
                  <a:gd name="T3" fmla="*/ 2 h 8"/>
                  <a:gd name="T4" fmla="*/ 0 w 1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5" y="0"/>
                      <a:pt x="11" y="4"/>
                      <a:pt x="16" y="2"/>
                    </a:cubicBezTo>
                    <a:cubicBezTo>
                      <a:pt x="14" y="8"/>
                      <a:pt x="7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3" name="Freeform 116"/>
              <p:cNvSpPr/>
              <p:nvPr/>
            </p:nvSpPr>
            <p:spPr bwMode="auto">
              <a:xfrm>
                <a:off x="990" y="3343"/>
                <a:ext cx="21" cy="12"/>
              </a:xfrm>
              <a:custGeom>
                <a:avLst/>
                <a:gdLst>
                  <a:gd name="T0" fmla="*/ 7 w 9"/>
                  <a:gd name="T1" fmla="*/ 5 h 5"/>
                  <a:gd name="T2" fmla="*/ 6 w 9"/>
                  <a:gd name="T3" fmla="*/ 4 h 5"/>
                  <a:gd name="T4" fmla="*/ 0 w 9"/>
                  <a:gd name="T5" fmla="*/ 3 h 5"/>
                  <a:gd name="T6" fmla="*/ 7 w 9"/>
                  <a:gd name="T7" fmla="*/ 0 h 5"/>
                  <a:gd name="T8" fmla="*/ 7 w 9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7" y="5"/>
                    </a:moveTo>
                    <a:cubicBezTo>
                      <a:pt x="6" y="5"/>
                      <a:pt x="6" y="4"/>
                      <a:pt x="6" y="4"/>
                    </a:cubicBezTo>
                    <a:cubicBezTo>
                      <a:pt x="6" y="2"/>
                      <a:pt x="1" y="5"/>
                      <a:pt x="0" y="3"/>
                    </a:cubicBezTo>
                    <a:cubicBezTo>
                      <a:pt x="2" y="2"/>
                      <a:pt x="3" y="0"/>
                      <a:pt x="7" y="0"/>
                    </a:cubicBezTo>
                    <a:cubicBezTo>
                      <a:pt x="7" y="3"/>
                      <a:pt x="9" y="3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4" name="Freeform 117"/>
              <p:cNvSpPr/>
              <p:nvPr/>
            </p:nvSpPr>
            <p:spPr bwMode="auto">
              <a:xfrm>
                <a:off x="609" y="3345"/>
                <a:ext cx="31" cy="10"/>
              </a:xfrm>
              <a:custGeom>
                <a:avLst/>
                <a:gdLst>
                  <a:gd name="T0" fmla="*/ 0 w 13"/>
                  <a:gd name="T1" fmla="*/ 2 h 4"/>
                  <a:gd name="T2" fmla="*/ 13 w 13"/>
                  <a:gd name="T3" fmla="*/ 0 h 4"/>
                  <a:gd name="T4" fmla="*/ 0 w 1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3" y="0"/>
                      <a:pt x="8" y="0"/>
                      <a:pt x="13" y="0"/>
                    </a:cubicBezTo>
                    <a:cubicBezTo>
                      <a:pt x="10" y="2"/>
                      <a:pt x="5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5" name="Freeform 118"/>
              <p:cNvSpPr/>
              <p:nvPr/>
            </p:nvSpPr>
            <p:spPr bwMode="auto">
              <a:xfrm>
                <a:off x="756" y="3331"/>
                <a:ext cx="54" cy="22"/>
              </a:xfrm>
              <a:custGeom>
                <a:avLst/>
                <a:gdLst>
                  <a:gd name="T0" fmla="*/ 16 w 23"/>
                  <a:gd name="T1" fmla="*/ 8 h 9"/>
                  <a:gd name="T2" fmla="*/ 0 w 23"/>
                  <a:gd name="T3" fmla="*/ 3 h 9"/>
                  <a:gd name="T4" fmla="*/ 23 w 23"/>
                  <a:gd name="T5" fmla="*/ 0 h 9"/>
                  <a:gd name="T6" fmla="*/ 16 w 23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9">
                    <a:moveTo>
                      <a:pt x="16" y="8"/>
                    </a:moveTo>
                    <a:cubicBezTo>
                      <a:pt x="9" y="5"/>
                      <a:pt x="3" y="9"/>
                      <a:pt x="0" y="3"/>
                    </a:cubicBezTo>
                    <a:cubicBezTo>
                      <a:pt x="8" y="2"/>
                      <a:pt x="11" y="0"/>
                      <a:pt x="23" y="0"/>
                    </a:cubicBezTo>
                    <a:cubicBezTo>
                      <a:pt x="19" y="1"/>
                      <a:pt x="17" y="4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6" name="Freeform 119"/>
              <p:cNvSpPr/>
              <p:nvPr/>
            </p:nvSpPr>
            <p:spPr bwMode="auto">
              <a:xfrm>
                <a:off x="124" y="3338"/>
                <a:ext cx="33" cy="12"/>
              </a:xfrm>
              <a:custGeom>
                <a:avLst/>
                <a:gdLst>
                  <a:gd name="T0" fmla="*/ 14 w 14"/>
                  <a:gd name="T1" fmla="*/ 0 h 5"/>
                  <a:gd name="T2" fmla="*/ 14 w 14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5" y="5"/>
                      <a:pt x="0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7" name="Freeform 120"/>
              <p:cNvSpPr/>
              <p:nvPr/>
            </p:nvSpPr>
            <p:spPr bwMode="auto">
              <a:xfrm>
                <a:off x="536" y="3326"/>
                <a:ext cx="33" cy="12"/>
              </a:xfrm>
              <a:custGeom>
                <a:avLst/>
                <a:gdLst>
                  <a:gd name="T0" fmla="*/ 0 w 14"/>
                  <a:gd name="T1" fmla="*/ 1 h 5"/>
                  <a:gd name="T2" fmla="*/ 14 w 14"/>
                  <a:gd name="T3" fmla="*/ 1 h 5"/>
                  <a:gd name="T4" fmla="*/ 0 w 1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5">
                    <a:moveTo>
                      <a:pt x="0" y="1"/>
                    </a:moveTo>
                    <a:cubicBezTo>
                      <a:pt x="6" y="2"/>
                      <a:pt x="9" y="0"/>
                      <a:pt x="14" y="1"/>
                    </a:cubicBezTo>
                    <a:cubicBezTo>
                      <a:pt x="9" y="2"/>
                      <a:pt x="2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8" name="Freeform 121"/>
              <p:cNvSpPr/>
              <p:nvPr/>
            </p:nvSpPr>
            <p:spPr bwMode="auto">
              <a:xfrm>
                <a:off x="574" y="3326"/>
                <a:ext cx="21" cy="10"/>
              </a:xfrm>
              <a:custGeom>
                <a:avLst/>
                <a:gdLst>
                  <a:gd name="T0" fmla="*/ 0 w 9"/>
                  <a:gd name="T1" fmla="*/ 2 h 4"/>
                  <a:gd name="T2" fmla="*/ 9 w 9"/>
                  <a:gd name="T3" fmla="*/ 0 h 4"/>
                  <a:gd name="T4" fmla="*/ 0 w 9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cubicBezTo>
                      <a:pt x="1" y="0"/>
                      <a:pt x="6" y="0"/>
                      <a:pt x="9" y="0"/>
                    </a:cubicBezTo>
                    <a:cubicBezTo>
                      <a:pt x="9" y="4"/>
                      <a:pt x="3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09" name="Freeform 122"/>
              <p:cNvSpPr/>
              <p:nvPr/>
            </p:nvSpPr>
            <p:spPr bwMode="auto">
              <a:xfrm>
                <a:off x="673" y="3317"/>
                <a:ext cx="24" cy="7"/>
              </a:xfrm>
              <a:custGeom>
                <a:avLst/>
                <a:gdLst>
                  <a:gd name="T0" fmla="*/ 2 w 10"/>
                  <a:gd name="T1" fmla="*/ 3 h 3"/>
                  <a:gd name="T2" fmla="*/ 2 w 10"/>
                  <a:gd name="T3" fmla="*/ 0 h 3"/>
                  <a:gd name="T4" fmla="*/ 2 w 10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2" y="3"/>
                    </a:moveTo>
                    <a:cubicBezTo>
                      <a:pt x="0" y="3"/>
                      <a:pt x="2" y="2"/>
                      <a:pt x="2" y="0"/>
                    </a:cubicBezTo>
                    <a:cubicBezTo>
                      <a:pt x="10" y="2"/>
                      <a:pt x="9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0" name="Freeform 123"/>
              <p:cNvSpPr/>
              <p:nvPr/>
            </p:nvSpPr>
            <p:spPr bwMode="auto">
              <a:xfrm>
                <a:off x="299" y="3293"/>
                <a:ext cx="55" cy="12"/>
              </a:xfrm>
              <a:custGeom>
                <a:avLst/>
                <a:gdLst>
                  <a:gd name="T0" fmla="*/ 23 w 23"/>
                  <a:gd name="T1" fmla="*/ 4 h 5"/>
                  <a:gd name="T2" fmla="*/ 0 w 23"/>
                  <a:gd name="T3" fmla="*/ 3 h 5"/>
                  <a:gd name="T4" fmla="*/ 23 w 2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5">
                    <a:moveTo>
                      <a:pt x="23" y="4"/>
                    </a:moveTo>
                    <a:cubicBezTo>
                      <a:pt x="15" y="5"/>
                      <a:pt x="6" y="3"/>
                      <a:pt x="0" y="3"/>
                    </a:cubicBezTo>
                    <a:cubicBezTo>
                      <a:pt x="7" y="0"/>
                      <a:pt x="15" y="4"/>
                      <a:pt x="2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1" name="Freeform 124"/>
              <p:cNvSpPr/>
              <p:nvPr/>
            </p:nvSpPr>
            <p:spPr bwMode="auto">
              <a:xfrm>
                <a:off x="112" y="3293"/>
                <a:ext cx="38" cy="14"/>
              </a:xfrm>
              <a:custGeom>
                <a:avLst/>
                <a:gdLst>
                  <a:gd name="T0" fmla="*/ 0 w 16"/>
                  <a:gd name="T1" fmla="*/ 4 h 6"/>
                  <a:gd name="T2" fmla="*/ 16 w 16"/>
                  <a:gd name="T3" fmla="*/ 2 h 6"/>
                  <a:gd name="T4" fmla="*/ 0 w 16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4"/>
                    </a:moveTo>
                    <a:cubicBezTo>
                      <a:pt x="4" y="0"/>
                      <a:pt x="10" y="1"/>
                      <a:pt x="16" y="2"/>
                    </a:cubicBezTo>
                    <a:cubicBezTo>
                      <a:pt x="12" y="6"/>
                      <a:pt x="5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2" name="Freeform 125"/>
              <p:cNvSpPr/>
              <p:nvPr/>
            </p:nvSpPr>
            <p:spPr bwMode="auto">
              <a:xfrm>
                <a:off x="715" y="3293"/>
                <a:ext cx="24" cy="10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1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9" y="3"/>
                      <a:pt x="0" y="4"/>
                      <a:pt x="0" y="1"/>
                    </a:cubicBezTo>
                    <a:cubicBezTo>
                      <a:pt x="3" y="3"/>
                      <a:pt x="8" y="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3" name="Freeform 126"/>
              <p:cNvSpPr/>
              <p:nvPr/>
            </p:nvSpPr>
            <p:spPr bwMode="auto">
              <a:xfrm>
                <a:off x="257" y="3293"/>
                <a:ext cx="18" cy="12"/>
              </a:xfrm>
              <a:custGeom>
                <a:avLst/>
                <a:gdLst>
                  <a:gd name="T0" fmla="*/ 0 w 8"/>
                  <a:gd name="T1" fmla="*/ 3 h 5"/>
                  <a:gd name="T2" fmla="*/ 8 w 8"/>
                  <a:gd name="T3" fmla="*/ 1 h 5"/>
                  <a:gd name="T4" fmla="*/ 0 w 8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cubicBezTo>
                      <a:pt x="1" y="0"/>
                      <a:pt x="5" y="1"/>
                      <a:pt x="8" y="1"/>
                    </a:cubicBezTo>
                    <a:cubicBezTo>
                      <a:pt x="8" y="5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4" name="Freeform 127"/>
              <p:cNvSpPr/>
              <p:nvPr/>
            </p:nvSpPr>
            <p:spPr bwMode="auto">
              <a:xfrm>
                <a:off x="323" y="3283"/>
                <a:ext cx="52" cy="12"/>
              </a:xfrm>
              <a:custGeom>
                <a:avLst/>
                <a:gdLst>
                  <a:gd name="T0" fmla="*/ 0 w 22"/>
                  <a:gd name="T1" fmla="*/ 3 h 5"/>
                  <a:gd name="T2" fmla="*/ 13 w 22"/>
                  <a:gd name="T3" fmla="*/ 3 h 5"/>
                  <a:gd name="T4" fmla="*/ 0 w 22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5">
                    <a:moveTo>
                      <a:pt x="0" y="3"/>
                    </a:moveTo>
                    <a:cubicBezTo>
                      <a:pt x="6" y="0"/>
                      <a:pt x="11" y="2"/>
                      <a:pt x="13" y="3"/>
                    </a:cubicBezTo>
                    <a:cubicBezTo>
                      <a:pt x="22" y="5"/>
                      <a:pt x="1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5" name="Freeform 128"/>
              <p:cNvSpPr/>
              <p:nvPr/>
            </p:nvSpPr>
            <p:spPr bwMode="auto">
              <a:xfrm>
                <a:off x="131" y="3283"/>
                <a:ext cx="26" cy="12"/>
              </a:xfrm>
              <a:custGeom>
                <a:avLst/>
                <a:gdLst>
                  <a:gd name="T0" fmla="*/ 0 w 11"/>
                  <a:gd name="T1" fmla="*/ 3 h 5"/>
                  <a:gd name="T2" fmla="*/ 9 w 11"/>
                  <a:gd name="T3" fmla="*/ 3 h 5"/>
                  <a:gd name="T4" fmla="*/ 0 w 11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0" y="3"/>
                    </a:moveTo>
                    <a:cubicBezTo>
                      <a:pt x="2" y="0"/>
                      <a:pt x="5" y="4"/>
                      <a:pt x="9" y="3"/>
                    </a:cubicBezTo>
                    <a:cubicBezTo>
                      <a:pt x="11" y="5"/>
                      <a:pt x="1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6" name="Freeform 129"/>
              <p:cNvSpPr/>
              <p:nvPr/>
            </p:nvSpPr>
            <p:spPr bwMode="auto">
              <a:xfrm>
                <a:off x="164" y="3279"/>
                <a:ext cx="22" cy="7"/>
              </a:xfrm>
              <a:custGeom>
                <a:avLst/>
                <a:gdLst>
                  <a:gd name="T0" fmla="*/ 9 w 9"/>
                  <a:gd name="T1" fmla="*/ 1 h 3"/>
                  <a:gd name="T2" fmla="*/ 0 w 9"/>
                  <a:gd name="T3" fmla="*/ 2 h 3"/>
                  <a:gd name="T4" fmla="*/ 9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2" y="0"/>
                      <a:pt x="5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7" name="Freeform 130"/>
              <p:cNvSpPr/>
              <p:nvPr/>
            </p:nvSpPr>
            <p:spPr bwMode="auto">
              <a:xfrm>
                <a:off x="119" y="3264"/>
                <a:ext cx="59" cy="15"/>
              </a:xfrm>
              <a:custGeom>
                <a:avLst/>
                <a:gdLst>
                  <a:gd name="T0" fmla="*/ 4 w 25"/>
                  <a:gd name="T1" fmla="*/ 4 h 6"/>
                  <a:gd name="T2" fmla="*/ 0 w 25"/>
                  <a:gd name="T3" fmla="*/ 2 h 6"/>
                  <a:gd name="T4" fmla="*/ 25 w 25"/>
                  <a:gd name="T5" fmla="*/ 2 h 6"/>
                  <a:gd name="T6" fmla="*/ 4 w 2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4" y="4"/>
                    </a:moveTo>
                    <a:cubicBezTo>
                      <a:pt x="8" y="2"/>
                      <a:pt x="4" y="2"/>
                      <a:pt x="0" y="2"/>
                    </a:cubicBezTo>
                    <a:cubicBezTo>
                      <a:pt x="4" y="0"/>
                      <a:pt x="21" y="1"/>
                      <a:pt x="25" y="2"/>
                    </a:cubicBezTo>
                    <a:cubicBezTo>
                      <a:pt x="21" y="6"/>
                      <a:pt x="11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8" name="Freeform 131"/>
              <p:cNvSpPr/>
              <p:nvPr/>
            </p:nvSpPr>
            <p:spPr bwMode="auto">
              <a:xfrm>
                <a:off x="254" y="3262"/>
                <a:ext cx="36" cy="12"/>
              </a:xfrm>
              <a:custGeom>
                <a:avLst/>
                <a:gdLst>
                  <a:gd name="T0" fmla="*/ 0 w 15"/>
                  <a:gd name="T1" fmla="*/ 2 h 5"/>
                  <a:gd name="T2" fmla="*/ 15 w 15"/>
                  <a:gd name="T3" fmla="*/ 0 h 5"/>
                  <a:gd name="T4" fmla="*/ 0 w 15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2"/>
                    </a:moveTo>
                    <a:cubicBezTo>
                      <a:pt x="3" y="0"/>
                      <a:pt x="13" y="3"/>
                      <a:pt x="15" y="0"/>
                    </a:cubicBezTo>
                    <a:cubicBezTo>
                      <a:pt x="14" y="5"/>
                      <a:pt x="6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19" name="Freeform 132"/>
              <p:cNvSpPr/>
              <p:nvPr/>
            </p:nvSpPr>
            <p:spPr bwMode="auto">
              <a:xfrm>
                <a:off x="-94" y="3248"/>
                <a:ext cx="19" cy="5"/>
              </a:xfrm>
              <a:custGeom>
                <a:avLst/>
                <a:gdLst>
                  <a:gd name="T0" fmla="*/ 0 w 8"/>
                  <a:gd name="T1" fmla="*/ 2 h 2"/>
                  <a:gd name="T2" fmla="*/ 8 w 8"/>
                  <a:gd name="T3" fmla="*/ 0 h 2"/>
                  <a:gd name="T4" fmla="*/ 0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cubicBezTo>
                      <a:pt x="1" y="0"/>
                      <a:pt x="5" y="0"/>
                      <a:pt x="8" y="0"/>
                    </a:cubicBezTo>
                    <a:cubicBezTo>
                      <a:pt x="6" y="1"/>
                      <a:pt x="3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0" name="Freeform 133"/>
              <p:cNvSpPr/>
              <p:nvPr/>
            </p:nvSpPr>
            <p:spPr bwMode="auto">
              <a:xfrm>
                <a:off x="115" y="3238"/>
                <a:ext cx="21" cy="10"/>
              </a:xfrm>
              <a:custGeom>
                <a:avLst/>
                <a:gdLst>
                  <a:gd name="T0" fmla="*/ 1 w 9"/>
                  <a:gd name="T1" fmla="*/ 4 h 4"/>
                  <a:gd name="T2" fmla="*/ 9 w 9"/>
                  <a:gd name="T3" fmla="*/ 0 h 4"/>
                  <a:gd name="T4" fmla="*/ 8 w 9"/>
                  <a:gd name="T5" fmla="*/ 3 h 4"/>
                  <a:gd name="T6" fmla="*/ 1 w 9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1" y="4"/>
                    </a:moveTo>
                    <a:cubicBezTo>
                      <a:pt x="0" y="0"/>
                      <a:pt x="5" y="1"/>
                      <a:pt x="9" y="0"/>
                    </a:cubicBezTo>
                    <a:cubicBezTo>
                      <a:pt x="8" y="1"/>
                      <a:pt x="8" y="1"/>
                      <a:pt x="8" y="3"/>
                    </a:cubicBezTo>
                    <a:cubicBezTo>
                      <a:pt x="6" y="3"/>
                      <a:pt x="2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1" name="Freeform 134"/>
              <p:cNvSpPr/>
              <p:nvPr/>
            </p:nvSpPr>
            <p:spPr bwMode="auto">
              <a:xfrm>
                <a:off x="238" y="3226"/>
                <a:ext cx="116" cy="19"/>
              </a:xfrm>
              <a:custGeom>
                <a:avLst/>
                <a:gdLst>
                  <a:gd name="T0" fmla="*/ 0 w 49"/>
                  <a:gd name="T1" fmla="*/ 6 h 8"/>
                  <a:gd name="T2" fmla="*/ 36 w 49"/>
                  <a:gd name="T3" fmla="*/ 1 h 8"/>
                  <a:gd name="T4" fmla="*/ 49 w 49"/>
                  <a:gd name="T5" fmla="*/ 5 h 8"/>
                  <a:gd name="T6" fmla="*/ 0 w 49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8">
                    <a:moveTo>
                      <a:pt x="0" y="6"/>
                    </a:moveTo>
                    <a:cubicBezTo>
                      <a:pt x="13" y="0"/>
                      <a:pt x="27" y="8"/>
                      <a:pt x="36" y="1"/>
                    </a:cubicBezTo>
                    <a:cubicBezTo>
                      <a:pt x="39" y="5"/>
                      <a:pt x="47" y="4"/>
                      <a:pt x="49" y="5"/>
                    </a:cubicBezTo>
                    <a:cubicBezTo>
                      <a:pt x="33" y="6"/>
                      <a:pt x="20" y="5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2" name="Freeform 135"/>
              <p:cNvSpPr/>
              <p:nvPr/>
            </p:nvSpPr>
            <p:spPr bwMode="auto">
              <a:xfrm>
                <a:off x="44" y="3198"/>
                <a:ext cx="19" cy="9"/>
              </a:xfrm>
              <a:custGeom>
                <a:avLst/>
                <a:gdLst>
                  <a:gd name="T0" fmla="*/ 2 w 8"/>
                  <a:gd name="T1" fmla="*/ 3 h 4"/>
                  <a:gd name="T2" fmla="*/ 8 w 8"/>
                  <a:gd name="T3" fmla="*/ 2 h 4"/>
                  <a:gd name="T4" fmla="*/ 2 w 8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2" y="3"/>
                    </a:moveTo>
                    <a:cubicBezTo>
                      <a:pt x="0" y="3"/>
                      <a:pt x="8" y="0"/>
                      <a:pt x="8" y="2"/>
                    </a:cubicBezTo>
                    <a:cubicBezTo>
                      <a:pt x="7" y="3"/>
                      <a:pt x="5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3" name="Freeform 136"/>
              <p:cNvSpPr/>
              <p:nvPr/>
            </p:nvSpPr>
            <p:spPr bwMode="auto">
              <a:xfrm>
                <a:off x="550" y="3193"/>
                <a:ext cx="26" cy="10"/>
              </a:xfrm>
              <a:custGeom>
                <a:avLst/>
                <a:gdLst>
                  <a:gd name="T0" fmla="*/ 0 w 11"/>
                  <a:gd name="T1" fmla="*/ 4 h 4"/>
                  <a:gd name="T2" fmla="*/ 11 w 11"/>
                  <a:gd name="T3" fmla="*/ 2 h 4"/>
                  <a:gd name="T4" fmla="*/ 0 w 1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cubicBezTo>
                      <a:pt x="3" y="0"/>
                      <a:pt x="5" y="2"/>
                      <a:pt x="11" y="2"/>
                    </a:cubicBezTo>
                    <a:cubicBezTo>
                      <a:pt x="9" y="4"/>
                      <a:pt x="5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4" name="Freeform 137"/>
              <p:cNvSpPr/>
              <p:nvPr/>
            </p:nvSpPr>
            <p:spPr bwMode="auto">
              <a:xfrm>
                <a:off x="197" y="3195"/>
                <a:ext cx="24" cy="10"/>
              </a:xfrm>
              <a:custGeom>
                <a:avLst/>
                <a:gdLst>
                  <a:gd name="T0" fmla="*/ 10 w 10"/>
                  <a:gd name="T1" fmla="*/ 2 h 4"/>
                  <a:gd name="T2" fmla="*/ 0 w 10"/>
                  <a:gd name="T3" fmla="*/ 3 h 4"/>
                  <a:gd name="T4" fmla="*/ 10 w 10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2" y="0"/>
                      <a:pt x="7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5" name="Freeform 138"/>
              <p:cNvSpPr/>
              <p:nvPr/>
            </p:nvSpPr>
            <p:spPr bwMode="auto">
              <a:xfrm>
                <a:off x="675" y="3181"/>
                <a:ext cx="19" cy="12"/>
              </a:xfrm>
              <a:custGeom>
                <a:avLst/>
                <a:gdLst>
                  <a:gd name="T0" fmla="*/ 1 w 8"/>
                  <a:gd name="T1" fmla="*/ 5 h 5"/>
                  <a:gd name="T2" fmla="*/ 7 w 8"/>
                  <a:gd name="T3" fmla="*/ 4 h 5"/>
                  <a:gd name="T4" fmla="*/ 1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cubicBezTo>
                      <a:pt x="0" y="2"/>
                      <a:pt x="8" y="0"/>
                      <a:pt x="7" y="4"/>
                    </a:cubicBezTo>
                    <a:cubicBezTo>
                      <a:pt x="6" y="2"/>
                      <a:pt x="4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6" name="Freeform 139"/>
              <p:cNvSpPr/>
              <p:nvPr/>
            </p:nvSpPr>
            <p:spPr bwMode="auto">
              <a:xfrm>
                <a:off x="268" y="3183"/>
                <a:ext cx="19" cy="10"/>
              </a:xfrm>
              <a:custGeom>
                <a:avLst/>
                <a:gdLst>
                  <a:gd name="T0" fmla="*/ 8 w 8"/>
                  <a:gd name="T1" fmla="*/ 2 h 4"/>
                  <a:gd name="T2" fmla="*/ 1 w 8"/>
                  <a:gd name="T3" fmla="*/ 1 h 4"/>
                  <a:gd name="T4" fmla="*/ 8 w 8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3"/>
                      <a:pt x="0" y="4"/>
                      <a:pt x="1" y="1"/>
                    </a:cubicBezTo>
                    <a:cubicBezTo>
                      <a:pt x="4" y="0"/>
                      <a:pt x="5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7" name="Freeform 140"/>
              <p:cNvSpPr/>
              <p:nvPr/>
            </p:nvSpPr>
            <p:spPr bwMode="auto">
              <a:xfrm>
                <a:off x="562" y="3155"/>
                <a:ext cx="26" cy="14"/>
              </a:xfrm>
              <a:custGeom>
                <a:avLst/>
                <a:gdLst>
                  <a:gd name="T0" fmla="*/ 3 w 11"/>
                  <a:gd name="T1" fmla="*/ 6 h 6"/>
                  <a:gd name="T2" fmla="*/ 4 w 11"/>
                  <a:gd name="T3" fmla="*/ 0 h 6"/>
                  <a:gd name="T4" fmla="*/ 6 w 11"/>
                  <a:gd name="T5" fmla="*/ 3 h 6"/>
                  <a:gd name="T6" fmla="*/ 8 w 11"/>
                  <a:gd name="T7" fmla="*/ 2 h 6"/>
                  <a:gd name="T8" fmla="*/ 3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3" y="6"/>
                    </a:moveTo>
                    <a:cubicBezTo>
                      <a:pt x="0" y="5"/>
                      <a:pt x="5" y="3"/>
                      <a:pt x="4" y="0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11" y="5"/>
                      <a:pt x="4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8" name="Freeform 141"/>
              <p:cNvSpPr/>
              <p:nvPr/>
            </p:nvSpPr>
            <p:spPr bwMode="auto">
              <a:xfrm>
                <a:off x="1080" y="3122"/>
                <a:ext cx="21" cy="14"/>
              </a:xfrm>
              <a:custGeom>
                <a:avLst/>
                <a:gdLst>
                  <a:gd name="T0" fmla="*/ 0 w 9"/>
                  <a:gd name="T1" fmla="*/ 5 h 6"/>
                  <a:gd name="T2" fmla="*/ 5 w 9"/>
                  <a:gd name="T3" fmla="*/ 1 h 6"/>
                  <a:gd name="T4" fmla="*/ 9 w 9"/>
                  <a:gd name="T5" fmla="*/ 3 h 6"/>
                  <a:gd name="T6" fmla="*/ 0 w 9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cubicBezTo>
                      <a:pt x="1" y="3"/>
                      <a:pt x="4" y="3"/>
                      <a:pt x="5" y="1"/>
                    </a:cubicBezTo>
                    <a:cubicBezTo>
                      <a:pt x="8" y="0"/>
                      <a:pt x="6" y="4"/>
                      <a:pt x="9" y="3"/>
                    </a:cubicBezTo>
                    <a:cubicBezTo>
                      <a:pt x="8" y="6"/>
                      <a:pt x="2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29" name="Freeform 142"/>
              <p:cNvSpPr/>
              <p:nvPr/>
            </p:nvSpPr>
            <p:spPr bwMode="auto">
              <a:xfrm>
                <a:off x="538" y="3129"/>
                <a:ext cx="21" cy="7"/>
              </a:xfrm>
              <a:custGeom>
                <a:avLst/>
                <a:gdLst>
                  <a:gd name="T0" fmla="*/ 9 w 9"/>
                  <a:gd name="T1" fmla="*/ 1 h 3"/>
                  <a:gd name="T2" fmla="*/ 0 w 9"/>
                  <a:gd name="T3" fmla="*/ 2 h 3"/>
                  <a:gd name="T4" fmla="*/ 9 w 9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cubicBezTo>
                      <a:pt x="8" y="3"/>
                      <a:pt x="3" y="1"/>
                      <a:pt x="0" y="2"/>
                    </a:cubicBezTo>
                    <a:cubicBezTo>
                      <a:pt x="1" y="0"/>
                      <a:pt x="7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0" name="Freeform 143"/>
              <p:cNvSpPr/>
              <p:nvPr/>
            </p:nvSpPr>
            <p:spPr bwMode="auto">
              <a:xfrm>
                <a:off x="562" y="3126"/>
                <a:ext cx="35" cy="10"/>
              </a:xfrm>
              <a:custGeom>
                <a:avLst/>
                <a:gdLst>
                  <a:gd name="T0" fmla="*/ 15 w 15"/>
                  <a:gd name="T1" fmla="*/ 0 h 4"/>
                  <a:gd name="T2" fmla="*/ 15 w 15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3" y="4"/>
                      <a:pt x="0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1" name="Freeform 144"/>
              <p:cNvSpPr/>
              <p:nvPr/>
            </p:nvSpPr>
            <p:spPr bwMode="auto">
              <a:xfrm>
                <a:off x="84" y="3117"/>
                <a:ext cx="35" cy="14"/>
              </a:xfrm>
              <a:custGeom>
                <a:avLst/>
                <a:gdLst>
                  <a:gd name="T0" fmla="*/ 0 w 15"/>
                  <a:gd name="T1" fmla="*/ 5 h 6"/>
                  <a:gd name="T2" fmla="*/ 15 w 15"/>
                  <a:gd name="T3" fmla="*/ 2 h 6"/>
                  <a:gd name="T4" fmla="*/ 0 w 15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5"/>
                    </a:moveTo>
                    <a:cubicBezTo>
                      <a:pt x="2" y="0"/>
                      <a:pt x="10" y="4"/>
                      <a:pt x="15" y="2"/>
                    </a:cubicBezTo>
                    <a:cubicBezTo>
                      <a:pt x="13" y="6"/>
                      <a:pt x="4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2" name="Freeform 145"/>
              <p:cNvSpPr/>
              <p:nvPr/>
            </p:nvSpPr>
            <p:spPr bwMode="auto">
              <a:xfrm>
                <a:off x="543" y="3112"/>
                <a:ext cx="87" cy="17"/>
              </a:xfrm>
              <a:custGeom>
                <a:avLst/>
                <a:gdLst>
                  <a:gd name="T0" fmla="*/ 0 w 37"/>
                  <a:gd name="T1" fmla="*/ 5 h 7"/>
                  <a:gd name="T2" fmla="*/ 37 w 37"/>
                  <a:gd name="T3" fmla="*/ 0 h 7"/>
                  <a:gd name="T4" fmla="*/ 0 w 37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7">
                    <a:moveTo>
                      <a:pt x="0" y="5"/>
                    </a:moveTo>
                    <a:cubicBezTo>
                      <a:pt x="10" y="0"/>
                      <a:pt x="25" y="4"/>
                      <a:pt x="37" y="0"/>
                    </a:cubicBezTo>
                    <a:cubicBezTo>
                      <a:pt x="30" y="7"/>
                      <a:pt x="11" y="4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3" name="Freeform 146"/>
              <p:cNvSpPr/>
              <p:nvPr/>
            </p:nvSpPr>
            <p:spPr bwMode="auto">
              <a:xfrm>
                <a:off x="484" y="3122"/>
                <a:ext cx="38" cy="7"/>
              </a:xfrm>
              <a:custGeom>
                <a:avLst/>
                <a:gdLst>
                  <a:gd name="T0" fmla="*/ 16 w 16"/>
                  <a:gd name="T1" fmla="*/ 1 h 3"/>
                  <a:gd name="T2" fmla="*/ 0 w 16"/>
                  <a:gd name="T3" fmla="*/ 1 h 3"/>
                  <a:gd name="T4" fmla="*/ 16 w 16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">
                    <a:moveTo>
                      <a:pt x="16" y="1"/>
                    </a:moveTo>
                    <a:cubicBezTo>
                      <a:pt x="12" y="3"/>
                      <a:pt x="3" y="2"/>
                      <a:pt x="0" y="1"/>
                    </a:cubicBezTo>
                    <a:cubicBezTo>
                      <a:pt x="3" y="0"/>
                      <a:pt x="12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4" name="Freeform 147"/>
              <p:cNvSpPr/>
              <p:nvPr/>
            </p:nvSpPr>
            <p:spPr bwMode="auto">
              <a:xfrm>
                <a:off x="380" y="3117"/>
                <a:ext cx="54" cy="9"/>
              </a:xfrm>
              <a:custGeom>
                <a:avLst/>
                <a:gdLst>
                  <a:gd name="T0" fmla="*/ 21 w 23"/>
                  <a:gd name="T1" fmla="*/ 2 h 4"/>
                  <a:gd name="T2" fmla="*/ 14 w 23"/>
                  <a:gd name="T3" fmla="*/ 2 h 4"/>
                  <a:gd name="T4" fmla="*/ 21 w 2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1" y="2"/>
                    </a:moveTo>
                    <a:cubicBezTo>
                      <a:pt x="23" y="4"/>
                      <a:pt x="14" y="2"/>
                      <a:pt x="14" y="2"/>
                    </a:cubicBezTo>
                    <a:cubicBezTo>
                      <a:pt x="0" y="0"/>
                      <a:pt x="20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5" name="Freeform 148"/>
              <p:cNvSpPr/>
              <p:nvPr/>
            </p:nvSpPr>
            <p:spPr bwMode="auto">
              <a:xfrm>
                <a:off x="306" y="3110"/>
                <a:ext cx="38" cy="9"/>
              </a:xfrm>
              <a:custGeom>
                <a:avLst/>
                <a:gdLst>
                  <a:gd name="T0" fmla="*/ 0 w 16"/>
                  <a:gd name="T1" fmla="*/ 2 h 4"/>
                  <a:gd name="T2" fmla="*/ 16 w 16"/>
                  <a:gd name="T3" fmla="*/ 2 h 4"/>
                  <a:gd name="T4" fmla="*/ 0 w 16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2"/>
                    </a:moveTo>
                    <a:cubicBezTo>
                      <a:pt x="4" y="0"/>
                      <a:pt x="10" y="3"/>
                      <a:pt x="16" y="2"/>
                    </a:cubicBezTo>
                    <a:cubicBezTo>
                      <a:pt x="16" y="4"/>
                      <a:pt x="3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6" name="Freeform 149"/>
              <p:cNvSpPr/>
              <p:nvPr/>
            </p:nvSpPr>
            <p:spPr bwMode="auto">
              <a:xfrm>
                <a:off x="214" y="3110"/>
                <a:ext cx="57" cy="9"/>
              </a:xfrm>
              <a:custGeom>
                <a:avLst/>
                <a:gdLst>
                  <a:gd name="T0" fmla="*/ 24 w 24"/>
                  <a:gd name="T1" fmla="*/ 1 h 4"/>
                  <a:gd name="T2" fmla="*/ 16 w 24"/>
                  <a:gd name="T3" fmla="*/ 0 h 4"/>
                  <a:gd name="T4" fmla="*/ 24 w 2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">
                    <a:moveTo>
                      <a:pt x="24" y="1"/>
                    </a:moveTo>
                    <a:cubicBezTo>
                      <a:pt x="13" y="4"/>
                      <a:pt x="0" y="0"/>
                      <a:pt x="16" y="0"/>
                    </a:cubicBezTo>
                    <a:cubicBezTo>
                      <a:pt x="19" y="0"/>
                      <a:pt x="19" y="1"/>
                      <a:pt x="2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7" name="Freeform 150"/>
              <p:cNvSpPr/>
              <p:nvPr/>
            </p:nvSpPr>
            <p:spPr bwMode="auto">
              <a:xfrm>
                <a:off x="51" y="3100"/>
                <a:ext cx="40" cy="12"/>
              </a:xfrm>
              <a:custGeom>
                <a:avLst/>
                <a:gdLst>
                  <a:gd name="T0" fmla="*/ 17 w 17"/>
                  <a:gd name="T1" fmla="*/ 1 h 5"/>
                  <a:gd name="T2" fmla="*/ 17 w 17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5">
                    <a:moveTo>
                      <a:pt x="17" y="1"/>
                    </a:moveTo>
                    <a:cubicBezTo>
                      <a:pt x="10" y="5"/>
                      <a:pt x="0" y="0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8" name="Freeform 151"/>
              <p:cNvSpPr/>
              <p:nvPr/>
            </p:nvSpPr>
            <p:spPr bwMode="auto">
              <a:xfrm>
                <a:off x="4219" y="3093"/>
                <a:ext cx="17" cy="12"/>
              </a:xfrm>
              <a:custGeom>
                <a:avLst/>
                <a:gdLst>
                  <a:gd name="T0" fmla="*/ 5 w 7"/>
                  <a:gd name="T1" fmla="*/ 5 h 5"/>
                  <a:gd name="T2" fmla="*/ 0 w 7"/>
                  <a:gd name="T3" fmla="*/ 2 h 5"/>
                  <a:gd name="T4" fmla="*/ 5 w 7"/>
                  <a:gd name="T5" fmla="*/ 0 h 5"/>
                  <a:gd name="T6" fmla="*/ 5 w 7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2" y="5"/>
                      <a:pt x="3" y="2"/>
                      <a:pt x="0" y="2"/>
                    </a:cubicBezTo>
                    <a:cubicBezTo>
                      <a:pt x="0" y="0"/>
                      <a:pt x="5" y="3"/>
                      <a:pt x="5" y="0"/>
                    </a:cubicBezTo>
                    <a:cubicBezTo>
                      <a:pt x="7" y="1"/>
                      <a:pt x="5" y="5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39" name="Freeform 152"/>
              <p:cNvSpPr/>
              <p:nvPr/>
            </p:nvSpPr>
            <p:spPr bwMode="auto">
              <a:xfrm>
                <a:off x="96" y="3098"/>
                <a:ext cx="21" cy="7"/>
              </a:xfrm>
              <a:custGeom>
                <a:avLst/>
                <a:gdLst>
                  <a:gd name="T0" fmla="*/ 9 w 9"/>
                  <a:gd name="T1" fmla="*/ 2 h 3"/>
                  <a:gd name="T2" fmla="*/ 0 w 9"/>
                  <a:gd name="T3" fmla="*/ 3 h 3"/>
                  <a:gd name="T4" fmla="*/ 9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9" y="2"/>
                    </a:moveTo>
                    <a:cubicBezTo>
                      <a:pt x="7" y="3"/>
                      <a:pt x="4" y="2"/>
                      <a:pt x="0" y="3"/>
                    </a:cubicBezTo>
                    <a:cubicBezTo>
                      <a:pt x="2" y="1"/>
                      <a:pt x="6" y="0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0" name="Freeform 153"/>
              <p:cNvSpPr/>
              <p:nvPr/>
            </p:nvSpPr>
            <p:spPr bwMode="auto">
              <a:xfrm>
                <a:off x="779" y="3074"/>
                <a:ext cx="26" cy="9"/>
              </a:xfrm>
              <a:custGeom>
                <a:avLst/>
                <a:gdLst>
                  <a:gd name="T0" fmla="*/ 11 w 11"/>
                  <a:gd name="T1" fmla="*/ 2 h 4"/>
                  <a:gd name="T2" fmla="*/ 0 w 11"/>
                  <a:gd name="T3" fmla="*/ 3 h 4"/>
                  <a:gd name="T4" fmla="*/ 11 w 1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2"/>
                    </a:moveTo>
                    <a:cubicBezTo>
                      <a:pt x="9" y="4"/>
                      <a:pt x="3" y="2"/>
                      <a:pt x="0" y="3"/>
                    </a:cubicBezTo>
                    <a:cubicBezTo>
                      <a:pt x="2" y="0"/>
                      <a:pt x="8" y="2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1" name="Freeform 154"/>
              <p:cNvSpPr/>
              <p:nvPr/>
            </p:nvSpPr>
            <p:spPr bwMode="auto">
              <a:xfrm>
                <a:off x="1127" y="3041"/>
                <a:ext cx="29" cy="9"/>
              </a:xfrm>
              <a:custGeom>
                <a:avLst/>
                <a:gdLst>
                  <a:gd name="T0" fmla="*/ 0 w 12"/>
                  <a:gd name="T1" fmla="*/ 3 h 4"/>
                  <a:gd name="T2" fmla="*/ 12 w 12"/>
                  <a:gd name="T3" fmla="*/ 1 h 4"/>
                  <a:gd name="T4" fmla="*/ 0 w 12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0" y="3"/>
                    </a:moveTo>
                    <a:cubicBezTo>
                      <a:pt x="1" y="0"/>
                      <a:pt x="8" y="2"/>
                      <a:pt x="12" y="1"/>
                    </a:cubicBezTo>
                    <a:cubicBezTo>
                      <a:pt x="9" y="4"/>
                      <a:pt x="5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2" name="Freeform 155"/>
              <p:cNvSpPr/>
              <p:nvPr/>
            </p:nvSpPr>
            <p:spPr bwMode="auto">
              <a:xfrm>
                <a:off x="77" y="3043"/>
                <a:ext cx="23" cy="5"/>
              </a:xfrm>
              <a:custGeom>
                <a:avLst/>
                <a:gdLst>
                  <a:gd name="T0" fmla="*/ 0 w 10"/>
                  <a:gd name="T1" fmla="*/ 2 h 2"/>
                  <a:gd name="T2" fmla="*/ 10 w 10"/>
                  <a:gd name="T3" fmla="*/ 0 h 2"/>
                  <a:gd name="T4" fmla="*/ 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2"/>
                    </a:moveTo>
                    <a:cubicBezTo>
                      <a:pt x="2" y="0"/>
                      <a:pt x="6" y="0"/>
                      <a:pt x="10" y="0"/>
                    </a:cubicBezTo>
                    <a:cubicBezTo>
                      <a:pt x="7" y="2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3" name="Freeform 156"/>
              <p:cNvSpPr/>
              <p:nvPr/>
            </p:nvSpPr>
            <p:spPr bwMode="auto">
              <a:xfrm>
                <a:off x="247" y="3036"/>
                <a:ext cx="24" cy="12"/>
              </a:xfrm>
              <a:custGeom>
                <a:avLst/>
                <a:gdLst>
                  <a:gd name="T0" fmla="*/ 2 w 10"/>
                  <a:gd name="T1" fmla="*/ 4 h 5"/>
                  <a:gd name="T2" fmla="*/ 7 w 10"/>
                  <a:gd name="T3" fmla="*/ 3 h 5"/>
                  <a:gd name="T4" fmla="*/ 4 w 10"/>
                  <a:gd name="T5" fmla="*/ 2 h 5"/>
                  <a:gd name="T6" fmla="*/ 9 w 10"/>
                  <a:gd name="T7" fmla="*/ 0 h 5"/>
                  <a:gd name="T8" fmla="*/ 10 w 10"/>
                  <a:gd name="T9" fmla="*/ 3 h 5"/>
                  <a:gd name="T10" fmla="*/ 2 w 10"/>
                  <a:gd name="T1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2" y="4"/>
                    </a:moveTo>
                    <a:cubicBezTo>
                      <a:pt x="0" y="3"/>
                      <a:pt x="6" y="3"/>
                      <a:pt x="7" y="3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5" y="1"/>
                      <a:pt x="7" y="1"/>
                      <a:pt x="9" y="0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9" y="5"/>
                      <a:pt x="5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4" name="Freeform 157"/>
              <p:cNvSpPr/>
              <p:nvPr/>
            </p:nvSpPr>
            <p:spPr bwMode="auto">
              <a:xfrm>
                <a:off x="919" y="3033"/>
                <a:ext cx="33" cy="10"/>
              </a:xfrm>
              <a:custGeom>
                <a:avLst/>
                <a:gdLst>
                  <a:gd name="T0" fmla="*/ 0 w 14"/>
                  <a:gd name="T1" fmla="*/ 3 h 4"/>
                  <a:gd name="T2" fmla="*/ 14 w 14"/>
                  <a:gd name="T3" fmla="*/ 1 h 4"/>
                  <a:gd name="T4" fmla="*/ 0 w 1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3"/>
                    </a:moveTo>
                    <a:cubicBezTo>
                      <a:pt x="2" y="0"/>
                      <a:pt x="11" y="0"/>
                      <a:pt x="14" y="1"/>
                    </a:cubicBezTo>
                    <a:cubicBezTo>
                      <a:pt x="7" y="4"/>
                      <a:pt x="5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5" name="Freeform 158"/>
              <p:cNvSpPr/>
              <p:nvPr/>
            </p:nvSpPr>
            <p:spPr bwMode="auto">
              <a:xfrm>
                <a:off x="1262" y="3026"/>
                <a:ext cx="92" cy="12"/>
              </a:xfrm>
              <a:custGeom>
                <a:avLst/>
                <a:gdLst>
                  <a:gd name="T0" fmla="*/ 0 w 39"/>
                  <a:gd name="T1" fmla="*/ 2 h 5"/>
                  <a:gd name="T2" fmla="*/ 39 w 39"/>
                  <a:gd name="T3" fmla="*/ 2 h 5"/>
                  <a:gd name="T4" fmla="*/ 0 w 39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">
                    <a:moveTo>
                      <a:pt x="0" y="2"/>
                    </a:moveTo>
                    <a:cubicBezTo>
                      <a:pt x="12" y="0"/>
                      <a:pt x="27" y="0"/>
                      <a:pt x="39" y="2"/>
                    </a:cubicBezTo>
                    <a:cubicBezTo>
                      <a:pt x="27" y="5"/>
                      <a:pt x="12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6" name="Freeform 159"/>
              <p:cNvSpPr/>
              <p:nvPr/>
            </p:nvSpPr>
            <p:spPr bwMode="auto">
              <a:xfrm>
                <a:off x="1049" y="3026"/>
                <a:ext cx="21" cy="12"/>
              </a:xfrm>
              <a:custGeom>
                <a:avLst/>
                <a:gdLst>
                  <a:gd name="T0" fmla="*/ 3 w 9"/>
                  <a:gd name="T1" fmla="*/ 4 h 5"/>
                  <a:gd name="T2" fmla="*/ 8 w 9"/>
                  <a:gd name="T3" fmla="*/ 2 h 5"/>
                  <a:gd name="T4" fmla="*/ 3 w 9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3" y="4"/>
                    </a:moveTo>
                    <a:cubicBezTo>
                      <a:pt x="0" y="0"/>
                      <a:pt x="7" y="0"/>
                      <a:pt x="8" y="2"/>
                    </a:cubicBezTo>
                    <a:cubicBezTo>
                      <a:pt x="9" y="5"/>
                      <a:pt x="3" y="2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7" name="Freeform 160"/>
              <p:cNvSpPr/>
              <p:nvPr/>
            </p:nvSpPr>
            <p:spPr bwMode="auto">
              <a:xfrm>
                <a:off x="1101" y="3024"/>
                <a:ext cx="64" cy="17"/>
              </a:xfrm>
              <a:custGeom>
                <a:avLst/>
                <a:gdLst>
                  <a:gd name="T0" fmla="*/ 0 w 27"/>
                  <a:gd name="T1" fmla="*/ 3 h 7"/>
                  <a:gd name="T2" fmla="*/ 27 w 27"/>
                  <a:gd name="T3" fmla="*/ 2 h 7"/>
                  <a:gd name="T4" fmla="*/ 0 w 27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7">
                    <a:moveTo>
                      <a:pt x="0" y="3"/>
                    </a:moveTo>
                    <a:cubicBezTo>
                      <a:pt x="10" y="0"/>
                      <a:pt x="19" y="3"/>
                      <a:pt x="27" y="2"/>
                    </a:cubicBezTo>
                    <a:cubicBezTo>
                      <a:pt x="20" y="7"/>
                      <a:pt x="1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8" name="Freeform 161"/>
              <p:cNvSpPr/>
              <p:nvPr/>
            </p:nvSpPr>
            <p:spPr bwMode="auto">
              <a:xfrm>
                <a:off x="1236" y="3022"/>
                <a:ext cx="9" cy="11"/>
              </a:xfrm>
              <a:custGeom>
                <a:avLst/>
                <a:gdLst>
                  <a:gd name="T0" fmla="*/ 0 w 4"/>
                  <a:gd name="T1" fmla="*/ 1 h 5"/>
                  <a:gd name="T2" fmla="*/ 4 w 4"/>
                  <a:gd name="T3" fmla="*/ 3 h 5"/>
                  <a:gd name="T4" fmla="*/ 0 w 4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3" y="2"/>
                      <a:pt x="2" y="0"/>
                      <a:pt x="4" y="3"/>
                    </a:cubicBezTo>
                    <a:cubicBezTo>
                      <a:pt x="3" y="5"/>
                      <a:pt x="0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49" name="Freeform 162"/>
              <p:cNvSpPr/>
              <p:nvPr/>
            </p:nvSpPr>
            <p:spPr bwMode="auto">
              <a:xfrm>
                <a:off x="1328" y="3007"/>
                <a:ext cx="100" cy="10"/>
              </a:xfrm>
              <a:custGeom>
                <a:avLst/>
                <a:gdLst>
                  <a:gd name="T0" fmla="*/ 41 w 42"/>
                  <a:gd name="T1" fmla="*/ 2 h 4"/>
                  <a:gd name="T2" fmla="*/ 7 w 42"/>
                  <a:gd name="T3" fmla="*/ 2 h 4"/>
                  <a:gd name="T4" fmla="*/ 4 w 42"/>
                  <a:gd name="T5" fmla="*/ 1 h 4"/>
                  <a:gd name="T6" fmla="*/ 12 w 42"/>
                  <a:gd name="T7" fmla="*/ 1 h 4"/>
                  <a:gd name="T8" fmla="*/ 40 w 42"/>
                  <a:gd name="T9" fmla="*/ 1 h 4"/>
                  <a:gd name="T10" fmla="*/ 41 w 42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">
                    <a:moveTo>
                      <a:pt x="41" y="2"/>
                    </a:moveTo>
                    <a:cubicBezTo>
                      <a:pt x="30" y="4"/>
                      <a:pt x="22" y="1"/>
                      <a:pt x="7" y="2"/>
                    </a:cubicBezTo>
                    <a:cubicBezTo>
                      <a:pt x="5" y="2"/>
                      <a:pt x="0" y="1"/>
                      <a:pt x="4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1" y="0"/>
                      <a:pt x="33" y="1"/>
                      <a:pt x="40" y="1"/>
                    </a:cubicBezTo>
                    <a:cubicBezTo>
                      <a:pt x="42" y="1"/>
                      <a:pt x="42" y="2"/>
                      <a:pt x="4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0" name="Freeform 163"/>
              <p:cNvSpPr/>
              <p:nvPr/>
            </p:nvSpPr>
            <p:spPr bwMode="auto">
              <a:xfrm>
                <a:off x="926" y="3007"/>
                <a:ext cx="38" cy="12"/>
              </a:xfrm>
              <a:custGeom>
                <a:avLst/>
                <a:gdLst>
                  <a:gd name="T0" fmla="*/ 0 w 16"/>
                  <a:gd name="T1" fmla="*/ 4 h 5"/>
                  <a:gd name="T2" fmla="*/ 1 w 16"/>
                  <a:gd name="T3" fmla="*/ 0 h 5"/>
                  <a:gd name="T4" fmla="*/ 15 w 16"/>
                  <a:gd name="T5" fmla="*/ 1 h 5"/>
                  <a:gd name="T6" fmla="*/ 0 w 16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5">
                    <a:moveTo>
                      <a:pt x="0" y="4"/>
                    </a:moveTo>
                    <a:cubicBezTo>
                      <a:pt x="0" y="3"/>
                      <a:pt x="1" y="2"/>
                      <a:pt x="1" y="0"/>
                    </a:cubicBezTo>
                    <a:cubicBezTo>
                      <a:pt x="3" y="4"/>
                      <a:pt x="14" y="1"/>
                      <a:pt x="15" y="1"/>
                    </a:cubicBezTo>
                    <a:cubicBezTo>
                      <a:pt x="16" y="5"/>
                      <a:pt x="4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1" name="Freeform 164"/>
              <p:cNvSpPr/>
              <p:nvPr/>
            </p:nvSpPr>
            <p:spPr bwMode="auto">
              <a:xfrm>
                <a:off x="1260" y="2995"/>
                <a:ext cx="35" cy="12"/>
              </a:xfrm>
              <a:custGeom>
                <a:avLst/>
                <a:gdLst>
                  <a:gd name="T0" fmla="*/ 0 w 15"/>
                  <a:gd name="T1" fmla="*/ 1 h 5"/>
                  <a:gd name="T2" fmla="*/ 15 w 15"/>
                  <a:gd name="T3" fmla="*/ 1 h 5"/>
                  <a:gd name="T4" fmla="*/ 0 w 1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3" y="1"/>
                      <a:pt x="9" y="0"/>
                      <a:pt x="15" y="1"/>
                    </a:cubicBezTo>
                    <a:cubicBezTo>
                      <a:pt x="13" y="2"/>
                      <a:pt x="3" y="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2" name="Freeform 165"/>
              <p:cNvSpPr/>
              <p:nvPr/>
            </p:nvSpPr>
            <p:spPr bwMode="auto">
              <a:xfrm>
                <a:off x="1399" y="2981"/>
                <a:ext cx="24" cy="12"/>
              </a:xfrm>
              <a:custGeom>
                <a:avLst/>
                <a:gdLst>
                  <a:gd name="T0" fmla="*/ 0 w 10"/>
                  <a:gd name="T1" fmla="*/ 2 h 5"/>
                  <a:gd name="T2" fmla="*/ 10 w 10"/>
                  <a:gd name="T3" fmla="*/ 1 h 5"/>
                  <a:gd name="T4" fmla="*/ 0 w 10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2"/>
                    </a:moveTo>
                    <a:cubicBezTo>
                      <a:pt x="1" y="0"/>
                      <a:pt x="7" y="2"/>
                      <a:pt x="10" y="1"/>
                    </a:cubicBezTo>
                    <a:cubicBezTo>
                      <a:pt x="6" y="5"/>
                      <a:pt x="4" y="3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3" name="Freeform 166"/>
              <p:cNvSpPr/>
              <p:nvPr/>
            </p:nvSpPr>
            <p:spPr bwMode="auto">
              <a:xfrm>
                <a:off x="1205" y="2983"/>
                <a:ext cx="22" cy="8"/>
              </a:xfrm>
              <a:custGeom>
                <a:avLst/>
                <a:gdLst>
                  <a:gd name="T0" fmla="*/ 0 w 9"/>
                  <a:gd name="T1" fmla="*/ 2 h 3"/>
                  <a:gd name="T2" fmla="*/ 9 w 9"/>
                  <a:gd name="T3" fmla="*/ 0 h 3"/>
                  <a:gd name="T4" fmla="*/ 0 w 9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2"/>
                    </a:moveTo>
                    <a:cubicBezTo>
                      <a:pt x="1" y="0"/>
                      <a:pt x="5" y="0"/>
                      <a:pt x="9" y="0"/>
                    </a:cubicBezTo>
                    <a:cubicBezTo>
                      <a:pt x="8" y="3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4" name="Freeform 167"/>
              <p:cNvSpPr/>
              <p:nvPr/>
            </p:nvSpPr>
            <p:spPr bwMode="auto">
              <a:xfrm>
                <a:off x="1338" y="2976"/>
                <a:ext cx="47" cy="12"/>
              </a:xfrm>
              <a:custGeom>
                <a:avLst/>
                <a:gdLst>
                  <a:gd name="T0" fmla="*/ 20 w 20"/>
                  <a:gd name="T1" fmla="*/ 3 h 5"/>
                  <a:gd name="T2" fmla="*/ 0 w 20"/>
                  <a:gd name="T3" fmla="*/ 4 h 5"/>
                  <a:gd name="T4" fmla="*/ 20 w 20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20" y="3"/>
                    </a:moveTo>
                    <a:cubicBezTo>
                      <a:pt x="12" y="5"/>
                      <a:pt x="7" y="2"/>
                      <a:pt x="0" y="4"/>
                    </a:cubicBezTo>
                    <a:cubicBezTo>
                      <a:pt x="1" y="0"/>
                      <a:pt x="13" y="2"/>
                      <a:pt x="2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5" name="Freeform 168"/>
              <p:cNvSpPr/>
              <p:nvPr/>
            </p:nvSpPr>
            <p:spPr bwMode="auto">
              <a:xfrm>
                <a:off x="1283" y="2981"/>
                <a:ext cx="24" cy="10"/>
              </a:xfrm>
              <a:custGeom>
                <a:avLst/>
                <a:gdLst>
                  <a:gd name="T0" fmla="*/ 10 w 10"/>
                  <a:gd name="T1" fmla="*/ 1 h 4"/>
                  <a:gd name="T2" fmla="*/ 0 w 10"/>
                  <a:gd name="T3" fmla="*/ 2 h 4"/>
                  <a:gd name="T4" fmla="*/ 10 w 10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1"/>
                    </a:moveTo>
                    <a:cubicBezTo>
                      <a:pt x="9" y="4"/>
                      <a:pt x="3" y="2"/>
                      <a:pt x="0" y="2"/>
                    </a:cubicBezTo>
                    <a:cubicBezTo>
                      <a:pt x="4" y="0"/>
                      <a:pt x="6" y="1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6" name="Freeform 169"/>
              <p:cNvSpPr/>
              <p:nvPr/>
            </p:nvSpPr>
            <p:spPr bwMode="auto">
              <a:xfrm>
                <a:off x="1257" y="2981"/>
                <a:ext cx="24" cy="12"/>
              </a:xfrm>
              <a:custGeom>
                <a:avLst/>
                <a:gdLst>
                  <a:gd name="T0" fmla="*/ 10 w 10"/>
                  <a:gd name="T1" fmla="*/ 0 h 5"/>
                  <a:gd name="T2" fmla="*/ 10 w 1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cubicBezTo>
                      <a:pt x="1" y="5"/>
                      <a:pt x="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7" name="Freeform 170"/>
              <p:cNvSpPr/>
              <p:nvPr/>
            </p:nvSpPr>
            <p:spPr bwMode="auto">
              <a:xfrm>
                <a:off x="1463" y="2960"/>
                <a:ext cx="28" cy="14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5 h 6"/>
                  <a:gd name="T4" fmla="*/ 12 w 1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cubicBezTo>
                      <a:pt x="9" y="4"/>
                      <a:pt x="4" y="6"/>
                      <a:pt x="0" y="5"/>
                    </a:cubicBezTo>
                    <a:cubicBezTo>
                      <a:pt x="1" y="5"/>
                      <a:pt x="12" y="0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8" name="Freeform 171"/>
              <p:cNvSpPr/>
              <p:nvPr/>
            </p:nvSpPr>
            <p:spPr bwMode="auto">
              <a:xfrm>
                <a:off x="1205" y="2967"/>
                <a:ext cx="26" cy="5"/>
              </a:xfrm>
              <a:custGeom>
                <a:avLst/>
                <a:gdLst>
                  <a:gd name="T0" fmla="*/ 1 w 11"/>
                  <a:gd name="T1" fmla="*/ 2 h 2"/>
                  <a:gd name="T2" fmla="*/ 11 w 11"/>
                  <a:gd name="T3" fmla="*/ 0 h 2"/>
                  <a:gd name="T4" fmla="*/ 1 w 1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1" y="2"/>
                    </a:moveTo>
                    <a:cubicBezTo>
                      <a:pt x="0" y="0"/>
                      <a:pt x="8" y="0"/>
                      <a:pt x="11" y="0"/>
                    </a:cubicBezTo>
                    <a:cubicBezTo>
                      <a:pt x="9" y="2"/>
                      <a:pt x="5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59" name="Freeform 172"/>
              <p:cNvSpPr/>
              <p:nvPr/>
            </p:nvSpPr>
            <p:spPr bwMode="auto">
              <a:xfrm>
                <a:off x="1669" y="3834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0 w 10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6" y="0"/>
                      <a:pt x="1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0" name="Freeform 173"/>
              <p:cNvSpPr/>
              <p:nvPr/>
            </p:nvSpPr>
            <p:spPr bwMode="auto">
              <a:xfrm>
                <a:off x="1037" y="3836"/>
                <a:ext cx="81" cy="7"/>
              </a:xfrm>
              <a:custGeom>
                <a:avLst/>
                <a:gdLst>
                  <a:gd name="T0" fmla="*/ 33 w 34"/>
                  <a:gd name="T1" fmla="*/ 3 h 3"/>
                  <a:gd name="T2" fmla="*/ 18 w 34"/>
                  <a:gd name="T3" fmla="*/ 2 h 3"/>
                  <a:gd name="T4" fmla="*/ 33 w 3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3">
                    <a:moveTo>
                      <a:pt x="33" y="3"/>
                    </a:moveTo>
                    <a:cubicBezTo>
                      <a:pt x="31" y="3"/>
                      <a:pt x="0" y="3"/>
                      <a:pt x="18" y="2"/>
                    </a:cubicBezTo>
                    <a:cubicBezTo>
                      <a:pt x="22" y="1"/>
                      <a:pt x="34" y="0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1" name="Freeform 174"/>
              <p:cNvSpPr/>
              <p:nvPr/>
            </p:nvSpPr>
            <p:spPr bwMode="auto">
              <a:xfrm>
                <a:off x="1756" y="3831"/>
                <a:ext cx="90" cy="10"/>
              </a:xfrm>
              <a:custGeom>
                <a:avLst/>
                <a:gdLst>
                  <a:gd name="T0" fmla="*/ 0 w 38"/>
                  <a:gd name="T1" fmla="*/ 4 h 4"/>
                  <a:gd name="T2" fmla="*/ 38 w 38"/>
                  <a:gd name="T3" fmla="*/ 1 h 4"/>
                  <a:gd name="T4" fmla="*/ 0 w 3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4">
                    <a:moveTo>
                      <a:pt x="0" y="4"/>
                    </a:moveTo>
                    <a:cubicBezTo>
                      <a:pt x="10" y="0"/>
                      <a:pt x="29" y="1"/>
                      <a:pt x="38" y="1"/>
                    </a:cubicBezTo>
                    <a:cubicBezTo>
                      <a:pt x="36" y="3"/>
                      <a:pt x="1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2" name="Freeform 175"/>
              <p:cNvSpPr/>
              <p:nvPr/>
            </p:nvSpPr>
            <p:spPr bwMode="auto">
              <a:xfrm>
                <a:off x="2100" y="3822"/>
                <a:ext cx="106" cy="19"/>
              </a:xfrm>
              <a:custGeom>
                <a:avLst/>
                <a:gdLst>
                  <a:gd name="T0" fmla="*/ 1 w 45"/>
                  <a:gd name="T1" fmla="*/ 6 h 8"/>
                  <a:gd name="T2" fmla="*/ 0 w 45"/>
                  <a:gd name="T3" fmla="*/ 2 h 8"/>
                  <a:gd name="T4" fmla="*/ 45 w 45"/>
                  <a:gd name="T5" fmla="*/ 0 h 8"/>
                  <a:gd name="T6" fmla="*/ 1 w 45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8">
                    <a:moveTo>
                      <a:pt x="1" y="6"/>
                    </a:moveTo>
                    <a:cubicBezTo>
                      <a:pt x="4" y="3"/>
                      <a:pt x="1" y="5"/>
                      <a:pt x="0" y="2"/>
                    </a:cubicBezTo>
                    <a:cubicBezTo>
                      <a:pt x="16" y="0"/>
                      <a:pt x="31" y="2"/>
                      <a:pt x="45" y="0"/>
                    </a:cubicBezTo>
                    <a:cubicBezTo>
                      <a:pt x="31" y="8"/>
                      <a:pt x="17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3" name="Freeform 176"/>
              <p:cNvSpPr/>
              <p:nvPr/>
            </p:nvSpPr>
            <p:spPr bwMode="auto">
              <a:xfrm>
                <a:off x="1700" y="3819"/>
                <a:ext cx="26" cy="7"/>
              </a:xfrm>
              <a:custGeom>
                <a:avLst/>
                <a:gdLst>
                  <a:gd name="T0" fmla="*/ 0 w 11"/>
                  <a:gd name="T1" fmla="*/ 3 h 3"/>
                  <a:gd name="T2" fmla="*/ 9 w 11"/>
                  <a:gd name="T3" fmla="*/ 0 h 3"/>
                  <a:gd name="T4" fmla="*/ 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0" y="0"/>
                      <a:pt x="6" y="1"/>
                      <a:pt x="9" y="0"/>
                    </a:cubicBezTo>
                    <a:cubicBezTo>
                      <a:pt x="11" y="3"/>
                      <a:pt x="4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4" name="Freeform 177"/>
              <p:cNvSpPr/>
              <p:nvPr/>
            </p:nvSpPr>
            <p:spPr bwMode="auto">
              <a:xfrm>
                <a:off x="2615" y="3795"/>
                <a:ext cx="64" cy="29"/>
              </a:xfrm>
              <a:custGeom>
                <a:avLst/>
                <a:gdLst>
                  <a:gd name="T0" fmla="*/ 27 w 27"/>
                  <a:gd name="T1" fmla="*/ 4 h 12"/>
                  <a:gd name="T2" fmla="*/ 0 w 27"/>
                  <a:gd name="T3" fmla="*/ 11 h 12"/>
                  <a:gd name="T4" fmla="*/ 27 w 27"/>
                  <a:gd name="T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2">
                    <a:moveTo>
                      <a:pt x="27" y="4"/>
                    </a:moveTo>
                    <a:cubicBezTo>
                      <a:pt x="26" y="11"/>
                      <a:pt x="11" y="9"/>
                      <a:pt x="0" y="11"/>
                    </a:cubicBezTo>
                    <a:cubicBezTo>
                      <a:pt x="6" y="0"/>
                      <a:pt x="22" y="12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5" name="Freeform 178"/>
              <p:cNvSpPr>
                <a:spLocks noEditPoints="1"/>
              </p:cNvSpPr>
              <p:nvPr/>
            </p:nvSpPr>
            <p:spPr bwMode="auto">
              <a:xfrm>
                <a:off x="-75" y="2876"/>
                <a:ext cx="4323" cy="955"/>
              </a:xfrm>
              <a:custGeom>
                <a:avLst/>
                <a:gdLst>
                  <a:gd name="T0" fmla="*/ 1200 w 1827"/>
                  <a:gd name="T1" fmla="*/ 381 h 401"/>
                  <a:gd name="T2" fmla="*/ 1207 w 1827"/>
                  <a:gd name="T3" fmla="*/ 382 h 401"/>
                  <a:gd name="T4" fmla="*/ 1413 w 1827"/>
                  <a:gd name="T5" fmla="*/ 362 h 401"/>
                  <a:gd name="T6" fmla="*/ 1807 w 1827"/>
                  <a:gd name="T7" fmla="*/ 347 h 401"/>
                  <a:gd name="T8" fmla="*/ 1797 w 1827"/>
                  <a:gd name="T9" fmla="*/ 288 h 401"/>
                  <a:gd name="T10" fmla="*/ 1812 w 1827"/>
                  <a:gd name="T11" fmla="*/ 202 h 401"/>
                  <a:gd name="T12" fmla="*/ 1812 w 1827"/>
                  <a:gd name="T13" fmla="*/ 104 h 401"/>
                  <a:gd name="T14" fmla="*/ 1276 w 1827"/>
                  <a:gd name="T15" fmla="*/ 33 h 401"/>
                  <a:gd name="T16" fmla="*/ 929 w 1827"/>
                  <a:gd name="T17" fmla="*/ 39 h 401"/>
                  <a:gd name="T18" fmla="*/ 600 w 1827"/>
                  <a:gd name="T19" fmla="*/ 51 h 401"/>
                  <a:gd name="T20" fmla="*/ 436 w 1827"/>
                  <a:gd name="T21" fmla="*/ 85 h 401"/>
                  <a:gd name="T22" fmla="*/ 360 w 1827"/>
                  <a:gd name="T23" fmla="*/ 111 h 401"/>
                  <a:gd name="T24" fmla="*/ 245 w 1827"/>
                  <a:gd name="T25" fmla="*/ 154 h 401"/>
                  <a:gd name="T26" fmla="*/ 273 w 1827"/>
                  <a:gd name="T27" fmla="*/ 175 h 401"/>
                  <a:gd name="T28" fmla="*/ 320 w 1827"/>
                  <a:gd name="T29" fmla="*/ 176 h 401"/>
                  <a:gd name="T30" fmla="*/ 380 w 1827"/>
                  <a:gd name="T31" fmla="*/ 179 h 401"/>
                  <a:gd name="T32" fmla="*/ 395 w 1827"/>
                  <a:gd name="T33" fmla="*/ 181 h 401"/>
                  <a:gd name="T34" fmla="*/ 541 w 1827"/>
                  <a:gd name="T35" fmla="*/ 191 h 401"/>
                  <a:gd name="T36" fmla="*/ 509 w 1827"/>
                  <a:gd name="T37" fmla="*/ 204 h 401"/>
                  <a:gd name="T38" fmla="*/ 370 w 1827"/>
                  <a:gd name="T39" fmla="*/ 237 h 401"/>
                  <a:gd name="T40" fmla="*/ 173 w 1827"/>
                  <a:gd name="T41" fmla="*/ 254 h 401"/>
                  <a:gd name="T42" fmla="*/ 660 w 1827"/>
                  <a:gd name="T43" fmla="*/ 251 h 401"/>
                  <a:gd name="T44" fmla="*/ 597 w 1827"/>
                  <a:gd name="T45" fmla="*/ 250 h 401"/>
                  <a:gd name="T46" fmla="*/ 556 w 1827"/>
                  <a:gd name="T47" fmla="*/ 287 h 401"/>
                  <a:gd name="T48" fmla="*/ 742 w 1827"/>
                  <a:gd name="T49" fmla="*/ 290 h 401"/>
                  <a:gd name="T50" fmla="*/ 569 w 1827"/>
                  <a:gd name="T51" fmla="*/ 309 h 401"/>
                  <a:gd name="T52" fmla="*/ 369 w 1827"/>
                  <a:gd name="T53" fmla="*/ 314 h 401"/>
                  <a:gd name="T54" fmla="*/ 953 w 1827"/>
                  <a:gd name="T55" fmla="*/ 315 h 401"/>
                  <a:gd name="T56" fmla="*/ 1029 w 1827"/>
                  <a:gd name="T57" fmla="*/ 325 h 401"/>
                  <a:gd name="T58" fmla="*/ 786 w 1827"/>
                  <a:gd name="T59" fmla="*/ 334 h 401"/>
                  <a:gd name="T60" fmla="*/ 752 w 1827"/>
                  <a:gd name="T61" fmla="*/ 351 h 401"/>
                  <a:gd name="T62" fmla="*/ 858 w 1827"/>
                  <a:gd name="T63" fmla="*/ 371 h 401"/>
                  <a:gd name="T64" fmla="*/ 997 w 1827"/>
                  <a:gd name="T65" fmla="*/ 367 h 401"/>
                  <a:gd name="T66" fmla="*/ 961 w 1827"/>
                  <a:gd name="T67" fmla="*/ 391 h 401"/>
                  <a:gd name="T68" fmla="*/ 945 w 1827"/>
                  <a:gd name="T69" fmla="*/ 376 h 401"/>
                  <a:gd name="T70" fmla="*/ 1296 w 1827"/>
                  <a:gd name="T71" fmla="*/ 353 h 401"/>
                  <a:gd name="T72" fmla="*/ 1164 w 1827"/>
                  <a:gd name="T73" fmla="*/ 377 h 401"/>
                  <a:gd name="T74" fmla="*/ 1233 w 1827"/>
                  <a:gd name="T75" fmla="*/ 367 h 401"/>
                  <a:gd name="T76" fmla="*/ 1312 w 1827"/>
                  <a:gd name="T77" fmla="*/ 358 h 401"/>
                  <a:gd name="T78" fmla="*/ 1003 w 1827"/>
                  <a:gd name="T79" fmla="*/ 352 h 401"/>
                  <a:gd name="T80" fmla="*/ 1255 w 1827"/>
                  <a:gd name="T81" fmla="*/ 328 h 401"/>
                  <a:gd name="T82" fmla="*/ 1379 w 1827"/>
                  <a:gd name="T83" fmla="*/ 302 h 401"/>
                  <a:gd name="T84" fmla="*/ 1239 w 1827"/>
                  <a:gd name="T85" fmla="*/ 307 h 401"/>
                  <a:gd name="T86" fmla="*/ 1249 w 1827"/>
                  <a:gd name="T87" fmla="*/ 309 h 401"/>
                  <a:gd name="T88" fmla="*/ 1037 w 1827"/>
                  <a:gd name="T89" fmla="*/ 298 h 401"/>
                  <a:gd name="T90" fmla="*/ 967 w 1827"/>
                  <a:gd name="T91" fmla="*/ 288 h 401"/>
                  <a:gd name="T92" fmla="*/ 711 w 1827"/>
                  <a:gd name="T93" fmla="*/ 281 h 401"/>
                  <a:gd name="T94" fmla="*/ 849 w 1827"/>
                  <a:gd name="T95" fmla="*/ 264 h 401"/>
                  <a:gd name="T96" fmla="*/ 685 w 1827"/>
                  <a:gd name="T97" fmla="*/ 256 h 401"/>
                  <a:gd name="T98" fmla="*/ 1108 w 1827"/>
                  <a:gd name="T99" fmla="*/ 250 h 401"/>
                  <a:gd name="T100" fmla="*/ 412 w 1827"/>
                  <a:gd name="T101" fmla="*/ 234 h 401"/>
                  <a:gd name="T102" fmla="*/ 642 w 1827"/>
                  <a:gd name="T103" fmla="*/ 218 h 401"/>
                  <a:gd name="T104" fmla="*/ 375 w 1827"/>
                  <a:gd name="T105" fmla="*/ 187 h 401"/>
                  <a:gd name="T106" fmla="*/ 420 w 1827"/>
                  <a:gd name="T107" fmla="*/ 170 h 401"/>
                  <a:gd name="T108" fmla="*/ 574 w 1827"/>
                  <a:gd name="T109" fmla="*/ 105 h 401"/>
                  <a:gd name="T110" fmla="*/ 595 w 1827"/>
                  <a:gd name="T111" fmla="*/ 100 h 401"/>
                  <a:gd name="T112" fmla="*/ 1009 w 1827"/>
                  <a:gd name="T113" fmla="*/ 73 h 401"/>
                  <a:gd name="T114" fmla="*/ 758 w 1827"/>
                  <a:gd name="T115" fmla="*/ 53 h 401"/>
                  <a:gd name="T116" fmla="*/ 1069 w 1827"/>
                  <a:gd name="T117" fmla="*/ 48 h 401"/>
                  <a:gd name="T118" fmla="*/ 819 w 1827"/>
                  <a:gd name="T119" fmla="*/ 4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401">
                    <a:moveTo>
                      <a:pt x="860" y="388"/>
                    </a:moveTo>
                    <a:cubicBezTo>
                      <a:pt x="857" y="393"/>
                      <a:pt x="836" y="394"/>
                      <a:pt x="831" y="393"/>
                    </a:cubicBezTo>
                    <a:cubicBezTo>
                      <a:pt x="874" y="401"/>
                      <a:pt x="920" y="390"/>
                      <a:pt x="969" y="392"/>
                    </a:cubicBezTo>
                    <a:cubicBezTo>
                      <a:pt x="968" y="389"/>
                      <a:pt x="968" y="391"/>
                      <a:pt x="967" y="386"/>
                    </a:cubicBezTo>
                    <a:cubicBezTo>
                      <a:pt x="985" y="386"/>
                      <a:pt x="1007" y="383"/>
                      <a:pt x="1023" y="386"/>
                    </a:cubicBezTo>
                    <a:cubicBezTo>
                      <a:pt x="1011" y="390"/>
                      <a:pt x="988" y="386"/>
                      <a:pt x="978" y="392"/>
                    </a:cubicBezTo>
                    <a:cubicBezTo>
                      <a:pt x="1002" y="390"/>
                      <a:pt x="1035" y="395"/>
                      <a:pt x="1064" y="388"/>
                    </a:cubicBezTo>
                    <a:cubicBezTo>
                      <a:pt x="1060" y="385"/>
                      <a:pt x="1057" y="387"/>
                      <a:pt x="1051" y="387"/>
                    </a:cubicBezTo>
                    <a:cubicBezTo>
                      <a:pt x="1054" y="383"/>
                      <a:pt x="1050" y="385"/>
                      <a:pt x="1049" y="383"/>
                    </a:cubicBezTo>
                    <a:cubicBezTo>
                      <a:pt x="1059" y="374"/>
                      <a:pt x="1086" y="378"/>
                      <a:pt x="1096" y="383"/>
                    </a:cubicBezTo>
                    <a:cubicBezTo>
                      <a:pt x="1118" y="385"/>
                      <a:pt x="1139" y="367"/>
                      <a:pt x="1160" y="377"/>
                    </a:cubicBezTo>
                    <a:cubicBezTo>
                      <a:pt x="1141" y="387"/>
                      <a:pt x="1130" y="381"/>
                      <a:pt x="1113" y="388"/>
                    </a:cubicBezTo>
                    <a:cubicBezTo>
                      <a:pt x="1142" y="387"/>
                      <a:pt x="1174" y="387"/>
                      <a:pt x="1200" y="381"/>
                    </a:cubicBezTo>
                    <a:cubicBezTo>
                      <a:pt x="1197" y="381"/>
                      <a:pt x="1194" y="381"/>
                      <a:pt x="1197" y="379"/>
                    </a:cubicBezTo>
                    <a:cubicBezTo>
                      <a:pt x="1196" y="377"/>
                      <a:pt x="1192" y="382"/>
                      <a:pt x="1190" y="378"/>
                    </a:cubicBezTo>
                    <a:cubicBezTo>
                      <a:pt x="1204" y="375"/>
                      <a:pt x="1218" y="378"/>
                      <a:pt x="1231" y="377"/>
                    </a:cubicBezTo>
                    <a:cubicBezTo>
                      <a:pt x="1232" y="373"/>
                      <a:pt x="1227" y="375"/>
                      <a:pt x="1228" y="372"/>
                    </a:cubicBezTo>
                    <a:cubicBezTo>
                      <a:pt x="1235" y="369"/>
                      <a:pt x="1237" y="372"/>
                      <a:pt x="1240" y="370"/>
                    </a:cubicBezTo>
                    <a:cubicBezTo>
                      <a:pt x="1244" y="368"/>
                      <a:pt x="1236" y="370"/>
                      <a:pt x="1236" y="368"/>
                    </a:cubicBezTo>
                    <a:cubicBezTo>
                      <a:pt x="1240" y="367"/>
                      <a:pt x="1242" y="362"/>
                      <a:pt x="1250" y="367"/>
                    </a:cubicBezTo>
                    <a:cubicBezTo>
                      <a:pt x="1246" y="367"/>
                      <a:pt x="1244" y="368"/>
                      <a:pt x="1243" y="371"/>
                    </a:cubicBezTo>
                    <a:cubicBezTo>
                      <a:pt x="1249" y="374"/>
                      <a:pt x="1270" y="363"/>
                      <a:pt x="1267" y="372"/>
                    </a:cubicBezTo>
                    <a:cubicBezTo>
                      <a:pt x="1282" y="372"/>
                      <a:pt x="1299" y="368"/>
                      <a:pt x="1313" y="371"/>
                    </a:cubicBezTo>
                    <a:cubicBezTo>
                      <a:pt x="1298" y="374"/>
                      <a:pt x="1279" y="375"/>
                      <a:pt x="1263" y="377"/>
                    </a:cubicBezTo>
                    <a:cubicBezTo>
                      <a:pt x="1263" y="375"/>
                      <a:pt x="1264" y="376"/>
                      <a:pt x="1265" y="375"/>
                    </a:cubicBezTo>
                    <a:cubicBezTo>
                      <a:pt x="1247" y="377"/>
                      <a:pt x="1226" y="378"/>
                      <a:pt x="1207" y="382"/>
                    </a:cubicBezTo>
                    <a:cubicBezTo>
                      <a:pt x="1256" y="384"/>
                      <a:pt x="1298" y="370"/>
                      <a:pt x="1347" y="377"/>
                    </a:cubicBezTo>
                    <a:cubicBezTo>
                      <a:pt x="1331" y="380"/>
                      <a:pt x="1313" y="377"/>
                      <a:pt x="1300" y="382"/>
                    </a:cubicBezTo>
                    <a:cubicBezTo>
                      <a:pt x="1317" y="380"/>
                      <a:pt x="1337" y="380"/>
                      <a:pt x="1351" y="385"/>
                    </a:cubicBezTo>
                    <a:cubicBezTo>
                      <a:pt x="1351" y="387"/>
                      <a:pt x="1345" y="385"/>
                      <a:pt x="1345" y="387"/>
                    </a:cubicBezTo>
                    <a:cubicBezTo>
                      <a:pt x="1361" y="386"/>
                      <a:pt x="1386" y="389"/>
                      <a:pt x="1400" y="385"/>
                    </a:cubicBezTo>
                    <a:cubicBezTo>
                      <a:pt x="1398" y="385"/>
                      <a:pt x="1395" y="385"/>
                      <a:pt x="1395" y="383"/>
                    </a:cubicBezTo>
                    <a:cubicBezTo>
                      <a:pt x="1404" y="384"/>
                      <a:pt x="1398" y="373"/>
                      <a:pt x="1401" y="372"/>
                    </a:cubicBezTo>
                    <a:cubicBezTo>
                      <a:pt x="1398" y="371"/>
                      <a:pt x="1395" y="370"/>
                      <a:pt x="1393" y="369"/>
                    </a:cubicBezTo>
                    <a:cubicBezTo>
                      <a:pt x="1393" y="367"/>
                      <a:pt x="1396" y="368"/>
                      <a:pt x="1395" y="366"/>
                    </a:cubicBezTo>
                    <a:cubicBezTo>
                      <a:pt x="1391" y="366"/>
                      <a:pt x="1386" y="367"/>
                      <a:pt x="1385" y="363"/>
                    </a:cubicBezTo>
                    <a:cubicBezTo>
                      <a:pt x="1394" y="362"/>
                      <a:pt x="1389" y="356"/>
                      <a:pt x="1394" y="353"/>
                    </a:cubicBezTo>
                    <a:cubicBezTo>
                      <a:pt x="1403" y="352"/>
                      <a:pt x="1412" y="356"/>
                      <a:pt x="1416" y="357"/>
                    </a:cubicBezTo>
                    <a:cubicBezTo>
                      <a:pt x="1416" y="360"/>
                      <a:pt x="1412" y="358"/>
                      <a:pt x="1413" y="362"/>
                    </a:cubicBezTo>
                    <a:cubicBezTo>
                      <a:pt x="1417" y="361"/>
                      <a:pt x="1418" y="363"/>
                      <a:pt x="1422" y="364"/>
                    </a:cubicBezTo>
                    <a:cubicBezTo>
                      <a:pt x="1415" y="363"/>
                      <a:pt x="1414" y="370"/>
                      <a:pt x="1409" y="368"/>
                    </a:cubicBezTo>
                    <a:cubicBezTo>
                      <a:pt x="1409" y="372"/>
                      <a:pt x="1417" y="368"/>
                      <a:pt x="1413" y="373"/>
                    </a:cubicBezTo>
                    <a:cubicBezTo>
                      <a:pt x="1417" y="373"/>
                      <a:pt x="1422" y="372"/>
                      <a:pt x="1422" y="376"/>
                    </a:cubicBezTo>
                    <a:cubicBezTo>
                      <a:pt x="1420" y="376"/>
                      <a:pt x="1416" y="375"/>
                      <a:pt x="1414" y="377"/>
                    </a:cubicBezTo>
                    <a:cubicBezTo>
                      <a:pt x="1413" y="382"/>
                      <a:pt x="1420" y="381"/>
                      <a:pt x="1422" y="383"/>
                    </a:cubicBezTo>
                    <a:cubicBezTo>
                      <a:pt x="1420" y="384"/>
                      <a:pt x="1413" y="384"/>
                      <a:pt x="1416" y="386"/>
                    </a:cubicBezTo>
                    <a:cubicBezTo>
                      <a:pt x="1456" y="382"/>
                      <a:pt x="1489" y="383"/>
                      <a:pt x="1535" y="381"/>
                    </a:cubicBezTo>
                    <a:cubicBezTo>
                      <a:pt x="1605" y="378"/>
                      <a:pt x="1675" y="379"/>
                      <a:pt x="1751" y="371"/>
                    </a:cubicBezTo>
                    <a:cubicBezTo>
                      <a:pt x="1733" y="369"/>
                      <a:pt x="1709" y="376"/>
                      <a:pt x="1692" y="368"/>
                    </a:cubicBezTo>
                    <a:cubicBezTo>
                      <a:pt x="1720" y="364"/>
                      <a:pt x="1751" y="364"/>
                      <a:pt x="1776" y="356"/>
                    </a:cubicBezTo>
                    <a:cubicBezTo>
                      <a:pt x="1778" y="354"/>
                      <a:pt x="1779" y="350"/>
                      <a:pt x="1781" y="347"/>
                    </a:cubicBezTo>
                    <a:cubicBezTo>
                      <a:pt x="1788" y="342"/>
                      <a:pt x="1797" y="347"/>
                      <a:pt x="1807" y="347"/>
                    </a:cubicBezTo>
                    <a:cubicBezTo>
                      <a:pt x="1807" y="345"/>
                      <a:pt x="1807" y="341"/>
                      <a:pt x="1810" y="341"/>
                    </a:cubicBezTo>
                    <a:cubicBezTo>
                      <a:pt x="1805" y="338"/>
                      <a:pt x="1783" y="337"/>
                      <a:pt x="1786" y="341"/>
                    </a:cubicBezTo>
                    <a:cubicBezTo>
                      <a:pt x="1778" y="340"/>
                      <a:pt x="1768" y="342"/>
                      <a:pt x="1764" y="339"/>
                    </a:cubicBezTo>
                    <a:cubicBezTo>
                      <a:pt x="1768" y="339"/>
                      <a:pt x="1761" y="338"/>
                      <a:pt x="1765" y="336"/>
                    </a:cubicBezTo>
                    <a:cubicBezTo>
                      <a:pt x="1758" y="335"/>
                      <a:pt x="1746" y="337"/>
                      <a:pt x="1740" y="333"/>
                    </a:cubicBezTo>
                    <a:cubicBezTo>
                      <a:pt x="1742" y="332"/>
                      <a:pt x="1741" y="330"/>
                      <a:pt x="1742" y="329"/>
                    </a:cubicBezTo>
                    <a:cubicBezTo>
                      <a:pt x="1749" y="332"/>
                      <a:pt x="1754" y="331"/>
                      <a:pt x="1760" y="328"/>
                    </a:cubicBezTo>
                    <a:cubicBezTo>
                      <a:pt x="1739" y="329"/>
                      <a:pt x="1722" y="336"/>
                      <a:pt x="1701" y="328"/>
                    </a:cubicBezTo>
                    <a:cubicBezTo>
                      <a:pt x="1711" y="321"/>
                      <a:pt x="1729" y="327"/>
                      <a:pt x="1736" y="317"/>
                    </a:cubicBezTo>
                    <a:cubicBezTo>
                      <a:pt x="1732" y="308"/>
                      <a:pt x="1720" y="320"/>
                      <a:pt x="1714" y="314"/>
                    </a:cubicBezTo>
                    <a:cubicBezTo>
                      <a:pt x="1732" y="309"/>
                      <a:pt x="1758" y="312"/>
                      <a:pt x="1775" y="305"/>
                    </a:cubicBezTo>
                    <a:cubicBezTo>
                      <a:pt x="1772" y="300"/>
                      <a:pt x="1767" y="296"/>
                      <a:pt x="1764" y="292"/>
                    </a:cubicBezTo>
                    <a:cubicBezTo>
                      <a:pt x="1774" y="289"/>
                      <a:pt x="1787" y="293"/>
                      <a:pt x="1797" y="288"/>
                    </a:cubicBezTo>
                    <a:cubicBezTo>
                      <a:pt x="1791" y="288"/>
                      <a:pt x="1782" y="287"/>
                      <a:pt x="1784" y="281"/>
                    </a:cubicBezTo>
                    <a:cubicBezTo>
                      <a:pt x="1774" y="278"/>
                      <a:pt x="1767" y="277"/>
                      <a:pt x="1759" y="273"/>
                    </a:cubicBezTo>
                    <a:cubicBezTo>
                      <a:pt x="1785" y="269"/>
                      <a:pt x="1796" y="266"/>
                      <a:pt x="1820" y="267"/>
                    </a:cubicBezTo>
                    <a:cubicBezTo>
                      <a:pt x="1822" y="263"/>
                      <a:pt x="1827" y="258"/>
                      <a:pt x="1824" y="252"/>
                    </a:cubicBezTo>
                    <a:cubicBezTo>
                      <a:pt x="1822" y="252"/>
                      <a:pt x="1820" y="253"/>
                      <a:pt x="1818" y="254"/>
                    </a:cubicBezTo>
                    <a:cubicBezTo>
                      <a:pt x="1814" y="246"/>
                      <a:pt x="1815" y="240"/>
                      <a:pt x="1816" y="234"/>
                    </a:cubicBezTo>
                    <a:cubicBezTo>
                      <a:pt x="1813" y="234"/>
                      <a:pt x="1809" y="234"/>
                      <a:pt x="1807" y="233"/>
                    </a:cubicBezTo>
                    <a:cubicBezTo>
                      <a:pt x="1811" y="230"/>
                      <a:pt x="1816" y="229"/>
                      <a:pt x="1823" y="230"/>
                    </a:cubicBezTo>
                    <a:cubicBezTo>
                      <a:pt x="1823" y="225"/>
                      <a:pt x="1824" y="224"/>
                      <a:pt x="1825" y="224"/>
                    </a:cubicBezTo>
                    <a:cubicBezTo>
                      <a:pt x="1822" y="222"/>
                      <a:pt x="1822" y="221"/>
                      <a:pt x="1817" y="219"/>
                    </a:cubicBezTo>
                    <a:cubicBezTo>
                      <a:pt x="1818" y="219"/>
                      <a:pt x="1820" y="219"/>
                      <a:pt x="1820" y="217"/>
                    </a:cubicBezTo>
                    <a:cubicBezTo>
                      <a:pt x="1817" y="214"/>
                      <a:pt x="1812" y="214"/>
                      <a:pt x="1809" y="211"/>
                    </a:cubicBezTo>
                    <a:cubicBezTo>
                      <a:pt x="1809" y="207"/>
                      <a:pt x="1810" y="204"/>
                      <a:pt x="1812" y="202"/>
                    </a:cubicBezTo>
                    <a:cubicBezTo>
                      <a:pt x="1814" y="204"/>
                      <a:pt x="1818" y="202"/>
                      <a:pt x="1820" y="200"/>
                    </a:cubicBezTo>
                    <a:cubicBezTo>
                      <a:pt x="1813" y="200"/>
                      <a:pt x="1818" y="194"/>
                      <a:pt x="1812" y="193"/>
                    </a:cubicBezTo>
                    <a:cubicBezTo>
                      <a:pt x="1814" y="191"/>
                      <a:pt x="1816" y="189"/>
                      <a:pt x="1816" y="185"/>
                    </a:cubicBezTo>
                    <a:cubicBezTo>
                      <a:pt x="1808" y="186"/>
                      <a:pt x="1807" y="179"/>
                      <a:pt x="1803" y="176"/>
                    </a:cubicBezTo>
                    <a:cubicBezTo>
                      <a:pt x="1805" y="172"/>
                      <a:pt x="1806" y="169"/>
                      <a:pt x="1805" y="163"/>
                    </a:cubicBezTo>
                    <a:cubicBezTo>
                      <a:pt x="1808" y="162"/>
                      <a:pt x="1811" y="167"/>
                      <a:pt x="1812" y="164"/>
                    </a:cubicBezTo>
                    <a:cubicBezTo>
                      <a:pt x="1809" y="162"/>
                      <a:pt x="1804" y="162"/>
                      <a:pt x="1803" y="157"/>
                    </a:cubicBezTo>
                    <a:cubicBezTo>
                      <a:pt x="1810" y="157"/>
                      <a:pt x="1810" y="157"/>
                      <a:pt x="1810" y="157"/>
                    </a:cubicBezTo>
                    <a:cubicBezTo>
                      <a:pt x="1810" y="151"/>
                      <a:pt x="1815" y="151"/>
                      <a:pt x="1816" y="147"/>
                    </a:cubicBezTo>
                    <a:cubicBezTo>
                      <a:pt x="1813" y="147"/>
                      <a:pt x="1810" y="148"/>
                      <a:pt x="1810" y="145"/>
                    </a:cubicBezTo>
                    <a:cubicBezTo>
                      <a:pt x="1816" y="144"/>
                      <a:pt x="1809" y="140"/>
                      <a:pt x="1809" y="137"/>
                    </a:cubicBezTo>
                    <a:cubicBezTo>
                      <a:pt x="1811" y="136"/>
                      <a:pt x="1813" y="135"/>
                      <a:pt x="1814" y="133"/>
                    </a:cubicBezTo>
                    <a:cubicBezTo>
                      <a:pt x="1808" y="125"/>
                      <a:pt x="1801" y="111"/>
                      <a:pt x="1812" y="104"/>
                    </a:cubicBezTo>
                    <a:cubicBezTo>
                      <a:pt x="1813" y="100"/>
                      <a:pt x="1806" y="101"/>
                      <a:pt x="1808" y="98"/>
                    </a:cubicBezTo>
                    <a:cubicBezTo>
                      <a:pt x="1811" y="96"/>
                      <a:pt x="1814" y="99"/>
                      <a:pt x="1816" y="95"/>
                    </a:cubicBezTo>
                    <a:cubicBezTo>
                      <a:pt x="1814" y="96"/>
                      <a:pt x="1812" y="95"/>
                      <a:pt x="1812" y="93"/>
                    </a:cubicBezTo>
                    <a:cubicBezTo>
                      <a:pt x="1818" y="91"/>
                      <a:pt x="1817" y="90"/>
                      <a:pt x="1818" y="84"/>
                    </a:cubicBezTo>
                    <a:cubicBezTo>
                      <a:pt x="1814" y="82"/>
                      <a:pt x="1809" y="83"/>
                      <a:pt x="1805" y="84"/>
                    </a:cubicBezTo>
                    <a:cubicBezTo>
                      <a:pt x="1805" y="78"/>
                      <a:pt x="1807" y="74"/>
                      <a:pt x="1810" y="67"/>
                    </a:cubicBezTo>
                    <a:cubicBezTo>
                      <a:pt x="1807" y="64"/>
                      <a:pt x="1806" y="58"/>
                      <a:pt x="1803" y="55"/>
                    </a:cubicBezTo>
                    <a:cubicBezTo>
                      <a:pt x="1808" y="52"/>
                      <a:pt x="1810" y="47"/>
                      <a:pt x="1807" y="42"/>
                    </a:cubicBezTo>
                    <a:cubicBezTo>
                      <a:pt x="1805" y="43"/>
                      <a:pt x="1802" y="44"/>
                      <a:pt x="1799" y="43"/>
                    </a:cubicBezTo>
                    <a:cubicBezTo>
                      <a:pt x="1777" y="0"/>
                      <a:pt x="1716" y="20"/>
                      <a:pt x="1669" y="22"/>
                    </a:cubicBezTo>
                    <a:cubicBezTo>
                      <a:pt x="1642" y="24"/>
                      <a:pt x="1612" y="22"/>
                      <a:pt x="1586" y="21"/>
                    </a:cubicBezTo>
                    <a:cubicBezTo>
                      <a:pt x="1528" y="20"/>
                      <a:pt x="1466" y="29"/>
                      <a:pt x="1409" y="26"/>
                    </a:cubicBezTo>
                    <a:cubicBezTo>
                      <a:pt x="1361" y="24"/>
                      <a:pt x="1320" y="25"/>
                      <a:pt x="1276" y="33"/>
                    </a:cubicBezTo>
                    <a:cubicBezTo>
                      <a:pt x="1276" y="26"/>
                      <a:pt x="1276" y="26"/>
                      <a:pt x="1276" y="26"/>
                    </a:cubicBezTo>
                    <a:cubicBezTo>
                      <a:pt x="1243" y="25"/>
                      <a:pt x="1211" y="36"/>
                      <a:pt x="1180" y="34"/>
                    </a:cubicBezTo>
                    <a:cubicBezTo>
                      <a:pt x="1183" y="33"/>
                      <a:pt x="1186" y="33"/>
                      <a:pt x="1187" y="32"/>
                    </a:cubicBezTo>
                    <a:cubicBezTo>
                      <a:pt x="1175" y="34"/>
                      <a:pt x="1168" y="29"/>
                      <a:pt x="1163" y="37"/>
                    </a:cubicBezTo>
                    <a:cubicBezTo>
                      <a:pt x="1158" y="32"/>
                      <a:pt x="1147" y="37"/>
                      <a:pt x="1140" y="38"/>
                    </a:cubicBezTo>
                    <a:cubicBezTo>
                      <a:pt x="1138" y="36"/>
                      <a:pt x="1141" y="36"/>
                      <a:pt x="1141" y="34"/>
                    </a:cubicBezTo>
                    <a:cubicBezTo>
                      <a:pt x="1134" y="35"/>
                      <a:pt x="1116" y="31"/>
                      <a:pt x="1106" y="38"/>
                    </a:cubicBezTo>
                    <a:cubicBezTo>
                      <a:pt x="1091" y="37"/>
                      <a:pt x="1065" y="43"/>
                      <a:pt x="1051" y="39"/>
                    </a:cubicBezTo>
                    <a:cubicBezTo>
                      <a:pt x="1051" y="37"/>
                      <a:pt x="1053" y="40"/>
                      <a:pt x="1053" y="37"/>
                    </a:cubicBezTo>
                    <a:cubicBezTo>
                      <a:pt x="1034" y="37"/>
                      <a:pt x="1012" y="43"/>
                      <a:pt x="994" y="40"/>
                    </a:cubicBezTo>
                    <a:cubicBezTo>
                      <a:pt x="995" y="38"/>
                      <a:pt x="995" y="37"/>
                      <a:pt x="994" y="36"/>
                    </a:cubicBezTo>
                    <a:cubicBezTo>
                      <a:pt x="966" y="32"/>
                      <a:pt x="942" y="43"/>
                      <a:pt x="923" y="41"/>
                    </a:cubicBezTo>
                    <a:cubicBezTo>
                      <a:pt x="926" y="41"/>
                      <a:pt x="928" y="40"/>
                      <a:pt x="929" y="39"/>
                    </a:cubicBezTo>
                    <a:cubicBezTo>
                      <a:pt x="919" y="40"/>
                      <a:pt x="908" y="38"/>
                      <a:pt x="898" y="40"/>
                    </a:cubicBezTo>
                    <a:cubicBezTo>
                      <a:pt x="898" y="38"/>
                      <a:pt x="899" y="38"/>
                      <a:pt x="899" y="37"/>
                    </a:cubicBezTo>
                    <a:cubicBezTo>
                      <a:pt x="854" y="37"/>
                      <a:pt x="823" y="33"/>
                      <a:pt x="780" y="40"/>
                    </a:cubicBezTo>
                    <a:cubicBezTo>
                      <a:pt x="751" y="35"/>
                      <a:pt x="710" y="38"/>
                      <a:pt x="682" y="41"/>
                    </a:cubicBezTo>
                    <a:cubicBezTo>
                      <a:pt x="683" y="36"/>
                      <a:pt x="677" y="40"/>
                      <a:pt x="669" y="39"/>
                    </a:cubicBezTo>
                    <a:cubicBezTo>
                      <a:pt x="669" y="37"/>
                      <a:pt x="671" y="38"/>
                      <a:pt x="671" y="37"/>
                    </a:cubicBezTo>
                    <a:cubicBezTo>
                      <a:pt x="668" y="37"/>
                      <a:pt x="666" y="38"/>
                      <a:pt x="664" y="40"/>
                    </a:cubicBezTo>
                    <a:cubicBezTo>
                      <a:pt x="667" y="43"/>
                      <a:pt x="675" y="38"/>
                      <a:pt x="676" y="45"/>
                    </a:cubicBezTo>
                    <a:cubicBezTo>
                      <a:pt x="674" y="45"/>
                      <a:pt x="660" y="45"/>
                      <a:pt x="661" y="42"/>
                    </a:cubicBezTo>
                    <a:cubicBezTo>
                      <a:pt x="652" y="48"/>
                      <a:pt x="643" y="42"/>
                      <a:pt x="637" y="46"/>
                    </a:cubicBezTo>
                    <a:cubicBezTo>
                      <a:pt x="650" y="47"/>
                      <a:pt x="668" y="45"/>
                      <a:pt x="676" y="48"/>
                    </a:cubicBezTo>
                    <a:cubicBezTo>
                      <a:pt x="673" y="49"/>
                      <a:pt x="667" y="52"/>
                      <a:pt x="667" y="49"/>
                    </a:cubicBezTo>
                    <a:cubicBezTo>
                      <a:pt x="649" y="53"/>
                      <a:pt x="624" y="50"/>
                      <a:pt x="600" y="51"/>
                    </a:cubicBezTo>
                    <a:cubicBezTo>
                      <a:pt x="596" y="52"/>
                      <a:pt x="590" y="50"/>
                      <a:pt x="588" y="52"/>
                    </a:cubicBezTo>
                    <a:cubicBezTo>
                      <a:pt x="630" y="53"/>
                      <a:pt x="659" y="51"/>
                      <a:pt x="695" y="54"/>
                    </a:cubicBezTo>
                    <a:cubicBezTo>
                      <a:pt x="675" y="57"/>
                      <a:pt x="651" y="53"/>
                      <a:pt x="637" y="58"/>
                    </a:cubicBezTo>
                    <a:cubicBezTo>
                      <a:pt x="651" y="61"/>
                      <a:pt x="667" y="57"/>
                      <a:pt x="675" y="63"/>
                    </a:cubicBezTo>
                    <a:cubicBezTo>
                      <a:pt x="657" y="64"/>
                      <a:pt x="636" y="61"/>
                      <a:pt x="624" y="65"/>
                    </a:cubicBezTo>
                    <a:cubicBezTo>
                      <a:pt x="621" y="67"/>
                      <a:pt x="628" y="65"/>
                      <a:pt x="627" y="67"/>
                    </a:cubicBezTo>
                    <a:cubicBezTo>
                      <a:pt x="624" y="73"/>
                      <a:pt x="618" y="68"/>
                      <a:pt x="616" y="71"/>
                    </a:cubicBezTo>
                    <a:cubicBezTo>
                      <a:pt x="618" y="71"/>
                      <a:pt x="620" y="72"/>
                      <a:pt x="622" y="73"/>
                    </a:cubicBezTo>
                    <a:cubicBezTo>
                      <a:pt x="605" y="78"/>
                      <a:pt x="587" y="74"/>
                      <a:pt x="569" y="78"/>
                    </a:cubicBezTo>
                    <a:cubicBezTo>
                      <a:pt x="575" y="79"/>
                      <a:pt x="579" y="77"/>
                      <a:pt x="582" y="81"/>
                    </a:cubicBezTo>
                    <a:cubicBezTo>
                      <a:pt x="555" y="81"/>
                      <a:pt x="524" y="84"/>
                      <a:pt x="494" y="84"/>
                    </a:cubicBezTo>
                    <a:cubicBezTo>
                      <a:pt x="482" y="84"/>
                      <a:pt x="452" y="93"/>
                      <a:pt x="442" y="87"/>
                    </a:cubicBezTo>
                    <a:cubicBezTo>
                      <a:pt x="445" y="88"/>
                      <a:pt x="438" y="85"/>
                      <a:pt x="436" y="85"/>
                    </a:cubicBezTo>
                    <a:cubicBezTo>
                      <a:pt x="400" y="88"/>
                      <a:pt x="353" y="96"/>
                      <a:pt x="316" y="100"/>
                    </a:cubicBezTo>
                    <a:cubicBezTo>
                      <a:pt x="363" y="98"/>
                      <a:pt x="404" y="88"/>
                      <a:pt x="445" y="96"/>
                    </a:cubicBezTo>
                    <a:cubicBezTo>
                      <a:pt x="444" y="98"/>
                      <a:pt x="441" y="96"/>
                      <a:pt x="441" y="98"/>
                    </a:cubicBezTo>
                    <a:cubicBezTo>
                      <a:pt x="447" y="99"/>
                      <a:pt x="450" y="93"/>
                      <a:pt x="454" y="96"/>
                    </a:cubicBezTo>
                    <a:cubicBezTo>
                      <a:pt x="452" y="99"/>
                      <a:pt x="448" y="96"/>
                      <a:pt x="446" y="101"/>
                    </a:cubicBezTo>
                    <a:cubicBezTo>
                      <a:pt x="453" y="101"/>
                      <a:pt x="458" y="98"/>
                      <a:pt x="463" y="102"/>
                    </a:cubicBezTo>
                    <a:cubicBezTo>
                      <a:pt x="436" y="111"/>
                      <a:pt x="413" y="109"/>
                      <a:pt x="389" y="117"/>
                    </a:cubicBezTo>
                    <a:cubicBezTo>
                      <a:pt x="391" y="115"/>
                      <a:pt x="390" y="115"/>
                      <a:pt x="388" y="113"/>
                    </a:cubicBezTo>
                    <a:cubicBezTo>
                      <a:pt x="391" y="113"/>
                      <a:pt x="393" y="111"/>
                      <a:pt x="393" y="108"/>
                    </a:cubicBezTo>
                    <a:cubicBezTo>
                      <a:pt x="389" y="114"/>
                      <a:pt x="383" y="108"/>
                      <a:pt x="379" y="114"/>
                    </a:cubicBezTo>
                    <a:cubicBezTo>
                      <a:pt x="378" y="111"/>
                      <a:pt x="376" y="108"/>
                      <a:pt x="371" y="109"/>
                    </a:cubicBezTo>
                    <a:cubicBezTo>
                      <a:pt x="370" y="117"/>
                      <a:pt x="366" y="113"/>
                      <a:pt x="360" y="114"/>
                    </a:cubicBezTo>
                    <a:cubicBezTo>
                      <a:pt x="361" y="112"/>
                      <a:pt x="362" y="112"/>
                      <a:pt x="360" y="111"/>
                    </a:cubicBezTo>
                    <a:cubicBezTo>
                      <a:pt x="356" y="111"/>
                      <a:pt x="356" y="116"/>
                      <a:pt x="358" y="115"/>
                    </a:cubicBezTo>
                    <a:cubicBezTo>
                      <a:pt x="356" y="116"/>
                      <a:pt x="350" y="117"/>
                      <a:pt x="352" y="119"/>
                    </a:cubicBezTo>
                    <a:cubicBezTo>
                      <a:pt x="356" y="117"/>
                      <a:pt x="366" y="113"/>
                      <a:pt x="369" y="117"/>
                    </a:cubicBezTo>
                    <a:cubicBezTo>
                      <a:pt x="369" y="115"/>
                      <a:pt x="370" y="114"/>
                      <a:pt x="372" y="114"/>
                    </a:cubicBezTo>
                    <a:cubicBezTo>
                      <a:pt x="369" y="116"/>
                      <a:pt x="372" y="117"/>
                      <a:pt x="374" y="119"/>
                    </a:cubicBezTo>
                    <a:cubicBezTo>
                      <a:pt x="371" y="119"/>
                      <a:pt x="371" y="119"/>
                      <a:pt x="371" y="119"/>
                    </a:cubicBezTo>
                    <a:cubicBezTo>
                      <a:pt x="383" y="122"/>
                      <a:pt x="414" y="115"/>
                      <a:pt x="425" y="122"/>
                    </a:cubicBezTo>
                    <a:cubicBezTo>
                      <a:pt x="406" y="126"/>
                      <a:pt x="373" y="122"/>
                      <a:pt x="355" y="133"/>
                    </a:cubicBezTo>
                    <a:cubicBezTo>
                      <a:pt x="392" y="132"/>
                      <a:pt x="428" y="124"/>
                      <a:pt x="461" y="129"/>
                    </a:cubicBezTo>
                    <a:cubicBezTo>
                      <a:pt x="419" y="132"/>
                      <a:pt x="380" y="135"/>
                      <a:pt x="350" y="146"/>
                    </a:cubicBezTo>
                    <a:cubicBezTo>
                      <a:pt x="355" y="148"/>
                      <a:pt x="357" y="143"/>
                      <a:pt x="361" y="148"/>
                    </a:cubicBezTo>
                    <a:cubicBezTo>
                      <a:pt x="348" y="148"/>
                      <a:pt x="328" y="153"/>
                      <a:pt x="320" y="149"/>
                    </a:cubicBezTo>
                    <a:cubicBezTo>
                      <a:pt x="299" y="159"/>
                      <a:pt x="270" y="155"/>
                      <a:pt x="245" y="154"/>
                    </a:cubicBezTo>
                    <a:cubicBezTo>
                      <a:pt x="246" y="154"/>
                      <a:pt x="247" y="154"/>
                      <a:pt x="247" y="153"/>
                    </a:cubicBezTo>
                    <a:cubicBezTo>
                      <a:pt x="223" y="155"/>
                      <a:pt x="202" y="152"/>
                      <a:pt x="186" y="152"/>
                    </a:cubicBezTo>
                    <a:cubicBezTo>
                      <a:pt x="277" y="167"/>
                      <a:pt x="356" y="146"/>
                      <a:pt x="459" y="147"/>
                    </a:cubicBezTo>
                    <a:cubicBezTo>
                      <a:pt x="412" y="152"/>
                      <a:pt x="375" y="152"/>
                      <a:pt x="328" y="162"/>
                    </a:cubicBezTo>
                    <a:cubicBezTo>
                      <a:pt x="328" y="161"/>
                      <a:pt x="329" y="161"/>
                      <a:pt x="330" y="160"/>
                    </a:cubicBezTo>
                    <a:cubicBezTo>
                      <a:pt x="325" y="159"/>
                      <a:pt x="325" y="163"/>
                      <a:pt x="323" y="164"/>
                    </a:cubicBezTo>
                    <a:cubicBezTo>
                      <a:pt x="297" y="165"/>
                      <a:pt x="262" y="169"/>
                      <a:pt x="234" y="167"/>
                    </a:cubicBezTo>
                    <a:cubicBezTo>
                      <a:pt x="234" y="169"/>
                      <a:pt x="230" y="169"/>
                      <a:pt x="226" y="171"/>
                    </a:cubicBezTo>
                    <a:cubicBezTo>
                      <a:pt x="215" y="167"/>
                      <a:pt x="205" y="169"/>
                      <a:pt x="189" y="169"/>
                    </a:cubicBezTo>
                    <a:cubicBezTo>
                      <a:pt x="217" y="171"/>
                      <a:pt x="241" y="174"/>
                      <a:pt x="267" y="174"/>
                    </a:cubicBezTo>
                    <a:cubicBezTo>
                      <a:pt x="265" y="174"/>
                      <a:pt x="264" y="174"/>
                      <a:pt x="265" y="172"/>
                    </a:cubicBezTo>
                    <a:cubicBezTo>
                      <a:pt x="268" y="172"/>
                      <a:pt x="271" y="172"/>
                      <a:pt x="273" y="171"/>
                    </a:cubicBezTo>
                    <a:cubicBezTo>
                      <a:pt x="273" y="172"/>
                      <a:pt x="269" y="175"/>
                      <a:pt x="273" y="175"/>
                    </a:cubicBezTo>
                    <a:cubicBezTo>
                      <a:pt x="275" y="172"/>
                      <a:pt x="279" y="171"/>
                      <a:pt x="283" y="170"/>
                    </a:cubicBezTo>
                    <a:cubicBezTo>
                      <a:pt x="284" y="173"/>
                      <a:pt x="288" y="173"/>
                      <a:pt x="284" y="175"/>
                    </a:cubicBezTo>
                    <a:cubicBezTo>
                      <a:pt x="290" y="175"/>
                      <a:pt x="290" y="175"/>
                      <a:pt x="290" y="175"/>
                    </a:cubicBezTo>
                    <a:cubicBezTo>
                      <a:pt x="287" y="172"/>
                      <a:pt x="289" y="170"/>
                      <a:pt x="293" y="169"/>
                    </a:cubicBezTo>
                    <a:cubicBezTo>
                      <a:pt x="293" y="172"/>
                      <a:pt x="298" y="170"/>
                      <a:pt x="298" y="173"/>
                    </a:cubicBezTo>
                    <a:cubicBezTo>
                      <a:pt x="296" y="173"/>
                      <a:pt x="294" y="173"/>
                      <a:pt x="294" y="175"/>
                    </a:cubicBezTo>
                    <a:cubicBezTo>
                      <a:pt x="296" y="175"/>
                      <a:pt x="299" y="172"/>
                      <a:pt x="300" y="174"/>
                    </a:cubicBezTo>
                    <a:cubicBezTo>
                      <a:pt x="292" y="178"/>
                      <a:pt x="280" y="176"/>
                      <a:pt x="274" y="180"/>
                    </a:cubicBezTo>
                    <a:cubicBezTo>
                      <a:pt x="278" y="180"/>
                      <a:pt x="279" y="178"/>
                      <a:pt x="281" y="181"/>
                    </a:cubicBezTo>
                    <a:cubicBezTo>
                      <a:pt x="279" y="180"/>
                      <a:pt x="277" y="181"/>
                      <a:pt x="276" y="183"/>
                    </a:cubicBezTo>
                    <a:cubicBezTo>
                      <a:pt x="281" y="183"/>
                      <a:pt x="284" y="181"/>
                      <a:pt x="289" y="183"/>
                    </a:cubicBezTo>
                    <a:cubicBezTo>
                      <a:pt x="288" y="178"/>
                      <a:pt x="291" y="177"/>
                      <a:pt x="295" y="178"/>
                    </a:cubicBezTo>
                    <a:cubicBezTo>
                      <a:pt x="300" y="185"/>
                      <a:pt x="310" y="177"/>
                      <a:pt x="320" y="176"/>
                    </a:cubicBezTo>
                    <a:cubicBezTo>
                      <a:pt x="320" y="179"/>
                      <a:pt x="315" y="177"/>
                      <a:pt x="314" y="180"/>
                    </a:cubicBezTo>
                    <a:cubicBezTo>
                      <a:pt x="317" y="178"/>
                      <a:pt x="329" y="180"/>
                      <a:pt x="328" y="178"/>
                    </a:cubicBezTo>
                    <a:cubicBezTo>
                      <a:pt x="324" y="178"/>
                      <a:pt x="323" y="178"/>
                      <a:pt x="321" y="177"/>
                    </a:cubicBezTo>
                    <a:cubicBezTo>
                      <a:pt x="322" y="174"/>
                      <a:pt x="321" y="172"/>
                      <a:pt x="323" y="170"/>
                    </a:cubicBezTo>
                    <a:cubicBezTo>
                      <a:pt x="326" y="169"/>
                      <a:pt x="330" y="168"/>
                      <a:pt x="334" y="167"/>
                    </a:cubicBezTo>
                    <a:cubicBezTo>
                      <a:pt x="337" y="168"/>
                      <a:pt x="333" y="171"/>
                      <a:pt x="337" y="171"/>
                    </a:cubicBezTo>
                    <a:cubicBezTo>
                      <a:pt x="340" y="172"/>
                      <a:pt x="337" y="167"/>
                      <a:pt x="340" y="167"/>
                    </a:cubicBezTo>
                    <a:cubicBezTo>
                      <a:pt x="343" y="167"/>
                      <a:pt x="342" y="170"/>
                      <a:pt x="345" y="170"/>
                    </a:cubicBezTo>
                    <a:cubicBezTo>
                      <a:pt x="344" y="167"/>
                      <a:pt x="352" y="168"/>
                      <a:pt x="352" y="169"/>
                    </a:cubicBezTo>
                    <a:cubicBezTo>
                      <a:pt x="351" y="172"/>
                      <a:pt x="344" y="173"/>
                      <a:pt x="342" y="174"/>
                    </a:cubicBezTo>
                    <a:cubicBezTo>
                      <a:pt x="345" y="175"/>
                      <a:pt x="351" y="173"/>
                      <a:pt x="352" y="175"/>
                    </a:cubicBezTo>
                    <a:cubicBezTo>
                      <a:pt x="351" y="177"/>
                      <a:pt x="346" y="173"/>
                      <a:pt x="345" y="178"/>
                    </a:cubicBezTo>
                    <a:cubicBezTo>
                      <a:pt x="357" y="179"/>
                      <a:pt x="370" y="173"/>
                      <a:pt x="380" y="179"/>
                    </a:cubicBezTo>
                    <a:cubicBezTo>
                      <a:pt x="440" y="164"/>
                      <a:pt x="514" y="172"/>
                      <a:pt x="566" y="168"/>
                    </a:cubicBezTo>
                    <a:cubicBezTo>
                      <a:pt x="564" y="168"/>
                      <a:pt x="561" y="169"/>
                      <a:pt x="561" y="166"/>
                    </a:cubicBezTo>
                    <a:cubicBezTo>
                      <a:pt x="591" y="169"/>
                      <a:pt x="629" y="165"/>
                      <a:pt x="661" y="172"/>
                    </a:cubicBezTo>
                    <a:cubicBezTo>
                      <a:pt x="640" y="173"/>
                      <a:pt x="609" y="174"/>
                      <a:pt x="591" y="175"/>
                    </a:cubicBezTo>
                    <a:cubicBezTo>
                      <a:pt x="591" y="179"/>
                      <a:pt x="591" y="179"/>
                      <a:pt x="588" y="178"/>
                    </a:cubicBezTo>
                    <a:cubicBezTo>
                      <a:pt x="588" y="180"/>
                      <a:pt x="589" y="180"/>
                      <a:pt x="590" y="181"/>
                    </a:cubicBezTo>
                    <a:cubicBezTo>
                      <a:pt x="584" y="180"/>
                      <a:pt x="574" y="184"/>
                      <a:pt x="568" y="180"/>
                    </a:cubicBezTo>
                    <a:cubicBezTo>
                      <a:pt x="573" y="179"/>
                      <a:pt x="576" y="180"/>
                      <a:pt x="582" y="178"/>
                    </a:cubicBezTo>
                    <a:cubicBezTo>
                      <a:pt x="551" y="175"/>
                      <a:pt x="501" y="174"/>
                      <a:pt x="465" y="181"/>
                    </a:cubicBezTo>
                    <a:cubicBezTo>
                      <a:pt x="455" y="175"/>
                      <a:pt x="427" y="180"/>
                      <a:pt x="415" y="184"/>
                    </a:cubicBezTo>
                    <a:cubicBezTo>
                      <a:pt x="410" y="180"/>
                      <a:pt x="395" y="181"/>
                      <a:pt x="398" y="185"/>
                    </a:cubicBezTo>
                    <a:cubicBezTo>
                      <a:pt x="396" y="185"/>
                      <a:pt x="391" y="187"/>
                      <a:pt x="390" y="185"/>
                    </a:cubicBezTo>
                    <a:cubicBezTo>
                      <a:pt x="392" y="183"/>
                      <a:pt x="395" y="186"/>
                      <a:pt x="395" y="181"/>
                    </a:cubicBezTo>
                    <a:cubicBezTo>
                      <a:pt x="371" y="183"/>
                      <a:pt x="351" y="181"/>
                      <a:pt x="326" y="188"/>
                    </a:cubicBezTo>
                    <a:cubicBezTo>
                      <a:pt x="335" y="188"/>
                      <a:pt x="351" y="186"/>
                      <a:pt x="362" y="188"/>
                    </a:cubicBezTo>
                    <a:cubicBezTo>
                      <a:pt x="344" y="189"/>
                      <a:pt x="322" y="191"/>
                      <a:pt x="308" y="188"/>
                    </a:cubicBezTo>
                    <a:cubicBezTo>
                      <a:pt x="311" y="186"/>
                      <a:pt x="315" y="190"/>
                      <a:pt x="315" y="186"/>
                    </a:cubicBezTo>
                    <a:cubicBezTo>
                      <a:pt x="305" y="188"/>
                      <a:pt x="299" y="187"/>
                      <a:pt x="293" y="191"/>
                    </a:cubicBezTo>
                    <a:cubicBezTo>
                      <a:pt x="385" y="191"/>
                      <a:pt x="451" y="185"/>
                      <a:pt x="516" y="184"/>
                    </a:cubicBezTo>
                    <a:cubicBezTo>
                      <a:pt x="516" y="185"/>
                      <a:pt x="517" y="185"/>
                      <a:pt x="516" y="186"/>
                    </a:cubicBezTo>
                    <a:cubicBezTo>
                      <a:pt x="534" y="183"/>
                      <a:pt x="556" y="190"/>
                      <a:pt x="571" y="188"/>
                    </a:cubicBezTo>
                    <a:cubicBezTo>
                      <a:pt x="570" y="188"/>
                      <a:pt x="566" y="189"/>
                      <a:pt x="566" y="187"/>
                    </a:cubicBezTo>
                    <a:cubicBezTo>
                      <a:pt x="571" y="181"/>
                      <a:pt x="582" y="185"/>
                      <a:pt x="588" y="187"/>
                    </a:cubicBezTo>
                    <a:cubicBezTo>
                      <a:pt x="583" y="188"/>
                      <a:pt x="579" y="189"/>
                      <a:pt x="575" y="187"/>
                    </a:cubicBezTo>
                    <a:cubicBezTo>
                      <a:pt x="575" y="192"/>
                      <a:pt x="585" y="187"/>
                      <a:pt x="586" y="190"/>
                    </a:cubicBezTo>
                    <a:cubicBezTo>
                      <a:pt x="571" y="192"/>
                      <a:pt x="557" y="190"/>
                      <a:pt x="541" y="191"/>
                    </a:cubicBezTo>
                    <a:cubicBezTo>
                      <a:pt x="540" y="191"/>
                      <a:pt x="542" y="196"/>
                      <a:pt x="538" y="195"/>
                    </a:cubicBezTo>
                    <a:cubicBezTo>
                      <a:pt x="535" y="186"/>
                      <a:pt x="513" y="194"/>
                      <a:pt x="505" y="192"/>
                    </a:cubicBezTo>
                    <a:cubicBezTo>
                      <a:pt x="504" y="194"/>
                      <a:pt x="506" y="195"/>
                      <a:pt x="505" y="195"/>
                    </a:cubicBezTo>
                    <a:cubicBezTo>
                      <a:pt x="495" y="193"/>
                      <a:pt x="480" y="195"/>
                      <a:pt x="475" y="196"/>
                    </a:cubicBezTo>
                    <a:cubicBezTo>
                      <a:pt x="474" y="194"/>
                      <a:pt x="470" y="194"/>
                      <a:pt x="469" y="196"/>
                    </a:cubicBezTo>
                    <a:cubicBezTo>
                      <a:pt x="471" y="196"/>
                      <a:pt x="473" y="196"/>
                      <a:pt x="473" y="197"/>
                    </a:cubicBezTo>
                    <a:cubicBezTo>
                      <a:pt x="471" y="197"/>
                      <a:pt x="468" y="202"/>
                      <a:pt x="471" y="201"/>
                    </a:cubicBezTo>
                    <a:cubicBezTo>
                      <a:pt x="473" y="200"/>
                      <a:pt x="473" y="198"/>
                      <a:pt x="476" y="198"/>
                    </a:cubicBezTo>
                    <a:cubicBezTo>
                      <a:pt x="476" y="200"/>
                      <a:pt x="473" y="201"/>
                      <a:pt x="477" y="201"/>
                    </a:cubicBezTo>
                    <a:cubicBezTo>
                      <a:pt x="481" y="194"/>
                      <a:pt x="487" y="203"/>
                      <a:pt x="492" y="197"/>
                    </a:cubicBezTo>
                    <a:cubicBezTo>
                      <a:pt x="491" y="204"/>
                      <a:pt x="499" y="194"/>
                      <a:pt x="496" y="200"/>
                    </a:cubicBezTo>
                    <a:cubicBezTo>
                      <a:pt x="500" y="199"/>
                      <a:pt x="502" y="196"/>
                      <a:pt x="506" y="198"/>
                    </a:cubicBezTo>
                    <a:cubicBezTo>
                      <a:pt x="502" y="202"/>
                      <a:pt x="510" y="200"/>
                      <a:pt x="509" y="204"/>
                    </a:cubicBezTo>
                    <a:cubicBezTo>
                      <a:pt x="504" y="203"/>
                      <a:pt x="495" y="206"/>
                      <a:pt x="494" y="204"/>
                    </a:cubicBezTo>
                    <a:cubicBezTo>
                      <a:pt x="517" y="209"/>
                      <a:pt x="564" y="204"/>
                      <a:pt x="598" y="209"/>
                    </a:cubicBezTo>
                    <a:cubicBezTo>
                      <a:pt x="590" y="211"/>
                      <a:pt x="577" y="217"/>
                      <a:pt x="571" y="210"/>
                    </a:cubicBezTo>
                    <a:cubicBezTo>
                      <a:pt x="561" y="215"/>
                      <a:pt x="546" y="209"/>
                      <a:pt x="537" y="215"/>
                    </a:cubicBezTo>
                    <a:cubicBezTo>
                      <a:pt x="538" y="213"/>
                      <a:pt x="529" y="210"/>
                      <a:pt x="523" y="213"/>
                    </a:cubicBezTo>
                    <a:cubicBezTo>
                      <a:pt x="529" y="212"/>
                      <a:pt x="527" y="216"/>
                      <a:pt x="528" y="218"/>
                    </a:cubicBezTo>
                    <a:cubicBezTo>
                      <a:pt x="537" y="217"/>
                      <a:pt x="552" y="218"/>
                      <a:pt x="561" y="219"/>
                    </a:cubicBezTo>
                    <a:cubicBezTo>
                      <a:pt x="523" y="229"/>
                      <a:pt x="479" y="223"/>
                      <a:pt x="452" y="230"/>
                    </a:cubicBezTo>
                    <a:cubicBezTo>
                      <a:pt x="435" y="226"/>
                      <a:pt x="402" y="233"/>
                      <a:pt x="379" y="233"/>
                    </a:cubicBezTo>
                    <a:cubicBezTo>
                      <a:pt x="380" y="232"/>
                      <a:pt x="382" y="233"/>
                      <a:pt x="382" y="232"/>
                    </a:cubicBezTo>
                    <a:cubicBezTo>
                      <a:pt x="371" y="231"/>
                      <a:pt x="362" y="232"/>
                      <a:pt x="355" y="235"/>
                    </a:cubicBezTo>
                    <a:cubicBezTo>
                      <a:pt x="364" y="236"/>
                      <a:pt x="366" y="232"/>
                      <a:pt x="373" y="235"/>
                    </a:cubicBezTo>
                    <a:cubicBezTo>
                      <a:pt x="371" y="235"/>
                      <a:pt x="367" y="236"/>
                      <a:pt x="370" y="237"/>
                    </a:cubicBezTo>
                    <a:cubicBezTo>
                      <a:pt x="370" y="236"/>
                      <a:pt x="373" y="236"/>
                      <a:pt x="374" y="236"/>
                    </a:cubicBezTo>
                    <a:cubicBezTo>
                      <a:pt x="375" y="234"/>
                      <a:pt x="372" y="233"/>
                      <a:pt x="374" y="233"/>
                    </a:cubicBezTo>
                    <a:cubicBezTo>
                      <a:pt x="376" y="236"/>
                      <a:pt x="385" y="235"/>
                      <a:pt x="388" y="235"/>
                    </a:cubicBezTo>
                    <a:cubicBezTo>
                      <a:pt x="379" y="240"/>
                      <a:pt x="352" y="244"/>
                      <a:pt x="340" y="242"/>
                    </a:cubicBezTo>
                    <a:cubicBezTo>
                      <a:pt x="335" y="245"/>
                      <a:pt x="316" y="246"/>
                      <a:pt x="310" y="245"/>
                    </a:cubicBezTo>
                    <a:cubicBezTo>
                      <a:pt x="309" y="250"/>
                      <a:pt x="301" y="248"/>
                      <a:pt x="307" y="246"/>
                    </a:cubicBezTo>
                    <a:cubicBezTo>
                      <a:pt x="292" y="250"/>
                      <a:pt x="277" y="251"/>
                      <a:pt x="262" y="249"/>
                    </a:cubicBezTo>
                    <a:cubicBezTo>
                      <a:pt x="263" y="248"/>
                      <a:pt x="267" y="250"/>
                      <a:pt x="267" y="248"/>
                    </a:cubicBezTo>
                    <a:cubicBezTo>
                      <a:pt x="221" y="253"/>
                      <a:pt x="170" y="245"/>
                      <a:pt x="113" y="248"/>
                    </a:cubicBezTo>
                    <a:cubicBezTo>
                      <a:pt x="114" y="246"/>
                      <a:pt x="118" y="248"/>
                      <a:pt x="118" y="246"/>
                    </a:cubicBezTo>
                    <a:cubicBezTo>
                      <a:pt x="73" y="244"/>
                      <a:pt x="41" y="243"/>
                      <a:pt x="0" y="250"/>
                    </a:cubicBezTo>
                    <a:cubicBezTo>
                      <a:pt x="61" y="251"/>
                      <a:pt x="117" y="250"/>
                      <a:pt x="176" y="253"/>
                    </a:cubicBezTo>
                    <a:cubicBezTo>
                      <a:pt x="175" y="253"/>
                      <a:pt x="173" y="253"/>
                      <a:pt x="173" y="254"/>
                    </a:cubicBezTo>
                    <a:cubicBezTo>
                      <a:pt x="177" y="256"/>
                      <a:pt x="181" y="252"/>
                      <a:pt x="184" y="252"/>
                    </a:cubicBezTo>
                    <a:cubicBezTo>
                      <a:pt x="245" y="265"/>
                      <a:pt x="302" y="252"/>
                      <a:pt x="367" y="253"/>
                    </a:cubicBezTo>
                    <a:cubicBezTo>
                      <a:pt x="455" y="243"/>
                      <a:pt x="571" y="239"/>
                      <a:pt x="676" y="245"/>
                    </a:cubicBezTo>
                    <a:cubicBezTo>
                      <a:pt x="705" y="247"/>
                      <a:pt x="737" y="238"/>
                      <a:pt x="763" y="248"/>
                    </a:cubicBezTo>
                    <a:cubicBezTo>
                      <a:pt x="766" y="247"/>
                      <a:pt x="771" y="247"/>
                      <a:pt x="774" y="249"/>
                    </a:cubicBezTo>
                    <a:cubicBezTo>
                      <a:pt x="760" y="249"/>
                      <a:pt x="738" y="252"/>
                      <a:pt x="725" y="251"/>
                    </a:cubicBezTo>
                    <a:cubicBezTo>
                      <a:pt x="725" y="254"/>
                      <a:pt x="726" y="254"/>
                      <a:pt x="726" y="257"/>
                    </a:cubicBezTo>
                    <a:cubicBezTo>
                      <a:pt x="734" y="258"/>
                      <a:pt x="741" y="250"/>
                      <a:pt x="747" y="257"/>
                    </a:cubicBezTo>
                    <a:cubicBezTo>
                      <a:pt x="737" y="257"/>
                      <a:pt x="724" y="259"/>
                      <a:pt x="715" y="257"/>
                    </a:cubicBezTo>
                    <a:cubicBezTo>
                      <a:pt x="718" y="256"/>
                      <a:pt x="722" y="255"/>
                      <a:pt x="723" y="252"/>
                    </a:cubicBezTo>
                    <a:cubicBezTo>
                      <a:pt x="710" y="250"/>
                      <a:pt x="697" y="251"/>
                      <a:pt x="683" y="247"/>
                    </a:cubicBezTo>
                    <a:cubicBezTo>
                      <a:pt x="683" y="253"/>
                      <a:pt x="664" y="249"/>
                      <a:pt x="661" y="254"/>
                    </a:cubicBezTo>
                    <a:cubicBezTo>
                      <a:pt x="660" y="252"/>
                      <a:pt x="664" y="251"/>
                      <a:pt x="660" y="251"/>
                    </a:cubicBezTo>
                    <a:cubicBezTo>
                      <a:pt x="658" y="252"/>
                      <a:pt x="663" y="254"/>
                      <a:pt x="660" y="256"/>
                    </a:cubicBezTo>
                    <a:cubicBezTo>
                      <a:pt x="661" y="257"/>
                      <a:pt x="668" y="253"/>
                      <a:pt x="669" y="258"/>
                    </a:cubicBezTo>
                    <a:cubicBezTo>
                      <a:pt x="659" y="258"/>
                      <a:pt x="633" y="260"/>
                      <a:pt x="619" y="257"/>
                    </a:cubicBezTo>
                    <a:cubicBezTo>
                      <a:pt x="630" y="255"/>
                      <a:pt x="642" y="259"/>
                      <a:pt x="645" y="252"/>
                    </a:cubicBezTo>
                    <a:cubicBezTo>
                      <a:pt x="642" y="252"/>
                      <a:pt x="639" y="254"/>
                      <a:pt x="638" y="250"/>
                    </a:cubicBezTo>
                    <a:cubicBezTo>
                      <a:pt x="642" y="252"/>
                      <a:pt x="643" y="250"/>
                      <a:pt x="642" y="248"/>
                    </a:cubicBezTo>
                    <a:cubicBezTo>
                      <a:pt x="642" y="250"/>
                      <a:pt x="639" y="248"/>
                      <a:pt x="638" y="249"/>
                    </a:cubicBezTo>
                    <a:cubicBezTo>
                      <a:pt x="637" y="251"/>
                      <a:pt x="639" y="256"/>
                      <a:pt x="636" y="255"/>
                    </a:cubicBezTo>
                    <a:cubicBezTo>
                      <a:pt x="633" y="254"/>
                      <a:pt x="635" y="251"/>
                      <a:pt x="636" y="251"/>
                    </a:cubicBezTo>
                    <a:cubicBezTo>
                      <a:pt x="632" y="250"/>
                      <a:pt x="634" y="254"/>
                      <a:pt x="632" y="255"/>
                    </a:cubicBezTo>
                    <a:cubicBezTo>
                      <a:pt x="632" y="250"/>
                      <a:pt x="627" y="251"/>
                      <a:pt x="627" y="247"/>
                    </a:cubicBezTo>
                    <a:cubicBezTo>
                      <a:pt x="621" y="248"/>
                      <a:pt x="606" y="245"/>
                      <a:pt x="596" y="248"/>
                    </a:cubicBezTo>
                    <a:cubicBezTo>
                      <a:pt x="597" y="248"/>
                      <a:pt x="599" y="249"/>
                      <a:pt x="597" y="250"/>
                    </a:cubicBezTo>
                    <a:cubicBezTo>
                      <a:pt x="575" y="252"/>
                      <a:pt x="556" y="250"/>
                      <a:pt x="539" y="254"/>
                    </a:cubicBezTo>
                    <a:cubicBezTo>
                      <a:pt x="554" y="256"/>
                      <a:pt x="562" y="252"/>
                      <a:pt x="574" y="257"/>
                    </a:cubicBezTo>
                    <a:cubicBezTo>
                      <a:pt x="569" y="257"/>
                      <a:pt x="570" y="259"/>
                      <a:pt x="566" y="260"/>
                    </a:cubicBezTo>
                    <a:cubicBezTo>
                      <a:pt x="634" y="268"/>
                      <a:pt x="704" y="263"/>
                      <a:pt x="766" y="264"/>
                    </a:cubicBezTo>
                    <a:cubicBezTo>
                      <a:pt x="718" y="272"/>
                      <a:pt x="654" y="261"/>
                      <a:pt x="613" y="272"/>
                    </a:cubicBezTo>
                    <a:cubicBezTo>
                      <a:pt x="616" y="273"/>
                      <a:pt x="621" y="270"/>
                      <a:pt x="621" y="274"/>
                    </a:cubicBezTo>
                    <a:cubicBezTo>
                      <a:pt x="604" y="273"/>
                      <a:pt x="586" y="274"/>
                      <a:pt x="571" y="277"/>
                    </a:cubicBezTo>
                    <a:cubicBezTo>
                      <a:pt x="617" y="276"/>
                      <a:pt x="641" y="279"/>
                      <a:pt x="683" y="281"/>
                    </a:cubicBezTo>
                    <a:cubicBezTo>
                      <a:pt x="633" y="285"/>
                      <a:pt x="587" y="276"/>
                      <a:pt x="536" y="283"/>
                    </a:cubicBezTo>
                    <a:cubicBezTo>
                      <a:pt x="537" y="284"/>
                      <a:pt x="541" y="282"/>
                      <a:pt x="541" y="284"/>
                    </a:cubicBezTo>
                    <a:cubicBezTo>
                      <a:pt x="540" y="286"/>
                      <a:pt x="535" y="285"/>
                      <a:pt x="538" y="288"/>
                    </a:cubicBezTo>
                    <a:cubicBezTo>
                      <a:pt x="546" y="290"/>
                      <a:pt x="550" y="289"/>
                      <a:pt x="557" y="289"/>
                    </a:cubicBezTo>
                    <a:cubicBezTo>
                      <a:pt x="555" y="289"/>
                      <a:pt x="555" y="288"/>
                      <a:pt x="556" y="287"/>
                    </a:cubicBezTo>
                    <a:cubicBezTo>
                      <a:pt x="569" y="289"/>
                      <a:pt x="571" y="287"/>
                      <a:pt x="581" y="288"/>
                    </a:cubicBezTo>
                    <a:cubicBezTo>
                      <a:pt x="582" y="285"/>
                      <a:pt x="576" y="286"/>
                      <a:pt x="579" y="284"/>
                    </a:cubicBezTo>
                    <a:cubicBezTo>
                      <a:pt x="592" y="284"/>
                      <a:pt x="597" y="282"/>
                      <a:pt x="609" y="285"/>
                    </a:cubicBezTo>
                    <a:cubicBezTo>
                      <a:pt x="604" y="286"/>
                      <a:pt x="597" y="284"/>
                      <a:pt x="595" y="286"/>
                    </a:cubicBezTo>
                    <a:cubicBezTo>
                      <a:pt x="639" y="288"/>
                      <a:pt x="666" y="284"/>
                      <a:pt x="702" y="288"/>
                    </a:cubicBezTo>
                    <a:cubicBezTo>
                      <a:pt x="702" y="286"/>
                      <a:pt x="703" y="285"/>
                      <a:pt x="704" y="284"/>
                    </a:cubicBezTo>
                    <a:cubicBezTo>
                      <a:pt x="726" y="291"/>
                      <a:pt x="755" y="283"/>
                      <a:pt x="780" y="286"/>
                    </a:cubicBezTo>
                    <a:cubicBezTo>
                      <a:pt x="780" y="286"/>
                      <a:pt x="779" y="286"/>
                      <a:pt x="779" y="285"/>
                    </a:cubicBezTo>
                    <a:cubicBezTo>
                      <a:pt x="801" y="286"/>
                      <a:pt x="824" y="281"/>
                      <a:pt x="851" y="285"/>
                    </a:cubicBezTo>
                    <a:cubicBezTo>
                      <a:pt x="814" y="286"/>
                      <a:pt x="782" y="288"/>
                      <a:pt x="752" y="289"/>
                    </a:cubicBezTo>
                    <a:cubicBezTo>
                      <a:pt x="776" y="294"/>
                      <a:pt x="803" y="284"/>
                      <a:pt x="823" y="290"/>
                    </a:cubicBezTo>
                    <a:cubicBezTo>
                      <a:pt x="789" y="292"/>
                      <a:pt x="753" y="295"/>
                      <a:pt x="709" y="294"/>
                    </a:cubicBezTo>
                    <a:cubicBezTo>
                      <a:pt x="720" y="291"/>
                      <a:pt x="731" y="291"/>
                      <a:pt x="742" y="290"/>
                    </a:cubicBezTo>
                    <a:cubicBezTo>
                      <a:pt x="697" y="288"/>
                      <a:pt x="647" y="303"/>
                      <a:pt x="603" y="293"/>
                    </a:cubicBezTo>
                    <a:cubicBezTo>
                      <a:pt x="596" y="299"/>
                      <a:pt x="578" y="293"/>
                      <a:pt x="568" y="297"/>
                    </a:cubicBezTo>
                    <a:cubicBezTo>
                      <a:pt x="590" y="299"/>
                      <a:pt x="614" y="295"/>
                      <a:pt x="624" y="299"/>
                    </a:cubicBezTo>
                    <a:cubicBezTo>
                      <a:pt x="667" y="297"/>
                      <a:pt x="716" y="298"/>
                      <a:pt x="761" y="299"/>
                    </a:cubicBezTo>
                    <a:cubicBezTo>
                      <a:pt x="756" y="302"/>
                      <a:pt x="745" y="298"/>
                      <a:pt x="740" y="302"/>
                    </a:cubicBezTo>
                    <a:cubicBezTo>
                      <a:pt x="747" y="304"/>
                      <a:pt x="754" y="302"/>
                      <a:pt x="758" y="305"/>
                    </a:cubicBezTo>
                    <a:cubicBezTo>
                      <a:pt x="739" y="308"/>
                      <a:pt x="692" y="315"/>
                      <a:pt x="687" y="305"/>
                    </a:cubicBezTo>
                    <a:cubicBezTo>
                      <a:pt x="696" y="303"/>
                      <a:pt x="707" y="302"/>
                      <a:pt x="714" y="301"/>
                    </a:cubicBezTo>
                    <a:cubicBezTo>
                      <a:pt x="694" y="301"/>
                      <a:pt x="671" y="301"/>
                      <a:pt x="653" y="303"/>
                    </a:cubicBezTo>
                    <a:cubicBezTo>
                      <a:pt x="657" y="306"/>
                      <a:pt x="668" y="301"/>
                      <a:pt x="670" y="305"/>
                    </a:cubicBezTo>
                    <a:cubicBezTo>
                      <a:pt x="635" y="304"/>
                      <a:pt x="606" y="311"/>
                      <a:pt x="573" y="307"/>
                    </a:cubicBezTo>
                    <a:cubicBezTo>
                      <a:pt x="577" y="307"/>
                      <a:pt x="579" y="307"/>
                      <a:pt x="581" y="305"/>
                    </a:cubicBezTo>
                    <a:cubicBezTo>
                      <a:pt x="575" y="305"/>
                      <a:pt x="569" y="305"/>
                      <a:pt x="569" y="309"/>
                    </a:cubicBezTo>
                    <a:cubicBezTo>
                      <a:pt x="531" y="306"/>
                      <a:pt x="479" y="311"/>
                      <a:pt x="448" y="307"/>
                    </a:cubicBezTo>
                    <a:cubicBezTo>
                      <a:pt x="449" y="307"/>
                      <a:pt x="450" y="306"/>
                      <a:pt x="451" y="305"/>
                    </a:cubicBezTo>
                    <a:cubicBezTo>
                      <a:pt x="445" y="307"/>
                      <a:pt x="436" y="305"/>
                      <a:pt x="430" y="308"/>
                    </a:cubicBezTo>
                    <a:cubicBezTo>
                      <a:pt x="432" y="309"/>
                      <a:pt x="432" y="310"/>
                      <a:pt x="431" y="311"/>
                    </a:cubicBezTo>
                    <a:cubicBezTo>
                      <a:pt x="422" y="312"/>
                      <a:pt x="416" y="310"/>
                      <a:pt x="407" y="310"/>
                    </a:cubicBezTo>
                    <a:cubicBezTo>
                      <a:pt x="408" y="306"/>
                      <a:pt x="403" y="305"/>
                      <a:pt x="403" y="308"/>
                    </a:cubicBezTo>
                    <a:cubicBezTo>
                      <a:pt x="405" y="309"/>
                      <a:pt x="405" y="307"/>
                      <a:pt x="406" y="308"/>
                    </a:cubicBezTo>
                    <a:cubicBezTo>
                      <a:pt x="405" y="311"/>
                      <a:pt x="401" y="310"/>
                      <a:pt x="398" y="311"/>
                    </a:cubicBezTo>
                    <a:cubicBezTo>
                      <a:pt x="398" y="310"/>
                      <a:pt x="400" y="309"/>
                      <a:pt x="398" y="308"/>
                    </a:cubicBezTo>
                    <a:cubicBezTo>
                      <a:pt x="396" y="313"/>
                      <a:pt x="384" y="312"/>
                      <a:pt x="377" y="311"/>
                    </a:cubicBezTo>
                    <a:cubicBezTo>
                      <a:pt x="384" y="310"/>
                      <a:pt x="391" y="310"/>
                      <a:pt x="396" y="307"/>
                    </a:cubicBezTo>
                    <a:cubicBezTo>
                      <a:pt x="385" y="309"/>
                      <a:pt x="371" y="308"/>
                      <a:pt x="361" y="312"/>
                    </a:cubicBezTo>
                    <a:cubicBezTo>
                      <a:pt x="364" y="313"/>
                      <a:pt x="369" y="311"/>
                      <a:pt x="369" y="314"/>
                    </a:cubicBezTo>
                    <a:cubicBezTo>
                      <a:pt x="352" y="314"/>
                      <a:pt x="328" y="312"/>
                      <a:pt x="317" y="318"/>
                    </a:cubicBezTo>
                    <a:cubicBezTo>
                      <a:pt x="313" y="316"/>
                      <a:pt x="304" y="314"/>
                      <a:pt x="304" y="320"/>
                    </a:cubicBezTo>
                    <a:cubicBezTo>
                      <a:pt x="337" y="318"/>
                      <a:pt x="391" y="317"/>
                      <a:pt x="424" y="313"/>
                    </a:cubicBezTo>
                    <a:cubicBezTo>
                      <a:pt x="535" y="312"/>
                      <a:pt x="622" y="310"/>
                      <a:pt x="717" y="314"/>
                    </a:cubicBezTo>
                    <a:cubicBezTo>
                      <a:pt x="716" y="311"/>
                      <a:pt x="725" y="312"/>
                      <a:pt x="726" y="313"/>
                    </a:cubicBezTo>
                    <a:cubicBezTo>
                      <a:pt x="689" y="318"/>
                      <a:pt x="651" y="316"/>
                      <a:pt x="602" y="315"/>
                    </a:cubicBezTo>
                    <a:cubicBezTo>
                      <a:pt x="602" y="319"/>
                      <a:pt x="600" y="317"/>
                      <a:pt x="597" y="319"/>
                    </a:cubicBezTo>
                    <a:cubicBezTo>
                      <a:pt x="613" y="317"/>
                      <a:pt x="636" y="323"/>
                      <a:pt x="655" y="322"/>
                    </a:cubicBezTo>
                    <a:cubicBezTo>
                      <a:pt x="654" y="322"/>
                      <a:pt x="653" y="322"/>
                      <a:pt x="652" y="321"/>
                    </a:cubicBezTo>
                    <a:cubicBezTo>
                      <a:pt x="664" y="323"/>
                      <a:pt x="684" y="317"/>
                      <a:pt x="691" y="325"/>
                    </a:cubicBezTo>
                    <a:cubicBezTo>
                      <a:pt x="748" y="327"/>
                      <a:pt x="781" y="321"/>
                      <a:pt x="834" y="318"/>
                    </a:cubicBezTo>
                    <a:cubicBezTo>
                      <a:pt x="831" y="317"/>
                      <a:pt x="825" y="320"/>
                      <a:pt x="825" y="316"/>
                    </a:cubicBezTo>
                    <a:cubicBezTo>
                      <a:pt x="869" y="317"/>
                      <a:pt x="915" y="313"/>
                      <a:pt x="953" y="315"/>
                    </a:cubicBezTo>
                    <a:cubicBezTo>
                      <a:pt x="952" y="315"/>
                      <a:pt x="952" y="313"/>
                      <a:pt x="953" y="313"/>
                    </a:cubicBezTo>
                    <a:cubicBezTo>
                      <a:pt x="986" y="323"/>
                      <a:pt x="1026" y="303"/>
                      <a:pt x="1059" y="314"/>
                    </a:cubicBezTo>
                    <a:cubicBezTo>
                      <a:pt x="1058" y="314"/>
                      <a:pt x="1056" y="314"/>
                      <a:pt x="1056" y="315"/>
                    </a:cubicBezTo>
                    <a:cubicBezTo>
                      <a:pt x="1080" y="315"/>
                      <a:pt x="1105" y="313"/>
                      <a:pt x="1133" y="315"/>
                    </a:cubicBezTo>
                    <a:cubicBezTo>
                      <a:pt x="1131" y="317"/>
                      <a:pt x="1133" y="317"/>
                      <a:pt x="1133" y="320"/>
                    </a:cubicBezTo>
                    <a:cubicBezTo>
                      <a:pt x="1110" y="324"/>
                      <a:pt x="1082" y="319"/>
                      <a:pt x="1062" y="326"/>
                    </a:cubicBezTo>
                    <a:cubicBezTo>
                      <a:pt x="1074" y="329"/>
                      <a:pt x="1095" y="325"/>
                      <a:pt x="1108" y="329"/>
                    </a:cubicBezTo>
                    <a:cubicBezTo>
                      <a:pt x="1096" y="333"/>
                      <a:pt x="1077" y="329"/>
                      <a:pt x="1065" y="333"/>
                    </a:cubicBezTo>
                    <a:cubicBezTo>
                      <a:pt x="1074" y="335"/>
                      <a:pt x="1090" y="330"/>
                      <a:pt x="1094" y="336"/>
                    </a:cubicBezTo>
                    <a:cubicBezTo>
                      <a:pt x="1070" y="340"/>
                      <a:pt x="1043" y="341"/>
                      <a:pt x="1020" y="337"/>
                    </a:cubicBezTo>
                    <a:cubicBezTo>
                      <a:pt x="1021" y="336"/>
                      <a:pt x="1023" y="336"/>
                      <a:pt x="1024" y="334"/>
                    </a:cubicBezTo>
                    <a:cubicBezTo>
                      <a:pt x="1025" y="330"/>
                      <a:pt x="1022" y="331"/>
                      <a:pt x="1022" y="328"/>
                    </a:cubicBezTo>
                    <a:cubicBezTo>
                      <a:pt x="1024" y="327"/>
                      <a:pt x="1028" y="327"/>
                      <a:pt x="1029" y="325"/>
                    </a:cubicBezTo>
                    <a:cubicBezTo>
                      <a:pt x="1027" y="324"/>
                      <a:pt x="1023" y="326"/>
                      <a:pt x="1023" y="323"/>
                    </a:cubicBezTo>
                    <a:cubicBezTo>
                      <a:pt x="1025" y="323"/>
                      <a:pt x="1026" y="323"/>
                      <a:pt x="1026" y="322"/>
                    </a:cubicBezTo>
                    <a:cubicBezTo>
                      <a:pt x="996" y="329"/>
                      <a:pt x="967" y="322"/>
                      <a:pt x="935" y="328"/>
                    </a:cubicBezTo>
                    <a:cubicBezTo>
                      <a:pt x="933" y="332"/>
                      <a:pt x="940" y="328"/>
                      <a:pt x="939" y="330"/>
                    </a:cubicBezTo>
                    <a:cubicBezTo>
                      <a:pt x="906" y="339"/>
                      <a:pt x="870" y="334"/>
                      <a:pt x="831" y="339"/>
                    </a:cubicBezTo>
                    <a:cubicBezTo>
                      <a:pt x="871" y="343"/>
                      <a:pt x="919" y="335"/>
                      <a:pt x="969" y="340"/>
                    </a:cubicBezTo>
                    <a:cubicBezTo>
                      <a:pt x="966" y="339"/>
                      <a:pt x="968" y="342"/>
                      <a:pt x="968" y="343"/>
                    </a:cubicBezTo>
                    <a:cubicBezTo>
                      <a:pt x="959" y="346"/>
                      <a:pt x="945" y="348"/>
                      <a:pt x="932" y="346"/>
                    </a:cubicBezTo>
                    <a:cubicBezTo>
                      <a:pt x="940" y="346"/>
                      <a:pt x="945" y="344"/>
                      <a:pt x="952" y="345"/>
                    </a:cubicBezTo>
                    <a:cubicBezTo>
                      <a:pt x="901" y="340"/>
                      <a:pt x="837" y="345"/>
                      <a:pt x="783" y="343"/>
                    </a:cubicBezTo>
                    <a:cubicBezTo>
                      <a:pt x="793" y="341"/>
                      <a:pt x="804" y="343"/>
                      <a:pt x="813" y="339"/>
                    </a:cubicBezTo>
                    <a:cubicBezTo>
                      <a:pt x="808" y="340"/>
                      <a:pt x="810" y="337"/>
                      <a:pt x="812" y="336"/>
                    </a:cubicBezTo>
                    <a:cubicBezTo>
                      <a:pt x="806" y="333"/>
                      <a:pt x="793" y="337"/>
                      <a:pt x="786" y="334"/>
                    </a:cubicBezTo>
                    <a:cubicBezTo>
                      <a:pt x="792" y="334"/>
                      <a:pt x="789" y="331"/>
                      <a:pt x="792" y="329"/>
                    </a:cubicBezTo>
                    <a:cubicBezTo>
                      <a:pt x="787" y="328"/>
                      <a:pt x="786" y="334"/>
                      <a:pt x="783" y="332"/>
                    </a:cubicBezTo>
                    <a:cubicBezTo>
                      <a:pt x="782" y="335"/>
                      <a:pt x="787" y="335"/>
                      <a:pt x="784" y="336"/>
                    </a:cubicBezTo>
                    <a:cubicBezTo>
                      <a:pt x="783" y="332"/>
                      <a:pt x="777" y="340"/>
                      <a:pt x="775" y="335"/>
                    </a:cubicBezTo>
                    <a:cubicBezTo>
                      <a:pt x="780" y="336"/>
                      <a:pt x="777" y="333"/>
                      <a:pt x="779" y="331"/>
                    </a:cubicBezTo>
                    <a:cubicBezTo>
                      <a:pt x="770" y="335"/>
                      <a:pt x="758" y="331"/>
                      <a:pt x="753" y="336"/>
                    </a:cubicBezTo>
                    <a:cubicBezTo>
                      <a:pt x="757" y="334"/>
                      <a:pt x="763" y="336"/>
                      <a:pt x="766" y="337"/>
                    </a:cubicBezTo>
                    <a:cubicBezTo>
                      <a:pt x="753" y="337"/>
                      <a:pt x="747" y="340"/>
                      <a:pt x="731" y="341"/>
                    </a:cubicBezTo>
                    <a:cubicBezTo>
                      <a:pt x="745" y="347"/>
                      <a:pt x="761" y="342"/>
                      <a:pt x="780" y="343"/>
                    </a:cubicBezTo>
                    <a:cubicBezTo>
                      <a:pt x="780" y="346"/>
                      <a:pt x="775" y="343"/>
                      <a:pt x="776" y="347"/>
                    </a:cubicBezTo>
                    <a:cubicBezTo>
                      <a:pt x="782" y="349"/>
                      <a:pt x="790" y="349"/>
                      <a:pt x="794" y="352"/>
                    </a:cubicBezTo>
                    <a:cubicBezTo>
                      <a:pt x="779" y="353"/>
                      <a:pt x="763" y="356"/>
                      <a:pt x="750" y="353"/>
                    </a:cubicBezTo>
                    <a:cubicBezTo>
                      <a:pt x="751" y="352"/>
                      <a:pt x="753" y="353"/>
                      <a:pt x="752" y="351"/>
                    </a:cubicBezTo>
                    <a:cubicBezTo>
                      <a:pt x="748" y="352"/>
                      <a:pt x="740" y="348"/>
                      <a:pt x="739" y="352"/>
                    </a:cubicBezTo>
                    <a:cubicBezTo>
                      <a:pt x="741" y="353"/>
                      <a:pt x="746" y="351"/>
                      <a:pt x="746" y="354"/>
                    </a:cubicBezTo>
                    <a:cubicBezTo>
                      <a:pt x="742" y="355"/>
                      <a:pt x="735" y="353"/>
                      <a:pt x="732" y="355"/>
                    </a:cubicBezTo>
                    <a:cubicBezTo>
                      <a:pt x="761" y="356"/>
                      <a:pt x="788" y="357"/>
                      <a:pt x="805" y="358"/>
                    </a:cubicBezTo>
                    <a:cubicBezTo>
                      <a:pt x="731" y="367"/>
                      <a:pt x="644" y="358"/>
                      <a:pt x="568" y="364"/>
                    </a:cubicBezTo>
                    <a:cubicBezTo>
                      <a:pt x="566" y="365"/>
                      <a:pt x="568" y="366"/>
                      <a:pt x="566" y="367"/>
                    </a:cubicBezTo>
                    <a:cubicBezTo>
                      <a:pt x="564" y="364"/>
                      <a:pt x="562" y="365"/>
                      <a:pt x="560" y="362"/>
                    </a:cubicBezTo>
                    <a:cubicBezTo>
                      <a:pt x="557" y="365"/>
                      <a:pt x="555" y="365"/>
                      <a:pt x="552" y="369"/>
                    </a:cubicBezTo>
                    <a:cubicBezTo>
                      <a:pt x="620" y="368"/>
                      <a:pt x="668" y="370"/>
                      <a:pt x="740" y="369"/>
                    </a:cubicBezTo>
                    <a:cubicBezTo>
                      <a:pt x="741" y="371"/>
                      <a:pt x="738" y="371"/>
                      <a:pt x="738" y="373"/>
                    </a:cubicBezTo>
                    <a:cubicBezTo>
                      <a:pt x="740" y="372"/>
                      <a:pt x="745" y="374"/>
                      <a:pt x="745" y="372"/>
                    </a:cubicBezTo>
                    <a:cubicBezTo>
                      <a:pt x="743" y="372"/>
                      <a:pt x="741" y="371"/>
                      <a:pt x="741" y="369"/>
                    </a:cubicBezTo>
                    <a:cubicBezTo>
                      <a:pt x="787" y="370"/>
                      <a:pt x="818" y="369"/>
                      <a:pt x="858" y="371"/>
                    </a:cubicBezTo>
                    <a:cubicBezTo>
                      <a:pt x="855" y="373"/>
                      <a:pt x="845" y="370"/>
                      <a:pt x="842" y="373"/>
                    </a:cubicBezTo>
                    <a:cubicBezTo>
                      <a:pt x="858" y="374"/>
                      <a:pt x="871" y="369"/>
                      <a:pt x="881" y="375"/>
                    </a:cubicBezTo>
                    <a:cubicBezTo>
                      <a:pt x="885" y="375"/>
                      <a:pt x="891" y="373"/>
                      <a:pt x="894" y="376"/>
                    </a:cubicBezTo>
                    <a:cubicBezTo>
                      <a:pt x="887" y="377"/>
                      <a:pt x="877" y="375"/>
                      <a:pt x="874" y="378"/>
                    </a:cubicBezTo>
                    <a:cubicBezTo>
                      <a:pt x="884" y="376"/>
                      <a:pt x="906" y="380"/>
                      <a:pt x="917" y="376"/>
                    </a:cubicBezTo>
                    <a:cubicBezTo>
                      <a:pt x="916" y="374"/>
                      <a:pt x="913" y="375"/>
                      <a:pt x="913" y="374"/>
                    </a:cubicBezTo>
                    <a:cubicBezTo>
                      <a:pt x="919" y="371"/>
                      <a:pt x="931" y="374"/>
                      <a:pt x="933" y="371"/>
                    </a:cubicBezTo>
                    <a:cubicBezTo>
                      <a:pt x="928" y="363"/>
                      <a:pt x="914" y="370"/>
                      <a:pt x="906" y="366"/>
                    </a:cubicBezTo>
                    <a:cubicBezTo>
                      <a:pt x="939" y="362"/>
                      <a:pt x="969" y="360"/>
                      <a:pt x="1003" y="364"/>
                    </a:cubicBezTo>
                    <a:cubicBezTo>
                      <a:pt x="999" y="366"/>
                      <a:pt x="991" y="364"/>
                      <a:pt x="988" y="366"/>
                    </a:cubicBezTo>
                    <a:cubicBezTo>
                      <a:pt x="980" y="366"/>
                      <a:pt x="980" y="366"/>
                      <a:pt x="980" y="366"/>
                    </a:cubicBezTo>
                    <a:cubicBezTo>
                      <a:pt x="975" y="365"/>
                      <a:pt x="973" y="367"/>
                      <a:pt x="979" y="367"/>
                    </a:cubicBezTo>
                    <a:cubicBezTo>
                      <a:pt x="997" y="367"/>
                      <a:pt x="997" y="367"/>
                      <a:pt x="997" y="367"/>
                    </a:cubicBezTo>
                    <a:cubicBezTo>
                      <a:pt x="998" y="369"/>
                      <a:pt x="1001" y="369"/>
                      <a:pt x="1000" y="372"/>
                    </a:cubicBezTo>
                    <a:cubicBezTo>
                      <a:pt x="991" y="368"/>
                      <a:pt x="975" y="373"/>
                      <a:pt x="975" y="369"/>
                    </a:cubicBezTo>
                    <a:cubicBezTo>
                      <a:pt x="955" y="376"/>
                      <a:pt x="933" y="373"/>
                      <a:pt x="917" y="376"/>
                    </a:cubicBezTo>
                    <a:cubicBezTo>
                      <a:pt x="925" y="381"/>
                      <a:pt x="935" y="371"/>
                      <a:pt x="940" y="379"/>
                    </a:cubicBezTo>
                    <a:cubicBezTo>
                      <a:pt x="905" y="381"/>
                      <a:pt x="871" y="381"/>
                      <a:pt x="849" y="385"/>
                    </a:cubicBezTo>
                    <a:cubicBezTo>
                      <a:pt x="858" y="389"/>
                      <a:pt x="869" y="381"/>
                      <a:pt x="879" y="386"/>
                    </a:cubicBezTo>
                    <a:cubicBezTo>
                      <a:pt x="872" y="391"/>
                      <a:pt x="869" y="390"/>
                      <a:pt x="860" y="388"/>
                    </a:cubicBezTo>
                    <a:close/>
                    <a:moveTo>
                      <a:pt x="874" y="391"/>
                    </a:moveTo>
                    <a:cubicBezTo>
                      <a:pt x="875" y="388"/>
                      <a:pt x="883" y="388"/>
                      <a:pt x="888" y="389"/>
                    </a:cubicBezTo>
                    <a:cubicBezTo>
                      <a:pt x="884" y="394"/>
                      <a:pt x="877" y="392"/>
                      <a:pt x="872" y="392"/>
                    </a:cubicBezTo>
                    <a:cubicBezTo>
                      <a:pt x="872" y="391"/>
                      <a:pt x="874" y="389"/>
                      <a:pt x="874" y="391"/>
                    </a:cubicBezTo>
                    <a:close/>
                    <a:moveTo>
                      <a:pt x="967" y="388"/>
                    </a:moveTo>
                    <a:cubicBezTo>
                      <a:pt x="967" y="390"/>
                      <a:pt x="964" y="391"/>
                      <a:pt x="961" y="391"/>
                    </a:cubicBezTo>
                    <a:cubicBezTo>
                      <a:pt x="962" y="388"/>
                      <a:pt x="961" y="388"/>
                      <a:pt x="962" y="386"/>
                    </a:cubicBezTo>
                    <a:cubicBezTo>
                      <a:pt x="965" y="386"/>
                      <a:pt x="964" y="389"/>
                      <a:pt x="967" y="388"/>
                    </a:cubicBezTo>
                    <a:close/>
                    <a:moveTo>
                      <a:pt x="924" y="387"/>
                    </a:moveTo>
                    <a:cubicBezTo>
                      <a:pt x="935" y="388"/>
                      <a:pt x="938" y="385"/>
                      <a:pt x="950" y="387"/>
                    </a:cubicBezTo>
                    <a:cubicBezTo>
                      <a:pt x="944" y="390"/>
                      <a:pt x="929" y="392"/>
                      <a:pt x="924" y="387"/>
                    </a:cubicBezTo>
                    <a:close/>
                    <a:moveTo>
                      <a:pt x="899" y="390"/>
                    </a:moveTo>
                    <a:cubicBezTo>
                      <a:pt x="907" y="386"/>
                      <a:pt x="913" y="388"/>
                      <a:pt x="923" y="387"/>
                    </a:cubicBezTo>
                    <a:cubicBezTo>
                      <a:pt x="917" y="394"/>
                      <a:pt x="908" y="388"/>
                      <a:pt x="899" y="390"/>
                    </a:cubicBezTo>
                    <a:close/>
                    <a:moveTo>
                      <a:pt x="1175" y="382"/>
                    </a:moveTo>
                    <a:cubicBezTo>
                      <a:pt x="1176" y="379"/>
                      <a:pt x="1184" y="380"/>
                      <a:pt x="1187" y="381"/>
                    </a:cubicBezTo>
                    <a:cubicBezTo>
                      <a:pt x="1183" y="384"/>
                      <a:pt x="1180" y="382"/>
                      <a:pt x="1175" y="382"/>
                    </a:cubicBezTo>
                    <a:close/>
                    <a:moveTo>
                      <a:pt x="941" y="377"/>
                    </a:moveTo>
                    <a:cubicBezTo>
                      <a:pt x="943" y="377"/>
                      <a:pt x="946" y="378"/>
                      <a:pt x="945" y="376"/>
                    </a:cubicBezTo>
                    <a:cubicBezTo>
                      <a:pt x="951" y="377"/>
                      <a:pt x="941" y="382"/>
                      <a:pt x="941" y="377"/>
                    </a:cubicBezTo>
                    <a:close/>
                    <a:moveTo>
                      <a:pt x="948" y="378"/>
                    </a:moveTo>
                    <a:cubicBezTo>
                      <a:pt x="952" y="374"/>
                      <a:pt x="955" y="376"/>
                      <a:pt x="962" y="377"/>
                    </a:cubicBezTo>
                    <a:cubicBezTo>
                      <a:pt x="959" y="379"/>
                      <a:pt x="954" y="378"/>
                      <a:pt x="948" y="378"/>
                    </a:cubicBezTo>
                    <a:close/>
                    <a:moveTo>
                      <a:pt x="1063" y="376"/>
                    </a:moveTo>
                    <a:cubicBezTo>
                      <a:pt x="1066" y="373"/>
                      <a:pt x="1062" y="374"/>
                      <a:pt x="1063" y="370"/>
                    </a:cubicBezTo>
                    <a:cubicBezTo>
                      <a:pt x="1055" y="371"/>
                      <a:pt x="1050" y="369"/>
                      <a:pt x="1042" y="371"/>
                    </a:cubicBezTo>
                    <a:cubicBezTo>
                      <a:pt x="1046" y="366"/>
                      <a:pt x="1056" y="369"/>
                      <a:pt x="1065" y="368"/>
                    </a:cubicBezTo>
                    <a:cubicBezTo>
                      <a:pt x="1052" y="364"/>
                      <a:pt x="1038" y="367"/>
                      <a:pt x="1027" y="367"/>
                    </a:cubicBezTo>
                    <a:cubicBezTo>
                      <a:pt x="1029" y="365"/>
                      <a:pt x="1032" y="365"/>
                      <a:pt x="1036" y="365"/>
                    </a:cubicBezTo>
                    <a:cubicBezTo>
                      <a:pt x="1050" y="356"/>
                      <a:pt x="1082" y="360"/>
                      <a:pt x="1105" y="359"/>
                    </a:cubicBezTo>
                    <a:cubicBezTo>
                      <a:pt x="1163" y="357"/>
                      <a:pt x="1230" y="354"/>
                      <a:pt x="1275" y="350"/>
                    </a:cubicBezTo>
                    <a:cubicBezTo>
                      <a:pt x="1281" y="354"/>
                      <a:pt x="1293" y="347"/>
                      <a:pt x="1296" y="353"/>
                    </a:cubicBezTo>
                    <a:cubicBezTo>
                      <a:pt x="1272" y="358"/>
                      <a:pt x="1260" y="360"/>
                      <a:pt x="1227" y="362"/>
                    </a:cubicBezTo>
                    <a:cubicBezTo>
                      <a:pt x="1231" y="359"/>
                      <a:pt x="1239" y="359"/>
                      <a:pt x="1246" y="359"/>
                    </a:cubicBezTo>
                    <a:cubicBezTo>
                      <a:pt x="1232" y="353"/>
                      <a:pt x="1213" y="362"/>
                      <a:pt x="1195" y="361"/>
                    </a:cubicBezTo>
                    <a:cubicBezTo>
                      <a:pt x="1203" y="364"/>
                      <a:pt x="1214" y="359"/>
                      <a:pt x="1222" y="361"/>
                    </a:cubicBezTo>
                    <a:cubicBezTo>
                      <a:pt x="1198" y="366"/>
                      <a:pt x="1174" y="364"/>
                      <a:pt x="1148" y="367"/>
                    </a:cubicBezTo>
                    <a:cubicBezTo>
                      <a:pt x="1151" y="364"/>
                      <a:pt x="1158" y="365"/>
                      <a:pt x="1164" y="364"/>
                    </a:cubicBezTo>
                    <a:cubicBezTo>
                      <a:pt x="1138" y="356"/>
                      <a:pt x="1113" y="374"/>
                      <a:pt x="1080" y="370"/>
                    </a:cubicBezTo>
                    <a:cubicBezTo>
                      <a:pt x="1093" y="373"/>
                      <a:pt x="1101" y="370"/>
                      <a:pt x="1117" y="372"/>
                    </a:cubicBezTo>
                    <a:cubicBezTo>
                      <a:pt x="1105" y="378"/>
                      <a:pt x="1079" y="377"/>
                      <a:pt x="1063" y="376"/>
                    </a:cubicBezTo>
                    <a:close/>
                    <a:moveTo>
                      <a:pt x="1000" y="375"/>
                    </a:moveTo>
                    <a:cubicBezTo>
                      <a:pt x="1006" y="373"/>
                      <a:pt x="1014" y="374"/>
                      <a:pt x="1022" y="374"/>
                    </a:cubicBezTo>
                    <a:cubicBezTo>
                      <a:pt x="1017" y="377"/>
                      <a:pt x="1004" y="379"/>
                      <a:pt x="1000" y="375"/>
                    </a:cubicBezTo>
                    <a:close/>
                    <a:moveTo>
                      <a:pt x="1164" y="377"/>
                    </a:moveTo>
                    <a:cubicBezTo>
                      <a:pt x="1178" y="372"/>
                      <a:pt x="1204" y="370"/>
                      <a:pt x="1218" y="372"/>
                    </a:cubicBezTo>
                    <a:cubicBezTo>
                      <a:pt x="1206" y="377"/>
                      <a:pt x="1182" y="375"/>
                      <a:pt x="1164" y="377"/>
                    </a:cubicBezTo>
                    <a:close/>
                    <a:moveTo>
                      <a:pt x="1041" y="375"/>
                    </a:moveTo>
                    <a:cubicBezTo>
                      <a:pt x="1043" y="374"/>
                      <a:pt x="1048" y="369"/>
                      <a:pt x="1049" y="374"/>
                    </a:cubicBezTo>
                    <a:cubicBezTo>
                      <a:pt x="1046" y="374"/>
                      <a:pt x="1044" y="375"/>
                      <a:pt x="1041" y="375"/>
                    </a:cubicBezTo>
                    <a:close/>
                    <a:moveTo>
                      <a:pt x="1172" y="373"/>
                    </a:moveTo>
                    <a:cubicBezTo>
                      <a:pt x="1177" y="366"/>
                      <a:pt x="1191" y="367"/>
                      <a:pt x="1199" y="370"/>
                    </a:cubicBezTo>
                    <a:cubicBezTo>
                      <a:pt x="1189" y="372"/>
                      <a:pt x="1183" y="371"/>
                      <a:pt x="1172" y="373"/>
                    </a:cubicBezTo>
                    <a:close/>
                    <a:moveTo>
                      <a:pt x="1001" y="370"/>
                    </a:moveTo>
                    <a:cubicBezTo>
                      <a:pt x="1008" y="372"/>
                      <a:pt x="1015" y="369"/>
                      <a:pt x="1025" y="369"/>
                    </a:cubicBezTo>
                    <a:cubicBezTo>
                      <a:pt x="1020" y="371"/>
                      <a:pt x="1004" y="375"/>
                      <a:pt x="1001" y="370"/>
                    </a:cubicBezTo>
                    <a:close/>
                    <a:moveTo>
                      <a:pt x="1221" y="369"/>
                    </a:moveTo>
                    <a:cubicBezTo>
                      <a:pt x="1223" y="367"/>
                      <a:pt x="1230" y="365"/>
                      <a:pt x="1233" y="367"/>
                    </a:cubicBezTo>
                    <a:cubicBezTo>
                      <a:pt x="1230" y="368"/>
                      <a:pt x="1225" y="369"/>
                      <a:pt x="1221" y="369"/>
                    </a:cubicBezTo>
                    <a:close/>
                    <a:moveTo>
                      <a:pt x="1454" y="365"/>
                    </a:moveTo>
                    <a:cubicBezTo>
                      <a:pt x="1457" y="361"/>
                      <a:pt x="1465" y="365"/>
                      <a:pt x="1471" y="364"/>
                    </a:cubicBezTo>
                    <a:cubicBezTo>
                      <a:pt x="1470" y="368"/>
                      <a:pt x="1457" y="367"/>
                      <a:pt x="1454" y="365"/>
                    </a:cubicBezTo>
                    <a:close/>
                    <a:moveTo>
                      <a:pt x="1445" y="363"/>
                    </a:moveTo>
                    <a:cubicBezTo>
                      <a:pt x="1445" y="365"/>
                      <a:pt x="1441" y="364"/>
                      <a:pt x="1442" y="367"/>
                    </a:cubicBezTo>
                    <a:cubicBezTo>
                      <a:pt x="1438" y="365"/>
                      <a:pt x="1418" y="364"/>
                      <a:pt x="1430" y="362"/>
                    </a:cubicBezTo>
                    <a:cubicBezTo>
                      <a:pt x="1433" y="362"/>
                      <a:pt x="1440" y="362"/>
                      <a:pt x="1445" y="363"/>
                    </a:cubicBezTo>
                    <a:close/>
                    <a:moveTo>
                      <a:pt x="875" y="366"/>
                    </a:moveTo>
                    <a:cubicBezTo>
                      <a:pt x="879" y="364"/>
                      <a:pt x="887" y="365"/>
                      <a:pt x="891" y="365"/>
                    </a:cubicBezTo>
                    <a:cubicBezTo>
                      <a:pt x="886" y="368"/>
                      <a:pt x="879" y="366"/>
                      <a:pt x="875" y="366"/>
                    </a:cubicBezTo>
                    <a:close/>
                    <a:moveTo>
                      <a:pt x="1263" y="364"/>
                    </a:moveTo>
                    <a:cubicBezTo>
                      <a:pt x="1278" y="361"/>
                      <a:pt x="1294" y="360"/>
                      <a:pt x="1312" y="358"/>
                    </a:cubicBezTo>
                    <a:cubicBezTo>
                      <a:pt x="1300" y="363"/>
                      <a:pt x="1277" y="366"/>
                      <a:pt x="1263" y="364"/>
                    </a:cubicBezTo>
                    <a:close/>
                    <a:moveTo>
                      <a:pt x="1450" y="357"/>
                    </a:moveTo>
                    <a:cubicBezTo>
                      <a:pt x="1456" y="353"/>
                      <a:pt x="1469" y="351"/>
                      <a:pt x="1474" y="356"/>
                    </a:cubicBezTo>
                    <a:cubicBezTo>
                      <a:pt x="1467" y="357"/>
                      <a:pt x="1459" y="358"/>
                      <a:pt x="1450" y="357"/>
                    </a:cubicBezTo>
                    <a:close/>
                    <a:moveTo>
                      <a:pt x="914" y="354"/>
                    </a:moveTo>
                    <a:cubicBezTo>
                      <a:pt x="926" y="349"/>
                      <a:pt x="946" y="352"/>
                      <a:pt x="965" y="351"/>
                    </a:cubicBezTo>
                    <a:cubicBezTo>
                      <a:pt x="949" y="354"/>
                      <a:pt x="934" y="353"/>
                      <a:pt x="914" y="354"/>
                    </a:cubicBezTo>
                    <a:close/>
                    <a:moveTo>
                      <a:pt x="909" y="354"/>
                    </a:moveTo>
                    <a:cubicBezTo>
                      <a:pt x="904" y="353"/>
                      <a:pt x="903" y="354"/>
                      <a:pt x="896" y="354"/>
                    </a:cubicBezTo>
                    <a:cubicBezTo>
                      <a:pt x="896" y="351"/>
                      <a:pt x="908" y="351"/>
                      <a:pt x="909" y="354"/>
                    </a:cubicBezTo>
                    <a:close/>
                    <a:moveTo>
                      <a:pt x="1003" y="352"/>
                    </a:moveTo>
                    <a:cubicBezTo>
                      <a:pt x="1073" y="343"/>
                      <a:pt x="1159" y="344"/>
                      <a:pt x="1233" y="339"/>
                    </a:cubicBezTo>
                    <a:cubicBezTo>
                      <a:pt x="1160" y="350"/>
                      <a:pt x="1083" y="349"/>
                      <a:pt x="1003" y="352"/>
                    </a:cubicBezTo>
                    <a:close/>
                    <a:moveTo>
                      <a:pt x="1385" y="349"/>
                    </a:moveTo>
                    <a:cubicBezTo>
                      <a:pt x="1386" y="347"/>
                      <a:pt x="1389" y="347"/>
                      <a:pt x="1391" y="346"/>
                    </a:cubicBezTo>
                    <a:cubicBezTo>
                      <a:pt x="1390" y="344"/>
                      <a:pt x="1390" y="343"/>
                      <a:pt x="1391" y="342"/>
                    </a:cubicBezTo>
                    <a:cubicBezTo>
                      <a:pt x="1390" y="340"/>
                      <a:pt x="1387" y="342"/>
                      <a:pt x="1386" y="340"/>
                    </a:cubicBezTo>
                    <a:cubicBezTo>
                      <a:pt x="1390" y="334"/>
                      <a:pt x="1404" y="336"/>
                      <a:pt x="1407" y="341"/>
                    </a:cubicBezTo>
                    <a:cubicBezTo>
                      <a:pt x="1406" y="343"/>
                      <a:pt x="1403" y="343"/>
                      <a:pt x="1401" y="343"/>
                    </a:cubicBezTo>
                    <a:cubicBezTo>
                      <a:pt x="1405" y="349"/>
                      <a:pt x="1419" y="341"/>
                      <a:pt x="1423" y="349"/>
                    </a:cubicBezTo>
                    <a:cubicBezTo>
                      <a:pt x="1411" y="351"/>
                      <a:pt x="1397" y="353"/>
                      <a:pt x="1385" y="349"/>
                    </a:cubicBezTo>
                    <a:close/>
                    <a:moveTo>
                      <a:pt x="848" y="347"/>
                    </a:moveTo>
                    <a:cubicBezTo>
                      <a:pt x="860" y="347"/>
                      <a:pt x="895" y="346"/>
                      <a:pt x="902" y="347"/>
                    </a:cubicBezTo>
                    <a:cubicBezTo>
                      <a:pt x="885" y="350"/>
                      <a:pt x="862" y="355"/>
                      <a:pt x="848" y="347"/>
                    </a:cubicBezTo>
                    <a:close/>
                    <a:moveTo>
                      <a:pt x="1111" y="334"/>
                    </a:moveTo>
                    <a:cubicBezTo>
                      <a:pt x="1161" y="328"/>
                      <a:pt x="1201" y="328"/>
                      <a:pt x="1255" y="328"/>
                    </a:cubicBezTo>
                    <a:cubicBezTo>
                      <a:pt x="1208" y="335"/>
                      <a:pt x="1158" y="336"/>
                      <a:pt x="1111" y="334"/>
                    </a:cubicBezTo>
                    <a:close/>
                    <a:moveTo>
                      <a:pt x="1383" y="332"/>
                    </a:moveTo>
                    <a:cubicBezTo>
                      <a:pt x="1386" y="324"/>
                      <a:pt x="1396" y="330"/>
                      <a:pt x="1403" y="331"/>
                    </a:cubicBezTo>
                    <a:cubicBezTo>
                      <a:pt x="1401" y="337"/>
                      <a:pt x="1387" y="336"/>
                      <a:pt x="1383" y="332"/>
                    </a:cubicBezTo>
                    <a:close/>
                    <a:moveTo>
                      <a:pt x="936" y="334"/>
                    </a:moveTo>
                    <a:cubicBezTo>
                      <a:pt x="939" y="331"/>
                      <a:pt x="945" y="331"/>
                      <a:pt x="951" y="331"/>
                    </a:cubicBezTo>
                    <a:cubicBezTo>
                      <a:pt x="952" y="332"/>
                      <a:pt x="951" y="332"/>
                      <a:pt x="951" y="332"/>
                    </a:cubicBezTo>
                    <a:cubicBezTo>
                      <a:pt x="951" y="334"/>
                      <a:pt x="951" y="334"/>
                      <a:pt x="951" y="334"/>
                    </a:cubicBezTo>
                    <a:cubicBezTo>
                      <a:pt x="944" y="332"/>
                      <a:pt x="943" y="336"/>
                      <a:pt x="936" y="334"/>
                    </a:cubicBezTo>
                    <a:close/>
                    <a:moveTo>
                      <a:pt x="1388" y="308"/>
                    </a:moveTo>
                    <a:cubicBezTo>
                      <a:pt x="1387" y="305"/>
                      <a:pt x="1384" y="309"/>
                      <a:pt x="1383" y="309"/>
                    </a:cubicBezTo>
                    <a:cubicBezTo>
                      <a:pt x="1380" y="309"/>
                      <a:pt x="1378" y="307"/>
                      <a:pt x="1379" y="304"/>
                    </a:cubicBezTo>
                    <a:cubicBezTo>
                      <a:pt x="1379" y="304"/>
                      <a:pt x="1379" y="302"/>
                      <a:pt x="1379" y="302"/>
                    </a:cubicBezTo>
                    <a:cubicBezTo>
                      <a:pt x="1386" y="301"/>
                      <a:pt x="1391" y="302"/>
                      <a:pt x="1394" y="305"/>
                    </a:cubicBezTo>
                    <a:cubicBezTo>
                      <a:pt x="1394" y="306"/>
                      <a:pt x="1392" y="307"/>
                      <a:pt x="1390" y="307"/>
                    </a:cubicBezTo>
                    <a:cubicBezTo>
                      <a:pt x="1389" y="310"/>
                      <a:pt x="1391" y="311"/>
                      <a:pt x="1393" y="310"/>
                    </a:cubicBezTo>
                    <a:cubicBezTo>
                      <a:pt x="1393" y="307"/>
                      <a:pt x="1399" y="308"/>
                      <a:pt x="1398" y="313"/>
                    </a:cubicBezTo>
                    <a:cubicBezTo>
                      <a:pt x="1393" y="313"/>
                      <a:pt x="1388" y="314"/>
                      <a:pt x="1384" y="315"/>
                    </a:cubicBezTo>
                    <a:cubicBezTo>
                      <a:pt x="1390" y="314"/>
                      <a:pt x="1397" y="319"/>
                      <a:pt x="1404" y="321"/>
                    </a:cubicBezTo>
                    <a:cubicBezTo>
                      <a:pt x="1398" y="325"/>
                      <a:pt x="1390" y="325"/>
                      <a:pt x="1381" y="324"/>
                    </a:cubicBezTo>
                    <a:cubicBezTo>
                      <a:pt x="1384" y="322"/>
                      <a:pt x="1379" y="316"/>
                      <a:pt x="1383" y="315"/>
                    </a:cubicBezTo>
                    <a:cubicBezTo>
                      <a:pt x="1383" y="313"/>
                      <a:pt x="1380" y="314"/>
                      <a:pt x="1379" y="313"/>
                    </a:cubicBezTo>
                    <a:cubicBezTo>
                      <a:pt x="1380" y="309"/>
                      <a:pt x="1385" y="310"/>
                      <a:pt x="1388" y="308"/>
                    </a:cubicBezTo>
                    <a:close/>
                    <a:moveTo>
                      <a:pt x="1170" y="320"/>
                    </a:moveTo>
                    <a:cubicBezTo>
                      <a:pt x="1171" y="316"/>
                      <a:pt x="1173" y="313"/>
                      <a:pt x="1166" y="313"/>
                    </a:cubicBezTo>
                    <a:cubicBezTo>
                      <a:pt x="1191" y="308"/>
                      <a:pt x="1216" y="310"/>
                      <a:pt x="1239" y="307"/>
                    </a:cubicBezTo>
                    <a:cubicBezTo>
                      <a:pt x="1240" y="311"/>
                      <a:pt x="1235" y="309"/>
                      <a:pt x="1236" y="313"/>
                    </a:cubicBezTo>
                    <a:cubicBezTo>
                      <a:pt x="1219" y="315"/>
                      <a:pt x="1197" y="320"/>
                      <a:pt x="1170" y="320"/>
                    </a:cubicBezTo>
                    <a:close/>
                    <a:moveTo>
                      <a:pt x="735" y="314"/>
                    </a:moveTo>
                    <a:cubicBezTo>
                      <a:pt x="738" y="310"/>
                      <a:pt x="746" y="312"/>
                      <a:pt x="752" y="313"/>
                    </a:cubicBezTo>
                    <a:cubicBezTo>
                      <a:pt x="749" y="316"/>
                      <a:pt x="739" y="316"/>
                      <a:pt x="735" y="314"/>
                    </a:cubicBezTo>
                    <a:close/>
                    <a:moveTo>
                      <a:pt x="1139" y="313"/>
                    </a:moveTo>
                    <a:cubicBezTo>
                      <a:pt x="1146" y="308"/>
                      <a:pt x="1164" y="311"/>
                      <a:pt x="1170" y="309"/>
                    </a:cubicBezTo>
                    <a:cubicBezTo>
                      <a:pt x="1159" y="312"/>
                      <a:pt x="1150" y="313"/>
                      <a:pt x="1139" y="313"/>
                    </a:cubicBezTo>
                    <a:close/>
                    <a:moveTo>
                      <a:pt x="882" y="314"/>
                    </a:moveTo>
                    <a:cubicBezTo>
                      <a:pt x="881" y="312"/>
                      <a:pt x="877" y="311"/>
                      <a:pt x="875" y="312"/>
                    </a:cubicBezTo>
                    <a:cubicBezTo>
                      <a:pt x="877" y="309"/>
                      <a:pt x="884" y="309"/>
                      <a:pt x="887" y="310"/>
                    </a:cubicBezTo>
                    <a:cubicBezTo>
                      <a:pt x="887" y="315"/>
                      <a:pt x="883" y="310"/>
                      <a:pt x="882" y="314"/>
                    </a:cubicBezTo>
                    <a:close/>
                    <a:moveTo>
                      <a:pt x="1249" y="309"/>
                    </a:moveTo>
                    <a:cubicBezTo>
                      <a:pt x="1251" y="305"/>
                      <a:pt x="1257" y="309"/>
                      <a:pt x="1264" y="308"/>
                    </a:cubicBezTo>
                    <a:cubicBezTo>
                      <a:pt x="1261" y="313"/>
                      <a:pt x="1253" y="309"/>
                      <a:pt x="1249" y="309"/>
                    </a:cubicBezTo>
                    <a:close/>
                    <a:moveTo>
                      <a:pt x="1172" y="310"/>
                    </a:moveTo>
                    <a:cubicBezTo>
                      <a:pt x="1172" y="309"/>
                      <a:pt x="1173" y="310"/>
                      <a:pt x="1174" y="309"/>
                    </a:cubicBezTo>
                    <a:cubicBezTo>
                      <a:pt x="1175" y="309"/>
                      <a:pt x="1174" y="308"/>
                      <a:pt x="1174" y="308"/>
                    </a:cubicBezTo>
                    <a:cubicBezTo>
                      <a:pt x="1174" y="307"/>
                      <a:pt x="1181" y="306"/>
                      <a:pt x="1179" y="309"/>
                    </a:cubicBezTo>
                    <a:cubicBezTo>
                      <a:pt x="1178" y="311"/>
                      <a:pt x="1175" y="310"/>
                      <a:pt x="1172" y="310"/>
                    </a:cubicBezTo>
                    <a:close/>
                    <a:moveTo>
                      <a:pt x="684" y="305"/>
                    </a:moveTo>
                    <a:cubicBezTo>
                      <a:pt x="683" y="307"/>
                      <a:pt x="678" y="305"/>
                      <a:pt x="675" y="305"/>
                    </a:cubicBezTo>
                    <a:cubicBezTo>
                      <a:pt x="677" y="303"/>
                      <a:pt x="681" y="304"/>
                      <a:pt x="684" y="305"/>
                    </a:cubicBezTo>
                    <a:close/>
                    <a:moveTo>
                      <a:pt x="1037" y="298"/>
                    </a:moveTo>
                    <a:cubicBezTo>
                      <a:pt x="1040" y="293"/>
                      <a:pt x="1049" y="296"/>
                      <a:pt x="1058" y="296"/>
                    </a:cubicBezTo>
                    <a:cubicBezTo>
                      <a:pt x="1053" y="299"/>
                      <a:pt x="1044" y="297"/>
                      <a:pt x="1037" y="298"/>
                    </a:cubicBezTo>
                    <a:close/>
                    <a:moveTo>
                      <a:pt x="824" y="288"/>
                    </a:moveTo>
                    <a:cubicBezTo>
                      <a:pt x="851" y="287"/>
                      <a:pt x="889" y="286"/>
                      <a:pt x="912" y="286"/>
                    </a:cubicBezTo>
                    <a:cubicBezTo>
                      <a:pt x="915" y="281"/>
                      <a:pt x="959" y="283"/>
                      <a:pt x="974" y="282"/>
                    </a:cubicBezTo>
                    <a:cubicBezTo>
                      <a:pt x="966" y="283"/>
                      <a:pt x="957" y="288"/>
                      <a:pt x="951" y="285"/>
                    </a:cubicBezTo>
                    <a:cubicBezTo>
                      <a:pt x="951" y="286"/>
                      <a:pt x="953" y="286"/>
                      <a:pt x="952" y="288"/>
                    </a:cubicBezTo>
                    <a:cubicBezTo>
                      <a:pt x="923" y="290"/>
                      <a:pt x="903" y="290"/>
                      <a:pt x="878" y="293"/>
                    </a:cubicBezTo>
                    <a:cubicBezTo>
                      <a:pt x="858" y="288"/>
                      <a:pt x="836" y="300"/>
                      <a:pt x="824" y="288"/>
                    </a:cubicBezTo>
                    <a:close/>
                    <a:moveTo>
                      <a:pt x="982" y="288"/>
                    </a:moveTo>
                    <a:cubicBezTo>
                      <a:pt x="985" y="284"/>
                      <a:pt x="1004" y="284"/>
                      <a:pt x="1010" y="282"/>
                    </a:cubicBezTo>
                    <a:cubicBezTo>
                      <a:pt x="1008" y="292"/>
                      <a:pt x="993" y="286"/>
                      <a:pt x="982" y="288"/>
                    </a:cubicBezTo>
                    <a:close/>
                    <a:moveTo>
                      <a:pt x="967" y="288"/>
                    </a:moveTo>
                    <a:cubicBezTo>
                      <a:pt x="970" y="285"/>
                      <a:pt x="976" y="286"/>
                      <a:pt x="980" y="286"/>
                    </a:cubicBezTo>
                    <a:cubicBezTo>
                      <a:pt x="975" y="289"/>
                      <a:pt x="971" y="287"/>
                      <a:pt x="967" y="288"/>
                    </a:cubicBezTo>
                    <a:close/>
                    <a:moveTo>
                      <a:pt x="543" y="283"/>
                    </a:moveTo>
                    <a:cubicBezTo>
                      <a:pt x="546" y="283"/>
                      <a:pt x="546" y="285"/>
                      <a:pt x="548" y="284"/>
                    </a:cubicBezTo>
                    <a:cubicBezTo>
                      <a:pt x="548" y="287"/>
                      <a:pt x="541" y="288"/>
                      <a:pt x="543" y="283"/>
                    </a:cubicBezTo>
                    <a:close/>
                    <a:moveTo>
                      <a:pt x="991" y="282"/>
                    </a:moveTo>
                    <a:cubicBezTo>
                      <a:pt x="993" y="279"/>
                      <a:pt x="997" y="277"/>
                      <a:pt x="1005" y="277"/>
                    </a:cubicBezTo>
                    <a:cubicBezTo>
                      <a:pt x="972" y="272"/>
                      <a:pt x="1019" y="274"/>
                      <a:pt x="1034" y="274"/>
                    </a:cubicBezTo>
                    <a:cubicBezTo>
                      <a:pt x="1019" y="276"/>
                      <a:pt x="1007" y="281"/>
                      <a:pt x="991" y="282"/>
                    </a:cubicBezTo>
                    <a:close/>
                    <a:moveTo>
                      <a:pt x="847" y="281"/>
                    </a:moveTo>
                    <a:cubicBezTo>
                      <a:pt x="847" y="280"/>
                      <a:pt x="849" y="277"/>
                      <a:pt x="846" y="278"/>
                    </a:cubicBezTo>
                    <a:cubicBezTo>
                      <a:pt x="852" y="275"/>
                      <a:pt x="856" y="277"/>
                      <a:pt x="866" y="278"/>
                    </a:cubicBezTo>
                    <a:cubicBezTo>
                      <a:pt x="860" y="280"/>
                      <a:pt x="853" y="282"/>
                      <a:pt x="847" y="281"/>
                    </a:cubicBezTo>
                    <a:close/>
                    <a:moveTo>
                      <a:pt x="747" y="280"/>
                    </a:moveTo>
                    <a:cubicBezTo>
                      <a:pt x="737" y="281"/>
                      <a:pt x="722" y="281"/>
                      <a:pt x="711" y="281"/>
                    </a:cubicBezTo>
                    <a:cubicBezTo>
                      <a:pt x="695" y="280"/>
                      <a:pt x="683" y="282"/>
                      <a:pt x="702" y="278"/>
                    </a:cubicBezTo>
                    <a:cubicBezTo>
                      <a:pt x="718" y="282"/>
                      <a:pt x="730" y="276"/>
                      <a:pt x="747" y="280"/>
                    </a:cubicBezTo>
                    <a:close/>
                    <a:moveTo>
                      <a:pt x="1036" y="274"/>
                    </a:moveTo>
                    <a:cubicBezTo>
                      <a:pt x="1088" y="270"/>
                      <a:pt x="1144" y="271"/>
                      <a:pt x="1198" y="268"/>
                    </a:cubicBezTo>
                    <a:cubicBezTo>
                      <a:pt x="1199" y="271"/>
                      <a:pt x="1191" y="269"/>
                      <a:pt x="1194" y="271"/>
                    </a:cubicBezTo>
                    <a:cubicBezTo>
                      <a:pt x="1140" y="271"/>
                      <a:pt x="1090" y="275"/>
                      <a:pt x="1036" y="274"/>
                    </a:cubicBezTo>
                    <a:close/>
                    <a:moveTo>
                      <a:pt x="1796" y="265"/>
                    </a:moveTo>
                    <a:cubicBezTo>
                      <a:pt x="1801" y="259"/>
                      <a:pt x="1812" y="260"/>
                      <a:pt x="1816" y="253"/>
                    </a:cubicBezTo>
                    <a:cubicBezTo>
                      <a:pt x="1816" y="254"/>
                      <a:pt x="1817" y="254"/>
                      <a:pt x="1818" y="255"/>
                    </a:cubicBezTo>
                    <a:cubicBezTo>
                      <a:pt x="1813" y="257"/>
                      <a:pt x="1820" y="256"/>
                      <a:pt x="1821" y="257"/>
                    </a:cubicBezTo>
                    <a:cubicBezTo>
                      <a:pt x="1821" y="259"/>
                      <a:pt x="1820" y="259"/>
                      <a:pt x="1820" y="260"/>
                    </a:cubicBezTo>
                    <a:cubicBezTo>
                      <a:pt x="1815" y="256"/>
                      <a:pt x="1808" y="268"/>
                      <a:pt x="1796" y="265"/>
                    </a:cubicBezTo>
                    <a:close/>
                    <a:moveTo>
                      <a:pt x="849" y="264"/>
                    </a:moveTo>
                    <a:cubicBezTo>
                      <a:pt x="850" y="262"/>
                      <a:pt x="856" y="262"/>
                      <a:pt x="858" y="263"/>
                    </a:cubicBezTo>
                    <a:cubicBezTo>
                      <a:pt x="855" y="265"/>
                      <a:pt x="852" y="265"/>
                      <a:pt x="849" y="264"/>
                    </a:cubicBezTo>
                    <a:close/>
                    <a:moveTo>
                      <a:pt x="879" y="263"/>
                    </a:moveTo>
                    <a:cubicBezTo>
                      <a:pt x="897" y="259"/>
                      <a:pt x="920" y="262"/>
                      <a:pt x="939" y="259"/>
                    </a:cubicBezTo>
                    <a:cubicBezTo>
                      <a:pt x="920" y="265"/>
                      <a:pt x="901" y="264"/>
                      <a:pt x="879" y="263"/>
                    </a:cubicBezTo>
                    <a:close/>
                    <a:moveTo>
                      <a:pt x="993" y="260"/>
                    </a:moveTo>
                    <a:cubicBezTo>
                      <a:pt x="1009" y="256"/>
                      <a:pt x="1028" y="259"/>
                      <a:pt x="1043" y="257"/>
                    </a:cubicBezTo>
                    <a:cubicBezTo>
                      <a:pt x="1031" y="262"/>
                      <a:pt x="1011" y="260"/>
                      <a:pt x="993" y="260"/>
                    </a:cubicBezTo>
                    <a:close/>
                    <a:moveTo>
                      <a:pt x="698" y="258"/>
                    </a:moveTo>
                    <a:cubicBezTo>
                      <a:pt x="695" y="257"/>
                      <a:pt x="708" y="257"/>
                      <a:pt x="701" y="256"/>
                    </a:cubicBezTo>
                    <a:cubicBezTo>
                      <a:pt x="705" y="252"/>
                      <a:pt x="707" y="255"/>
                      <a:pt x="711" y="257"/>
                    </a:cubicBezTo>
                    <a:cubicBezTo>
                      <a:pt x="708" y="258"/>
                      <a:pt x="703" y="259"/>
                      <a:pt x="698" y="258"/>
                    </a:cubicBezTo>
                    <a:close/>
                    <a:moveTo>
                      <a:pt x="685" y="256"/>
                    </a:moveTo>
                    <a:cubicBezTo>
                      <a:pt x="683" y="262"/>
                      <a:pt x="677" y="256"/>
                      <a:pt x="673" y="257"/>
                    </a:cubicBezTo>
                    <a:cubicBezTo>
                      <a:pt x="674" y="253"/>
                      <a:pt x="679" y="254"/>
                      <a:pt x="681" y="257"/>
                    </a:cubicBezTo>
                    <a:cubicBezTo>
                      <a:pt x="684" y="256"/>
                      <a:pt x="680" y="255"/>
                      <a:pt x="682" y="254"/>
                    </a:cubicBezTo>
                    <a:cubicBezTo>
                      <a:pt x="685" y="255"/>
                      <a:pt x="691" y="252"/>
                      <a:pt x="692" y="257"/>
                    </a:cubicBezTo>
                    <a:cubicBezTo>
                      <a:pt x="690" y="259"/>
                      <a:pt x="686" y="257"/>
                      <a:pt x="685" y="256"/>
                    </a:cubicBezTo>
                    <a:close/>
                    <a:moveTo>
                      <a:pt x="600" y="257"/>
                    </a:moveTo>
                    <a:cubicBezTo>
                      <a:pt x="599" y="254"/>
                      <a:pt x="604" y="256"/>
                      <a:pt x="606" y="256"/>
                    </a:cubicBezTo>
                    <a:cubicBezTo>
                      <a:pt x="605" y="259"/>
                      <a:pt x="603" y="256"/>
                      <a:pt x="600" y="257"/>
                    </a:cubicBezTo>
                    <a:close/>
                    <a:moveTo>
                      <a:pt x="590" y="257"/>
                    </a:moveTo>
                    <a:cubicBezTo>
                      <a:pt x="587" y="258"/>
                      <a:pt x="584" y="257"/>
                      <a:pt x="581" y="257"/>
                    </a:cubicBezTo>
                    <a:cubicBezTo>
                      <a:pt x="582" y="255"/>
                      <a:pt x="589" y="255"/>
                      <a:pt x="590" y="257"/>
                    </a:cubicBezTo>
                    <a:close/>
                    <a:moveTo>
                      <a:pt x="1102" y="251"/>
                    </a:moveTo>
                    <a:cubicBezTo>
                      <a:pt x="1103" y="247"/>
                      <a:pt x="1105" y="250"/>
                      <a:pt x="1108" y="250"/>
                    </a:cubicBezTo>
                    <a:cubicBezTo>
                      <a:pt x="1106" y="252"/>
                      <a:pt x="1104" y="251"/>
                      <a:pt x="1102" y="251"/>
                    </a:cubicBezTo>
                    <a:close/>
                    <a:moveTo>
                      <a:pt x="865" y="246"/>
                    </a:moveTo>
                    <a:cubicBezTo>
                      <a:pt x="865" y="245"/>
                      <a:pt x="869" y="244"/>
                      <a:pt x="869" y="246"/>
                    </a:cubicBezTo>
                    <a:cubicBezTo>
                      <a:pt x="857" y="253"/>
                      <a:pt x="842" y="248"/>
                      <a:pt x="831" y="250"/>
                    </a:cubicBezTo>
                    <a:cubicBezTo>
                      <a:pt x="836" y="242"/>
                      <a:pt x="849" y="248"/>
                      <a:pt x="856" y="246"/>
                    </a:cubicBezTo>
                    <a:cubicBezTo>
                      <a:pt x="850" y="240"/>
                      <a:pt x="833" y="249"/>
                      <a:pt x="828" y="242"/>
                    </a:cubicBezTo>
                    <a:cubicBezTo>
                      <a:pt x="843" y="242"/>
                      <a:pt x="856" y="242"/>
                      <a:pt x="872" y="242"/>
                    </a:cubicBezTo>
                    <a:cubicBezTo>
                      <a:pt x="870" y="244"/>
                      <a:pt x="865" y="243"/>
                      <a:pt x="865" y="246"/>
                    </a:cubicBezTo>
                    <a:close/>
                    <a:moveTo>
                      <a:pt x="404" y="238"/>
                    </a:moveTo>
                    <a:cubicBezTo>
                      <a:pt x="401" y="238"/>
                      <a:pt x="402" y="233"/>
                      <a:pt x="406" y="234"/>
                    </a:cubicBezTo>
                    <a:cubicBezTo>
                      <a:pt x="407" y="238"/>
                      <a:pt x="403" y="235"/>
                      <a:pt x="404" y="238"/>
                    </a:cubicBezTo>
                    <a:close/>
                    <a:moveTo>
                      <a:pt x="407" y="233"/>
                    </a:moveTo>
                    <a:cubicBezTo>
                      <a:pt x="410" y="233"/>
                      <a:pt x="410" y="234"/>
                      <a:pt x="412" y="234"/>
                    </a:cubicBezTo>
                    <a:cubicBezTo>
                      <a:pt x="412" y="237"/>
                      <a:pt x="406" y="237"/>
                      <a:pt x="407" y="233"/>
                    </a:cubicBezTo>
                    <a:close/>
                    <a:moveTo>
                      <a:pt x="433" y="234"/>
                    </a:moveTo>
                    <a:cubicBezTo>
                      <a:pt x="435" y="232"/>
                      <a:pt x="442" y="230"/>
                      <a:pt x="446" y="233"/>
                    </a:cubicBezTo>
                    <a:cubicBezTo>
                      <a:pt x="442" y="236"/>
                      <a:pt x="438" y="233"/>
                      <a:pt x="433" y="234"/>
                    </a:cubicBezTo>
                    <a:close/>
                    <a:moveTo>
                      <a:pt x="646" y="218"/>
                    </a:moveTo>
                    <a:cubicBezTo>
                      <a:pt x="644" y="215"/>
                      <a:pt x="645" y="215"/>
                      <a:pt x="644" y="210"/>
                    </a:cubicBezTo>
                    <a:cubicBezTo>
                      <a:pt x="646" y="211"/>
                      <a:pt x="648" y="210"/>
                      <a:pt x="648" y="208"/>
                    </a:cubicBezTo>
                    <a:cubicBezTo>
                      <a:pt x="669" y="209"/>
                      <a:pt x="683" y="209"/>
                      <a:pt x="700" y="211"/>
                    </a:cubicBezTo>
                    <a:cubicBezTo>
                      <a:pt x="698" y="217"/>
                      <a:pt x="686" y="216"/>
                      <a:pt x="684" y="213"/>
                    </a:cubicBezTo>
                    <a:cubicBezTo>
                      <a:pt x="681" y="217"/>
                      <a:pt x="677" y="215"/>
                      <a:pt x="672" y="215"/>
                    </a:cubicBezTo>
                    <a:cubicBezTo>
                      <a:pt x="674" y="217"/>
                      <a:pt x="673" y="217"/>
                      <a:pt x="675" y="220"/>
                    </a:cubicBezTo>
                    <a:cubicBezTo>
                      <a:pt x="666" y="221"/>
                      <a:pt x="652" y="221"/>
                      <a:pt x="642" y="221"/>
                    </a:cubicBezTo>
                    <a:cubicBezTo>
                      <a:pt x="642" y="220"/>
                      <a:pt x="646" y="218"/>
                      <a:pt x="642" y="218"/>
                    </a:cubicBezTo>
                    <a:cubicBezTo>
                      <a:pt x="643" y="215"/>
                      <a:pt x="644" y="219"/>
                      <a:pt x="646" y="218"/>
                    </a:cubicBezTo>
                    <a:close/>
                    <a:moveTo>
                      <a:pt x="891" y="212"/>
                    </a:moveTo>
                    <a:cubicBezTo>
                      <a:pt x="890" y="213"/>
                      <a:pt x="890" y="212"/>
                      <a:pt x="890" y="211"/>
                    </a:cubicBezTo>
                    <a:cubicBezTo>
                      <a:pt x="884" y="206"/>
                      <a:pt x="872" y="209"/>
                      <a:pt x="865" y="209"/>
                    </a:cubicBezTo>
                    <a:cubicBezTo>
                      <a:pt x="876" y="205"/>
                      <a:pt x="891" y="207"/>
                      <a:pt x="903" y="208"/>
                    </a:cubicBezTo>
                    <a:cubicBezTo>
                      <a:pt x="901" y="215"/>
                      <a:pt x="892" y="205"/>
                      <a:pt x="891" y="212"/>
                    </a:cubicBezTo>
                    <a:close/>
                    <a:moveTo>
                      <a:pt x="514" y="202"/>
                    </a:moveTo>
                    <a:cubicBezTo>
                      <a:pt x="518" y="197"/>
                      <a:pt x="523" y="200"/>
                      <a:pt x="529" y="200"/>
                    </a:cubicBezTo>
                    <a:cubicBezTo>
                      <a:pt x="525" y="203"/>
                      <a:pt x="521" y="201"/>
                      <a:pt x="514" y="202"/>
                    </a:cubicBezTo>
                    <a:close/>
                    <a:moveTo>
                      <a:pt x="964" y="200"/>
                    </a:moveTo>
                    <a:cubicBezTo>
                      <a:pt x="963" y="201"/>
                      <a:pt x="955" y="202"/>
                      <a:pt x="956" y="199"/>
                    </a:cubicBezTo>
                    <a:cubicBezTo>
                      <a:pt x="959" y="199"/>
                      <a:pt x="962" y="198"/>
                      <a:pt x="964" y="200"/>
                    </a:cubicBezTo>
                    <a:close/>
                    <a:moveTo>
                      <a:pt x="375" y="187"/>
                    </a:moveTo>
                    <a:cubicBezTo>
                      <a:pt x="373" y="183"/>
                      <a:pt x="380" y="188"/>
                      <a:pt x="379" y="184"/>
                    </a:cubicBezTo>
                    <a:cubicBezTo>
                      <a:pt x="386" y="186"/>
                      <a:pt x="382" y="187"/>
                      <a:pt x="375" y="187"/>
                    </a:cubicBezTo>
                    <a:close/>
                    <a:moveTo>
                      <a:pt x="315" y="171"/>
                    </a:moveTo>
                    <a:cubicBezTo>
                      <a:pt x="316" y="176"/>
                      <a:pt x="320" y="168"/>
                      <a:pt x="320" y="174"/>
                    </a:cubicBezTo>
                    <a:cubicBezTo>
                      <a:pt x="316" y="173"/>
                      <a:pt x="309" y="176"/>
                      <a:pt x="309" y="172"/>
                    </a:cubicBezTo>
                    <a:cubicBezTo>
                      <a:pt x="307" y="175"/>
                      <a:pt x="305" y="175"/>
                      <a:pt x="301" y="174"/>
                    </a:cubicBezTo>
                    <a:cubicBezTo>
                      <a:pt x="302" y="173"/>
                      <a:pt x="302" y="172"/>
                      <a:pt x="303" y="170"/>
                    </a:cubicBezTo>
                    <a:cubicBezTo>
                      <a:pt x="308" y="172"/>
                      <a:pt x="312" y="170"/>
                      <a:pt x="319" y="169"/>
                    </a:cubicBezTo>
                    <a:cubicBezTo>
                      <a:pt x="319" y="171"/>
                      <a:pt x="317" y="171"/>
                      <a:pt x="315" y="171"/>
                    </a:cubicBezTo>
                    <a:close/>
                    <a:moveTo>
                      <a:pt x="420" y="170"/>
                    </a:moveTo>
                    <a:cubicBezTo>
                      <a:pt x="424" y="163"/>
                      <a:pt x="435" y="167"/>
                      <a:pt x="442" y="166"/>
                    </a:cubicBezTo>
                    <a:cubicBezTo>
                      <a:pt x="467" y="164"/>
                      <a:pt x="496" y="162"/>
                      <a:pt x="523" y="163"/>
                    </a:cubicBezTo>
                    <a:cubicBezTo>
                      <a:pt x="496" y="167"/>
                      <a:pt x="455" y="168"/>
                      <a:pt x="420" y="170"/>
                    </a:cubicBezTo>
                    <a:close/>
                    <a:moveTo>
                      <a:pt x="862" y="165"/>
                    </a:moveTo>
                    <a:cubicBezTo>
                      <a:pt x="864" y="161"/>
                      <a:pt x="869" y="165"/>
                      <a:pt x="871" y="166"/>
                    </a:cubicBezTo>
                    <a:cubicBezTo>
                      <a:pt x="869" y="172"/>
                      <a:pt x="863" y="170"/>
                      <a:pt x="862" y="165"/>
                    </a:cubicBezTo>
                    <a:close/>
                    <a:moveTo>
                      <a:pt x="473" y="109"/>
                    </a:moveTo>
                    <a:cubicBezTo>
                      <a:pt x="477" y="110"/>
                      <a:pt x="479" y="107"/>
                      <a:pt x="484" y="109"/>
                    </a:cubicBezTo>
                    <a:cubicBezTo>
                      <a:pt x="487" y="106"/>
                      <a:pt x="479" y="104"/>
                      <a:pt x="482" y="101"/>
                    </a:cubicBezTo>
                    <a:cubicBezTo>
                      <a:pt x="476" y="102"/>
                      <a:pt x="473" y="103"/>
                      <a:pt x="466" y="102"/>
                    </a:cubicBezTo>
                    <a:cubicBezTo>
                      <a:pt x="502" y="97"/>
                      <a:pt x="551" y="98"/>
                      <a:pt x="587" y="102"/>
                    </a:cubicBezTo>
                    <a:cubicBezTo>
                      <a:pt x="581" y="102"/>
                      <a:pt x="577" y="100"/>
                      <a:pt x="574" y="104"/>
                    </a:cubicBezTo>
                    <a:cubicBezTo>
                      <a:pt x="557" y="101"/>
                      <a:pt x="532" y="105"/>
                      <a:pt x="515" y="104"/>
                    </a:cubicBezTo>
                    <a:cubicBezTo>
                      <a:pt x="515" y="105"/>
                      <a:pt x="515" y="107"/>
                      <a:pt x="514" y="107"/>
                    </a:cubicBezTo>
                    <a:cubicBezTo>
                      <a:pt x="523" y="110"/>
                      <a:pt x="536" y="109"/>
                      <a:pt x="547" y="111"/>
                    </a:cubicBezTo>
                    <a:cubicBezTo>
                      <a:pt x="550" y="102"/>
                      <a:pt x="566" y="112"/>
                      <a:pt x="574" y="105"/>
                    </a:cubicBezTo>
                    <a:cubicBezTo>
                      <a:pt x="571" y="108"/>
                      <a:pt x="575" y="108"/>
                      <a:pt x="576" y="109"/>
                    </a:cubicBezTo>
                    <a:cubicBezTo>
                      <a:pt x="549" y="118"/>
                      <a:pt x="504" y="109"/>
                      <a:pt x="463" y="119"/>
                    </a:cubicBezTo>
                    <a:cubicBezTo>
                      <a:pt x="467" y="123"/>
                      <a:pt x="474" y="118"/>
                      <a:pt x="480" y="119"/>
                    </a:cubicBezTo>
                    <a:cubicBezTo>
                      <a:pt x="469" y="125"/>
                      <a:pt x="453" y="122"/>
                      <a:pt x="437" y="124"/>
                    </a:cubicBezTo>
                    <a:cubicBezTo>
                      <a:pt x="440" y="120"/>
                      <a:pt x="446" y="123"/>
                      <a:pt x="452" y="121"/>
                    </a:cubicBezTo>
                    <a:cubicBezTo>
                      <a:pt x="449" y="118"/>
                      <a:pt x="446" y="118"/>
                      <a:pt x="441" y="119"/>
                    </a:cubicBezTo>
                    <a:cubicBezTo>
                      <a:pt x="449" y="112"/>
                      <a:pt x="461" y="117"/>
                      <a:pt x="471" y="114"/>
                    </a:cubicBezTo>
                    <a:cubicBezTo>
                      <a:pt x="471" y="112"/>
                      <a:pt x="468" y="114"/>
                      <a:pt x="466" y="113"/>
                    </a:cubicBezTo>
                    <a:cubicBezTo>
                      <a:pt x="464" y="112"/>
                      <a:pt x="471" y="113"/>
                      <a:pt x="472" y="112"/>
                    </a:cubicBezTo>
                    <a:cubicBezTo>
                      <a:pt x="472" y="108"/>
                      <a:pt x="472" y="104"/>
                      <a:pt x="475" y="107"/>
                    </a:cubicBezTo>
                    <a:cubicBezTo>
                      <a:pt x="475" y="108"/>
                      <a:pt x="474" y="109"/>
                      <a:pt x="473" y="109"/>
                    </a:cubicBezTo>
                    <a:close/>
                    <a:moveTo>
                      <a:pt x="589" y="101"/>
                    </a:moveTo>
                    <a:cubicBezTo>
                      <a:pt x="589" y="99"/>
                      <a:pt x="594" y="101"/>
                      <a:pt x="595" y="100"/>
                    </a:cubicBezTo>
                    <a:cubicBezTo>
                      <a:pt x="594" y="103"/>
                      <a:pt x="591" y="102"/>
                      <a:pt x="589" y="101"/>
                    </a:cubicBezTo>
                    <a:close/>
                    <a:moveTo>
                      <a:pt x="1119" y="96"/>
                    </a:moveTo>
                    <a:cubicBezTo>
                      <a:pt x="1124" y="94"/>
                      <a:pt x="1133" y="96"/>
                      <a:pt x="1140" y="97"/>
                    </a:cubicBezTo>
                    <a:cubicBezTo>
                      <a:pt x="1137" y="98"/>
                      <a:pt x="1120" y="103"/>
                      <a:pt x="1119" y="96"/>
                    </a:cubicBezTo>
                    <a:close/>
                    <a:moveTo>
                      <a:pt x="471" y="96"/>
                    </a:moveTo>
                    <a:cubicBezTo>
                      <a:pt x="477" y="95"/>
                      <a:pt x="488" y="92"/>
                      <a:pt x="489" y="95"/>
                    </a:cubicBezTo>
                    <a:cubicBezTo>
                      <a:pt x="491" y="90"/>
                      <a:pt x="502" y="90"/>
                      <a:pt x="504" y="90"/>
                    </a:cubicBezTo>
                    <a:cubicBezTo>
                      <a:pt x="500" y="96"/>
                      <a:pt x="505" y="91"/>
                      <a:pt x="507" y="95"/>
                    </a:cubicBezTo>
                    <a:cubicBezTo>
                      <a:pt x="495" y="98"/>
                      <a:pt x="482" y="98"/>
                      <a:pt x="471" y="96"/>
                    </a:cubicBezTo>
                    <a:close/>
                    <a:moveTo>
                      <a:pt x="995" y="80"/>
                    </a:moveTo>
                    <a:cubicBezTo>
                      <a:pt x="998" y="74"/>
                      <a:pt x="1029" y="77"/>
                      <a:pt x="1012" y="79"/>
                    </a:cubicBezTo>
                    <a:cubicBezTo>
                      <a:pt x="1008" y="79"/>
                      <a:pt x="1001" y="78"/>
                      <a:pt x="995" y="80"/>
                    </a:cubicBezTo>
                    <a:close/>
                    <a:moveTo>
                      <a:pt x="1009" y="73"/>
                    </a:moveTo>
                    <a:cubicBezTo>
                      <a:pt x="1020" y="72"/>
                      <a:pt x="1032" y="68"/>
                      <a:pt x="1042" y="71"/>
                    </a:cubicBezTo>
                    <a:cubicBezTo>
                      <a:pt x="1032" y="76"/>
                      <a:pt x="1019" y="73"/>
                      <a:pt x="1009" y="73"/>
                    </a:cubicBezTo>
                    <a:close/>
                    <a:moveTo>
                      <a:pt x="1056" y="56"/>
                    </a:moveTo>
                    <a:cubicBezTo>
                      <a:pt x="1058" y="54"/>
                      <a:pt x="1070" y="53"/>
                      <a:pt x="1069" y="55"/>
                    </a:cubicBezTo>
                    <a:cubicBezTo>
                      <a:pt x="1066" y="57"/>
                      <a:pt x="1060" y="55"/>
                      <a:pt x="1056" y="56"/>
                    </a:cubicBezTo>
                    <a:close/>
                    <a:moveTo>
                      <a:pt x="754" y="44"/>
                    </a:moveTo>
                    <a:cubicBezTo>
                      <a:pt x="755" y="44"/>
                      <a:pt x="755" y="43"/>
                      <a:pt x="755" y="41"/>
                    </a:cubicBezTo>
                    <a:cubicBezTo>
                      <a:pt x="761" y="42"/>
                      <a:pt x="767" y="41"/>
                      <a:pt x="771" y="42"/>
                    </a:cubicBezTo>
                    <a:cubicBezTo>
                      <a:pt x="772" y="45"/>
                      <a:pt x="768" y="43"/>
                      <a:pt x="767" y="45"/>
                    </a:cubicBezTo>
                    <a:cubicBezTo>
                      <a:pt x="771" y="48"/>
                      <a:pt x="776" y="45"/>
                      <a:pt x="780" y="47"/>
                    </a:cubicBezTo>
                    <a:cubicBezTo>
                      <a:pt x="776" y="52"/>
                      <a:pt x="770" y="48"/>
                      <a:pt x="766" y="52"/>
                    </a:cubicBezTo>
                    <a:cubicBezTo>
                      <a:pt x="766" y="51"/>
                      <a:pt x="764" y="51"/>
                      <a:pt x="764" y="50"/>
                    </a:cubicBezTo>
                    <a:cubicBezTo>
                      <a:pt x="761" y="52"/>
                      <a:pt x="762" y="52"/>
                      <a:pt x="758" y="53"/>
                    </a:cubicBezTo>
                    <a:cubicBezTo>
                      <a:pt x="762" y="50"/>
                      <a:pt x="757" y="51"/>
                      <a:pt x="752" y="50"/>
                    </a:cubicBezTo>
                    <a:cubicBezTo>
                      <a:pt x="753" y="51"/>
                      <a:pt x="754" y="52"/>
                      <a:pt x="755" y="52"/>
                    </a:cubicBezTo>
                    <a:cubicBezTo>
                      <a:pt x="755" y="54"/>
                      <a:pt x="750" y="52"/>
                      <a:pt x="748" y="53"/>
                    </a:cubicBezTo>
                    <a:cubicBezTo>
                      <a:pt x="750" y="51"/>
                      <a:pt x="752" y="50"/>
                      <a:pt x="754" y="46"/>
                    </a:cubicBezTo>
                    <a:cubicBezTo>
                      <a:pt x="758" y="46"/>
                      <a:pt x="758" y="48"/>
                      <a:pt x="761" y="46"/>
                    </a:cubicBezTo>
                    <a:cubicBezTo>
                      <a:pt x="756" y="45"/>
                      <a:pt x="760" y="43"/>
                      <a:pt x="754" y="44"/>
                    </a:cubicBezTo>
                    <a:close/>
                    <a:moveTo>
                      <a:pt x="984" y="48"/>
                    </a:moveTo>
                    <a:cubicBezTo>
                      <a:pt x="986" y="44"/>
                      <a:pt x="995" y="47"/>
                      <a:pt x="996" y="47"/>
                    </a:cubicBezTo>
                    <a:cubicBezTo>
                      <a:pt x="995" y="50"/>
                      <a:pt x="989" y="47"/>
                      <a:pt x="984" y="48"/>
                    </a:cubicBezTo>
                    <a:close/>
                    <a:moveTo>
                      <a:pt x="884" y="48"/>
                    </a:moveTo>
                    <a:cubicBezTo>
                      <a:pt x="888" y="43"/>
                      <a:pt x="902" y="44"/>
                      <a:pt x="909" y="46"/>
                    </a:cubicBezTo>
                    <a:cubicBezTo>
                      <a:pt x="904" y="50"/>
                      <a:pt x="891" y="50"/>
                      <a:pt x="884" y="48"/>
                    </a:cubicBezTo>
                    <a:close/>
                    <a:moveTo>
                      <a:pt x="1069" y="48"/>
                    </a:moveTo>
                    <a:cubicBezTo>
                      <a:pt x="1069" y="43"/>
                      <a:pt x="1081" y="43"/>
                      <a:pt x="1082" y="47"/>
                    </a:cubicBezTo>
                    <a:cubicBezTo>
                      <a:pt x="1078" y="48"/>
                      <a:pt x="1075" y="48"/>
                      <a:pt x="1069" y="48"/>
                    </a:cubicBezTo>
                    <a:close/>
                    <a:moveTo>
                      <a:pt x="1133" y="46"/>
                    </a:moveTo>
                    <a:cubicBezTo>
                      <a:pt x="1133" y="42"/>
                      <a:pt x="1144" y="43"/>
                      <a:pt x="1147" y="44"/>
                    </a:cubicBezTo>
                    <a:cubicBezTo>
                      <a:pt x="1144" y="47"/>
                      <a:pt x="1138" y="46"/>
                      <a:pt x="1133" y="46"/>
                    </a:cubicBezTo>
                    <a:close/>
                    <a:moveTo>
                      <a:pt x="1169" y="44"/>
                    </a:moveTo>
                    <a:cubicBezTo>
                      <a:pt x="1175" y="41"/>
                      <a:pt x="1186" y="39"/>
                      <a:pt x="1194" y="41"/>
                    </a:cubicBezTo>
                    <a:cubicBezTo>
                      <a:pt x="1188" y="45"/>
                      <a:pt x="1175" y="44"/>
                      <a:pt x="1169" y="44"/>
                    </a:cubicBezTo>
                    <a:close/>
                    <a:moveTo>
                      <a:pt x="821" y="43"/>
                    </a:moveTo>
                    <a:cubicBezTo>
                      <a:pt x="820" y="46"/>
                      <a:pt x="816" y="44"/>
                      <a:pt x="814" y="44"/>
                    </a:cubicBezTo>
                    <a:cubicBezTo>
                      <a:pt x="814" y="43"/>
                      <a:pt x="816" y="44"/>
                      <a:pt x="817" y="43"/>
                    </a:cubicBezTo>
                    <a:cubicBezTo>
                      <a:pt x="817" y="42"/>
                      <a:pt x="816" y="43"/>
                      <a:pt x="815" y="42"/>
                    </a:cubicBezTo>
                    <a:cubicBezTo>
                      <a:pt x="814" y="40"/>
                      <a:pt x="819" y="43"/>
                      <a:pt x="819" y="41"/>
                    </a:cubicBezTo>
                    <a:cubicBezTo>
                      <a:pt x="820" y="41"/>
                      <a:pt x="819" y="43"/>
                      <a:pt x="821" y="43"/>
                    </a:cubicBezTo>
                    <a:close/>
                    <a:moveTo>
                      <a:pt x="780" y="43"/>
                    </a:moveTo>
                    <a:cubicBezTo>
                      <a:pt x="777" y="43"/>
                      <a:pt x="773" y="44"/>
                      <a:pt x="772" y="42"/>
                    </a:cubicBezTo>
                    <a:cubicBezTo>
                      <a:pt x="773" y="41"/>
                      <a:pt x="780" y="40"/>
                      <a:pt x="780" y="43"/>
                    </a:cubicBezTo>
                    <a:close/>
                    <a:moveTo>
                      <a:pt x="1274" y="41"/>
                    </a:moveTo>
                    <a:cubicBezTo>
                      <a:pt x="1275" y="40"/>
                      <a:pt x="1275" y="38"/>
                      <a:pt x="1275" y="37"/>
                    </a:cubicBezTo>
                    <a:cubicBezTo>
                      <a:pt x="1281" y="40"/>
                      <a:pt x="1286" y="34"/>
                      <a:pt x="1291" y="38"/>
                    </a:cubicBezTo>
                    <a:cubicBezTo>
                      <a:pt x="1284" y="42"/>
                      <a:pt x="1282" y="39"/>
                      <a:pt x="1274" y="41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t="-4000" b="-4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6" name="Freeform 179"/>
              <p:cNvSpPr/>
              <p:nvPr/>
            </p:nvSpPr>
            <p:spPr bwMode="auto">
              <a:xfrm>
                <a:off x="829" y="3805"/>
                <a:ext cx="31" cy="12"/>
              </a:xfrm>
              <a:custGeom>
                <a:avLst/>
                <a:gdLst>
                  <a:gd name="T0" fmla="*/ 13 w 13"/>
                  <a:gd name="T1" fmla="*/ 1 h 5"/>
                  <a:gd name="T2" fmla="*/ 0 w 13"/>
                  <a:gd name="T3" fmla="*/ 4 h 5"/>
                  <a:gd name="T4" fmla="*/ 13 w 13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1"/>
                    </a:moveTo>
                    <a:cubicBezTo>
                      <a:pt x="12" y="5"/>
                      <a:pt x="3" y="1"/>
                      <a:pt x="0" y="4"/>
                    </a:cubicBezTo>
                    <a:cubicBezTo>
                      <a:pt x="4" y="0"/>
                      <a:pt x="9" y="2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7" name="Freeform 180"/>
              <p:cNvSpPr/>
              <p:nvPr/>
            </p:nvSpPr>
            <p:spPr bwMode="auto">
              <a:xfrm>
                <a:off x="983" y="3800"/>
                <a:ext cx="42" cy="14"/>
              </a:xfrm>
              <a:custGeom>
                <a:avLst/>
                <a:gdLst>
                  <a:gd name="T0" fmla="*/ 0 w 18"/>
                  <a:gd name="T1" fmla="*/ 1 h 6"/>
                  <a:gd name="T2" fmla="*/ 17 w 18"/>
                  <a:gd name="T3" fmla="*/ 0 h 6"/>
                  <a:gd name="T4" fmla="*/ 0 w 18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1"/>
                    </a:moveTo>
                    <a:cubicBezTo>
                      <a:pt x="3" y="1"/>
                      <a:pt x="12" y="2"/>
                      <a:pt x="17" y="0"/>
                    </a:cubicBezTo>
                    <a:cubicBezTo>
                      <a:pt x="18" y="3"/>
                      <a:pt x="0" y="6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8" name="Freeform 181"/>
              <p:cNvSpPr/>
              <p:nvPr/>
            </p:nvSpPr>
            <p:spPr bwMode="auto">
              <a:xfrm>
                <a:off x="1009" y="3772"/>
                <a:ext cx="21" cy="9"/>
              </a:xfrm>
              <a:custGeom>
                <a:avLst/>
                <a:gdLst>
                  <a:gd name="T0" fmla="*/ 0 w 9"/>
                  <a:gd name="T1" fmla="*/ 1 h 4"/>
                  <a:gd name="T2" fmla="*/ 9 w 9"/>
                  <a:gd name="T3" fmla="*/ 1 h 4"/>
                  <a:gd name="T4" fmla="*/ 0 w 9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1"/>
                    </a:moveTo>
                    <a:cubicBezTo>
                      <a:pt x="4" y="2"/>
                      <a:pt x="5" y="0"/>
                      <a:pt x="9" y="1"/>
                    </a:cubicBezTo>
                    <a:cubicBezTo>
                      <a:pt x="7" y="2"/>
                      <a:pt x="1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69" name="Freeform 182"/>
              <p:cNvSpPr/>
              <p:nvPr/>
            </p:nvSpPr>
            <p:spPr bwMode="auto">
              <a:xfrm>
                <a:off x="1607" y="3755"/>
                <a:ext cx="43" cy="14"/>
              </a:xfrm>
              <a:custGeom>
                <a:avLst/>
                <a:gdLst>
                  <a:gd name="T0" fmla="*/ 0 w 18"/>
                  <a:gd name="T1" fmla="*/ 4 h 6"/>
                  <a:gd name="T2" fmla="*/ 18 w 18"/>
                  <a:gd name="T3" fmla="*/ 6 h 6"/>
                  <a:gd name="T4" fmla="*/ 0 w 18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0" y="4"/>
                    </a:moveTo>
                    <a:cubicBezTo>
                      <a:pt x="5" y="0"/>
                      <a:pt x="18" y="0"/>
                      <a:pt x="18" y="6"/>
                    </a:cubicBezTo>
                    <a:cubicBezTo>
                      <a:pt x="12" y="4"/>
                      <a:pt x="7" y="1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0" name="Freeform 183"/>
              <p:cNvSpPr/>
              <p:nvPr/>
            </p:nvSpPr>
            <p:spPr bwMode="auto">
              <a:xfrm>
                <a:off x="1025" y="3743"/>
                <a:ext cx="22" cy="7"/>
              </a:xfrm>
              <a:custGeom>
                <a:avLst/>
                <a:gdLst>
                  <a:gd name="T0" fmla="*/ 0 w 9"/>
                  <a:gd name="T1" fmla="*/ 3 h 3"/>
                  <a:gd name="T2" fmla="*/ 5 w 9"/>
                  <a:gd name="T3" fmla="*/ 0 h 3"/>
                  <a:gd name="T4" fmla="*/ 0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1" y="0"/>
                      <a:pt x="4" y="1"/>
                      <a:pt x="5" y="0"/>
                    </a:cubicBezTo>
                    <a:cubicBezTo>
                      <a:pt x="9" y="3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1" name="Freeform 184"/>
              <p:cNvSpPr/>
              <p:nvPr/>
            </p:nvSpPr>
            <p:spPr bwMode="auto">
              <a:xfrm>
                <a:off x="1394" y="3695"/>
                <a:ext cx="237" cy="36"/>
              </a:xfrm>
              <a:custGeom>
                <a:avLst/>
                <a:gdLst>
                  <a:gd name="T0" fmla="*/ 66 w 100"/>
                  <a:gd name="T1" fmla="*/ 4 h 15"/>
                  <a:gd name="T2" fmla="*/ 100 w 100"/>
                  <a:gd name="T3" fmla="*/ 7 h 15"/>
                  <a:gd name="T4" fmla="*/ 91 w 100"/>
                  <a:gd name="T5" fmla="*/ 8 h 15"/>
                  <a:gd name="T6" fmla="*/ 96 w 100"/>
                  <a:gd name="T7" fmla="*/ 11 h 15"/>
                  <a:gd name="T8" fmla="*/ 0 w 100"/>
                  <a:gd name="T9" fmla="*/ 12 h 15"/>
                  <a:gd name="T10" fmla="*/ 66 w 100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5">
                    <a:moveTo>
                      <a:pt x="66" y="4"/>
                    </a:moveTo>
                    <a:cubicBezTo>
                      <a:pt x="71" y="15"/>
                      <a:pt x="94" y="0"/>
                      <a:pt x="100" y="7"/>
                    </a:cubicBezTo>
                    <a:cubicBezTo>
                      <a:pt x="99" y="10"/>
                      <a:pt x="95" y="4"/>
                      <a:pt x="91" y="8"/>
                    </a:cubicBezTo>
                    <a:cubicBezTo>
                      <a:pt x="91" y="11"/>
                      <a:pt x="97" y="8"/>
                      <a:pt x="96" y="11"/>
                    </a:cubicBezTo>
                    <a:cubicBezTo>
                      <a:pt x="72" y="13"/>
                      <a:pt x="24" y="14"/>
                      <a:pt x="0" y="12"/>
                    </a:cubicBezTo>
                    <a:cubicBezTo>
                      <a:pt x="19" y="12"/>
                      <a:pt x="43" y="7"/>
                      <a:pt x="6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2" name="Freeform 185"/>
              <p:cNvSpPr/>
              <p:nvPr/>
            </p:nvSpPr>
            <p:spPr bwMode="auto">
              <a:xfrm>
                <a:off x="1470" y="3664"/>
                <a:ext cx="52" cy="15"/>
              </a:xfrm>
              <a:custGeom>
                <a:avLst/>
                <a:gdLst>
                  <a:gd name="T0" fmla="*/ 18 w 22"/>
                  <a:gd name="T1" fmla="*/ 1 h 6"/>
                  <a:gd name="T2" fmla="*/ 21 w 22"/>
                  <a:gd name="T3" fmla="*/ 1 h 6"/>
                  <a:gd name="T4" fmla="*/ 21 w 22"/>
                  <a:gd name="T5" fmla="*/ 6 h 6"/>
                  <a:gd name="T6" fmla="*/ 16 w 22"/>
                  <a:gd name="T7" fmla="*/ 3 h 6"/>
                  <a:gd name="T8" fmla="*/ 15 w 22"/>
                  <a:gd name="T9" fmla="*/ 6 h 6"/>
                  <a:gd name="T10" fmla="*/ 0 w 22"/>
                  <a:gd name="T11" fmla="*/ 6 h 6"/>
                  <a:gd name="T12" fmla="*/ 18 w 22"/>
                  <a:gd name="T13" fmla="*/ 0 h 6"/>
                  <a:gd name="T14" fmla="*/ 18 w 22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6">
                    <a:moveTo>
                      <a:pt x="18" y="1"/>
                    </a:moveTo>
                    <a:cubicBezTo>
                      <a:pt x="18" y="3"/>
                      <a:pt x="21" y="3"/>
                      <a:pt x="21" y="1"/>
                    </a:cubicBezTo>
                    <a:cubicBezTo>
                      <a:pt x="22" y="1"/>
                      <a:pt x="22" y="6"/>
                      <a:pt x="21" y="6"/>
                    </a:cubicBezTo>
                    <a:cubicBezTo>
                      <a:pt x="18" y="6"/>
                      <a:pt x="21" y="3"/>
                      <a:pt x="16" y="3"/>
                    </a:cubicBezTo>
                    <a:cubicBezTo>
                      <a:pt x="15" y="3"/>
                      <a:pt x="15" y="5"/>
                      <a:pt x="15" y="6"/>
                    </a:cubicBezTo>
                    <a:cubicBezTo>
                      <a:pt x="11" y="6"/>
                      <a:pt x="6" y="5"/>
                      <a:pt x="0" y="6"/>
                    </a:cubicBezTo>
                    <a:cubicBezTo>
                      <a:pt x="5" y="1"/>
                      <a:pt x="14" y="6"/>
                      <a:pt x="18" y="0"/>
                    </a:cubicBezTo>
                    <a:cubicBezTo>
                      <a:pt x="19" y="1"/>
                      <a:pt x="19" y="1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3" name="Freeform 186"/>
              <p:cNvSpPr/>
              <p:nvPr/>
            </p:nvSpPr>
            <p:spPr bwMode="auto">
              <a:xfrm>
                <a:off x="1896" y="3641"/>
                <a:ext cx="163" cy="35"/>
              </a:xfrm>
              <a:custGeom>
                <a:avLst/>
                <a:gdLst>
                  <a:gd name="T0" fmla="*/ 30 w 69"/>
                  <a:gd name="T1" fmla="*/ 7 h 15"/>
                  <a:gd name="T2" fmla="*/ 25 w 69"/>
                  <a:gd name="T3" fmla="*/ 8 h 15"/>
                  <a:gd name="T4" fmla="*/ 50 w 69"/>
                  <a:gd name="T5" fmla="*/ 8 h 15"/>
                  <a:gd name="T6" fmla="*/ 46 w 69"/>
                  <a:gd name="T7" fmla="*/ 6 h 15"/>
                  <a:gd name="T8" fmla="*/ 69 w 69"/>
                  <a:gd name="T9" fmla="*/ 9 h 15"/>
                  <a:gd name="T10" fmla="*/ 0 w 69"/>
                  <a:gd name="T11" fmla="*/ 10 h 15"/>
                  <a:gd name="T12" fmla="*/ 30 w 69"/>
                  <a:gd name="T1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">
                    <a:moveTo>
                      <a:pt x="30" y="7"/>
                    </a:moveTo>
                    <a:cubicBezTo>
                      <a:pt x="30" y="9"/>
                      <a:pt x="27" y="9"/>
                      <a:pt x="25" y="8"/>
                    </a:cubicBezTo>
                    <a:cubicBezTo>
                      <a:pt x="30" y="11"/>
                      <a:pt x="45" y="7"/>
                      <a:pt x="50" y="8"/>
                    </a:cubicBezTo>
                    <a:cubicBezTo>
                      <a:pt x="50" y="5"/>
                      <a:pt x="48" y="5"/>
                      <a:pt x="46" y="6"/>
                    </a:cubicBezTo>
                    <a:cubicBezTo>
                      <a:pt x="52" y="4"/>
                      <a:pt x="67" y="0"/>
                      <a:pt x="69" y="9"/>
                    </a:cubicBezTo>
                    <a:cubicBezTo>
                      <a:pt x="45" y="11"/>
                      <a:pt x="19" y="15"/>
                      <a:pt x="0" y="10"/>
                    </a:cubicBezTo>
                    <a:cubicBezTo>
                      <a:pt x="7" y="9"/>
                      <a:pt x="19" y="5"/>
                      <a:pt x="3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4" name="Freeform 187"/>
              <p:cNvSpPr/>
              <p:nvPr/>
            </p:nvSpPr>
            <p:spPr bwMode="auto">
              <a:xfrm>
                <a:off x="1818" y="3655"/>
                <a:ext cx="71" cy="19"/>
              </a:xfrm>
              <a:custGeom>
                <a:avLst/>
                <a:gdLst>
                  <a:gd name="T0" fmla="*/ 30 w 30"/>
                  <a:gd name="T1" fmla="*/ 2 h 8"/>
                  <a:gd name="T2" fmla="*/ 0 w 30"/>
                  <a:gd name="T3" fmla="*/ 6 h 8"/>
                  <a:gd name="T4" fmla="*/ 17 w 30"/>
                  <a:gd name="T5" fmla="*/ 4 h 8"/>
                  <a:gd name="T6" fmla="*/ 15 w 30"/>
                  <a:gd name="T7" fmla="*/ 2 h 8"/>
                  <a:gd name="T8" fmla="*/ 30 w 3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8">
                    <a:moveTo>
                      <a:pt x="30" y="2"/>
                    </a:moveTo>
                    <a:cubicBezTo>
                      <a:pt x="24" y="7"/>
                      <a:pt x="8" y="8"/>
                      <a:pt x="0" y="6"/>
                    </a:cubicBezTo>
                    <a:cubicBezTo>
                      <a:pt x="5" y="3"/>
                      <a:pt x="11" y="6"/>
                      <a:pt x="17" y="4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7" y="0"/>
                      <a:pt x="25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5" name="Freeform 188"/>
              <p:cNvSpPr/>
              <p:nvPr/>
            </p:nvSpPr>
            <p:spPr bwMode="auto">
              <a:xfrm>
                <a:off x="1139" y="3650"/>
                <a:ext cx="24" cy="12"/>
              </a:xfrm>
              <a:custGeom>
                <a:avLst/>
                <a:gdLst>
                  <a:gd name="T0" fmla="*/ 0 w 10"/>
                  <a:gd name="T1" fmla="*/ 4 h 5"/>
                  <a:gd name="T2" fmla="*/ 9 w 10"/>
                  <a:gd name="T3" fmla="*/ 3 h 5"/>
                  <a:gd name="T4" fmla="*/ 0 w 10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4"/>
                    </a:moveTo>
                    <a:cubicBezTo>
                      <a:pt x="0" y="0"/>
                      <a:pt x="9" y="4"/>
                      <a:pt x="9" y="3"/>
                    </a:cubicBezTo>
                    <a:cubicBezTo>
                      <a:pt x="10" y="5"/>
                      <a:pt x="4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6" name="Freeform 189"/>
              <p:cNvSpPr/>
              <p:nvPr/>
            </p:nvSpPr>
            <p:spPr bwMode="auto">
              <a:xfrm>
                <a:off x="1167" y="3624"/>
                <a:ext cx="31" cy="10"/>
              </a:xfrm>
              <a:custGeom>
                <a:avLst/>
                <a:gdLst>
                  <a:gd name="T0" fmla="*/ 1 w 13"/>
                  <a:gd name="T1" fmla="*/ 4 h 4"/>
                  <a:gd name="T2" fmla="*/ 12 w 13"/>
                  <a:gd name="T3" fmla="*/ 1 h 4"/>
                  <a:gd name="T4" fmla="*/ 1 w 1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" y="4"/>
                    </a:moveTo>
                    <a:cubicBezTo>
                      <a:pt x="0" y="0"/>
                      <a:pt x="9" y="4"/>
                      <a:pt x="12" y="1"/>
                    </a:cubicBezTo>
                    <a:cubicBezTo>
                      <a:pt x="13" y="4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7" name="Freeform 190"/>
              <p:cNvSpPr/>
              <p:nvPr/>
            </p:nvSpPr>
            <p:spPr bwMode="auto">
              <a:xfrm>
                <a:off x="1118" y="3624"/>
                <a:ext cx="45" cy="14"/>
              </a:xfrm>
              <a:custGeom>
                <a:avLst/>
                <a:gdLst>
                  <a:gd name="T0" fmla="*/ 9 w 19"/>
                  <a:gd name="T1" fmla="*/ 1 h 6"/>
                  <a:gd name="T2" fmla="*/ 19 w 19"/>
                  <a:gd name="T3" fmla="*/ 2 h 6"/>
                  <a:gd name="T4" fmla="*/ 0 w 19"/>
                  <a:gd name="T5" fmla="*/ 4 h 6"/>
                  <a:gd name="T6" fmla="*/ 10 w 19"/>
                  <a:gd name="T7" fmla="*/ 0 h 6"/>
                  <a:gd name="T8" fmla="*/ 9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9" y="1"/>
                    </a:moveTo>
                    <a:cubicBezTo>
                      <a:pt x="13" y="3"/>
                      <a:pt x="15" y="2"/>
                      <a:pt x="19" y="2"/>
                    </a:cubicBezTo>
                    <a:cubicBezTo>
                      <a:pt x="15" y="6"/>
                      <a:pt x="8" y="3"/>
                      <a:pt x="0" y="4"/>
                    </a:cubicBezTo>
                    <a:cubicBezTo>
                      <a:pt x="2" y="0"/>
                      <a:pt x="8" y="5"/>
                      <a:pt x="10" y="0"/>
                    </a:cubicBezTo>
                    <a:cubicBezTo>
                      <a:pt x="12" y="1"/>
                      <a:pt x="10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8" name="Freeform 191"/>
              <p:cNvSpPr/>
              <p:nvPr/>
            </p:nvSpPr>
            <p:spPr bwMode="auto">
              <a:xfrm>
                <a:off x="718" y="3614"/>
                <a:ext cx="26" cy="8"/>
              </a:xfrm>
              <a:custGeom>
                <a:avLst/>
                <a:gdLst>
                  <a:gd name="T0" fmla="*/ 2 w 11"/>
                  <a:gd name="T1" fmla="*/ 3 h 3"/>
                  <a:gd name="T2" fmla="*/ 10 w 11"/>
                  <a:gd name="T3" fmla="*/ 0 h 3"/>
                  <a:gd name="T4" fmla="*/ 2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2" y="3"/>
                    </a:moveTo>
                    <a:cubicBezTo>
                      <a:pt x="0" y="2"/>
                      <a:pt x="9" y="2"/>
                      <a:pt x="10" y="0"/>
                    </a:cubicBezTo>
                    <a:cubicBezTo>
                      <a:pt x="11" y="2"/>
                      <a:pt x="5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79" name="Freeform 192"/>
              <p:cNvSpPr/>
              <p:nvPr/>
            </p:nvSpPr>
            <p:spPr bwMode="auto">
              <a:xfrm>
                <a:off x="583" y="3519"/>
                <a:ext cx="558" cy="55"/>
              </a:xfrm>
              <a:custGeom>
                <a:avLst/>
                <a:gdLst>
                  <a:gd name="T0" fmla="*/ 162 w 236"/>
                  <a:gd name="T1" fmla="*/ 10 h 23"/>
                  <a:gd name="T2" fmla="*/ 160 w 236"/>
                  <a:gd name="T3" fmla="*/ 14 h 23"/>
                  <a:gd name="T4" fmla="*/ 0 w 236"/>
                  <a:gd name="T5" fmla="*/ 23 h 23"/>
                  <a:gd name="T6" fmla="*/ 112 w 236"/>
                  <a:gd name="T7" fmla="*/ 12 h 23"/>
                  <a:gd name="T8" fmla="*/ 109 w 236"/>
                  <a:gd name="T9" fmla="*/ 11 h 23"/>
                  <a:gd name="T10" fmla="*/ 102 w 236"/>
                  <a:gd name="T11" fmla="*/ 13 h 23"/>
                  <a:gd name="T12" fmla="*/ 86 w 236"/>
                  <a:gd name="T13" fmla="*/ 11 h 23"/>
                  <a:gd name="T14" fmla="*/ 111 w 236"/>
                  <a:gd name="T15" fmla="*/ 11 h 23"/>
                  <a:gd name="T16" fmla="*/ 113 w 236"/>
                  <a:gd name="T17" fmla="*/ 13 h 23"/>
                  <a:gd name="T18" fmla="*/ 137 w 236"/>
                  <a:gd name="T19" fmla="*/ 12 h 23"/>
                  <a:gd name="T20" fmla="*/ 131 w 236"/>
                  <a:gd name="T21" fmla="*/ 10 h 23"/>
                  <a:gd name="T22" fmla="*/ 196 w 236"/>
                  <a:gd name="T23" fmla="*/ 8 h 23"/>
                  <a:gd name="T24" fmla="*/ 184 w 236"/>
                  <a:gd name="T25" fmla="*/ 7 h 23"/>
                  <a:gd name="T26" fmla="*/ 217 w 236"/>
                  <a:gd name="T27" fmla="*/ 4 h 23"/>
                  <a:gd name="T28" fmla="*/ 236 w 236"/>
                  <a:gd name="T29" fmla="*/ 7 h 23"/>
                  <a:gd name="T30" fmla="*/ 199 w 236"/>
                  <a:gd name="T31" fmla="*/ 13 h 23"/>
                  <a:gd name="T32" fmla="*/ 195 w 236"/>
                  <a:gd name="T33" fmla="*/ 10 h 23"/>
                  <a:gd name="T34" fmla="*/ 182 w 236"/>
                  <a:gd name="T35" fmla="*/ 11 h 23"/>
                  <a:gd name="T36" fmla="*/ 162 w 236"/>
                  <a:gd name="T37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6" h="23">
                    <a:moveTo>
                      <a:pt x="162" y="10"/>
                    </a:moveTo>
                    <a:cubicBezTo>
                      <a:pt x="159" y="10"/>
                      <a:pt x="162" y="12"/>
                      <a:pt x="160" y="14"/>
                    </a:cubicBezTo>
                    <a:cubicBezTo>
                      <a:pt x="114" y="13"/>
                      <a:pt x="53" y="22"/>
                      <a:pt x="0" y="23"/>
                    </a:cubicBezTo>
                    <a:cubicBezTo>
                      <a:pt x="32" y="17"/>
                      <a:pt x="81" y="19"/>
                      <a:pt x="112" y="12"/>
                    </a:cubicBezTo>
                    <a:cubicBezTo>
                      <a:pt x="112" y="9"/>
                      <a:pt x="109" y="15"/>
                      <a:pt x="109" y="11"/>
                    </a:cubicBezTo>
                    <a:cubicBezTo>
                      <a:pt x="105" y="11"/>
                      <a:pt x="105" y="13"/>
                      <a:pt x="102" y="13"/>
                    </a:cubicBezTo>
                    <a:cubicBezTo>
                      <a:pt x="96" y="12"/>
                      <a:pt x="64" y="13"/>
                      <a:pt x="86" y="11"/>
                    </a:cubicBezTo>
                    <a:cubicBezTo>
                      <a:pt x="92" y="10"/>
                      <a:pt x="101" y="11"/>
                      <a:pt x="111" y="11"/>
                    </a:cubicBezTo>
                    <a:cubicBezTo>
                      <a:pt x="113" y="10"/>
                      <a:pt x="113" y="12"/>
                      <a:pt x="113" y="13"/>
                    </a:cubicBezTo>
                    <a:cubicBezTo>
                      <a:pt x="125" y="14"/>
                      <a:pt x="128" y="12"/>
                      <a:pt x="137" y="12"/>
                    </a:cubicBezTo>
                    <a:cubicBezTo>
                      <a:pt x="137" y="7"/>
                      <a:pt x="133" y="11"/>
                      <a:pt x="131" y="10"/>
                    </a:cubicBezTo>
                    <a:cubicBezTo>
                      <a:pt x="151" y="4"/>
                      <a:pt x="173" y="11"/>
                      <a:pt x="196" y="8"/>
                    </a:cubicBezTo>
                    <a:cubicBezTo>
                      <a:pt x="194" y="5"/>
                      <a:pt x="187" y="6"/>
                      <a:pt x="184" y="7"/>
                    </a:cubicBezTo>
                    <a:cubicBezTo>
                      <a:pt x="190" y="0"/>
                      <a:pt x="212" y="14"/>
                      <a:pt x="217" y="4"/>
                    </a:cubicBezTo>
                    <a:cubicBezTo>
                      <a:pt x="225" y="6"/>
                      <a:pt x="229" y="5"/>
                      <a:pt x="236" y="7"/>
                    </a:cubicBezTo>
                    <a:cubicBezTo>
                      <a:pt x="224" y="11"/>
                      <a:pt x="207" y="5"/>
                      <a:pt x="199" y="13"/>
                    </a:cubicBezTo>
                    <a:cubicBezTo>
                      <a:pt x="200" y="8"/>
                      <a:pt x="197" y="11"/>
                      <a:pt x="195" y="10"/>
                    </a:cubicBezTo>
                    <a:cubicBezTo>
                      <a:pt x="192" y="15"/>
                      <a:pt x="188" y="10"/>
                      <a:pt x="182" y="11"/>
                    </a:cubicBezTo>
                    <a:cubicBezTo>
                      <a:pt x="185" y="13"/>
                      <a:pt x="163" y="17"/>
                      <a:pt x="16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0" name="Freeform 193"/>
              <p:cNvSpPr/>
              <p:nvPr/>
            </p:nvSpPr>
            <p:spPr bwMode="auto">
              <a:xfrm>
                <a:off x="843" y="3564"/>
                <a:ext cx="22" cy="10"/>
              </a:xfrm>
              <a:custGeom>
                <a:avLst/>
                <a:gdLst>
                  <a:gd name="T0" fmla="*/ 0 w 9"/>
                  <a:gd name="T1" fmla="*/ 3 h 4"/>
                  <a:gd name="T2" fmla="*/ 7 w 9"/>
                  <a:gd name="T3" fmla="*/ 0 h 4"/>
                  <a:gd name="T4" fmla="*/ 0 w 9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3"/>
                    </a:moveTo>
                    <a:cubicBezTo>
                      <a:pt x="1" y="1"/>
                      <a:pt x="5" y="2"/>
                      <a:pt x="7" y="0"/>
                    </a:cubicBezTo>
                    <a:cubicBezTo>
                      <a:pt x="9" y="2"/>
                      <a:pt x="3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1" name="Freeform 194"/>
              <p:cNvSpPr/>
              <p:nvPr/>
            </p:nvSpPr>
            <p:spPr bwMode="auto">
              <a:xfrm>
                <a:off x="1312" y="3555"/>
                <a:ext cx="21" cy="12"/>
              </a:xfrm>
              <a:custGeom>
                <a:avLst/>
                <a:gdLst>
                  <a:gd name="T0" fmla="*/ 3 w 9"/>
                  <a:gd name="T1" fmla="*/ 5 h 5"/>
                  <a:gd name="T2" fmla="*/ 2 w 9"/>
                  <a:gd name="T3" fmla="*/ 0 h 5"/>
                  <a:gd name="T4" fmla="*/ 7 w 9"/>
                  <a:gd name="T5" fmla="*/ 0 h 5"/>
                  <a:gd name="T6" fmla="*/ 3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cubicBezTo>
                      <a:pt x="0" y="4"/>
                      <a:pt x="0" y="2"/>
                      <a:pt x="2" y="0"/>
                    </a:cubicBezTo>
                    <a:cubicBezTo>
                      <a:pt x="4" y="0"/>
                      <a:pt x="5" y="2"/>
                      <a:pt x="7" y="0"/>
                    </a:cubicBezTo>
                    <a:cubicBezTo>
                      <a:pt x="9" y="2"/>
                      <a:pt x="2" y="2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2" name="Freeform 195"/>
              <p:cNvSpPr/>
              <p:nvPr/>
            </p:nvSpPr>
            <p:spPr bwMode="auto">
              <a:xfrm>
                <a:off x="1167" y="3543"/>
                <a:ext cx="41" cy="7"/>
              </a:xfrm>
              <a:custGeom>
                <a:avLst/>
                <a:gdLst>
                  <a:gd name="T0" fmla="*/ 1 w 17"/>
                  <a:gd name="T1" fmla="*/ 3 h 3"/>
                  <a:gd name="T2" fmla="*/ 1 w 17"/>
                  <a:gd name="T3" fmla="*/ 1 h 3"/>
                  <a:gd name="T4" fmla="*/ 1 w 17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0" y="3"/>
                      <a:pt x="2" y="2"/>
                      <a:pt x="1" y="1"/>
                    </a:cubicBezTo>
                    <a:cubicBezTo>
                      <a:pt x="17" y="1"/>
                      <a:pt x="1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3" name="Freeform 196"/>
              <p:cNvSpPr/>
              <p:nvPr/>
            </p:nvSpPr>
            <p:spPr bwMode="auto">
              <a:xfrm>
                <a:off x="1103" y="3538"/>
                <a:ext cx="24" cy="15"/>
              </a:xfrm>
              <a:custGeom>
                <a:avLst/>
                <a:gdLst>
                  <a:gd name="T0" fmla="*/ 0 w 10"/>
                  <a:gd name="T1" fmla="*/ 3 h 6"/>
                  <a:gd name="T2" fmla="*/ 10 w 10"/>
                  <a:gd name="T3" fmla="*/ 3 h 6"/>
                  <a:gd name="T4" fmla="*/ 0 w 10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3"/>
                    </a:moveTo>
                    <a:cubicBezTo>
                      <a:pt x="2" y="0"/>
                      <a:pt x="8" y="5"/>
                      <a:pt x="10" y="3"/>
                    </a:cubicBezTo>
                    <a:cubicBezTo>
                      <a:pt x="10" y="6"/>
                      <a:pt x="4" y="4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4" name="Freeform 197"/>
              <p:cNvSpPr/>
              <p:nvPr/>
            </p:nvSpPr>
            <p:spPr bwMode="auto">
              <a:xfrm>
                <a:off x="794" y="3500"/>
                <a:ext cx="14" cy="12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2 h 5"/>
                  <a:gd name="T4" fmla="*/ 6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cubicBezTo>
                      <a:pt x="6" y="5"/>
                      <a:pt x="2" y="2"/>
                      <a:pt x="0" y="2"/>
                    </a:cubicBezTo>
                    <a:cubicBezTo>
                      <a:pt x="2" y="1"/>
                      <a:pt x="3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5" name="Freeform 198"/>
              <p:cNvSpPr/>
              <p:nvPr/>
            </p:nvSpPr>
            <p:spPr bwMode="auto">
              <a:xfrm>
                <a:off x="867" y="3486"/>
                <a:ext cx="26" cy="17"/>
              </a:xfrm>
              <a:custGeom>
                <a:avLst/>
                <a:gdLst>
                  <a:gd name="T0" fmla="*/ 1 w 11"/>
                  <a:gd name="T1" fmla="*/ 1 h 7"/>
                  <a:gd name="T2" fmla="*/ 9 w 11"/>
                  <a:gd name="T3" fmla="*/ 1 h 7"/>
                  <a:gd name="T4" fmla="*/ 1 w 11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1" y="1"/>
                    </a:moveTo>
                    <a:cubicBezTo>
                      <a:pt x="4" y="0"/>
                      <a:pt x="7" y="4"/>
                      <a:pt x="9" y="1"/>
                    </a:cubicBezTo>
                    <a:cubicBezTo>
                      <a:pt x="11" y="3"/>
                      <a:pt x="0" y="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6" name="Freeform 199"/>
              <p:cNvSpPr/>
              <p:nvPr/>
            </p:nvSpPr>
            <p:spPr bwMode="auto">
              <a:xfrm>
                <a:off x="1023" y="3476"/>
                <a:ext cx="31" cy="10"/>
              </a:xfrm>
              <a:custGeom>
                <a:avLst/>
                <a:gdLst>
                  <a:gd name="T0" fmla="*/ 4 w 13"/>
                  <a:gd name="T1" fmla="*/ 0 h 4"/>
                  <a:gd name="T2" fmla="*/ 5 w 13"/>
                  <a:gd name="T3" fmla="*/ 2 h 4"/>
                  <a:gd name="T4" fmla="*/ 11 w 13"/>
                  <a:gd name="T5" fmla="*/ 1 h 4"/>
                  <a:gd name="T6" fmla="*/ 4 w 1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4" y="0"/>
                    </a:moveTo>
                    <a:cubicBezTo>
                      <a:pt x="5" y="0"/>
                      <a:pt x="5" y="1"/>
                      <a:pt x="5" y="2"/>
                    </a:cubicBezTo>
                    <a:cubicBezTo>
                      <a:pt x="8" y="2"/>
                      <a:pt x="8" y="0"/>
                      <a:pt x="11" y="1"/>
                    </a:cubicBezTo>
                    <a:cubicBezTo>
                      <a:pt x="13" y="2"/>
                      <a:pt x="0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7" name="Freeform 200"/>
              <p:cNvSpPr/>
              <p:nvPr/>
            </p:nvSpPr>
            <p:spPr bwMode="auto">
              <a:xfrm>
                <a:off x="1170" y="3476"/>
                <a:ext cx="19" cy="5"/>
              </a:xfrm>
              <a:custGeom>
                <a:avLst/>
                <a:gdLst>
                  <a:gd name="T0" fmla="*/ 8 w 8"/>
                  <a:gd name="T1" fmla="*/ 0 h 2"/>
                  <a:gd name="T2" fmla="*/ 0 w 8"/>
                  <a:gd name="T3" fmla="*/ 1 h 2"/>
                  <a:gd name="T4" fmla="*/ 8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7" y="2"/>
                      <a:pt x="2" y="2"/>
                      <a:pt x="0" y="1"/>
                    </a:cubicBezTo>
                    <a:cubicBezTo>
                      <a:pt x="1" y="0"/>
                      <a:pt x="4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8" name="Freeform 201"/>
              <p:cNvSpPr/>
              <p:nvPr/>
            </p:nvSpPr>
            <p:spPr bwMode="auto">
              <a:xfrm>
                <a:off x="621" y="3436"/>
                <a:ext cx="21" cy="7"/>
              </a:xfrm>
              <a:custGeom>
                <a:avLst/>
                <a:gdLst>
                  <a:gd name="T0" fmla="*/ 0 w 9"/>
                  <a:gd name="T1" fmla="*/ 3 h 3"/>
                  <a:gd name="T2" fmla="*/ 9 w 9"/>
                  <a:gd name="T3" fmla="*/ 0 h 3"/>
                  <a:gd name="T4" fmla="*/ 0 w 9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cubicBezTo>
                      <a:pt x="3" y="1"/>
                      <a:pt x="6" y="1"/>
                      <a:pt x="9" y="0"/>
                    </a:cubicBezTo>
                    <a:cubicBezTo>
                      <a:pt x="7" y="3"/>
                      <a:pt x="3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89" name="Freeform 202"/>
              <p:cNvSpPr/>
              <p:nvPr/>
            </p:nvSpPr>
            <p:spPr bwMode="auto">
              <a:xfrm>
                <a:off x="853" y="3381"/>
                <a:ext cx="14" cy="14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3 h 6"/>
                  <a:gd name="T4" fmla="*/ 4 w 6"/>
                  <a:gd name="T5" fmla="*/ 0 h 6"/>
                  <a:gd name="T6" fmla="*/ 5 w 6"/>
                  <a:gd name="T7" fmla="*/ 4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1" y="3"/>
                      <a:pt x="4" y="3"/>
                    </a:cubicBezTo>
                    <a:cubicBezTo>
                      <a:pt x="3" y="1"/>
                      <a:pt x="3" y="2"/>
                      <a:pt x="4" y="0"/>
                    </a:cubicBezTo>
                    <a:cubicBezTo>
                      <a:pt x="6" y="1"/>
                      <a:pt x="5" y="3"/>
                      <a:pt x="5" y="4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90" name="Freeform 203"/>
              <p:cNvSpPr/>
              <p:nvPr/>
            </p:nvSpPr>
            <p:spPr bwMode="auto">
              <a:xfrm>
                <a:off x="4233" y="3367"/>
                <a:ext cx="60" cy="14"/>
              </a:xfrm>
              <a:custGeom>
                <a:avLst/>
                <a:gdLst>
                  <a:gd name="T0" fmla="*/ 0 w 25"/>
                  <a:gd name="T1" fmla="*/ 3 h 6"/>
                  <a:gd name="T2" fmla="*/ 25 w 25"/>
                  <a:gd name="T3" fmla="*/ 1 h 6"/>
                  <a:gd name="T4" fmla="*/ 22 w 25"/>
                  <a:gd name="T5" fmla="*/ 6 h 6"/>
                  <a:gd name="T6" fmla="*/ 0 w 25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0" y="3"/>
                    </a:moveTo>
                    <a:cubicBezTo>
                      <a:pt x="7" y="0"/>
                      <a:pt x="16" y="2"/>
                      <a:pt x="25" y="1"/>
                    </a:cubicBezTo>
                    <a:cubicBezTo>
                      <a:pt x="25" y="4"/>
                      <a:pt x="22" y="3"/>
                      <a:pt x="22" y="6"/>
                    </a:cubicBezTo>
                    <a:cubicBezTo>
                      <a:pt x="18" y="0"/>
                      <a:pt x="8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  <p:sp>
            <p:nvSpPr>
              <p:cNvPr id="991" name="Freeform 204"/>
              <p:cNvSpPr/>
              <p:nvPr/>
            </p:nvSpPr>
            <p:spPr bwMode="auto">
              <a:xfrm>
                <a:off x="138" y="3364"/>
                <a:ext cx="14" cy="15"/>
              </a:xfrm>
              <a:custGeom>
                <a:avLst/>
                <a:gdLst>
                  <a:gd name="T0" fmla="*/ 3 w 6"/>
                  <a:gd name="T1" fmla="*/ 4 h 6"/>
                  <a:gd name="T2" fmla="*/ 5 w 6"/>
                  <a:gd name="T3" fmla="*/ 4 h 6"/>
                  <a:gd name="T4" fmla="*/ 0 w 6"/>
                  <a:gd name="T5" fmla="*/ 4 h 6"/>
                  <a:gd name="T6" fmla="*/ 6 w 6"/>
                  <a:gd name="T7" fmla="*/ 2 h 6"/>
                  <a:gd name="T8" fmla="*/ 3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4"/>
                    </a:moveTo>
                    <a:cubicBezTo>
                      <a:pt x="3" y="4"/>
                      <a:pt x="4" y="4"/>
                      <a:pt x="5" y="4"/>
                    </a:cubicBezTo>
                    <a:cubicBezTo>
                      <a:pt x="3" y="0"/>
                      <a:pt x="2" y="6"/>
                      <a:pt x="0" y="4"/>
                    </a:cubicBezTo>
                    <a:cubicBezTo>
                      <a:pt x="1" y="2"/>
                      <a:pt x="3" y="1"/>
                      <a:pt x="6" y="2"/>
                    </a:cubicBezTo>
                    <a:cubicBezTo>
                      <a:pt x="6" y="3"/>
                      <a:pt x="5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zh-CN" altLang="en-US" noProof="1">
                  <a:latin typeface="华文行楷" panose="02010800040101010101" pitchFamily="2" charset="-122"/>
                </a:endParaRPr>
              </a:p>
            </p:txBody>
          </p:sp>
        </p:grpSp>
        <p:sp>
          <p:nvSpPr>
            <p:cNvPr id="758" name="Freeform 206"/>
            <p:cNvSpPr/>
            <p:nvPr/>
          </p:nvSpPr>
          <p:spPr bwMode="auto">
            <a:xfrm>
              <a:off x="1222375" y="5322888"/>
              <a:ext cx="55563" cy="25400"/>
            </a:xfrm>
            <a:custGeom>
              <a:avLst/>
              <a:gdLst>
                <a:gd name="T0" fmla="*/ 5 w 15"/>
                <a:gd name="T1" fmla="*/ 7 h 7"/>
                <a:gd name="T2" fmla="*/ 8 w 15"/>
                <a:gd name="T3" fmla="*/ 6 h 7"/>
                <a:gd name="T4" fmla="*/ 1 w 15"/>
                <a:gd name="T5" fmla="*/ 3 h 7"/>
                <a:gd name="T6" fmla="*/ 12 w 15"/>
                <a:gd name="T7" fmla="*/ 3 h 7"/>
                <a:gd name="T8" fmla="*/ 10 w 15"/>
                <a:gd name="T9" fmla="*/ 5 h 7"/>
                <a:gd name="T10" fmla="*/ 5 w 1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">
                  <a:moveTo>
                    <a:pt x="5" y="7"/>
                  </a:moveTo>
                  <a:cubicBezTo>
                    <a:pt x="5" y="5"/>
                    <a:pt x="7" y="6"/>
                    <a:pt x="8" y="6"/>
                  </a:cubicBezTo>
                  <a:cubicBezTo>
                    <a:pt x="5" y="5"/>
                    <a:pt x="5" y="2"/>
                    <a:pt x="1" y="3"/>
                  </a:cubicBezTo>
                  <a:cubicBezTo>
                    <a:pt x="0" y="1"/>
                    <a:pt x="10" y="0"/>
                    <a:pt x="12" y="3"/>
                  </a:cubicBezTo>
                  <a:cubicBezTo>
                    <a:pt x="15" y="4"/>
                    <a:pt x="6" y="2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59" name="Freeform 207"/>
            <p:cNvSpPr/>
            <p:nvPr/>
          </p:nvSpPr>
          <p:spPr bwMode="auto">
            <a:xfrm>
              <a:off x="1101725" y="5334000"/>
              <a:ext cx="30163" cy="14288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1 h 4"/>
                <a:gd name="T4" fmla="*/ 0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2" y="1"/>
                    <a:pt x="4" y="0"/>
                    <a:pt x="8" y="1"/>
                  </a:cubicBezTo>
                  <a:cubicBezTo>
                    <a:pt x="7" y="3"/>
                    <a:pt x="3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0" name="Freeform 208"/>
            <p:cNvSpPr/>
            <p:nvPr/>
          </p:nvSpPr>
          <p:spPr bwMode="auto">
            <a:xfrm>
              <a:off x="1473200" y="5291138"/>
              <a:ext cx="98425" cy="42863"/>
            </a:xfrm>
            <a:custGeom>
              <a:avLst/>
              <a:gdLst>
                <a:gd name="T0" fmla="*/ 21 w 26"/>
                <a:gd name="T1" fmla="*/ 5 h 11"/>
                <a:gd name="T2" fmla="*/ 17 w 26"/>
                <a:gd name="T3" fmla="*/ 10 h 11"/>
                <a:gd name="T4" fmla="*/ 6 w 26"/>
                <a:gd name="T5" fmla="*/ 10 h 11"/>
                <a:gd name="T6" fmla="*/ 0 w 26"/>
                <a:gd name="T7" fmla="*/ 10 h 11"/>
                <a:gd name="T8" fmla="*/ 0 w 26"/>
                <a:gd name="T9" fmla="*/ 8 h 11"/>
                <a:gd name="T10" fmla="*/ 13 w 26"/>
                <a:gd name="T11" fmla="*/ 8 h 11"/>
                <a:gd name="T12" fmla="*/ 21 w 26"/>
                <a:gd name="T13" fmla="*/ 3 h 11"/>
                <a:gd name="T14" fmla="*/ 25 w 26"/>
                <a:gd name="T15" fmla="*/ 4 h 11"/>
                <a:gd name="T16" fmla="*/ 25 w 26"/>
                <a:gd name="T17" fmla="*/ 8 h 11"/>
                <a:gd name="T18" fmla="*/ 21 w 26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1" y="5"/>
                  </a:moveTo>
                  <a:cubicBezTo>
                    <a:pt x="17" y="5"/>
                    <a:pt x="16" y="7"/>
                    <a:pt x="17" y="10"/>
                  </a:cubicBezTo>
                  <a:cubicBezTo>
                    <a:pt x="15" y="8"/>
                    <a:pt x="11" y="11"/>
                    <a:pt x="6" y="10"/>
                  </a:cubicBezTo>
                  <a:cubicBezTo>
                    <a:pt x="10" y="6"/>
                    <a:pt x="3" y="10"/>
                    <a:pt x="0" y="10"/>
                  </a:cubicBezTo>
                  <a:cubicBezTo>
                    <a:pt x="0" y="9"/>
                    <a:pt x="2" y="8"/>
                    <a:pt x="0" y="8"/>
                  </a:cubicBezTo>
                  <a:cubicBezTo>
                    <a:pt x="1" y="5"/>
                    <a:pt x="14" y="6"/>
                    <a:pt x="13" y="8"/>
                  </a:cubicBezTo>
                  <a:cubicBezTo>
                    <a:pt x="15" y="7"/>
                    <a:pt x="21" y="3"/>
                    <a:pt x="21" y="3"/>
                  </a:cubicBezTo>
                  <a:cubicBezTo>
                    <a:pt x="22" y="0"/>
                    <a:pt x="22" y="5"/>
                    <a:pt x="25" y="4"/>
                  </a:cubicBezTo>
                  <a:cubicBezTo>
                    <a:pt x="26" y="6"/>
                    <a:pt x="22" y="8"/>
                    <a:pt x="25" y="8"/>
                  </a:cubicBezTo>
                  <a:cubicBezTo>
                    <a:pt x="24" y="10"/>
                    <a:pt x="19" y="6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1" name="Freeform 209"/>
            <p:cNvSpPr/>
            <p:nvPr/>
          </p:nvSpPr>
          <p:spPr bwMode="auto">
            <a:xfrm>
              <a:off x="490537" y="5307013"/>
              <a:ext cx="74613" cy="15875"/>
            </a:xfrm>
            <a:custGeom>
              <a:avLst/>
              <a:gdLst>
                <a:gd name="T0" fmla="*/ 20 w 20"/>
                <a:gd name="T1" fmla="*/ 2 h 4"/>
                <a:gd name="T2" fmla="*/ 0 w 20"/>
                <a:gd name="T3" fmla="*/ 3 h 4"/>
                <a:gd name="T4" fmla="*/ 20 w 2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20" y="2"/>
                  </a:moveTo>
                  <a:cubicBezTo>
                    <a:pt x="15" y="4"/>
                    <a:pt x="8" y="4"/>
                    <a:pt x="0" y="3"/>
                  </a:cubicBezTo>
                  <a:cubicBezTo>
                    <a:pt x="7" y="2"/>
                    <a:pt x="11" y="0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2" name="Freeform 210"/>
            <p:cNvSpPr/>
            <p:nvPr/>
          </p:nvSpPr>
          <p:spPr bwMode="auto">
            <a:xfrm>
              <a:off x="342900" y="5295900"/>
              <a:ext cx="147638" cy="26988"/>
            </a:xfrm>
            <a:custGeom>
              <a:avLst/>
              <a:gdLst>
                <a:gd name="T0" fmla="*/ 36 w 39"/>
                <a:gd name="T1" fmla="*/ 3 h 7"/>
                <a:gd name="T2" fmla="*/ 31 w 39"/>
                <a:gd name="T3" fmla="*/ 7 h 7"/>
                <a:gd name="T4" fmla="*/ 0 w 39"/>
                <a:gd name="T5" fmla="*/ 5 h 7"/>
                <a:gd name="T6" fmla="*/ 37 w 39"/>
                <a:gd name="T7" fmla="*/ 3 h 7"/>
                <a:gd name="T8" fmla="*/ 36 w 3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">
                  <a:moveTo>
                    <a:pt x="36" y="3"/>
                  </a:moveTo>
                  <a:cubicBezTo>
                    <a:pt x="32" y="2"/>
                    <a:pt x="32" y="5"/>
                    <a:pt x="31" y="7"/>
                  </a:cubicBezTo>
                  <a:cubicBezTo>
                    <a:pt x="20" y="4"/>
                    <a:pt x="10" y="3"/>
                    <a:pt x="0" y="5"/>
                  </a:cubicBezTo>
                  <a:cubicBezTo>
                    <a:pt x="12" y="0"/>
                    <a:pt x="22" y="1"/>
                    <a:pt x="37" y="3"/>
                  </a:cubicBezTo>
                  <a:cubicBezTo>
                    <a:pt x="39" y="4"/>
                    <a:pt x="36" y="5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3" name="Freeform 211"/>
            <p:cNvSpPr/>
            <p:nvPr/>
          </p:nvSpPr>
          <p:spPr bwMode="auto">
            <a:xfrm>
              <a:off x="1282700" y="5299075"/>
              <a:ext cx="52388" cy="19050"/>
            </a:xfrm>
            <a:custGeom>
              <a:avLst/>
              <a:gdLst>
                <a:gd name="T0" fmla="*/ 0 w 14"/>
                <a:gd name="T1" fmla="*/ 4 h 5"/>
                <a:gd name="T2" fmla="*/ 14 w 14"/>
                <a:gd name="T3" fmla="*/ 1 h 5"/>
                <a:gd name="T4" fmla="*/ 0 w 1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cubicBezTo>
                    <a:pt x="1" y="0"/>
                    <a:pt x="10" y="1"/>
                    <a:pt x="14" y="1"/>
                  </a:cubicBezTo>
                  <a:cubicBezTo>
                    <a:pt x="10" y="5"/>
                    <a:pt x="4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4" name="Freeform 212"/>
            <p:cNvSpPr/>
            <p:nvPr/>
          </p:nvSpPr>
          <p:spPr bwMode="auto">
            <a:xfrm>
              <a:off x="661987" y="5246688"/>
              <a:ext cx="222250" cy="22225"/>
            </a:xfrm>
            <a:custGeom>
              <a:avLst/>
              <a:gdLst>
                <a:gd name="T0" fmla="*/ 59 w 59"/>
                <a:gd name="T1" fmla="*/ 2 h 6"/>
                <a:gd name="T2" fmla="*/ 0 w 59"/>
                <a:gd name="T3" fmla="*/ 2 h 6"/>
                <a:gd name="T4" fmla="*/ 59 w 5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6">
                  <a:moveTo>
                    <a:pt x="59" y="2"/>
                  </a:moveTo>
                  <a:cubicBezTo>
                    <a:pt x="46" y="6"/>
                    <a:pt x="17" y="3"/>
                    <a:pt x="0" y="2"/>
                  </a:cubicBezTo>
                  <a:cubicBezTo>
                    <a:pt x="17" y="0"/>
                    <a:pt x="34" y="2"/>
                    <a:pt x="5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5" name="Freeform 213"/>
            <p:cNvSpPr/>
            <p:nvPr/>
          </p:nvSpPr>
          <p:spPr bwMode="auto">
            <a:xfrm>
              <a:off x="419100" y="5205413"/>
              <a:ext cx="85725" cy="30163"/>
            </a:xfrm>
            <a:custGeom>
              <a:avLst/>
              <a:gdLst>
                <a:gd name="T0" fmla="*/ 23 w 23"/>
                <a:gd name="T1" fmla="*/ 3 h 8"/>
                <a:gd name="T2" fmla="*/ 0 w 23"/>
                <a:gd name="T3" fmla="*/ 2 h 8"/>
                <a:gd name="T4" fmla="*/ 23 w 23"/>
                <a:gd name="T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5" y="8"/>
                    <a:pt x="7" y="2"/>
                    <a:pt x="0" y="2"/>
                  </a:cubicBezTo>
                  <a:cubicBezTo>
                    <a:pt x="5" y="0"/>
                    <a:pt x="17" y="4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6" name="Freeform 214"/>
            <p:cNvSpPr/>
            <p:nvPr/>
          </p:nvSpPr>
          <p:spPr bwMode="auto">
            <a:xfrm>
              <a:off x="136525" y="5129213"/>
              <a:ext cx="41275" cy="30163"/>
            </a:xfrm>
            <a:custGeom>
              <a:avLst/>
              <a:gdLst>
                <a:gd name="T0" fmla="*/ 0 w 11"/>
                <a:gd name="T1" fmla="*/ 7 h 8"/>
                <a:gd name="T2" fmla="*/ 10 w 11"/>
                <a:gd name="T3" fmla="*/ 4 h 8"/>
                <a:gd name="T4" fmla="*/ 0 w 11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2" y="0"/>
                    <a:pt x="8" y="8"/>
                    <a:pt x="10" y="4"/>
                  </a:cubicBezTo>
                  <a:cubicBezTo>
                    <a:pt x="11" y="6"/>
                    <a:pt x="5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7" name="Freeform 215"/>
            <p:cNvSpPr/>
            <p:nvPr/>
          </p:nvSpPr>
          <p:spPr bwMode="auto">
            <a:xfrm>
              <a:off x="268287" y="5132388"/>
              <a:ext cx="30163" cy="15875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1 h 4"/>
                <a:gd name="T4" fmla="*/ 8 w 8"/>
                <a:gd name="T5" fmla="*/ 3 h 4"/>
                <a:gd name="T6" fmla="*/ 0 w 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1" y="0"/>
                    <a:pt x="4" y="3"/>
                    <a:pt x="8" y="1"/>
                  </a:cubicBezTo>
                  <a:cubicBezTo>
                    <a:pt x="8" y="2"/>
                    <a:pt x="7" y="3"/>
                    <a:pt x="8" y="3"/>
                  </a:cubicBezTo>
                  <a:cubicBezTo>
                    <a:pt x="7" y="4"/>
                    <a:pt x="2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8" name="Freeform 216"/>
            <p:cNvSpPr/>
            <p:nvPr/>
          </p:nvSpPr>
          <p:spPr bwMode="auto">
            <a:xfrm>
              <a:off x="219075" y="5132388"/>
              <a:ext cx="38100" cy="26988"/>
            </a:xfrm>
            <a:custGeom>
              <a:avLst/>
              <a:gdLst>
                <a:gd name="T0" fmla="*/ 10 w 10"/>
                <a:gd name="T1" fmla="*/ 2 h 7"/>
                <a:gd name="T2" fmla="*/ 10 w 10"/>
                <a:gd name="T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cubicBezTo>
                    <a:pt x="5" y="7"/>
                    <a:pt x="0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69" name="Freeform 217"/>
            <p:cNvSpPr/>
            <p:nvPr/>
          </p:nvSpPr>
          <p:spPr bwMode="auto">
            <a:xfrm>
              <a:off x="-141288" y="5076825"/>
              <a:ext cx="131763" cy="19050"/>
            </a:xfrm>
            <a:custGeom>
              <a:avLst/>
              <a:gdLst>
                <a:gd name="T0" fmla="*/ 0 w 35"/>
                <a:gd name="T1" fmla="*/ 4 h 5"/>
                <a:gd name="T2" fmla="*/ 35 w 35"/>
                <a:gd name="T3" fmla="*/ 2 h 5"/>
                <a:gd name="T4" fmla="*/ 0 w 3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5">
                  <a:moveTo>
                    <a:pt x="0" y="4"/>
                  </a:moveTo>
                  <a:cubicBezTo>
                    <a:pt x="11" y="0"/>
                    <a:pt x="27" y="4"/>
                    <a:pt x="35" y="2"/>
                  </a:cubicBezTo>
                  <a:cubicBezTo>
                    <a:pt x="24" y="5"/>
                    <a:pt x="1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0" name="Freeform 218"/>
            <p:cNvSpPr/>
            <p:nvPr/>
          </p:nvSpPr>
          <p:spPr bwMode="auto">
            <a:xfrm>
              <a:off x="790575" y="5072063"/>
              <a:ext cx="52388" cy="15875"/>
            </a:xfrm>
            <a:custGeom>
              <a:avLst/>
              <a:gdLst>
                <a:gd name="T0" fmla="*/ 0 w 14"/>
                <a:gd name="T1" fmla="*/ 3 h 4"/>
                <a:gd name="T2" fmla="*/ 2 w 14"/>
                <a:gd name="T3" fmla="*/ 1 h 4"/>
                <a:gd name="T4" fmla="*/ 14 w 14"/>
                <a:gd name="T5" fmla="*/ 1 h 4"/>
                <a:gd name="T6" fmla="*/ 0 w 1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">
                  <a:moveTo>
                    <a:pt x="0" y="3"/>
                  </a:moveTo>
                  <a:cubicBezTo>
                    <a:pt x="1" y="3"/>
                    <a:pt x="2" y="2"/>
                    <a:pt x="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4"/>
                    <a:pt x="4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1" name="Freeform 219"/>
            <p:cNvSpPr/>
            <p:nvPr/>
          </p:nvSpPr>
          <p:spPr bwMode="auto">
            <a:xfrm>
              <a:off x="260350" y="5068888"/>
              <a:ext cx="34925" cy="19050"/>
            </a:xfrm>
            <a:custGeom>
              <a:avLst/>
              <a:gdLst>
                <a:gd name="T0" fmla="*/ 9 w 9"/>
                <a:gd name="T1" fmla="*/ 3 h 5"/>
                <a:gd name="T2" fmla="*/ 0 w 9"/>
                <a:gd name="T3" fmla="*/ 3 h 5"/>
                <a:gd name="T4" fmla="*/ 9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5"/>
                    <a:pt x="3" y="4"/>
                    <a:pt x="0" y="3"/>
                  </a:cubicBezTo>
                  <a:cubicBezTo>
                    <a:pt x="0" y="2"/>
                    <a:pt x="5" y="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2" name="Freeform 220"/>
            <p:cNvSpPr/>
            <p:nvPr/>
          </p:nvSpPr>
          <p:spPr bwMode="auto">
            <a:xfrm>
              <a:off x="639762" y="5019675"/>
              <a:ext cx="112713" cy="22225"/>
            </a:xfrm>
            <a:custGeom>
              <a:avLst/>
              <a:gdLst>
                <a:gd name="T0" fmla="*/ 28 w 30"/>
                <a:gd name="T1" fmla="*/ 0 h 6"/>
                <a:gd name="T2" fmla="*/ 23 w 30"/>
                <a:gd name="T3" fmla="*/ 2 h 6"/>
                <a:gd name="T4" fmla="*/ 28 w 3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">
                  <a:moveTo>
                    <a:pt x="28" y="0"/>
                  </a:moveTo>
                  <a:cubicBezTo>
                    <a:pt x="30" y="6"/>
                    <a:pt x="0" y="3"/>
                    <a:pt x="23" y="2"/>
                  </a:cubicBezTo>
                  <a:cubicBezTo>
                    <a:pt x="26" y="2"/>
                    <a:pt x="25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3" name="Freeform 221"/>
            <p:cNvSpPr/>
            <p:nvPr/>
          </p:nvSpPr>
          <p:spPr bwMode="auto">
            <a:xfrm>
              <a:off x="1593850" y="5008563"/>
              <a:ext cx="41275" cy="14288"/>
            </a:xfrm>
            <a:custGeom>
              <a:avLst/>
              <a:gdLst>
                <a:gd name="T0" fmla="*/ 6 w 11"/>
                <a:gd name="T1" fmla="*/ 3 h 4"/>
                <a:gd name="T2" fmla="*/ 0 w 11"/>
                <a:gd name="T3" fmla="*/ 3 h 4"/>
                <a:gd name="T4" fmla="*/ 0 w 11"/>
                <a:gd name="T5" fmla="*/ 1 h 4"/>
                <a:gd name="T6" fmla="*/ 8 w 11"/>
                <a:gd name="T7" fmla="*/ 0 h 4"/>
                <a:gd name="T8" fmla="*/ 6 w 11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6" y="3"/>
                  </a:moveTo>
                  <a:cubicBezTo>
                    <a:pt x="2" y="3"/>
                    <a:pt x="3" y="4"/>
                    <a:pt x="0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1" y="0"/>
                    <a:pt x="5" y="2"/>
                    <a:pt x="8" y="0"/>
                  </a:cubicBezTo>
                  <a:cubicBezTo>
                    <a:pt x="11" y="2"/>
                    <a:pt x="4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4" name="Freeform 222"/>
            <p:cNvSpPr/>
            <p:nvPr/>
          </p:nvSpPr>
          <p:spPr bwMode="auto">
            <a:xfrm>
              <a:off x="419100" y="5011738"/>
              <a:ext cx="41275" cy="11113"/>
            </a:xfrm>
            <a:custGeom>
              <a:avLst/>
              <a:gdLst>
                <a:gd name="T0" fmla="*/ 0 w 11"/>
                <a:gd name="T1" fmla="*/ 2 h 3"/>
                <a:gd name="T2" fmla="*/ 10 w 11"/>
                <a:gd name="T3" fmla="*/ 0 h 3"/>
                <a:gd name="T4" fmla="*/ 0 w 1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0" y="2"/>
                  </a:moveTo>
                  <a:cubicBezTo>
                    <a:pt x="4" y="0"/>
                    <a:pt x="5" y="2"/>
                    <a:pt x="10" y="0"/>
                  </a:cubicBezTo>
                  <a:cubicBezTo>
                    <a:pt x="11" y="2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5" name="Freeform 223"/>
            <p:cNvSpPr/>
            <p:nvPr/>
          </p:nvSpPr>
          <p:spPr bwMode="auto">
            <a:xfrm>
              <a:off x="1131887" y="4986338"/>
              <a:ext cx="33338" cy="22225"/>
            </a:xfrm>
            <a:custGeom>
              <a:avLst/>
              <a:gdLst>
                <a:gd name="T0" fmla="*/ 0 w 9"/>
                <a:gd name="T1" fmla="*/ 6 h 6"/>
                <a:gd name="T2" fmla="*/ 6 w 9"/>
                <a:gd name="T3" fmla="*/ 1 h 6"/>
                <a:gd name="T4" fmla="*/ 8 w 9"/>
                <a:gd name="T5" fmla="*/ 4 h 6"/>
                <a:gd name="T6" fmla="*/ 0 w 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cubicBezTo>
                    <a:pt x="1" y="3"/>
                    <a:pt x="6" y="4"/>
                    <a:pt x="6" y="1"/>
                  </a:cubicBezTo>
                  <a:cubicBezTo>
                    <a:pt x="9" y="0"/>
                    <a:pt x="6" y="5"/>
                    <a:pt x="8" y="4"/>
                  </a:cubicBezTo>
                  <a:cubicBezTo>
                    <a:pt x="6" y="5"/>
                    <a:pt x="3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6" name="Freeform 224"/>
            <p:cNvSpPr/>
            <p:nvPr/>
          </p:nvSpPr>
          <p:spPr bwMode="auto">
            <a:xfrm>
              <a:off x="449262" y="4937125"/>
              <a:ext cx="33338" cy="14288"/>
            </a:xfrm>
            <a:custGeom>
              <a:avLst/>
              <a:gdLst>
                <a:gd name="T0" fmla="*/ 1 w 9"/>
                <a:gd name="T1" fmla="*/ 2 h 4"/>
                <a:gd name="T2" fmla="*/ 9 w 9"/>
                <a:gd name="T3" fmla="*/ 1 h 4"/>
                <a:gd name="T4" fmla="*/ 1 w 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1" y="2"/>
                  </a:moveTo>
                  <a:cubicBezTo>
                    <a:pt x="0" y="0"/>
                    <a:pt x="6" y="2"/>
                    <a:pt x="9" y="1"/>
                  </a:cubicBezTo>
                  <a:cubicBezTo>
                    <a:pt x="6" y="4"/>
                    <a:pt x="6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7" name="Freeform 225"/>
            <p:cNvSpPr/>
            <p:nvPr/>
          </p:nvSpPr>
          <p:spPr bwMode="auto">
            <a:xfrm>
              <a:off x="1620837" y="4833938"/>
              <a:ext cx="77788" cy="12700"/>
            </a:xfrm>
            <a:custGeom>
              <a:avLst/>
              <a:gdLst>
                <a:gd name="T0" fmla="*/ 0 w 21"/>
                <a:gd name="T1" fmla="*/ 3 h 3"/>
                <a:gd name="T2" fmla="*/ 16 w 21"/>
                <a:gd name="T3" fmla="*/ 0 h 3"/>
                <a:gd name="T4" fmla="*/ 0 w 2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">
                  <a:moveTo>
                    <a:pt x="0" y="3"/>
                  </a:moveTo>
                  <a:cubicBezTo>
                    <a:pt x="4" y="0"/>
                    <a:pt x="11" y="0"/>
                    <a:pt x="16" y="0"/>
                  </a:cubicBezTo>
                  <a:cubicBezTo>
                    <a:pt x="21" y="1"/>
                    <a:pt x="6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8" name="Freeform 226"/>
            <p:cNvSpPr/>
            <p:nvPr/>
          </p:nvSpPr>
          <p:spPr bwMode="auto">
            <a:xfrm>
              <a:off x="1244600" y="4822825"/>
              <a:ext cx="41275" cy="19050"/>
            </a:xfrm>
            <a:custGeom>
              <a:avLst/>
              <a:gdLst>
                <a:gd name="T0" fmla="*/ 11 w 11"/>
                <a:gd name="T1" fmla="*/ 0 h 5"/>
                <a:gd name="T2" fmla="*/ 11 w 11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cubicBezTo>
                    <a:pt x="4" y="5"/>
                    <a:pt x="0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79" name="Freeform 227"/>
            <p:cNvSpPr/>
            <p:nvPr/>
          </p:nvSpPr>
          <p:spPr bwMode="auto">
            <a:xfrm>
              <a:off x="1514475" y="4803775"/>
              <a:ext cx="139700" cy="23813"/>
            </a:xfrm>
            <a:custGeom>
              <a:avLst/>
              <a:gdLst>
                <a:gd name="T0" fmla="*/ 37 w 37"/>
                <a:gd name="T1" fmla="*/ 2 h 6"/>
                <a:gd name="T2" fmla="*/ 0 w 37"/>
                <a:gd name="T3" fmla="*/ 5 h 6"/>
                <a:gd name="T4" fmla="*/ 34 w 37"/>
                <a:gd name="T5" fmla="*/ 1 h 6"/>
                <a:gd name="T6" fmla="*/ 37 w 3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">
                  <a:moveTo>
                    <a:pt x="37" y="2"/>
                  </a:moveTo>
                  <a:cubicBezTo>
                    <a:pt x="29" y="4"/>
                    <a:pt x="14" y="6"/>
                    <a:pt x="0" y="5"/>
                  </a:cubicBezTo>
                  <a:cubicBezTo>
                    <a:pt x="9" y="0"/>
                    <a:pt x="18" y="3"/>
                    <a:pt x="34" y="1"/>
                  </a:cubicBezTo>
                  <a:cubicBezTo>
                    <a:pt x="34" y="3"/>
                    <a:pt x="36" y="2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0" name="Freeform 228"/>
            <p:cNvSpPr/>
            <p:nvPr/>
          </p:nvSpPr>
          <p:spPr bwMode="auto">
            <a:xfrm>
              <a:off x="1766887" y="4778375"/>
              <a:ext cx="26988" cy="19050"/>
            </a:xfrm>
            <a:custGeom>
              <a:avLst/>
              <a:gdLst>
                <a:gd name="T0" fmla="*/ 7 w 7"/>
                <a:gd name="T1" fmla="*/ 2 h 5"/>
                <a:gd name="T2" fmla="*/ 0 w 7"/>
                <a:gd name="T3" fmla="*/ 2 h 5"/>
                <a:gd name="T4" fmla="*/ 7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cubicBezTo>
                    <a:pt x="5" y="5"/>
                    <a:pt x="4" y="1"/>
                    <a:pt x="0" y="2"/>
                  </a:cubicBezTo>
                  <a:cubicBezTo>
                    <a:pt x="3" y="0"/>
                    <a:pt x="5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1" name="Freeform 229"/>
            <p:cNvSpPr/>
            <p:nvPr/>
          </p:nvSpPr>
          <p:spPr bwMode="auto">
            <a:xfrm>
              <a:off x="1533525" y="4762500"/>
              <a:ext cx="68263" cy="26988"/>
            </a:xfrm>
            <a:custGeom>
              <a:avLst/>
              <a:gdLst>
                <a:gd name="T0" fmla="*/ 0 w 18"/>
                <a:gd name="T1" fmla="*/ 5 h 7"/>
                <a:gd name="T2" fmla="*/ 14 w 18"/>
                <a:gd name="T3" fmla="*/ 1 h 7"/>
                <a:gd name="T4" fmla="*/ 18 w 18"/>
                <a:gd name="T5" fmla="*/ 3 h 7"/>
                <a:gd name="T6" fmla="*/ 0 w 18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0" y="5"/>
                  </a:moveTo>
                  <a:cubicBezTo>
                    <a:pt x="3" y="1"/>
                    <a:pt x="14" y="7"/>
                    <a:pt x="14" y="1"/>
                  </a:cubicBezTo>
                  <a:cubicBezTo>
                    <a:pt x="17" y="0"/>
                    <a:pt x="15" y="4"/>
                    <a:pt x="18" y="3"/>
                  </a:cubicBezTo>
                  <a:cubicBezTo>
                    <a:pt x="13" y="6"/>
                    <a:pt x="8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2" name="Freeform 230"/>
            <p:cNvSpPr/>
            <p:nvPr/>
          </p:nvSpPr>
          <p:spPr bwMode="auto">
            <a:xfrm>
              <a:off x="1714500" y="4759325"/>
              <a:ext cx="85725" cy="19050"/>
            </a:xfrm>
            <a:custGeom>
              <a:avLst/>
              <a:gdLst>
                <a:gd name="T0" fmla="*/ 2 w 23"/>
                <a:gd name="T1" fmla="*/ 3 h 5"/>
                <a:gd name="T2" fmla="*/ 9 w 23"/>
                <a:gd name="T3" fmla="*/ 0 h 5"/>
                <a:gd name="T4" fmla="*/ 2 w 23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5">
                  <a:moveTo>
                    <a:pt x="2" y="3"/>
                  </a:moveTo>
                  <a:cubicBezTo>
                    <a:pt x="0" y="2"/>
                    <a:pt x="8" y="2"/>
                    <a:pt x="9" y="0"/>
                  </a:cubicBezTo>
                  <a:cubicBezTo>
                    <a:pt x="23" y="5"/>
                    <a:pt x="1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3" name="Freeform 231"/>
            <p:cNvSpPr/>
            <p:nvPr/>
          </p:nvSpPr>
          <p:spPr bwMode="auto">
            <a:xfrm>
              <a:off x="2740025" y="4724400"/>
              <a:ext cx="22225" cy="23813"/>
            </a:xfrm>
            <a:custGeom>
              <a:avLst/>
              <a:gdLst>
                <a:gd name="T0" fmla="*/ 5 w 6"/>
                <a:gd name="T1" fmla="*/ 3 h 6"/>
                <a:gd name="T2" fmla="*/ 1 w 6"/>
                <a:gd name="T3" fmla="*/ 4 h 6"/>
                <a:gd name="T4" fmla="*/ 4 w 6"/>
                <a:gd name="T5" fmla="*/ 0 h 6"/>
                <a:gd name="T6" fmla="*/ 5 w 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6"/>
                    <a:pt x="3" y="5"/>
                    <a:pt x="1" y="4"/>
                  </a:cubicBezTo>
                  <a:cubicBezTo>
                    <a:pt x="0" y="1"/>
                    <a:pt x="3" y="2"/>
                    <a:pt x="4" y="0"/>
                  </a:cubicBezTo>
                  <a:cubicBezTo>
                    <a:pt x="6" y="1"/>
                    <a:pt x="2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4" name="Freeform 232"/>
            <p:cNvSpPr/>
            <p:nvPr/>
          </p:nvSpPr>
          <p:spPr bwMode="auto">
            <a:xfrm>
              <a:off x="1976437" y="4702175"/>
              <a:ext cx="49213" cy="19050"/>
            </a:xfrm>
            <a:custGeom>
              <a:avLst/>
              <a:gdLst>
                <a:gd name="T0" fmla="*/ 0 w 13"/>
                <a:gd name="T1" fmla="*/ 5 h 5"/>
                <a:gd name="T2" fmla="*/ 13 w 13"/>
                <a:gd name="T3" fmla="*/ 5 h 5"/>
                <a:gd name="T4" fmla="*/ 0 w 1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cubicBezTo>
                    <a:pt x="2" y="3"/>
                    <a:pt x="12" y="0"/>
                    <a:pt x="13" y="5"/>
                  </a:cubicBezTo>
                  <a:cubicBezTo>
                    <a:pt x="9" y="3"/>
                    <a:pt x="7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5" name="Freeform 233"/>
            <p:cNvSpPr/>
            <p:nvPr/>
          </p:nvSpPr>
          <p:spPr bwMode="auto">
            <a:xfrm>
              <a:off x="2325687" y="6051550"/>
              <a:ext cx="368300" cy="41275"/>
            </a:xfrm>
            <a:custGeom>
              <a:avLst/>
              <a:gdLst>
                <a:gd name="T0" fmla="*/ 24 w 98"/>
                <a:gd name="T1" fmla="*/ 10 h 11"/>
                <a:gd name="T2" fmla="*/ 26 w 98"/>
                <a:gd name="T3" fmla="*/ 8 h 11"/>
                <a:gd name="T4" fmla="*/ 0 w 98"/>
                <a:gd name="T5" fmla="*/ 4 h 11"/>
                <a:gd name="T6" fmla="*/ 52 w 98"/>
                <a:gd name="T7" fmla="*/ 5 h 11"/>
                <a:gd name="T8" fmla="*/ 43 w 98"/>
                <a:gd name="T9" fmla="*/ 6 h 11"/>
                <a:gd name="T10" fmla="*/ 55 w 98"/>
                <a:gd name="T11" fmla="*/ 5 h 11"/>
                <a:gd name="T12" fmla="*/ 57 w 98"/>
                <a:gd name="T13" fmla="*/ 8 h 11"/>
                <a:gd name="T14" fmla="*/ 58 w 98"/>
                <a:gd name="T15" fmla="*/ 5 h 11"/>
                <a:gd name="T16" fmla="*/ 93 w 98"/>
                <a:gd name="T17" fmla="*/ 3 h 11"/>
                <a:gd name="T18" fmla="*/ 98 w 98"/>
                <a:gd name="T19" fmla="*/ 3 h 11"/>
                <a:gd name="T20" fmla="*/ 63 w 98"/>
                <a:gd name="T21" fmla="*/ 10 h 11"/>
                <a:gd name="T22" fmla="*/ 24 w 98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1">
                  <a:moveTo>
                    <a:pt x="24" y="10"/>
                  </a:moveTo>
                  <a:cubicBezTo>
                    <a:pt x="24" y="9"/>
                    <a:pt x="26" y="9"/>
                    <a:pt x="26" y="8"/>
                  </a:cubicBezTo>
                  <a:cubicBezTo>
                    <a:pt x="19" y="5"/>
                    <a:pt x="5" y="8"/>
                    <a:pt x="0" y="4"/>
                  </a:cubicBezTo>
                  <a:cubicBezTo>
                    <a:pt x="13" y="5"/>
                    <a:pt x="35" y="0"/>
                    <a:pt x="52" y="5"/>
                  </a:cubicBezTo>
                  <a:cubicBezTo>
                    <a:pt x="49" y="6"/>
                    <a:pt x="47" y="4"/>
                    <a:pt x="43" y="6"/>
                  </a:cubicBezTo>
                  <a:cubicBezTo>
                    <a:pt x="45" y="9"/>
                    <a:pt x="53" y="8"/>
                    <a:pt x="55" y="5"/>
                  </a:cubicBezTo>
                  <a:cubicBezTo>
                    <a:pt x="59" y="4"/>
                    <a:pt x="54" y="8"/>
                    <a:pt x="57" y="8"/>
                  </a:cubicBezTo>
                  <a:cubicBezTo>
                    <a:pt x="60" y="8"/>
                    <a:pt x="57" y="7"/>
                    <a:pt x="58" y="5"/>
                  </a:cubicBezTo>
                  <a:cubicBezTo>
                    <a:pt x="70" y="4"/>
                    <a:pt x="79" y="3"/>
                    <a:pt x="93" y="3"/>
                  </a:cubicBezTo>
                  <a:cubicBezTo>
                    <a:pt x="89" y="8"/>
                    <a:pt x="97" y="1"/>
                    <a:pt x="98" y="3"/>
                  </a:cubicBezTo>
                  <a:cubicBezTo>
                    <a:pt x="91" y="11"/>
                    <a:pt x="70" y="1"/>
                    <a:pt x="63" y="10"/>
                  </a:cubicBezTo>
                  <a:cubicBezTo>
                    <a:pt x="51" y="8"/>
                    <a:pt x="38" y="11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6" name="Freeform 234"/>
            <p:cNvSpPr/>
            <p:nvPr/>
          </p:nvSpPr>
          <p:spPr bwMode="auto">
            <a:xfrm>
              <a:off x="2581275" y="6013450"/>
              <a:ext cx="481013" cy="49213"/>
            </a:xfrm>
            <a:custGeom>
              <a:avLst/>
              <a:gdLst>
                <a:gd name="T0" fmla="*/ 3 w 128"/>
                <a:gd name="T1" fmla="*/ 11 h 13"/>
                <a:gd name="T2" fmla="*/ 3 w 128"/>
                <a:gd name="T3" fmla="*/ 5 h 13"/>
                <a:gd name="T4" fmla="*/ 128 w 128"/>
                <a:gd name="T5" fmla="*/ 0 h 13"/>
                <a:gd name="T6" fmla="*/ 75 w 128"/>
                <a:gd name="T7" fmla="*/ 9 h 13"/>
                <a:gd name="T8" fmla="*/ 85 w 128"/>
                <a:gd name="T9" fmla="*/ 7 h 13"/>
                <a:gd name="T10" fmla="*/ 60 w 128"/>
                <a:gd name="T11" fmla="*/ 6 h 13"/>
                <a:gd name="T12" fmla="*/ 3 w 128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3">
                  <a:moveTo>
                    <a:pt x="3" y="11"/>
                  </a:moveTo>
                  <a:cubicBezTo>
                    <a:pt x="6" y="9"/>
                    <a:pt x="0" y="6"/>
                    <a:pt x="3" y="5"/>
                  </a:cubicBezTo>
                  <a:cubicBezTo>
                    <a:pt x="37" y="7"/>
                    <a:pt x="87" y="0"/>
                    <a:pt x="128" y="0"/>
                  </a:cubicBezTo>
                  <a:cubicBezTo>
                    <a:pt x="114" y="12"/>
                    <a:pt x="94" y="7"/>
                    <a:pt x="75" y="9"/>
                  </a:cubicBezTo>
                  <a:cubicBezTo>
                    <a:pt x="78" y="7"/>
                    <a:pt x="82" y="7"/>
                    <a:pt x="85" y="7"/>
                  </a:cubicBezTo>
                  <a:cubicBezTo>
                    <a:pt x="76" y="4"/>
                    <a:pt x="69" y="11"/>
                    <a:pt x="60" y="6"/>
                  </a:cubicBezTo>
                  <a:cubicBezTo>
                    <a:pt x="49" y="13"/>
                    <a:pt x="22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7" name="Freeform 235"/>
            <p:cNvSpPr/>
            <p:nvPr/>
          </p:nvSpPr>
          <p:spPr bwMode="auto">
            <a:xfrm>
              <a:off x="1962150" y="6013450"/>
              <a:ext cx="142875" cy="38100"/>
            </a:xfrm>
            <a:custGeom>
              <a:avLst/>
              <a:gdLst>
                <a:gd name="T0" fmla="*/ 10 w 38"/>
                <a:gd name="T1" fmla="*/ 10 h 10"/>
                <a:gd name="T2" fmla="*/ 13 w 38"/>
                <a:gd name="T3" fmla="*/ 7 h 10"/>
                <a:gd name="T4" fmla="*/ 0 w 38"/>
                <a:gd name="T5" fmla="*/ 8 h 10"/>
                <a:gd name="T6" fmla="*/ 38 w 38"/>
                <a:gd name="T7" fmla="*/ 5 h 10"/>
                <a:gd name="T8" fmla="*/ 10 w 3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">
                  <a:moveTo>
                    <a:pt x="10" y="10"/>
                  </a:moveTo>
                  <a:cubicBezTo>
                    <a:pt x="11" y="6"/>
                    <a:pt x="11" y="8"/>
                    <a:pt x="13" y="7"/>
                  </a:cubicBezTo>
                  <a:cubicBezTo>
                    <a:pt x="9" y="4"/>
                    <a:pt x="6" y="9"/>
                    <a:pt x="0" y="8"/>
                  </a:cubicBezTo>
                  <a:cubicBezTo>
                    <a:pt x="9" y="0"/>
                    <a:pt x="27" y="6"/>
                    <a:pt x="38" y="5"/>
                  </a:cubicBezTo>
                  <a:cubicBezTo>
                    <a:pt x="30" y="10"/>
                    <a:pt x="18" y="9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8" name="Freeform 236"/>
            <p:cNvSpPr/>
            <p:nvPr/>
          </p:nvSpPr>
          <p:spPr bwMode="auto">
            <a:xfrm>
              <a:off x="496887" y="5340350"/>
              <a:ext cx="30163" cy="19050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3 h 5"/>
                <a:gd name="T4" fmla="*/ 8 w 8"/>
                <a:gd name="T5" fmla="*/ 1 h 5"/>
                <a:gd name="T6" fmla="*/ 0 w 8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cubicBezTo>
                    <a:pt x="0" y="4"/>
                    <a:pt x="1" y="3"/>
                    <a:pt x="0" y="3"/>
                  </a:cubicBezTo>
                  <a:cubicBezTo>
                    <a:pt x="3" y="0"/>
                    <a:pt x="4" y="2"/>
                    <a:pt x="8" y="1"/>
                  </a:cubicBezTo>
                  <a:cubicBezTo>
                    <a:pt x="8" y="5"/>
                    <a:pt x="4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89" name="Freeform 237"/>
            <p:cNvSpPr/>
            <p:nvPr/>
          </p:nvSpPr>
          <p:spPr bwMode="auto">
            <a:xfrm>
              <a:off x="1620837" y="5303838"/>
              <a:ext cx="25400" cy="25400"/>
            </a:xfrm>
            <a:custGeom>
              <a:avLst/>
              <a:gdLst>
                <a:gd name="T0" fmla="*/ 4 w 7"/>
                <a:gd name="T1" fmla="*/ 7 h 7"/>
                <a:gd name="T2" fmla="*/ 1 w 7"/>
                <a:gd name="T3" fmla="*/ 0 h 7"/>
                <a:gd name="T4" fmla="*/ 4 w 7"/>
                <a:gd name="T5" fmla="*/ 0 h 7"/>
                <a:gd name="T6" fmla="*/ 4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cubicBezTo>
                    <a:pt x="3" y="5"/>
                    <a:pt x="0" y="5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3"/>
                    <a:pt x="7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90" name="Freeform 238"/>
            <p:cNvSpPr/>
            <p:nvPr/>
          </p:nvSpPr>
          <p:spPr bwMode="auto">
            <a:xfrm>
              <a:off x="282575" y="5181600"/>
              <a:ext cx="117475" cy="38100"/>
            </a:xfrm>
            <a:custGeom>
              <a:avLst/>
              <a:gdLst>
                <a:gd name="T0" fmla="*/ 21 w 31"/>
                <a:gd name="T1" fmla="*/ 6 h 10"/>
                <a:gd name="T2" fmla="*/ 3 w 31"/>
                <a:gd name="T3" fmla="*/ 8 h 10"/>
                <a:gd name="T4" fmla="*/ 8 w 31"/>
                <a:gd name="T5" fmla="*/ 6 h 10"/>
                <a:gd name="T6" fmla="*/ 0 w 31"/>
                <a:gd name="T7" fmla="*/ 5 h 10"/>
                <a:gd name="T8" fmla="*/ 29 w 31"/>
                <a:gd name="T9" fmla="*/ 2 h 10"/>
                <a:gd name="T10" fmla="*/ 23 w 31"/>
                <a:gd name="T11" fmla="*/ 4 h 10"/>
                <a:gd name="T12" fmla="*/ 31 w 31"/>
                <a:gd name="T13" fmla="*/ 5 h 10"/>
                <a:gd name="T14" fmla="*/ 13 w 31"/>
                <a:gd name="T15" fmla="*/ 8 h 10"/>
                <a:gd name="T16" fmla="*/ 21 w 3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21" y="6"/>
                  </a:moveTo>
                  <a:cubicBezTo>
                    <a:pt x="14" y="1"/>
                    <a:pt x="12" y="10"/>
                    <a:pt x="3" y="8"/>
                  </a:cubicBezTo>
                  <a:cubicBezTo>
                    <a:pt x="4" y="6"/>
                    <a:pt x="6" y="6"/>
                    <a:pt x="8" y="6"/>
                  </a:cubicBezTo>
                  <a:cubicBezTo>
                    <a:pt x="6" y="5"/>
                    <a:pt x="2" y="4"/>
                    <a:pt x="0" y="5"/>
                  </a:cubicBezTo>
                  <a:cubicBezTo>
                    <a:pt x="8" y="0"/>
                    <a:pt x="16" y="5"/>
                    <a:pt x="29" y="2"/>
                  </a:cubicBezTo>
                  <a:cubicBezTo>
                    <a:pt x="28" y="4"/>
                    <a:pt x="25" y="3"/>
                    <a:pt x="23" y="4"/>
                  </a:cubicBezTo>
                  <a:cubicBezTo>
                    <a:pt x="24" y="6"/>
                    <a:pt x="29" y="5"/>
                    <a:pt x="31" y="5"/>
                  </a:cubicBezTo>
                  <a:cubicBezTo>
                    <a:pt x="30" y="7"/>
                    <a:pt x="20" y="9"/>
                    <a:pt x="13" y="8"/>
                  </a:cubicBezTo>
                  <a:cubicBezTo>
                    <a:pt x="14" y="5"/>
                    <a:pt x="18" y="5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  <p:sp>
          <p:nvSpPr>
            <p:cNvPr id="791" name="Freeform 239"/>
            <p:cNvSpPr/>
            <p:nvPr/>
          </p:nvSpPr>
          <p:spPr bwMode="auto">
            <a:xfrm>
              <a:off x="1758950" y="4956175"/>
              <a:ext cx="41275" cy="25400"/>
            </a:xfrm>
            <a:custGeom>
              <a:avLst/>
              <a:gdLst>
                <a:gd name="T0" fmla="*/ 0 w 11"/>
                <a:gd name="T1" fmla="*/ 4 h 7"/>
                <a:gd name="T2" fmla="*/ 10 w 11"/>
                <a:gd name="T3" fmla="*/ 0 h 7"/>
                <a:gd name="T4" fmla="*/ 11 w 11"/>
                <a:gd name="T5" fmla="*/ 2 h 7"/>
                <a:gd name="T6" fmla="*/ 0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cubicBezTo>
                    <a:pt x="3" y="2"/>
                    <a:pt x="7" y="1"/>
                    <a:pt x="10" y="0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9" y="7"/>
                    <a:pt x="5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>
                <a:latin typeface="华文行楷" panose="02010800040101010101" pitchFamily="2" charset="-122"/>
              </a:endParaRPr>
            </a:p>
          </p:txBody>
        </p:sp>
      </p:grpSp>
      <p:sp>
        <p:nvSpPr>
          <p:cNvPr id="992" name="文本框 978"/>
          <p:cNvSpPr txBox="1">
            <a:spLocks noChangeArrowheads="1"/>
          </p:cNvSpPr>
          <p:nvPr/>
        </p:nvSpPr>
        <p:spPr bwMode="auto">
          <a:xfrm>
            <a:off x="6133165" y="5408632"/>
            <a:ext cx="221488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大暑养生</a:t>
            </a:r>
          </a:p>
        </p:txBody>
      </p:sp>
      <p:pic>
        <p:nvPicPr>
          <p:cNvPr id="8" name="图片 7" descr="大暑节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45" y="368300"/>
            <a:ext cx="4342997" cy="5935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7" grpId="0"/>
      <p:bldP spid="278" grpId="0"/>
      <p:bldP spid="279" grpId="0"/>
      <p:bldP spid="280" grpId="0"/>
      <p:bldP spid="281" grpId="0"/>
      <p:bldP spid="518" grpId="0"/>
      <p:bldP spid="755" grpId="0"/>
      <p:bldP spid="9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荷叶"/>
          <p:cNvPicPr>
            <a:picLocks noChangeAspect="1"/>
          </p:cNvPicPr>
          <p:nvPr/>
        </p:nvPicPr>
        <p:blipFill>
          <a:blip r:embed="rId3"/>
          <a:srcRect r="39590"/>
          <a:stretch>
            <a:fillRect/>
          </a:stretch>
        </p:blipFill>
        <p:spPr>
          <a:xfrm>
            <a:off x="38100" y="1612265"/>
            <a:ext cx="4670425" cy="5312410"/>
          </a:xfrm>
          <a:prstGeom prst="rect">
            <a:avLst/>
          </a:prstGeom>
        </p:spPr>
      </p:pic>
      <p:pic>
        <p:nvPicPr>
          <p:cNvPr id="5" name="图片 4" descr="荷叶"/>
          <p:cNvPicPr>
            <a:picLocks noChangeAspect="1"/>
          </p:cNvPicPr>
          <p:nvPr/>
        </p:nvPicPr>
        <p:blipFill>
          <a:blip r:embed="rId3"/>
          <a:srcRect l="68084" t="65364" r="85" b="-540"/>
          <a:stretch>
            <a:fillRect/>
          </a:stretch>
        </p:blipFill>
        <p:spPr>
          <a:xfrm>
            <a:off x="9705340" y="4941570"/>
            <a:ext cx="2470785" cy="1956435"/>
          </a:xfrm>
          <a:prstGeom prst="rect">
            <a:avLst/>
          </a:prstGeom>
        </p:spPr>
      </p:pic>
      <p:pic>
        <p:nvPicPr>
          <p:cNvPr id="6" name="图片 5" descr="主题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335" y="962025"/>
            <a:ext cx="2446020" cy="4015105"/>
          </a:xfrm>
          <a:prstGeom prst="rect">
            <a:avLst/>
          </a:prstGeom>
        </p:spPr>
      </p:pic>
      <p:pic>
        <p:nvPicPr>
          <p:cNvPr id="7" name="图片 6" descr="小星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790" y="1219200"/>
            <a:ext cx="521970" cy="417195"/>
          </a:xfrm>
          <a:prstGeom prst="rect">
            <a:avLst/>
          </a:prstGeom>
        </p:spPr>
      </p:pic>
      <p:pic>
        <p:nvPicPr>
          <p:cNvPr id="11" name="图片 10" descr="云"/>
          <p:cNvPicPr>
            <a:picLocks noChangeAspect="1"/>
          </p:cNvPicPr>
          <p:nvPr/>
        </p:nvPicPr>
        <p:blipFill>
          <a:blip r:embed="rId6"/>
          <a:srcRect l="-260" t="42" r="57588" b="80534"/>
          <a:stretch>
            <a:fillRect/>
          </a:stretch>
        </p:blipFill>
        <p:spPr>
          <a:xfrm>
            <a:off x="5788660" y="1804670"/>
            <a:ext cx="1710690" cy="619760"/>
          </a:xfrm>
          <a:prstGeom prst="rect">
            <a:avLst/>
          </a:prstGeom>
        </p:spPr>
      </p:pic>
      <p:pic>
        <p:nvPicPr>
          <p:cNvPr id="12" name="图片 11" descr="云"/>
          <p:cNvPicPr>
            <a:picLocks noChangeAspect="1"/>
          </p:cNvPicPr>
          <p:nvPr/>
        </p:nvPicPr>
        <p:blipFill>
          <a:blip r:embed="rId6"/>
          <a:srcRect l="65327" t="89680" r="395" b="-18"/>
          <a:stretch>
            <a:fillRect/>
          </a:stretch>
        </p:blipFill>
        <p:spPr>
          <a:xfrm>
            <a:off x="9138920" y="4341495"/>
            <a:ext cx="1489075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65980" y="2884805"/>
            <a:ext cx="1413510" cy="119888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eaLnBrk="1" fontAlgn="auto" hangingPunct="1">
              <a:defRPr/>
            </a:pPr>
            <a:r>
              <a:rPr lang="zh-CN" altLang="en-US" sz="8000" noProof="1">
                <a:blipFill>
                  <a:blip r:embed="rId3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</a:p>
        </p:txBody>
      </p:sp>
      <p:pic>
        <p:nvPicPr>
          <p:cNvPr id="244" name="图片 243" descr="荷叶"/>
          <p:cNvPicPr>
            <a:picLocks noChangeAspect="1"/>
          </p:cNvPicPr>
          <p:nvPr/>
        </p:nvPicPr>
        <p:blipFill>
          <a:blip r:embed="rId4"/>
          <a:srcRect l="68084" t="65364" r="85" b="-540"/>
          <a:stretch>
            <a:fillRect/>
          </a:stretch>
        </p:blipFill>
        <p:spPr>
          <a:xfrm>
            <a:off x="9432290" y="4725035"/>
            <a:ext cx="2743835" cy="2172970"/>
          </a:xfrm>
          <a:prstGeom prst="rect">
            <a:avLst/>
          </a:prstGeom>
        </p:spPr>
      </p:pic>
      <p:pic>
        <p:nvPicPr>
          <p:cNvPr id="247" name="图片 246" descr="荷叶"/>
          <p:cNvPicPr>
            <a:picLocks noChangeAspect="1"/>
          </p:cNvPicPr>
          <p:nvPr/>
        </p:nvPicPr>
        <p:blipFill>
          <a:blip r:embed="rId4"/>
          <a:srcRect r="39590"/>
          <a:stretch>
            <a:fillRect/>
          </a:stretch>
        </p:blipFill>
        <p:spPr>
          <a:xfrm>
            <a:off x="38100" y="2884805"/>
            <a:ext cx="3528060" cy="4013200"/>
          </a:xfrm>
          <a:prstGeom prst="rect">
            <a:avLst/>
          </a:prstGeom>
        </p:spPr>
      </p:pic>
      <p:sp>
        <p:nvSpPr>
          <p:cNvPr id="277" name="文本框 28"/>
          <p:cNvSpPr txBox="1">
            <a:spLocks noChangeArrowheads="1"/>
          </p:cNvSpPr>
          <p:nvPr/>
        </p:nvSpPr>
        <p:spPr bwMode="auto">
          <a:xfrm>
            <a:off x="6185870" y="2983567"/>
            <a:ext cx="38404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dirty="0">
                <a:blipFill>
                  <a:blip r:embed="rId3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大暑由来</a:t>
            </a:r>
          </a:p>
        </p:txBody>
      </p:sp>
      <p:pic>
        <p:nvPicPr>
          <p:cNvPr id="249" name="图片 248" descr="大暑节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" y="368300"/>
            <a:ext cx="4342997" cy="593598"/>
          </a:xfrm>
          <a:prstGeom prst="rect">
            <a:avLst/>
          </a:prstGeom>
        </p:spPr>
      </p:pic>
      <p:pic>
        <p:nvPicPr>
          <p:cNvPr id="250" name="图片 249" descr="云"/>
          <p:cNvPicPr>
            <a:picLocks noChangeAspect="1"/>
          </p:cNvPicPr>
          <p:nvPr/>
        </p:nvPicPr>
        <p:blipFill>
          <a:blip r:embed="rId6"/>
          <a:srcRect l="-260" t="42" r="57588" b="80534"/>
          <a:stretch>
            <a:fillRect/>
          </a:stretch>
        </p:blipFill>
        <p:spPr>
          <a:xfrm>
            <a:off x="3335020" y="2597150"/>
            <a:ext cx="1710690" cy="619760"/>
          </a:xfrm>
          <a:prstGeom prst="rect">
            <a:avLst/>
          </a:prstGeom>
        </p:spPr>
      </p:pic>
      <p:pic>
        <p:nvPicPr>
          <p:cNvPr id="251" name="图片 250" descr="云"/>
          <p:cNvPicPr>
            <a:picLocks noChangeAspect="1"/>
          </p:cNvPicPr>
          <p:nvPr/>
        </p:nvPicPr>
        <p:blipFill>
          <a:blip r:embed="rId6"/>
          <a:srcRect l="65327" t="89680" r="395" b="-18"/>
          <a:stretch>
            <a:fillRect/>
          </a:stretch>
        </p:blipFill>
        <p:spPr>
          <a:xfrm>
            <a:off x="8696960" y="4228465"/>
            <a:ext cx="1489075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96000" y="2214814"/>
            <a:ext cx="5206365" cy="3385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70000"/>
              </a:lnSpc>
              <a:defRPr>
                <a:latin typeface="华文行楷" panose="02010800040101010101" pitchFamily="2" charset="-122"/>
                <a:ea typeface="华文行楷" panose="02010800040101010101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大暑是二十四节气之一，北半球在每年7月22-24日之间，南半球在每年1月20-21日之间，太阳位于黄经120°。大暑期间，汉族民间有饮伏茶，晒伏姜，烧伏香等习俗。《月令七十二候集解》中说:"暑，热也，就热之中分为大小，月初为小，月中为大，今则热气犹大也。"其气候特征是:"斗指丙为大暑，斯时天气甚烈于小暑，故名曰大暑。"</a:t>
            </a:r>
          </a:p>
        </p:txBody>
      </p:sp>
      <p:cxnSp>
        <p:nvCxnSpPr>
          <p:cNvPr id="7" name="直接连接符 6"/>
          <p:cNvCxnSpPr/>
          <p:nvPr/>
        </p:nvCxnSpPr>
        <p:spPr>
          <a:xfrm rot="16200000">
            <a:off x="10687051" y="5328610"/>
            <a:ext cx="2400300" cy="0"/>
          </a:xfrm>
          <a:prstGeom prst="line">
            <a:avLst/>
          </a:prstGeom>
          <a:ln w="28575">
            <a:solidFill>
              <a:srgbClr val="89C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4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大暑的由来</a:t>
            </a:r>
          </a:p>
        </p:txBody>
      </p:sp>
      <p:pic>
        <p:nvPicPr>
          <p:cNvPr id="2" name="图片 1" descr="902ee008a0ba599bc8c0ec1c072693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70" y="2045335"/>
            <a:ext cx="5246370" cy="3938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8330" y="5016500"/>
            <a:ext cx="843470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>
                <a:latin typeface="华文行楷" panose="02010800040101010101" pitchFamily="2" charset="-122"/>
                <a:cs typeface="+mn-ea"/>
                <a:sym typeface="+mn-lt"/>
              </a:rPr>
              <a:t>大暑是二十四节气之一，北半球在每年7月22-24日之间，南半球在每年1月20-21日之间，太阳位于黄经120°。大暑期间，汉族民间有饮伏茶，晒伏姜，烧伏香等习俗。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4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大暑的由来</a:t>
            </a:r>
          </a:p>
        </p:txBody>
      </p:sp>
      <p:pic>
        <p:nvPicPr>
          <p:cNvPr id="4" name="图片 3" descr="cdfc2223fc4de10f1b1034f7f5f4fcb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070" y="1257300"/>
            <a:ext cx="3681730" cy="3754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89050" y="1783080"/>
            <a:ext cx="4919980" cy="4326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dirty="0">
                <a:latin typeface="华文行楷" panose="02010800040101010101" pitchFamily="2" charset="-122"/>
                <a:cs typeface="+mn-ea"/>
                <a:sym typeface="+mn-lt"/>
              </a:rPr>
              <a:t>太阳到达黄经120°之时为“大暑”节气。“大暑”与“小暑”一样，都是反映夏季炎热程度的节令，“大暑”表示炎热至极。《月令七十二候集解》：“六月中，……暑，热也，就热之中分为大小，月初为小，月中为大，今则热气犹大也。”这时正值“中伏”前后，全国大部分地区进入一年中最热时期，也是喜温作物生长最快的时期，但旱、涝、台风等自然灾害发生频繁，抗旱排涝防台和田间管理等任务很重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020178" y="1937880"/>
            <a:ext cx="1881638" cy="1970188"/>
          </a:xfrm>
          <a:prstGeom prst="rect">
            <a:avLst/>
          </a:prstGeom>
          <a:blipFill rotWithShape="1">
            <a:blip r:embed="rId4"/>
            <a:stretch>
              <a:fillRect l="-18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9" name="矩形 18"/>
          <p:cNvSpPr/>
          <p:nvPr/>
        </p:nvSpPr>
        <p:spPr>
          <a:xfrm>
            <a:off x="8981434" y="1945417"/>
            <a:ext cx="1881638" cy="1962650"/>
          </a:xfrm>
          <a:prstGeom prst="rect">
            <a:avLst/>
          </a:prstGeom>
          <a:blipFill rotWithShape="1">
            <a:blip r:embed="rId5"/>
            <a:stretch>
              <a:fillRect l="-18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0" name="矩形 19"/>
          <p:cNvSpPr/>
          <p:nvPr/>
        </p:nvSpPr>
        <p:spPr>
          <a:xfrm>
            <a:off x="7009854" y="3991612"/>
            <a:ext cx="1881638" cy="1981064"/>
          </a:xfrm>
          <a:prstGeom prst="rect">
            <a:avLst/>
          </a:prstGeom>
          <a:blipFill rotWithShape="1">
            <a:blip r:embed="rId6"/>
            <a:stretch>
              <a:fillRect l="-18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1" name="矩形 20"/>
          <p:cNvSpPr/>
          <p:nvPr/>
        </p:nvSpPr>
        <p:spPr>
          <a:xfrm>
            <a:off x="8963806" y="3991612"/>
            <a:ext cx="1881638" cy="1976606"/>
          </a:xfrm>
          <a:prstGeom prst="rect">
            <a:avLst/>
          </a:prstGeom>
          <a:blipFill rotWithShape="1">
            <a:blip r:embed="rId7"/>
            <a:stretch>
              <a:fillRect l="-18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2" name="菱形 21"/>
          <p:cNvSpPr/>
          <p:nvPr/>
        </p:nvSpPr>
        <p:spPr>
          <a:xfrm>
            <a:off x="8261350" y="3282950"/>
            <a:ext cx="1327150" cy="1327150"/>
          </a:xfrm>
          <a:prstGeom prst="diamond">
            <a:avLst/>
          </a:prstGeom>
          <a:solidFill>
            <a:srgbClr val="5E9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3" name="乘号"/>
          <p:cNvSpPr/>
          <p:nvPr/>
        </p:nvSpPr>
        <p:spPr>
          <a:xfrm>
            <a:off x="8610600" y="3587750"/>
            <a:ext cx="641350" cy="641350"/>
          </a:xfrm>
          <a:prstGeom prst="mathMultiply">
            <a:avLst>
              <a:gd name="adj1" fmla="val 66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8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大暑的由来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3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07428" y="1894076"/>
            <a:ext cx="5120004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dirty="0">
                <a:latin typeface="华文行楷" panose="02010800040101010101" pitchFamily="2" charset="-122"/>
                <a:cs typeface="+mn-ea"/>
                <a:sym typeface="+mn-lt"/>
              </a:rPr>
              <a:t>我国古代将大暑分为三候：“一候腐草为萤；二候土润溽暑；三候大雨时行。”世上萤火虫约有二千多种，分水生与陆生两种，陆生的萤火虫产卵于枯草上，大暑时，萤火虫卵化而出，所以古人认为萤火虫是腐草变成的；第二候是说天气开始变得闷热，土地也很潮湿；第三候是说时常有大的雷雨会出现，这大雨使暑湿减弱，天气开始向立秋过渡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4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大暑的由来</a:t>
            </a:r>
          </a:p>
        </p:txBody>
      </p:sp>
      <p:pic>
        <p:nvPicPr>
          <p:cNvPr id="2" name="图片 1" descr="d2f99484fc3a167a5574db3e0fec75e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50" y="1019810"/>
            <a:ext cx="5055942" cy="53319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78100" y="2174240"/>
            <a:ext cx="7069455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20000"/>
              </a:lnSpc>
            </a:pPr>
            <a:r>
              <a:rPr lang="zh-CN" altLang="en-US" dirty="0">
                <a:latin typeface="华文行楷" panose="02010800040101010101" pitchFamily="2" charset="-122"/>
                <a:cs typeface="+mn-ea"/>
                <a:sym typeface="+mn-lt"/>
              </a:rPr>
              <a:t>大暑节气，是以太阳黄经运行到120度时来确定，民间一些自行推算的具体时间，会稍有误差，紫金山天文台负责实施中国的日历编算和发布，作为标准在每年出版的《中国天文年历》中正式发表，并以《日历资料》的形式对外发布，具体日期以紫金山天文台测算的为准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16303" y="335280"/>
            <a:ext cx="3611880" cy="9220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zh-CN" altLang="en-US" sz="5400" noProof="1">
                <a:blipFill>
                  <a:blip r:embed="rId4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大暑的由来</a:t>
            </a:r>
          </a:p>
        </p:txBody>
      </p:sp>
      <p:pic>
        <p:nvPicPr>
          <p:cNvPr id="4" name="图片 3" descr="图片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710" y="3863975"/>
            <a:ext cx="3863340" cy="3060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665980" y="2884805"/>
            <a:ext cx="1413510" cy="119888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eaLnBrk="1" fontAlgn="auto" hangingPunct="1">
              <a:defRPr/>
            </a:pPr>
            <a:r>
              <a:rPr lang="zh-CN" altLang="en-US" sz="8000" noProof="1">
                <a:blipFill>
                  <a:blip r:embed="rId3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</a:p>
        </p:txBody>
      </p:sp>
      <p:pic>
        <p:nvPicPr>
          <p:cNvPr id="244" name="图片 243" descr="荷叶"/>
          <p:cNvPicPr>
            <a:picLocks noChangeAspect="1"/>
          </p:cNvPicPr>
          <p:nvPr/>
        </p:nvPicPr>
        <p:blipFill>
          <a:blip r:embed="rId4"/>
          <a:srcRect l="68084" t="65364" r="85" b="-540"/>
          <a:stretch>
            <a:fillRect/>
          </a:stretch>
        </p:blipFill>
        <p:spPr>
          <a:xfrm>
            <a:off x="9432290" y="4725035"/>
            <a:ext cx="2743835" cy="2172970"/>
          </a:xfrm>
          <a:prstGeom prst="rect">
            <a:avLst/>
          </a:prstGeom>
        </p:spPr>
      </p:pic>
      <p:pic>
        <p:nvPicPr>
          <p:cNvPr id="247" name="图片 246" descr="荷叶"/>
          <p:cNvPicPr>
            <a:picLocks noChangeAspect="1"/>
          </p:cNvPicPr>
          <p:nvPr/>
        </p:nvPicPr>
        <p:blipFill>
          <a:blip r:embed="rId4"/>
          <a:srcRect r="39590"/>
          <a:stretch>
            <a:fillRect/>
          </a:stretch>
        </p:blipFill>
        <p:spPr>
          <a:xfrm>
            <a:off x="38100" y="2884805"/>
            <a:ext cx="3528060" cy="4013200"/>
          </a:xfrm>
          <a:prstGeom prst="rect">
            <a:avLst/>
          </a:prstGeom>
        </p:spPr>
      </p:pic>
      <p:sp>
        <p:nvSpPr>
          <p:cNvPr id="277" name="文本框 28"/>
          <p:cNvSpPr txBox="1">
            <a:spLocks noChangeArrowheads="1"/>
          </p:cNvSpPr>
          <p:nvPr/>
        </p:nvSpPr>
        <p:spPr bwMode="auto">
          <a:xfrm>
            <a:off x="6185870" y="2983567"/>
            <a:ext cx="38404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 dirty="0">
                <a:blipFill>
                  <a:blip r:embed="rId3"/>
                  <a:stretch>
                    <a:fillRect/>
                  </a:stretch>
                </a:blipFill>
                <a:latin typeface="华文行楷" panose="02010800040101010101" pitchFamily="2" charset="-122"/>
                <a:ea typeface="华文行楷" panose="02010800040101010101" pitchFamily="2" charset="-122"/>
              </a:rPr>
              <a:t>大暑诗歌</a:t>
            </a:r>
          </a:p>
        </p:txBody>
      </p:sp>
      <p:pic>
        <p:nvPicPr>
          <p:cNvPr id="249" name="图片 248" descr="大暑节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45" y="368300"/>
            <a:ext cx="4342997" cy="593598"/>
          </a:xfrm>
          <a:prstGeom prst="rect">
            <a:avLst/>
          </a:prstGeom>
        </p:spPr>
      </p:pic>
      <p:pic>
        <p:nvPicPr>
          <p:cNvPr id="250" name="图片 249" descr="云"/>
          <p:cNvPicPr>
            <a:picLocks noChangeAspect="1"/>
          </p:cNvPicPr>
          <p:nvPr/>
        </p:nvPicPr>
        <p:blipFill>
          <a:blip r:embed="rId6"/>
          <a:srcRect l="-260" t="42" r="57588" b="80534"/>
          <a:stretch>
            <a:fillRect/>
          </a:stretch>
        </p:blipFill>
        <p:spPr>
          <a:xfrm>
            <a:off x="3335020" y="2597150"/>
            <a:ext cx="1710690" cy="619760"/>
          </a:xfrm>
          <a:prstGeom prst="rect">
            <a:avLst/>
          </a:prstGeom>
        </p:spPr>
      </p:pic>
      <p:pic>
        <p:nvPicPr>
          <p:cNvPr id="251" name="图片 250" descr="云"/>
          <p:cNvPicPr>
            <a:picLocks noChangeAspect="1"/>
          </p:cNvPicPr>
          <p:nvPr/>
        </p:nvPicPr>
        <p:blipFill>
          <a:blip r:embed="rId6"/>
          <a:srcRect l="65327" t="89680" r="395" b="-18"/>
          <a:stretch>
            <a:fillRect/>
          </a:stretch>
        </p:blipFill>
        <p:spPr>
          <a:xfrm>
            <a:off x="8696960" y="4228465"/>
            <a:ext cx="1489075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大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Microsoft Office PowerPoint</Application>
  <PresentationFormat>宽屏</PresentationFormat>
  <Paragraphs>99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华文行楷</vt:lpstr>
      <vt:lpstr>宋体</vt:lpstr>
      <vt:lpstr>微软雅黑</vt:lpstr>
      <vt:lpstr>Arial</vt:lpstr>
      <vt:lpstr>Calibri</vt:lpstr>
      <vt:lpstr>Calibri Light</vt:lpstr>
      <vt:lpstr>Century Gothic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2022-03-08T03:37:18Z</dcterms:created>
  <dcterms:modified xsi:type="dcterms:W3CDTF">2023-01-10T05:17:17Z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33AE58C99441407EB3A83F844DD470D0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