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73" r:id="rId3"/>
    <p:sldId id="545" r:id="rId4"/>
    <p:sldId id="271" r:id="rId5"/>
    <p:sldId id="272" r:id="rId6"/>
    <p:sldId id="708" r:id="rId7"/>
    <p:sldId id="601" r:id="rId8"/>
    <p:sldId id="675" r:id="rId9"/>
    <p:sldId id="374" r:id="rId10"/>
    <p:sldId id="287" r:id="rId11"/>
    <p:sldId id="269" r:id="rId12"/>
    <p:sldId id="288" r:id="rId13"/>
    <p:sldId id="289" r:id="rId14"/>
    <p:sldId id="291" r:id="rId15"/>
    <p:sldId id="290" r:id="rId16"/>
    <p:sldId id="292" r:id="rId17"/>
    <p:sldId id="293" r:id="rId18"/>
    <p:sldId id="294" r:id="rId19"/>
    <p:sldId id="265" r:id="rId20"/>
    <p:sldId id="266" r:id="rId21"/>
    <p:sldId id="261" r:id="rId22"/>
    <p:sldId id="268" r:id="rId23"/>
    <p:sldId id="514" r:id="rId24"/>
    <p:sldId id="581" r:id="rId25"/>
    <p:sldId id="262" r:id="rId26"/>
    <p:sldId id="526" r:id="rId27"/>
    <p:sldId id="527" r:id="rId28"/>
    <p:sldId id="537" r:id="rId29"/>
    <p:sldId id="536" r:id="rId30"/>
    <p:sldId id="535" r:id="rId31"/>
    <p:sldId id="539" r:id="rId32"/>
    <p:sldId id="543" r:id="rId33"/>
    <p:sldId id="544" r:id="rId34"/>
    <p:sldId id="257" r:id="rId3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5642"/>
    <a:srgbClr val="7ECEEF"/>
    <a:srgbClr val="FEF200"/>
    <a:srgbClr val="FFFCDA"/>
    <a:srgbClr val="EAAA76"/>
    <a:srgbClr val="EF4746"/>
    <a:srgbClr val="FBA51C"/>
    <a:srgbClr val="95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-35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BDE5D-B7D9-48ED-9339-5D318E29DBC1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EE281-3EE2-4C72-ADF5-1C907EA58E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867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6681"/>
            <a:ext cx="9158514" cy="51501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07445" y="319346"/>
            <a:ext cx="945105" cy="67337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46316" y="1185383"/>
            <a:ext cx="7582302" cy="24809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156579">
            <a:off x="5790272" y="2419435"/>
            <a:ext cx="2613503" cy="83920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 rot="652171">
            <a:off x="71130" y="1094165"/>
            <a:ext cx="3551889" cy="8161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2458804"/>
            <a:ext cx="2981325" cy="2657475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/>
        </p:nvCxnSpPr>
        <p:spPr>
          <a:xfrm>
            <a:off x="2276475" y="-6681"/>
            <a:ext cx="0" cy="1839053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>
            <a:off x="6965633" y="-6680"/>
            <a:ext cx="0" cy="1517585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988980" y="3448833"/>
            <a:ext cx="1935820" cy="19108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0" y="4822148"/>
            <a:ext cx="9144000" cy="3213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7275125" y="3688118"/>
            <a:ext cx="1286986" cy="32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7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7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 userDrawn="1"/>
        </p:nvSpPr>
        <p:spPr>
          <a:xfrm>
            <a:off x="2" y="357189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378701" y="1084115"/>
            <a:ext cx="6113550" cy="1923405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3108884" y="-7143"/>
            <a:ext cx="0" cy="1660922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5930583" y="-3571"/>
            <a:ext cx="0" cy="1425179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 rot="21135601">
            <a:off x="2086855" y="1527537"/>
            <a:ext cx="5158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4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 16"/>
          <p:cNvSpPr/>
          <p:nvPr userDrawn="1"/>
        </p:nvSpPr>
        <p:spPr>
          <a:xfrm>
            <a:off x="8258179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2588322"/>
            <a:ext cx="9153526" cy="2583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21325098">
            <a:off x="6458051" y="2774452"/>
            <a:ext cx="129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五年级</a:t>
            </a:r>
          </a:p>
        </p:txBody>
      </p:sp>
      <p:sp>
        <p:nvSpPr>
          <p:cNvPr id="8" name="文本框 5"/>
          <p:cNvSpPr txBox="1"/>
          <p:nvPr/>
        </p:nvSpPr>
        <p:spPr>
          <a:xfrm rot="21104876">
            <a:off x="2076853" y="1524548"/>
            <a:ext cx="65508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Unit 2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How do you come to school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80" y="4075037"/>
            <a:ext cx="913802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 rot="21185060">
            <a:off x="4388008" y="2820618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内容占位符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926681" y="875923"/>
            <a:ext cx="5290639" cy="3960000"/>
          </a:xfrm>
          <a:prstGeom prst="round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86996" y="391527"/>
            <a:ext cx="577000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Bobby has a new bike. He likes riding it in the park.</a:t>
            </a: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1263254" y="1176338"/>
            <a:ext cx="2554366" cy="995362"/>
          </a:xfrm>
          <a:prstGeom prst="wedgeRoundRectCallout">
            <a:avLst>
              <a:gd name="adj1" fmla="val 49633"/>
              <a:gd name="adj2" fmla="val 9407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This bike is cool!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can fly now!</a:t>
            </a:r>
          </a:p>
        </p:txBody>
      </p:sp>
      <p:sp>
        <p:nvSpPr>
          <p:cNvPr id="7" name="爆炸形 1 6"/>
          <p:cNvSpPr/>
          <p:nvPr/>
        </p:nvSpPr>
        <p:spPr>
          <a:xfrm>
            <a:off x="3571399" y="3229531"/>
            <a:ext cx="2219801" cy="1606392"/>
          </a:xfrm>
          <a:prstGeom prst="irregularSeal1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内容占位符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81059" y="780096"/>
            <a:ext cx="5381883" cy="3960000"/>
          </a:xfrm>
          <a:prstGeom prst="round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内容占位符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59129" y="830099"/>
            <a:ext cx="5225742" cy="3960000"/>
          </a:xfrm>
          <a:prstGeom prst="round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2365653" y="1741409"/>
            <a:ext cx="4412694" cy="647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Bobby wants to show his bike to Sam.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内容占位符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1202" y="728028"/>
            <a:ext cx="5341597" cy="3960000"/>
          </a:xfrm>
          <a:prstGeom prst="round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1355408" y="1083945"/>
            <a:ext cx="3102769" cy="971550"/>
          </a:xfrm>
          <a:prstGeom prst="wedgeRoundRectCallout">
            <a:avLst>
              <a:gd name="adj1" fmla="val 30976"/>
              <a:gd name="adj2" fmla="val 9292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Dad, can I go to school by bike? 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5865258" y="1253967"/>
            <a:ext cx="2115740" cy="636985"/>
          </a:xfrm>
          <a:prstGeom prst="wedgeRoundRectCallout">
            <a:avLst>
              <a:gd name="adj1" fmla="val -39583"/>
              <a:gd name="adj2" fmla="val 10763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No, you can’t.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内容占位符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547238" y="899161"/>
            <a:ext cx="6049524" cy="3960000"/>
          </a:xfrm>
          <a:prstGeom prst="roundRect">
            <a:avLst/>
          </a:prstGeom>
        </p:spPr>
      </p:pic>
      <p:sp>
        <p:nvSpPr>
          <p:cNvPr id="5" name="云形 4"/>
          <p:cNvSpPr/>
          <p:nvPr/>
        </p:nvSpPr>
        <p:spPr>
          <a:xfrm>
            <a:off x="2877740" y="2014062"/>
            <a:ext cx="3388519" cy="146566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Why can't Bobby go to school by bike?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1597" y="379583"/>
            <a:ext cx="250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Read and discuss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内容占位符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52783" y="811847"/>
            <a:ext cx="5238435" cy="3960000"/>
          </a:xfrm>
          <a:prstGeom prst="round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1849995" y="1417320"/>
            <a:ext cx="1761886" cy="880844"/>
          </a:xfrm>
          <a:prstGeom prst="wedgeRoundRectCallout">
            <a:avLst>
              <a:gd name="adj1" fmla="val 30276"/>
              <a:gd name="adj2" fmla="val 9570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Why</a:t>
            </a:r>
            <a:r>
              <a:rPr kumimoji="0" lang="zh-CN" altLang="en-US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8" name="矩形标注 7"/>
          <p:cNvSpPr/>
          <p:nvPr/>
        </p:nvSpPr>
        <p:spPr>
          <a:xfrm>
            <a:off x="5448300" y="1331119"/>
            <a:ext cx="2486025" cy="783431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Because you're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too </a:t>
            </a:r>
            <a:r>
              <a:rPr kumimoji="0" lang="en-US" altLang="zh-CN" sz="2100" b="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young</a:t>
            </a:r>
            <a:r>
              <a:rPr kumimoji="0" lang="en-US" altLang="zh-CN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1597" y="379583"/>
            <a:ext cx="162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Try to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内容占位符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05940" y="827485"/>
            <a:ext cx="5392155" cy="3960000"/>
          </a:xfrm>
          <a:prstGeom prst="round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72000" y="1040845"/>
            <a:ext cx="2626095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Bobby is _________.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744105" y="1160756"/>
            <a:ext cx="12554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not happy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内容占位符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15576" y="764620"/>
            <a:ext cx="5312848" cy="3960000"/>
          </a:xfrm>
          <a:prstGeom prst="roundRect">
            <a:avLst/>
          </a:prstGeom>
        </p:spPr>
      </p:pic>
      <p:sp>
        <p:nvSpPr>
          <p:cNvPr id="6" name="矩形标注 5"/>
          <p:cNvSpPr/>
          <p:nvPr/>
        </p:nvSpPr>
        <p:spPr>
          <a:xfrm>
            <a:off x="1943099" y="955120"/>
            <a:ext cx="2305050" cy="891540"/>
          </a:xfrm>
          <a:prstGeom prst="wedgeRoundRectCallout">
            <a:avLst>
              <a:gd name="adj1" fmla="val 12555"/>
              <a:gd name="adj2" fmla="val 7104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does Sam go to school?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4974432" y="1656160"/>
            <a:ext cx="2226469" cy="853678"/>
          </a:xfrm>
          <a:prstGeom prst="wedgeRoundRectCallout">
            <a:avLst>
              <a:gd name="adj1" fmla="val 31616"/>
              <a:gd name="adj2" fmla="val 9029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goes to school by bike.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内容占位符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931797" y="841248"/>
            <a:ext cx="5280407" cy="3960000"/>
          </a:xfrm>
          <a:prstGeom prst="round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075760" y="610415"/>
            <a:ext cx="2739628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Bobby's dad does not </a:t>
            </a:r>
            <a:r>
              <a:rPr kumimoji="0" lang="en-US" altLang="zh-CN" sz="2100" b="0" i="0" u="sng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think so</a:t>
            </a:r>
            <a:r>
              <a:rPr kumimoji="0" lang="en-US" altLang="zh-CN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kumimoji="0" lang="en-US" altLang="zh-CN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如此认为</a:t>
            </a:r>
            <a:r>
              <a:rPr kumimoji="0" lang="en-US" altLang="zh-CN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712845" y="4074967"/>
            <a:ext cx="2444115" cy="726281"/>
          </a:xfrm>
          <a:prstGeom prst="wedgeRoundRectCallout">
            <a:avLst>
              <a:gd name="adj1" fmla="val 38186"/>
              <a:gd name="adj2" fmla="val -7704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Yes, but he always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sits in the basket.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810227" y="1718072"/>
            <a:ext cx="1327547" cy="853678"/>
            <a:chOff x="1810227" y="1718072"/>
            <a:chExt cx="1327547" cy="853678"/>
          </a:xfrm>
        </p:grpSpPr>
        <p:sp>
          <p:nvSpPr>
            <p:cNvPr id="6" name="圆角矩形标注 5"/>
            <p:cNvSpPr/>
            <p:nvPr/>
          </p:nvSpPr>
          <p:spPr>
            <a:xfrm>
              <a:off x="1810227" y="1718072"/>
              <a:ext cx="1327547" cy="853678"/>
            </a:xfrm>
            <a:prstGeom prst="wedgeRoundRectCallout">
              <a:avLst>
                <a:gd name="adj1" fmla="val 37908"/>
                <a:gd name="adj2" fmla="val 89062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1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文本框 1"/>
            <p:cNvSpPr txBox="1">
              <a:spLocks noChangeArrowheads="1"/>
            </p:cNvSpPr>
            <p:nvPr/>
          </p:nvSpPr>
          <p:spPr bwMode="auto">
            <a:xfrm>
              <a:off x="1968893" y="1921922"/>
              <a:ext cx="1010213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Really?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4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964782" y="1013460"/>
            <a:ext cx="5214436" cy="384112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431597" y="379583"/>
            <a:ext cx="267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Listen and repeat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797" y="687135"/>
            <a:ext cx="2157413" cy="17145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797" y="2584450"/>
            <a:ext cx="2157413" cy="17145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33400" y="384220"/>
            <a:ext cx="154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Let's talk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09354" y="1752600"/>
            <a:ext cx="2432050" cy="1382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 you like...?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How....?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内容占位符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237003" y="822198"/>
            <a:ext cx="4669995" cy="3960000"/>
          </a:xfrm>
          <a:prstGeom prst="round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31597" y="379583"/>
            <a:ext cx="267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Listen and repeat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内容占位符 1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883664" y="1038758"/>
            <a:ext cx="5376672" cy="3799767"/>
          </a:xfrm>
          <a:prstGeom prst="round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1597" y="379583"/>
            <a:ext cx="267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Listen and repeat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内容占位符 5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268534" y="786841"/>
            <a:ext cx="4606932" cy="3960000"/>
          </a:xfrm>
          <a:prstGeom prst="round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31597" y="379583"/>
            <a:ext cx="282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内容占位符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333226" y="995219"/>
            <a:ext cx="4701418" cy="3780000"/>
          </a:xfrm>
        </p:spPr>
      </p:pic>
      <p:sp>
        <p:nvSpPr>
          <p:cNvPr id="3" name="矩形 2"/>
          <p:cNvSpPr/>
          <p:nvPr/>
        </p:nvSpPr>
        <p:spPr>
          <a:xfrm>
            <a:off x="3025486" y="1394821"/>
            <a:ext cx="381452" cy="1021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78938" y="1392653"/>
            <a:ext cx="669226" cy="1067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02844" y="1617285"/>
            <a:ext cx="690562" cy="1067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64842" y="1205328"/>
            <a:ext cx="357302" cy="1067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37405" y="1387499"/>
            <a:ext cx="556139" cy="3150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76575" y="2919060"/>
            <a:ext cx="626269" cy="1056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73775" y="2812319"/>
            <a:ext cx="715581" cy="1067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05026" y="3304922"/>
            <a:ext cx="571549" cy="3134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32892" y="4587264"/>
            <a:ext cx="553269" cy="1067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31566" y="4556119"/>
            <a:ext cx="764497" cy="1067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28101" y="2520760"/>
            <a:ext cx="584656" cy="1067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1597" y="379583"/>
            <a:ext cx="2421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Try to remember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内容占位符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036047" y="1405867"/>
            <a:ext cx="5071906" cy="3420000"/>
          </a:xfrm>
        </p:spPr>
      </p:pic>
      <p:sp>
        <p:nvSpPr>
          <p:cNvPr id="3" name="矩形 2"/>
          <p:cNvSpPr/>
          <p:nvPr/>
        </p:nvSpPr>
        <p:spPr>
          <a:xfrm>
            <a:off x="2289638" y="719606"/>
            <a:ext cx="4564724" cy="72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三人一组，注意语气、动作与表情哦！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1598" y="379583"/>
            <a:ext cx="1367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Let's 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内容占位符 2"/>
          <p:cNvSpPr>
            <a:spLocks noGrp="1"/>
          </p:cNvSpPr>
          <p:nvPr>
            <p:ph idx="4294967295"/>
          </p:nvPr>
        </p:nvSpPr>
        <p:spPr>
          <a:xfrm>
            <a:off x="1485900" y="1273303"/>
            <a:ext cx="6400800" cy="23696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Sam  has a new bike too. He wants to go to school by bike. Then what will happen 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Sam : Mum, can I go to school by bike?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Mum: ...</a:t>
            </a:r>
            <a:r>
              <a:rPr lang="zh-CN" altLang="en-US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7892" name="内容占位符 2"/>
          <p:cNvPicPr>
            <a:picLocks noGrp="1"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373730" y="2909600"/>
            <a:ext cx="2059781" cy="1744504"/>
          </a:xfrm>
          <a:prstGeom prst="cloud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31597" y="379583"/>
            <a:ext cx="177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Talk show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文本框 5"/>
          <p:cNvSpPr txBox="1">
            <a:spLocks noChangeArrowheads="1"/>
          </p:cNvSpPr>
          <p:nvPr/>
        </p:nvSpPr>
        <p:spPr bwMode="auto">
          <a:xfrm>
            <a:off x="2054751" y="2005398"/>
            <a:ext cx="1837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carriage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20866" y="868866"/>
            <a:ext cx="2999238" cy="29809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1597" y="379583"/>
            <a:ext cx="177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Let's enjoy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30107" y="3116580"/>
            <a:ext cx="2413893" cy="175630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文本框 4"/>
          <p:cNvSpPr txBox="1">
            <a:spLocks noChangeArrowheads="1"/>
          </p:cNvSpPr>
          <p:nvPr/>
        </p:nvSpPr>
        <p:spPr bwMode="auto">
          <a:xfrm>
            <a:off x="2406541" y="1976406"/>
            <a:ext cx="8980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raft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81805" y="1237639"/>
            <a:ext cx="2670053" cy="21854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30107" y="3116580"/>
            <a:ext cx="2413893" cy="175630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文本框 4"/>
          <p:cNvSpPr txBox="1">
            <a:spLocks noChangeArrowheads="1"/>
          </p:cNvSpPr>
          <p:nvPr/>
        </p:nvSpPr>
        <p:spPr bwMode="auto">
          <a:xfrm>
            <a:off x="1515095" y="2238013"/>
            <a:ext cx="22942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motorboat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83123" y="1137735"/>
            <a:ext cx="3162717" cy="25387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30107" y="3116580"/>
            <a:ext cx="2413893" cy="175630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文本框 2"/>
          <p:cNvSpPr txBox="1">
            <a:spLocks noChangeArrowheads="1"/>
          </p:cNvSpPr>
          <p:nvPr/>
        </p:nvSpPr>
        <p:spPr bwMode="auto">
          <a:xfrm>
            <a:off x="2594344" y="2042462"/>
            <a:ext cx="17235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balloon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28004" y="905710"/>
            <a:ext cx="2170180" cy="24688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81283" y="2571750"/>
            <a:ext cx="3162717" cy="23011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430456" y="4163095"/>
            <a:ext cx="428308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do they come to school?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2284214" y="758102"/>
            <a:ext cx="4575572" cy="9390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Try to use ‘how’ to ask questions!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试着用</a:t>
            </a: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问问题哦！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3400" y="38422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Let's try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65678" y="1905220"/>
            <a:ext cx="4212644" cy="2217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68726" y="1063292"/>
            <a:ext cx="3512558" cy="26440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81283" y="2571750"/>
            <a:ext cx="3162717" cy="2301131"/>
          </a:xfrm>
          <a:prstGeom prst="rect">
            <a:avLst/>
          </a:prstGeom>
        </p:spPr>
      </p:pic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1552944" y="2938361"/>
            <a:ext cx="12955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内容占位符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81092" y="1109977"/>
            <a:ext cx="2391998" cy="1817774"/>
          </a:xfrm>
        </p:spPr>
      </p:pic>
      <p:sp>
        <p:nvSpPr>
          <p:cNvPr id="45059" name="文本框 1"/>
          <p:cNvSpPr txBox="1">
            <a:spLocks noChangeArrowheads="1"/>
          </p:cNvSpPr>
          <p:nvPr/>
        </p:nvSpPr>
        <p:spPr bwMode="auto">
          <a:xfrm>
            <a:off x="1781396" y="426984"/>
            <a:ext cx="5581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the future, what will the traffic look like?</a:t>
            </a:r>
          </a:p>
        </p:txBody>
      </p:sp>
      <p:pic>
        <p:nvPicPr>
          <p:cNvPr id="50178" name="内容占位符 3"/>
          <p:cNvPicPr>
            <a:picLocks noGrp="1"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73090" y="1110278"/>
            <a:ext cx="2814239" cy="181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内容占位符 3"/>
          <p:cNvPicPr>
            <a:picLocks noGrp="1" noChangeAspect="1" noChangeArrowheads="1"/>
          </p:cNvPicPr>
          <p:nvPr/>
        </p:nvPicPr>
        <p:blipFill>
          <a:blip r:embed="rId4" cstate="email"/>
          <a:srcRect b="10617"/>
          <a:stretch>
            <a:fillRect/>
          </a:stretch>
        </p:blipFill>
        <p:spPr bwMode="auto">
          <a:xfrm>
            <a:off x="1981092" y="3149079"/>
            <a:ext cx="5206237" cy="161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31597" y="379583"/>
            <a:ext cx="177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Let's share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81283" y="2571750"/>
            <a:ext cx="3162717" cy="230113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67304" y="1285905"/>
            <a:ext cx="512064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First, work hard!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Then, be good at thinking 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Finally, the magic world belongs to us!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文本框 4"/>
          <p:cNvSpPr txBox="1">
            <a:spLocks noChangeArrowheads="1"/>
          </p:cNvSpPr>
          <p:nvPr/>
        </p:nvSpPr>
        <p:spPr bwMode="auto">
          <a:xfrm>
            <a:off x="2096115" y="1788701"/>
            <a:ext cx="48526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Read and act Cartoon time after class.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81283" y="2571750"/>
            <a:ext cx="3162717" cy="230113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1597" y="379583"/>
            <a:ext cx="177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Homework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315261" y="4084637"/>
            <a:ext cx="503214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does the </a:t>
            </a:r>
            <a:r>
              <a:rPr lang="en-US" altLang="zh-CN" dirty="0"/>
              <a:t>girl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come to school?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2284213" y="745863"/>
            <a:ext cx="5032147" cy="9558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Try to use ‘how’ to ask questions!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试着用</a:t>
            </a: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问问题哦！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3400" y="38422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Let's try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28973" y="1850448"/>
            <a:ext cx="1222955" cy="21486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73092" y="1850448"/>
            <a:ext cx="2596901" cy="2234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448763" y="4094246"/>
            <a:ext cx="424647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do they come to school?</a:t>
            </a:r>
          </a:p>
        </p:txBody>
      </p:sp>
      <p:pic>
        <p:nvPicPr>
          <p:cNvPr id="8196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607" y="2080005"/>
            <a:ext cx="3554787" cy="194560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: 圆角 4"/>
          <p:cNvSpPr/>
          <p:nvPr/>
        </p:nvSpPr>
        <p:spPr>
          <a:xfrm>
            <a:off x="2284214" y="809733"/>
            <a:ext cx="4575572" cy="9898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Try to use ‘how’ to ask questions!</a:t>
            </a:r>
          </a:p>
          <a:p>
            <a:pPr marL="0" marR="0" lvl="0" indent="0" algn="ctr" defTabSz="6858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试着用</a:t>
            </a: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问问题哦！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3400" y="38422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Let's try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内容占位符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328416" y="1672167"/>
            <a:ext cx="3146425" cy="1951038"/>
          </a:xfrm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574132" y="3588811"/>
            <a:ext cx="351570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does she come to school?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574132" y="3969915"/>
            <a:ext cx="425148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does the rabbit come to school?</a:t>
            </a:r>
          </a:p>
        </p:txBody>
      </p:sp>
      <p:sp>
        <p:nvSpPr>
          <p:cNvPr id="11271" name="文本框 8"/>
          <p:cNvSpPr txBox="1">
            <a:spLocks noChangeArrowheads="1"/>
          </p:cNvSpPr>
          <p:nvPr/>
        </p:nvSpPr>
        <p:spPr bwMode="auto">
          <a:xfrm>
            <a:off x="2574132" y="4351019"/>
            <a:ext cx="24240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sits in the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basket.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3400" y="38422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Let's try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09114" y="641434"/>
            <a:ext cx="4680300" cy="926417"/>
            <a:chOff x="2509114" y="641434"/>
            <a:chExt cx="4680300" cy="926417"/>
          </a:xfrm>
        </p:grpSpPr>
        <p:sp>
          <p:nvSpPr>
            <p:cNvPr id="2" name="矩形: 圆角 1"/>
            <p:cNvSpPr/>
            <p:nvPr/>
          </p:nvSpPr>
          <p:spPr>
            <a:xfrm>
              <a:off x="2509114" y="641434"/>
              <a:ext cx="4680300" cy="92641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61478" y="669355"/>
              <a:ext cx="4575572" cy="746522"/>
            </a:xfrm>
            <a:prstGeom prst="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Try to use 'how' to ask questions!</a:t>
              </a:r>
            </a:p>
            <a:p>
              <a:pPr marL="0" marR="0" lvl="0" indent="0" algn="ctr" defTabSz="6858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试着用</a:t>
              </a:r>
              <a:r>
                <a:rPr kumimoji="0" lang="en-US" altLang="zh-CN" sz="24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how</a:t>
              </a:r>
              <a:r>
                <a: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问问题哦！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2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内容占位符 5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797299" y="3041861"/>
            <a:ext cx="2959101" cy="1542839"/>
          </a:xfrm>
        </p:spPr>
      </p:pic>
      <p:sp>
        <p:nvSpPr>
          <p:cNvPr id="5" name="文本框 4"/>
          <p:cNvSpPr txBox="1"/>
          <p:nvPr/>
        </p:nvSpPr>
        <p:spPr>
          <a:xfrm>
            <a:off x="533400" y="38422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Sound time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1422401" y="1335137"/>
            <a:ext cx="1250900" cy="1250900"/>
          </a:xfrm>
          <a:prstGeom prst="roundRect">
            <a:avLst/>
          </a:prstGeom>
          <a:solidFill>
            <a:srgbClr val="66B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1" name="文本框 7"/>
          <p:cNvSpPr txBox="1">
            <a:spLocks noChangeArrowheads="1"/>
          </p:cNvSpPr>
          <p:nvPr/>
        </p:nvSpPr>
        <p:spPr bwMode="auto">
          <a:xfrm>
            <a:off x="1760101" y="1430236"/>
            <a:ext cx="6978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55341" y="1002090"/>
            <a:ext cx="4162348" cy="18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affic,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affic, on the street,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Beep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beep,beep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beep!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ains,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ains, through the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ees,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Choo-choo, choo-choo!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60500" y="2828552"/>
            <a:ext cx="1498600" cy="22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ain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avel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ousers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内容占位符 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27177" y="662467"/>
            <a:ext cx="1853564" cy="1078226"/>
          </a:xfrm>
        </p:spPr>
      </p:pic>
      <p:sp>
        <p:nvSpPr>
          <p:cNvPr id="4" name="矩形 3"/>
          <p:cNvSpPr/>
          <p:nvPr/>
        </p:nvSpPr>
        <p:spPr>
          <a:xfrm>
            <a:off x="2023350" y="858201"/>
            <a:ext cx="1853564" cy="567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tractor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拖拉机</a:t>
            </a:r>
          </a:p>
        </p:txBody>
      </p:sp>
      <p:sp>
        <p:nvSpPr>
          <p:cNvPr id="5" name="矩形 4"/>
          <p:cNvSpPr/>
          <p:nvPr/>
        </p:nvSpPr>
        <p:spPr>
          <a:xfrm>
            <a:off x="2023349" y="1835885"/>
            <a:ext cx="2316379" cy="567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tricycle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三轮脚踏车</a:t>
            </a:r>
          </a:p>
        </p:txBody>
      </p:sp>
      <p:sp>
        <p:nvSpPr>
          <p:cNvPr id="6" name="矩形 5"/>
          <p:cNvSpPr/>
          <p:nvPr/>
        </p:nvSpPr>
        <p:spPr>
          <a:xfrm>
            <a:off x="2023350" y="2813569"/>
            <a:ext cx="1853564" cy="58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truck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卡车</a:t>
            </a:r>
          </a:p>
        </p:txBody>
      </p:sp>
      <p:sp>
        <p:nvSpPr>
          <p:cNvPr id="8" name="矩形 7"/>
          <p:cNvSpPr/>
          <p:nvPr/>
        </p:nvSpPr>
        <p:spPr>
          <a:xfrm>
            <a:off x="2023350" y="3829589"/>
            <a:ext cx="1853564" cy="57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trolley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电车</a:t>
            </a:r>
          </a:p>
        </p:txBody>
      </p:sp>
      <p:pic>
        <p:nvPicPr>
          <p:cNvPr id="13320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7176" y="1792228"/>
            <a:ext cx="1853938" cy="96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图片 10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5227176" y="2813569"/>
            <a:ext cx="1853565" cy="87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图片 11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5227176" y="3738563"/>
            <a:ext cx="1853564" cy="10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533400" y="38422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Try to read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0" y="1200150"/>
            <a:ext cx="8229600" cy="3394075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15364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48338" y="636985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文本框 4"/>
          <p:cNvSpPr txBox="1">
            <a:spLocks noChangeArrowheads="1"/>
          </p:cNvSpPr>
          <p:nvPr/>
        </p:nvSpPr>
        <p:spPr bwMode="auto">
          <a:xfrm>
            <a:off x="1485901" y="1102668"/>
            <a:ext cx="1425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How?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78585" y="1590283"/>
            <a:ext cx="42030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 come to school ....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think.</a:t>
            </a:r>
          </a:p>
        </p:txBody>
      </p:sp>
      <p:pic>
        <p:nvPicPr>
          <p:cNvPr id="2" name="内容占位符 3"/>
          <p:cNvPicPr>
            <a:picLocks noGrp="1" noChangeAspect="1" noChangeArrowheads="1"/>
          </p:cNvPicPr>
          <p:nvPr/>
        </p:nvPicPr>
        <p:blipFill rotWithShape="1">
          <a:blip r:embed="rId3" cstate="email"/>
          <a:srcRect t="8510" b="12431"/>
          <a:stretch>
            <a:fillRect/>
          </a:stretch>
        </p:blipFill>
        <p:spPr bwMode="auto">
          <a:xfrm>
            <a:off x="5748338" y="2922094"/>
            <a:ext cx="2238375" cy="176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2005113" y="3430110"/>
            <a:ext cx="3164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ride—riding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骑车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bike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3399" y="384220"/>
            <a:ext cx="2180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Guess and say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429</Words>
  <Application>Microsoft Office PowerPoint</Application>
  <PresentationFormat>全屏显示(16:9)</PresentationFormat>
  <Paragraphs>88</Paragraphs>
  <Slides>34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等线</vt:lpstr>
      <vt:lpstr>黑体</vt:lpstr>
      <vt:lpstr>思源黑体 CN Regular</vt:lpstr>
      <vt:lpstr>宋体</vt:lpstr>
      <vt:lpstr>微软雅黑</vt:lpstr>
      <vt:lpstr>Arial</vt:lpstr>
      <vt:lpstr>Calibri</vt:lpstr>
      <vt:lpstr>Calibri Light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2018-09-04T08:11:00Z</dcterms:created>
  <dcterms:modified xsi:type="dcterms:W3CDTF">2023-01-16T15:13:38Z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A452AFD04C44437BB67D11A2F2F5EC58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