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1" r:id="rId2"/>
    <p:sldId id="410" r:id="rId3"/>
    <p:sldId id="411" r:id="rId4"/>
    <p:sldId id="378" r:id="rId5"/>
    <p:sldId id="394" r:id="rId6"/>
    <p:sldId id="384" r:id="rId7"/>
    <p:sldId id="381" r:id="rId8"/>
    <p:sldId id="297" r:id="rId9"/>
    <p:sldId id="387" r:id="rId10"/>
    <p:sldId id="397" r:id="rId11"/>
    <p:sldId id="393" r:id="rId12"/>
    <p:sldId id="383" r:id="rId13"/>
    <p:sldId id="382" r:id="rId14"/>
    <p:sldId id="412" r:id="rId15"/>
    <p:sldId id="400" r:id="rId16"/>
    <p:sldId id="380" r:id="rId17"/>
    <p:sldId id="385" r:id="rId18"/>
    <p:sldId id="413" r:id="rId19"/>
    <p:sldId id="386" r:id="rId20"/>
    <p:sldId id="388" r:id="rId21"/>
    <p:sldId id="414" r:id="rId22"/>
    <p:sldId id="377" r:id="rId23"/>
    <p:sldId id="395" r:id="rId24"/>
    <p:sldId id="379" r:id="rId25"/>
    <p:sldId id="404" r:id="rId26"/>
    <p:sldId id="399" r:id="rId27"/>
    <p:sldId id="405" r:id="rId28"/>
    <p:sldId id="417" r:id="rId29"/>
  </p:sldIdLst>
  <p:sldSz cx="12192000" cy="6858000"/>
  <p:notesSz cx="6858000" cy="9144000"/>
  <p:embeddedFontLst>
    <p:embeddedFont>
      <p:font typeface="华文细黑" panose="02010600040101010101" pitchFamily="2" charset="-122"/>
      <p:regular r:id="rId32"/>
    </p:embeddedFont>
    <p:embeddedFont>
      <p:font typeface="方正启体简体" panose="02010600030101010101" charset="-122"/>
      <p:regular r:id="rId33"/>
    </p:embeddedFont>
    <p:embeddedFont>
      <p:font typeface="等线" panose="02010600030101010101" pitchFamily="2" charset="-122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黑体" panose="02010609060101010101" pitchFamily="49" charset="-122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AB3"/>
    <a:srgbClr val="D14743"/>
    <a:srgbClr val="9185AF"/>
    <a:srgbClr val="801E5C"/>
    <a:srgbClr val="FFCBB5"/>
    <a:srgbClr val="FEAB87"/>
    <a:srgbClr val="E7EBD9"/>
    <a:srgbClr val="FED58C"/>
    <a:srgbClr val="FDB28F"/>
    <a:srgbClr val="CBD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 varScale="1">
        <p:scale>
          <a:sx n="81" d="100"/>
          <a:sy n="81" d="100"/>
        </p:scale>
        <p:origin x="480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图片包含 鲜花, 花束, 植物&#10;&#10;已生成极高可信度的说明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7416" r="17901" b="7815"/>
          <a:stretch>
            <a:fillRect/>
          </a:stretch>
        </p:blipFill>
        <p:spPr>
          <a:xfrm rot="5400000">
            <a:off x="2616202" y="-2616199"/>
            <a:ext cx="6959599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slide" Target="slide3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notesSlide" Target="../notesSlides/notesSlide14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slide" Target="slide14.xml"/><Relationship Id="rId2" Type="http://schemas.openxmlformats.org/officeDocument/2006/relationships/tags" Target="../tags/tag113.xml"/><Relationship Id="rId16" Type="http://schemas.openxmlformats.org/officeDocument/2006/relationships/slide" Target="slide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notesSlide" Target="../notesSlides/notesSlide18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" Target="slide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" Target="slide18.xml"/><Relationship Id="rId2" Type="http://schemas.openxmlformats.org/officeDocument/2006/relationships/tags" Target="../tags/tag3.xml"/><Relationship Id="rId16" Type="http://schemas.openxmlformats.org/officeDocument/2006/relationships/slide" Target="slide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slide" Target="slide2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notesSlide" Target="../notesSlides/notesSlide2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slide" Target="slide14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slide" Target="slide18.xml"/><Relationship Id="rId2" Type="http://schemas.openxmlformats.org/officeDocument/2006/relationships/tags" Target="../tags/tag150.xml"/><Relationship Id="rId16" Type="http://schemas.openxmlformats.org/officeDocument/2006/relationships/slide" Target="slide3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notesSlide" Target="../notesSlides/notesSlide21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notesSlide" Target="../notesSlides/notesSlide4.xml"/><Relationship Id="rId21" Type="http://schemas.openxmlformats.org/officeDocument/2006/relationships/tags" Target="../tags/tag48.xml"/><Relationship Id="rId34" Type="http://schemas.openxmlformats.org/officeDocument/2006/relationships/tags" Target="../tags/tag61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tags" Target="../tags/tag60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tags" Target="../tags/tag59.xml"/><Relationship Id="rId37" Type="http://schemas.openxmlformats.org/officeDocument/2006/relationships/tags" Target="../tags/tag64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tags" Target="../tags/tag63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tags" Target="../tags/tag58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35" Type="http://schemas.openxmlformats.org/officeDocument/2006/relationships/tags" Target="../tags/tag62.xml"/><Relationship Id="rId8" Type="http://schemas.openxmlformats.org/officeDocument/2006/relationships/tags" Target="../tags/tag35.xml"/><Relationship Id="rId3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花束, 植物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6999"/>
            <a:ext cx="6857998" cy="12192002"/>
          </a:xfrm>
          <a:prstGeom prst="rect">
            <a:avLst/>
          </a:prstGeom>
        </p:spPr>
      </p:pic>
      <p:grpSp>
        <p:nvGrpSpPr>
          <p:cNvPr id="105" name="组合 104"/>
          <p:cNvGrpSpPr/>
          <p:nvPr/>
        </p:nvGrpSpPr>
        <p:grpSpPr>
          <a:xfrm>
            <a:off x="3255441" y="3095543"/>
            <a:ext cx="5967730" cy="895985"/>
            <a:chOff x="4901" y="4379"/>
            <a:chExt cx="9398" cy="1411"/>
          </a:xfrm>
        </p:grpSpPr>
        <p:sp>
          <p:nvSpPr>
            <p:cNvPr id="120" name="TextBox 12"/>
            <p:cNvSpPr txBox="1"/>
            <p:nvPr/>
          </p:nvSpPr>
          <p:spPr>
            <a:xfrm>
              <a:off x="4901" y="4379"/>
              <a:ext cx="9398" cy="909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1BAB3"/>
                  </a:solidFill>
                  <a:latin typeface="+mj-lt"/>
                </a:rPr>
                <a:t>BAOTUWANG POWERPOINT</a:t>
              </a:r>
            </a:p>
          </p:txBody>
        </p:sp>
        <p:sp>
          <p:nvSpPr>
            <p:cNvPr id="121" name="TextBox 13"/>
            <p:cNvSpPr txBox="1"/>
            <p:nvPr/>
          </p:nvSpPr>
          <p:spPr>
            <a:xfrm>
              <a:off x="5701" y="5245"/>
              <a:ext cx="7798" cy="54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sz="900" dirty="0">
                  <a:cs typeface="Arial" panose="020B0604020202020204" pitchFamily="34" charset="0"/>
                </a:rPr>
                <a:t>Lorem ipsum dolor sit amet, consectetur adipiscing elit. Fusce id urna blandit, eleifend nulla ac, fringilla purus. Nulla iaculis tempor felis ut cursus. </a:t>
              </a:r>
              <a:endParaRPr lang="en-US" sz="900" i="1" dirty="0">
                <a:cs typeface="Arial" panose="020B0604020202020204" pitchFamily="34" charset="0"/>
              </a:endParaRPr>
            </a:p>
          </p:txBody>
        </p:sp>
      </p:grpSp>
      <p:sp>
        <p:nvSpPr>
          <p:cNvPr id="122" name="TextBox 12"/>
          <p:cNvSpPr txBox="1"/>
          <p:nvPr/>
        </p:nvSpPr>
        <p:spPr>
          <a:xfrm>
            <a:off x="2468470" y="2249472"/>
            <a:ext cx="7563628" cy="807924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D14743"/>
                </a:solidFill>
                <a:latin typeface="黑体" panose="02010609060101010101" charset="-122"/>
                <a:ea typeface="黑体" panose="02010609060101010101" charset="-122"/>
              </a:rPr>
              <a:t>水墨花卉唯美清新通用模板</a:t>
            </a:r>
          </a:p>
        </p:txBody>
      </p:sp>
      <p:sp>
        <p:nvSpPr>
          <p:cNvPr id="123" name="TextBox 13"/>
          <p:cNvSpPr txBox="1"/>
          <p:nvPr/>
        </p:nvSpPr>
        <p:spPr>
          <a:xfrm>
            <a:off x="5436870" y="4029075"/>
            <a:ext cx="1627505" cy="31242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汇报人：代用名</a:t>
            </a:r>
          </a:p>
        </p:txBody>
      </p:sp>
      <p:sp>
        <p:nvSpPr>
          <p:cNvPr id="124" name=" 219"/>
          <p:cNvSpPr/>
          <p:nvPr/>
        </p:nvSpPr>
        <p:spPr>
          <a:xfrm>
            <a:off x="5373350" y="4050665"/>
            <a:ext cx="1753870" cy="297180"/>
          </a:xfrm>
          <a:prstGeom prst="roundRect">
            <a:avLst>
              <a:gd name="adj" fmla="val 50000"/>
            </a:avLst>
          </a:prstGeom>
          <a:solidFill>
            <a:srgbClr val="F1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5" name="TextBox 13"/>
          <p:cNvSpPr txBox="1"/>
          <p:nvPr/>
        </p:nvSpPr>
        <p:spPr>
          <a:xfrm>
            <a:off x="5468292" y="4031095"/>
            <a:ext cx="1627505" cy="31242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汇报人：代用名</a:t>
            </a:r>
          </a:p>
        </p:txBody>
      </p:sp>
      <p:pic>
        <p:nvPicPr>
          <p:cNvPr id="8" name="赵海洋 - 夜空的寂静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2292" y="-17730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2" grpId="0"/>
      <p:bldP spid="123" grpId="0"/>
      <p:bldP spid="124" grpId="0" animBg="1"/>
      <p:bldP spid="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7" name="Freeform: Shape 2"/>
          <p:cNvSpPr/>
          <p:nvPr/>
        </p:nvSpPr>
        <p:spPr bwMode="auto">
          <a:xfrm>
            <a:off x="8943652" y="2245426"/>
            <a:ext cx="2023255" cy="1092664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Freeform: Shape 3"/>
          <p:cNvSpPr/>
          <p:nvPr/>
        </p:nvSpPr>
        <p:spPr bwMode="auto">
          <a:xfrm>
            <a:off x="9462823" y="2474288"/>
            <a:ext cx="112739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69" name="Freeform: Shape 4"/>
          <p:cNvSpPr/>
          <p:nvPr/>
        </p:nvSpPr>
        <p:spPr bwMode="auto">
          <a:xfrm>
            <a:off x="1307468" y="2167951"/>
            <a:ext cx="2023255" cy="1092664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Freeform: Shape 5"/>
          <p:cNvSpPr/>
          <p:nvPr/>
        </p:nvSpPr>
        <p:spPr bwMode="auto">
          <a:xfrm>
            <a:off x="2825800" y="1664809"/>
            <a:ext cx="2023255" cy="1092664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Freeform: Shape 6"/>
          <p:cNvSpPr/>
          <p:nvPr/>
        </p:nvSpPr>
        <p:spPr bwMode="auto">
          <a:xfrm>
            <a:off x="4366394" y="2746787"/>
            <a:ext cx="2023255" cy="1092664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Freeform: Shape 7"/>
          <p:cNvSpPr/>
          <p:nvPr/>
        </p:nvSpPr>
        <p:spPr bwMode="auto">
          <a:xfrm rot="10800000">
            <a:off x="2832924" y="2746787"/>
            <a:ext cx="487113" cy="512047"/>
          </a:xfrm>
          <a:custGeom>
            <a:avLst/>
            <a:gdLst>
              <a:gd name="T0" fmla="*/ 434181 w 21600"/>
              <a:gd name="T1" fmla="*/ 456407 h 21600"/>
              <a:gd name="T2" fmla="*/ 434181 w 21600"/>
              <a:gd name="T3" fmla="*/ 456407 h 21600"/>
              <a:gd name="T4" fmla="*/ 434181 w 21600"/>
              <a:gd name="T5" fmla="*/ 456407 h 21600"/>
              <a:gd name="T6" fmla="*/ 434181 w 21600"/>
              <a:gd name="T7" fmla="*/ 456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Freeform: Shape 8"/>
          <p:cNvSpPr/>
          <p:nvPr/>
        </p:nvSpPr>
        <p:spPr bwMode="auto">
          <a:xfrm rot="10800000" flipH="1">
            <a:off x="4363723" y="2757473"/>
            <a:ext cx="487113" cy="512938"/>
          </a:xfrm>
          <a:custGeom>
            <a:avLst/>
            <a:gdLst>
              <a:gd name="T0" fmla="*/ 434182 w 21600"/>
              <a:gd name="T1" fmla="*/ 457200 h 21600"/>
              <a:gd name="T2" fmla="*/ 434182 w 21600"/>
              <a:gd name="T3" fmla="*/ 457200 h 21600"/>
              <a:gd name="T4" fmla="*/ 434182 w 21600"/>
              <a:gd name="T5" fmla="*/ 457200 h 21600"/>
              <a:gd name="T6" fmla="*/ 434182 w 21600"/>
              <a:gd name="T7" fmla="*/ 457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Freeform: Shape 9"/>
          <p:cNvSpPr/>
          <p:nvPr/>
        </p:nvSpPr>
        <p:spPr bwMode="auto">
          <a:xfrm rot="10800000">
            <a:off x="5898084" y="3338090"/>
            <a:ext cx="487113" cy="512047"/>
          </a:xfrm>
          <a:custGeom>
            <a:avLst/>
            <a:gdLst>
              <a:gd name="T0" fmla="*/ 434181 w 21600"/>
              <a:gd name="T1" fmla="*/ 456407 h 21600"/>
              <a:gd name="T2" fmla="*/ 434181 w 21600"/>
              <a:gd name="T3" fmla="*/ 456407 h 21600"/>
              <a:gd name="T4" fmla="*/ 434181 w 21600"/>
              <a:gd name="T5" fmla="*/ 456407 h 21600"/>
              <a:gd name="T6" fmla="*/ 434181 w 21600"/>
              <a:gd name="T7" fmla="*/ 456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Freeform: Shape 10"/>
          <p:cNvSpPr/>
          <p:nvPr/>
        </p:nvSpPr>
        <p:spPr bwMode="auto">
          <a:xfrm>
            <a:off x="5884726" y="2245426"/>
            <a:ext cx="2023255" cy="1092664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Freeform: Shape 11"/>
          <p:cNvSpPr/>
          <p:nvPr/>
        </p:nvSpPr>
        <p:spPr bwMode="auto">
          <a:xfrm rot="10800000">
            <a:off x="7420868" y="2824262"/>
            <a:ext cx="487113" cy="512047"/>
          </a:xfrm>
          <a:custGeom>
            <a:avLst/>
            <a:gdLst>
              <a:gd name="T0" fmla="*/ 434181 w 21600"/>
              <a:gd name="T1" fmla="*/ 456406 h 21600"/>
              <a:gd name="T2" fmla="*/ 434181 w 21600"/>
              <a:gd name="T3" fmla="*/ 456406 h 21600"/>
              <a:gd name="T4" fmla="*/ 434181 w 21600"/>
              <a:gd name="T5" fmla="*/ 456406 h 21600"/>
              <a:gd name="T6" fmla="*/ 434181 w 21600"/>
              <a:gd name="T7" fmla="*/ 4564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Freeform: Shape 12"/>
          <p:cNvSpPr/>
          <p:nvPr/>
        </p:nvSpPr>
        <p:spPr bwMode="auto">
          <a:xfrm>
            <a:off x="7403058" y="1731597"/>
            <a:ext cx="2023255" cy="1092664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Freeform: Shape 13"/>
          <p:cNvSpPr/>
          <p:nvPr/>
        </p:nvSpPr>
        <p:spPr bwMode="auto">
          <a:xfrm rot="10800000" flipH="1">
            <a:off x="8939199" y="2825152"/>
            <a:ext cx="487113" cy="512938"/>
          </a:xfrm>
          <a:custGeom>
            <a:avLst/>
            <a:gdLst>
              <a:gd name="T0" fmla="*/ 434182 w 21600"/>
              <a:gd name="T1" fmla="*/ 457200 h 21600"/>
              <a:gd name="T2" fmla="*/ 434182 w 21600"/>
              <a:gd name="T3" fmla="*/ 457200 h 21600"/>
              <a:gd name="T4" fmla="*/ 434182 w 21600"/>
              <a:gd name="T5" fmla="*/ 457200 h 21600"/>
              <a:gd name="T6" fmla="*/ 434182 w 21600"/>
              <a:gd name="T7" fmla="*/ 457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Freeform: Shape 14"/>
          <p:cNvSpPr/>
          <p:nvPr/>
        </p:nvSpPr>
        <p:spPr bwMode="auto">
          <a:xfrm>
            <a:off x="1606682" y="2386128"/>
            <a:ext cx="112739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80" name="Freeform: Shape 15"/>
          <p:cNvSpPr/>
          <p:nvPr/>
        </p:nvSpPr>
        <p:spPr bwMode="auto">
          <a:xfrm>
            <a:off x="3201598" y="1861613"/>
            <a:ext cx="112828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81" name="Freeform: Shape 16"/>
          <p:cNvSpPr/>
          <p:nvPr/>
        </p:nvSpPr>
        <p:spPr bwMode="auto">
          <a:xfrm>
            <a:off x="4587243" y="2976540"/>
            <a:ext cx="1262753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82" name="Freeform: Shape 17"/>
          <p:cNvSpPr/>
          <p:nvPr/>
        </p:nvSpPr>
        <p:spPr bwMode="auto">
          <a:xfrm>
            <a:off x="6183940" y="2441340"/>
            <a:ext cx="112739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84" name="Freeform: Shape 18"/>
          <p:cNvSpPr/>
          <p:nvPr/>
        </p:nvSpPr>
        <p:spPr bwMode="auto">
          <a:xfrm>
            <a:off x="7724534" y="1927511"/>
            <a:ext cx="1127395" cy="6367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标题文本预设</a:t>
            </a:r>
          </a:p>
        </p:txBody>
      </p:sp>
      <p:grpSp>
        <p:nvGrpSpPr>
          <p:cNvPr id="49" name="Group 20"/>
          <p:cNvGrpSpPr/>
          <p:nvPr/>
        </p:nvGrpSpPr>
        <p:grpSpPr>
          <a:xfrm>
            <a:off x="719140" y="4339347"/>
            <a:ext cx="1697250" cy="857260"/>
            <a:chOff x="1732858" y="5001250"/>
            <a:chExt cx="2213143" cy="857260"/>
          </a:xfrm>
        </p:grpSpPr>
        <p:sp>
          <p:nvSpPr>
            <p:cNvPr id="65" name="TextBox 36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66" name="TextBox 37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此部分内容作为文字排版占位显示 </a:t>
              </a:r>
              <a:br>
                <a:rPr lang="zh-CN" altLang="en-US" sz="800"/>
              </a:br>
              <a:r>
                <a:rPr lang="zh-CN" altLang="en-US" sz="800"/>
                <a:t>（建议使用主题字体）</a:t>
              </a:r>
            </a:p>
          </p:txBody>
        </p:sp>
      </p:grpSp>
      <p:grpSp>
        <p:nvGrpSpPr>
          <p:cNvPr id="50" name="Group 21"/>
          <p:cNvGrpSpPr/>
          <p:nvPr/>
        </p:nvGrpSpPr>
        <p:grpSpPr>
          <a:xfrm>
            <a:off x="2530435" y="4339347"/>
            <a:ext cx="1697250" cy="857260"/>
            <a:chOff x="1732858" y="5001250"/>
            <a:chExt cx="2213143" cy="857260"/>
          </a:xfrm>
        </p:grpSpPr>
        <p:sp>
          <p:nvSpPr>
            <p:cNvPr id="63" name="TextBox 34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64" name="TextBox 35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此部分内容作为文字排版占位显示 </a:t>
              </a:r>
              <a:br>
                <a:rPr lang="zh-CN" altLang="en-US" sz="800"/>
              </a:br>
              <a:r>
                <a:rPr lang="zh-CN" altLang="en-US" sz="800"/>
                <a:t>（建议使用主题字体）</a:t>
              </a:r>
            </a:p>
          </p:txBody>
        </p:sp>
      </p:grpSp>
      <p:grpSp>
        <p:nvGrpSpPr>
          <p:cNvPr id="51" name="Group 22"/>
          <p:cNvGrpSpPr/>
          <p:nvPr/>
        </p:nvGrpSpPr>
        <p:grpSpPr>
          <a:xfrm>
            <a:off x="4341731" y="4339347"/>
            <a:ext cx="1697250" cy="857260"/>
            <a:chOff x="1732858" y="5001250"/>
            <a:chExt cx="2213143" cy="857260"/>
          </a:xfrm>
        </p:grpSpPr>
        <p:sp>
          <p:nvSpPr>
            <p:cNvPr id="61" name="TextBox 3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62" name="TextBox 3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此部分内容作为文字排版占位显示 </a:t>
              </a:r>
              <a:br>
                <a:rPr lang="zh-CN" altLang="en-US" sz="800"/>
              </a:br>
              <a:r>
                <a:rPr lang="zh-CN" altLang="en-US" sz="800"/>
                <a:t>（建议使用主题字体）</a:t>
              </a:r>
            </a:p>
          </p:txBody>
        </p:sp>
      </p:grpSp>
      <p:grpSp>
        <p:nvGrpSpPr>
          <p:cNvPr id="52" name="Group 23"/>
          <p:cNvGrpSpPr/>
          <p:nvPr/>
        </p:nvGrpSpPr>
        <p:grpSpPr>
          <a:xfrm>
            <a:off x="6153025" y="4339347"/>
            <a:ext cx="1697250" cy="857260"/>
            <a:chOff x="1732858" y="5001250"/>
            <a:chExt cx="2213143" cy="857260"/>
          </a:xfrm>
        </p:grpSpPr>
        <p:sp>
          <p:nvSpPr>
            <p:cNvPr id="59" name="TextBox 30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60" name="TextBox 31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此部分内容作为文字排版占位显示 </a:t>
              </a:r>
              <a:br>
                <a:rPr lang="zh-CN" altLang="en-US" sz="800"/>
              </a:br>
              <a:r>
                <a:rPr lang="zh-CN" altLang="en-US" sz="800"/>
                <a:t>（建议使用主题字体）</a:t>
              </a:r>
            </a:p>
          </p:txBody>
        </p:sp>
      </p:grpSp>
      <p:grpSp>
        <p:nvGrpSpPr>
          <p:cNvPr id="53" name="Group 24"/>
          <p:cNvGrpSpPr/>
          <p:nvPr/>
        </p:nvGrpSpPr>
        <p:grpSpPr>
          <a:xfrm>
            <a:off x="7964320" y="4339347"/>
            <a:ext cx="1697250" cy="857260"/>
            <a:chOff x="1732858" y="5001250"/>
            <a:chExt cx="2213143" cy="857260"/>
          </a:xfrm>
        </p:grpSpPr>
        <p:sp>
          <p:nvSpPr>
            <p:cNvPr id="57" name="TextBox 2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58" name="TextBox 2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此部分内容作为文字排版占位显示 </a:t>
              </a:r>
              <a:br>
                <a:rPr lang="zh-CN" altLang="en-US" sz="800"/>
              </a:br>
              <a:r>
                <a:rPr lang="zh-CN" altLang="en-US" sz="800"/>
                <a:t>（建议使用主题字体）</a:t>
              </a:r>
            </a:p>
          </p:txBody>
        </p:sp>
      </p:grpSp>
      <p:grpSp>
        <p:nvGrpSpPr>
          <p:cNvPr id="54" name="Group 25"/>
          <p:cNvGrpSpPr/>
          <p:nvPr/>
        </p:nvGrpSpPr>
        <p:grpSpPr>
          <a:xfrm>
            <a:off x="9775615" y="4339347"/>
            <a:ext cx="1697250" cy="857260"/>
            <a:chOff x="1732858" y="5001250"/>
            <a:chExt cx="2213143" cy="857260"/>
          </a:xfrm>
        </p:grpSpPr>
        <p:sp>
          <p:nvSpPr>
            <p:cNvPr id="55" name="TextBox 26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  <p:sp>
          <p:nvSpPr>
            <p:cNvPr id="56" name="TextBox 27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此部分内容作为文字排版占位显示 </a:t>
              </a:r>
              <a:br>
                <a:rPr lang="zh-CN" altLang="en-US" sz="800"/>
              </a:br>
              <a:r>
                <a:rPr lang="zh-CN" altLang="en-US" sz="800"/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7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3" name="Straight Connector 7"/>
          <p:cNvSpPr/>
          <p:nvPr/>
        </p:nvSpPr>
        <p:spPr bwMode="auto">
          <a:xfrm rot="19847212">
            <a:off x="7120791" y="423824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Straight Connector 8"/>
          <p:cNvSpPr/>
          <p:nvPr/>
        </p:nvSpPr>
        <p:spPr bwMode="auto">
          <a:xfrm rot="19847212">
            <a:off x="7120791" y="423824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75" name="Group 36"/>
          <p:cNvGrpSpPr/>
          <p:nvPr/>
        </p:nvGrpSpPr>
        <p:grpSpPr>
          <a:xfrm>
            <a:off x="4593047" y="1659533"/>
            <a:ext cx="2733623" cy="3736718"/>
            <a:chOff x="4423495" y="1659533"/>
            <a:chExt cx="2733623" cy="3736718"/>
          </a:xfrm>
        </p:grpSpPr>
        <p:sp>
          <p:nvSpPr>
            <p:cNvPr id="96" name="Freeform: Shape 3"/>
            <p:cNvSpPr/>
            <p:nvPr/>
          </p:nvSpPr>
          <p:spPr bwMode="auto">
            <a:xfrm rot="19847212">
              <a:off x="4449995" y="3347127"/>
              <a:ext cx="1845035" cy="2011445"/>
            </a:xfrm>
            <a:custGeom>
              <a:avLst/>
              <a:gdLst>
                <a:gd name="T0" fmla="*/ 240 w 260"/>
                <a:gd name="T1" fmla="*/ 258 h 258"/>
                <a:gd name="T2" fmla="*/ 153 w 260"/>
                <a:gd name="T3" fmla="*/ 215 h 258"/>
                <a:gd name="T4" fmla="*/ 3 w 260"/>
                <a:gd name="T5" fmla="*/ 33 h 258"/>
                <a:gd name="T6" fmla="*/ 5 w 260"/>
                <a:gd name="T7" fmla="*/ 6 h 258"/>
                <a:gd name="T8" fmla="*/ 20 w 260"/>
                <a:gd name="T9" fmla="*/ 0 h 258"/>
                <a:gd name="T10" fmla="*/ 107 w 260"/>
                <a:gd name="T11" fmla="*/ 43 h 258"/>
                <a:gd name="T12" fmla="*/ 256 w 260"/>
                <a:gd name="T13" fmla="*/ 225 h 258"/>
                <a:gd name="T14" fmla="*/ 255 w 260"/>
                <a:gd name="T15" fmla="*/ 252 h 258"/>
                <a:gd name="T16" fmla="*/ 240 w 260"/>
                <a:gd name="T1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8">
                  <a:moveTo>
                    <a:pt x="240" y="258"/>
                  </a:moveTo>
                  <a:cubicBezTo>
                    <a:pt x="221" y="258"/>
                    <a:pt x="189" y="242"/>
                    <a:pt x="153" y="215"/>
                  </a:cubicBezTo>
                  <a:cubicBezTo>
                    <a:pt x="84" y="161"/>
                    <a:pt x="16" y="80"/>
                    <a:pt x="3" y="33"/>
                  </a:cubicBezTo>
                  <a:cubicBezTo>
                    <a:pt x="0" y="20"/>
                    <a:pt x="0" y="11"/>
                    <a:pt x="5" y="6"/>
                  </a:cubicBezTo>
                  <a:cubicBezTo>
                    <a:pt x="8" y="2"/>
                    <a:pt x="13" y="0"/>
                    <a:pt x="20" y="0"/>
                  </a:cubicBezTo>
                  <a:cubicBezTo>
                    <a:pt x="39" y="0"/>
                    <a:pt x="70" y="15"/>
                    <a:pt x="107" y="43"/>
                  </a:cubicBezTo>
                  <a:cubicBezTo>
                    <a:pt x="176" y="96"/>
                    <a:pt x="243" y="178"/>
                    <a:pt x="256" y="225"/>
                  </a:cubicBezTo>
                  <a:cubicBezTo>
                    <a:pt x="260" y="237"/>
                    <a:pt x="259" y="246"/>
                    <a:pt x="255" y="252"/>
                  </a:cubicBezTo>
                  <a:cubicBezTo>
                    <a:pt x="252" y="256"/>
                    <a:pt x="247" y="258"/>
                    <a:pt x="240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4"/>
            <p:cNvSpPr/>
            <p:nvPr/>
          </p:nvSpPr>
          <p:spPr bwMode="auto">
            <a:xfrm rot="19847212">
              <a:off x="4854301" y="2488987"/>
              <a:ext cx="2239759" cy="2448574"/>
            </a:xfrm>
            <a:custGeom>
              <a:avLst/>
              <a:gdLst>
                <a:gd name="T0" fmla="*/ 292 w 316"/>
                <a:gd name="T1" fmla="*/ 314 h 314"/>
                <a:gd name="T2" fmla="*/ 186 w 316"/>
                <a:gd name="T3" fmla="*/ 262 h 314"/>
                <a:gd name="T4" fmla="*/ 4 w 316"/>
                <a:gd name="T5" fmla="*/ 40 h 314"/>
                <a:gd name="T6" fmla="*/ 6 w 316"/>
                <a:gd name="T7" fmla="*/ 7 h 314"/>
                <a:gd name="T8" fmla="*/ 24 w 316"/>
                <a:gd name="T9" fmla="*/ 0 h 314"/>
                <a:gd name="T10" fmla="*/ 130 w 316"/>
                <a:gd name="T11" fmla="*/ 53 h 314"/>
                <a:gd name="T12" fmla="*/ 312 w 316"/>
                <a:gd name="T13" fmla="*/ 274 h 314"/>
                <a:gd name="T14" fmla="*/ 311 w 316"/>
                <a:gd name="T15" fmla="*/ 307 h 314"/>
                <a:gd name="T16" fmla="*/ 292 w 316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314">
                  <a:moveTo>
                    <a:pt x="292" y="314"/>
                  </a:moveTo>
                  <a:cubicBezTo>
                    <a:pt x="269" y="314"/>
                    <a:pt x="230" y="295"/>
                    <a:pt x="186" y="262"/>
                  </a:cubicBezTo>
                  <a:cubicBezTo>
                    <a:pt x="102" y="197"/>
                    <a:pt x="20" y="98"/>
                    <a:pt x="4" y="40"/>
                  </a:cubicBezTo>
                  <a:cubicBezTo>
                    <a:pt x="0" y="25"/>
                    <a:pt x="0" y="14"/>
                    <a:pt x="6" y="7"/>
                  </a:cubicBezTo>
                  <a:cubicBezTo>
                    <a:pt x="9" y="2"/>
                    <a:pt x="16" y="0"/>
                    <a:pt x="24" y="0"/>
                  </a:cubicBezTo>
                  <a:cubicBezTo>
                    <a:pt x="47" y="0"/>
                    <a:pt x="86" y="19"/>
                    <a:pt x="130" y="53"/>
                  </a:cubicBezTo>
                  <a:cubicBezTo>
                    <a:pt x="214" y="117"/>
                    <a:pt x="296" y="217"/>
                    <a:pt x="312" y="274"/>
                  </a:cubicBezTo>
                  <a:cubicBezTo>
                    <a:pt x="316" y="289"/>
                    <a:pt x="316" y="300"/>
                    <a:pt x="311" y="307"/>
                  </a:cubicBezTo>
                  <a:cubicBezTo>
                    <a:pt x="307" y="312"/>
                    <a:pt x="300" y="314"/>
                    <a:pt x="292" y="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5"/>
            <p:cNvSpPr/>
            <p:nvPr/>
          </p:nvSpPr>
          <p:spPr bwMode="auto">
            <a:xfrm rot="19847212">
              <a:off x="4717420" y="1684357"/>
              <a:ext cx="2033425" cy="2225080"/>
            </a:xfrm>
            <a:custGeom>
              <a:avLst/>
              <a:gdLst>
                <a:gd name="T0" fmla="*/ 265 w 287"/>
                <a:gd name="T1" fmla="*/ 285 h 285"/>
                <a:gd name="T2" fmla="*/ 169 w 287"/>
                <a:gd name="T3" fmla="*/ 237 h 285"/>
                <a:gd name="T4" fmla="*/ 4 w 287"/>
                <a:gd name="T5" fmla="*/ 36 h 285"/>
                <a:gd name="T6" fmla="*/ 5 w 287"/>
                <a:gd name="T7" fmla="*/ 6 h 285"/>
                <a:gd name="T8" fmla="*/ 22 w 287"/>
                <a:gd name="T9" fmla="*/ 0 h 285"/>
                <a:gd name="T10" fmla="*/ 118 w 287"/>
                <a:gd name="T11" fmla="*/ 47 h 285"/>
                <a:gd name="T12" fmla="*/ 283 w 287"/>
                <a:gd name="T13" fmla="*/ 248 h 285"/>
                <a:gd name="T14" fmla="*/ 282 w 287"/>
                <a:gd name="T15" fmla="*/ 278 h 285"/>
                <a:gd name="T16" fmla="*/ 265 w 287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85">
                  <a:moveTo>
                    <a:pt x="265" y="285"/>
                  </a:moveTo>
                  <a:cubicBezTo>
                    <a:pt x="244" y="285"/>
                    <a:pt x="209" y="267"/>
                    <a:pt x="169" y="237"/>
                  </a:cubicBezTo>
                  <a:cubicBezTo>
                    <a:pt x="92" y="178"/>
                    <a:pt x="18" y="88"/>
                    <a:pt x="4" y="36"/>
                  </a:cubicBezTo>
                  <a:cubicBezTo>
                    <a:pt x="0" y="22"/>
                    <a:pt x="0" y="13"/>
                    <a:pt x="5" y="6"/>
                  </a:cubicBezTo>
                  <a:cubicBezTo>
                    <a:pt x="8" y="2"/>
                    <a:pt x="14" y="0"/>
                    <a:pt x="22" y="0"/>
                  </a:cubicBezTo>
                  <a:cubicBezTo>
                    <a:pt x="43" y="0"/>
                    <a:pt x="78" y="17"/>
                    <a:pt x="118" y="47"/>
                  </a:cubicBezTo>
                  <a:cubicBezTo>
                    <a:pt x="194" y="106"/>
                    <a:pt x="269" y="196"/>
                    <a:pt x="283" y="248"/>
                  </a:cubicBezTo>
                  <a:cubicBezTo>
                    <a:pt x="287" y="262"/>
                    <a:pt x="286" y="272"/>
                    <a:pt x="282" y="278"/>
                  </a:cubicBezTo>
                  <a:cubicBezTo>
                    <a:pt x="278" y="283"/>
                    <a:pt x="273" y="285"/>
                    <a:pt x="26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6"/>
            <p:cNvSpPr/>
            <p:nvPr/>
          </p:nvSpPr>
          <p:spPr bwMode="auto">
            <a:xfrm rot="19847212">
              <a:off x="4482099" y="3476833"/>
              <a:ext cx="1737383" cy="1919418"/>
            </a:xfrm>
            <a:custGeom>
              <a:avLst/>
              <a:gdLst>
                <a:gd name="T0" fmla="*/ 245 w 245"/>
                <a:gd name="T1" fmla="*/ 243 h 246"/>
                <a:gd name="T2" fmla="*/ 154 w 245"/>
                <a:gd name="T3" fmla="*/ 200 h 246"/>
                <a:gd name="T4" fmla="*/ 3 w 245"/>
                <a:gd name="T5" fmla="*/ 0 h 246"/>
                <a:gd name="T6" fmla="*/ 3 w 245"/>
                <a:gd name="T7" fmla="*/ 0 h 246"/>
                <a:gd name="T8" fmla="*/ 1 w 245"/>
                <a:gd name="T9" fmla="*/ 21 h 246"/>
                <a:gd name="T10" fmla="*/ 1 w 245"/>
                <a:gd name="T11" fmla="*/ 23 h 246"/>
                <a:gd name="T12" fmla="*/ 1 w 245"/>
                <a:gd name="T13" fmla="*/ 31 h 246"/>
                <a:gd name="T14" fmla="*/ 1 w 245"/>
                <a:gd name="T15" fmla="*/ 43 h 246"/>
                <a:gd name="T16" fmla="*/ 2 w 245"/>
                <a:gd name="T17" fmla="*/ 53 h 246"/>
                <a:gd name="T18" fmla="*/ 6 w 245"/>
                <a:gd name="T19" fmla="*/ 79 h 246"/>
                <a:gd name="T20" fmla="*/ 7 w 245"/>
                <a:gd name="T21" fmla="*/ 84 h 246"/>
                <a:gd name="T22" fmla="*/ 8 w 245"/>
                <a:gd name="T23" fmla="*/ 86 h 246"/>
                <a:gd name="T24" fmla="*/ 10 w 245"/>
                <a:gd name="T25" fmla="*/ 93 h 246"/>
                <a:gd name="T26" fmla="*/ 11 w 245"/>
                <a:gd name="T27" fmla="*/ 97 h 246"/>
                <a:gd name="T28" fmla="*/ 12 w 245"/>
                <a:gd name="T29" fmla="*/ 101 h 246"/>
                <a:gd name="T30" fmla="*/ 12 w 245"/>
                <a:gd name="T31" fmla="*/ 102 h 246"/>
                <a:gd name="T32" fmla="*/ 15 w 245"/>
                <a:gd name="T33" fmla="*/ 110 h 246"/>
                <a:gd name="T34" fmla="*/ 24 w 245"/>
                <a:gd name="T35" fmla="*/ 129 h 246"/>
                <a:gd name="T36" fmla="*/ 26 w 245"/>
                <a:gd name="T37" fmla="*/ 132 h 246"/>
                <a:gd name="T38" fmla="*/ 30 w 245"/>
                <a:gd name="T39" fmla="*/ 139 h 246"/>
                <a:gd name="T40" fmla="*/ 32 w 245"/>
                <a:gd name="T41" fmla="*/ 143 h 246"/>
                <a:gd name="T42" fmla="*/ 34 w 245"/>
                <a:gd name="T43" fmla="*/ 147 h 246"/>
                <a:gd name="T44" fmla="*/ 36 w 245"/>
                <a:gd name="T45" fmla="*/ 150 h 246"/>
                <a:gd name="T46" fmla="*/ 42 w 245"/>
                <a:gd name="T47" fmla="*/ 158 h 246"/>
                <a:gd name="T48" fmla="*/ 54 w 245"/>
                <a:gd name="T49" fmla="*/ 173 h 246"/>
                <a:gd name="T50" fmla="*/ 56 w 245"/>
                <a:gd name="T51" fmla="*/ 176 h 246"/>
                <a:gd name="T52" fmla="*/ 63 w 245"/>
                <a:gd name="T53" fmla="*/ 183 h 246"/>
                <a:gd name="T54" fmla="*/ 67 w 245"/>
                <a:gd name="T55" fmla="*/ 186 h 246"/>
                <a:gd name="T56" fmla="*/ 80 w 245"/>
                <a:gd name="T57" fmla="*/ 198 h 246"/>
                <a:gd name="T58" fmla="*/ 85 w 245"/>
                <a:gd name="T59" fmla="*/ 202 h 246"/>
                <a:gd name="T60" fmla="*/ 90 w 245"/>
                <a:gd name="T61" fmla="*/ 206 h 246"/>
                <a:gd name="T62" fmla="*/ 98 w 245"/>
                <a:gd name="T63" fmla="*/ 211 h 246"/>
                <a:gd name="T64" fmla="*/ 109 w 245"/>
                <a:gd name="T65" fmla="*/ 218 h 246"/>
                <a:gd name="T66" fmla="*/ 112 w 245"/>
                <a:gd name="T67" fmla="*/ 219 h 246"/>
                <a:gd name="T68" fmla="*/ 116 w 245"/>
                <a:gd name="T69" fmla="*/ 221 h 246"/>
                <a:gd name="T70" fmla="*/ 120 w 245"/>
                <a:gd name="T71" fmla="*/ 223 h 246"/>
                <a:gd name="T72" fmla="*/ 123 w 245"/>
                <a:gd name="T73" fmla="*/ 225 h 246"/>
                <a:gd name="T74" fmla="*/ 137 w 245"/>
                <a:gd name="T75" fmla="*/ 231 h 246"/>
                <a:gd name="T76" fmla="*/ 149 w 245"/>
                <a:gd name="T77" fmla="*/ 235 h 246"/>
                <a:gd name="T78" fmla="*/ 163 w 245"/>
                <a:gd name="T79" fmla="*/ 239 h 246"/>
                <a:gd name="T80" fmla="*/ 166 w 245"/>
                <a:gd name="T81" fmla="*/ 240 h 246"/>
                <a:gd name="T82" fmla="*/ 172 w 245"/>
                <a:gd name="T83" fmla="*/ 241 h 246"/>
                <a:gd name="T84" fmla="*/ 182 w 245"/>
                <a:gd name="T85" fmla="*/ 243 h 246"/>
                <a:gd name="T86" fmla="*/ 190 w 245"/>
                <a:gd name="T87" fmla="*/ 244 h 246"/>
                <a:gd name="T88" fmla="*/ 197 w 245"/>
                <a:gd name="T89" fmla="*/ 245 h 246"/>
                <a:gd name="T90" fmla="*/ 203 w 245"/>
                <a:gd name="T91" fmla="*/ 245 h 246"/>
                <a:gd name="T92" fmla="*/ 222 w 245"/>
                <a:gd name="T93" fmla="*/ 245 h 246"/>
                <a:gd name="T94" fmla="*/ 239 w 245"/>
                <a:gd name="T95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6">
                  <a:moveTo>
                    <a:pt x="245" y="243"/>
                  </a:moveTo>
                  <a:cubicBezTo>
                    <a:pt x="245" y="243"/>
                    <a:pt x="245" y="243"/>
                    <a:pt x="245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27" y="246"/>
                    <a:pt x="195" y="231"/>
                    <a:pt x="154" y="200"/>
                  </a:cubicBezTo>
                  <a:cubicBezTo>
                    <a:pt x="85" y="147"/>
                    <a:pt x="18" y="66"/>
                    <a:pt x="5" y="18"/>
                  </a:cubicBezTo>
                  <a:cubicBezTo>
                    <a:pt x="3" y="11"/>
                    <a:pt x="2" y="5"/>
                    <a:pt x="3" y="0"/>
                  </a:cubicBezTo>
                  <a:cubicBezTo>
                    <a:pt x="2" y="5"/>
                    <a:pt x="2" y="11"/>
                    <a:pt x="1" y="16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2" y="7"/>
                    <a:pt x="1" y="1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29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0" y="36"/>
                    <a:pt x="1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1" y="47"/>
                    <a:pt x="1" y="50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5"/>
                    <a:pt x="3" y="65"/>
                    <a:pt x="6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81"/>
                    <a:pt x="7" y="82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8" y="86"/>
                    <a:pt x="8" y="86"/>
                  </a:cubicBezTo>
                  <a:cubicBezTo>
                    <a:pt x="8" y="87"/>
                    <a:pt x="8" y="88"/>
                    <a:pt x="8" y="88"/>
                  </a:cubicBezTo>
                  <a:cubicBezTo>
                    <a:pt x="8" y="89"/>
                    <a:pt x="9" y="90"/>
                    <a:pt x="10" y="93"/>
                  </a:cubicBezTo>
                  <a:cubicBezTo>
                    <a:pt x="10" y="94"/>
                    <a:pt x="10" y="94"/>
                    <a:pt x="10" y="95"/>
                  </a:cubicBezTo>
                  <a:cubicBezTo>
                    <a:pt x="10" y="95"/>
                    <a:pt x="10" y="96"/>
                    <a:pt x="11" y="97"/>
                  </a:cubicBezTo>
                  <a:cubicBezTo>
                    <a:pt x="11" y="97"/>
                    <a:pt x="11" y="97"/>
                    <a:pt x="11" y="98"/>
                  </a:cubicBezTo>
                  <a:cubicBezTo>
                    <a:pt x="11" y="99"/>
                    <a:pt x="12" y="100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4"/>
                    <a:pt x="14" y="106"/>
                    <a:pt x="15" y="109"/>
                  </a:cubicBezTo>
                  <a:cubicBezTo>
                    <a:pt x="15" y="109"/>
                    <a:pt x="15" y="110"/>
                    <a:pt x="15" y="110"/>
                  </a:cubicBezTo>
                  <a:cubicBezTo>
                    <a:pt x="15" y="110"/>
                    <a:pt x="16" y="110"/>
                    <a:pt x="16" y="110"/>
                  </a:cubicBezTo>
                  <a:cubicBezTo>
                    <a:pt x="18" y="117"/>
                    <a:pt x="20" y="120"/>
                    <a:pt x="24" y="129"/>
                  </a:cubicBezTo>
                  <a:cubicBezTo>
                    <a:pt x="24" y="129"/>
                    <a:pt x="24" y="130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7" y="134"/>
                    <a:pt x="28" y="137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40"/>
                    <a:pt x="30" y="140"/>
                  </a:cubicBezTo>
                  <a:cubicBezTo>
                    <a:pt x="31" y="141"/>
                    <a:pt x="31" y="142"/>
                    <a:pt x="32" y="143"/>
                  </a:cubicBezTo>
                  <a:cubicBezTo>
                    <a:pt x="33" y="144"/>
                    <a:pt x="33" y="145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5" y="148"/>
                    <a:pt x="35" y="148"/>
                    <a:pt x="36" y="149"/>
                  </a:cubicBezTo>
                  <a:cubicBezTo>
                    <a:pt x="36" y="149"/>
                    <a:pt x="36" y="149"/>
                    <a:pt x="36" y="150"/>
                  </a:cubicBezTo>
                  <a:cubicBezTo>
                    <a:pt x="36" y="150"/>
                    <a:pt x="36" y="150"/>
                    <a:pt x="37" y="150"/>
                  </a:cubicBezTo>
                  <a:cubicBezTo>
                    <a:pt x="38" y="153"/>
                    <a:pt x="40" y="155"/>
                    <a:pt x="42" y="158"/>
                  </a:cubicBezTo>
                  <a:cubicBezTo>
                    <a:pt x="42" y="158"/>
                    <a:pt x="42" y="159"/>
                    <a:pt x="43" y="159"/>
                  </a:cubicBezTo>
                  <a:cubicBezTo>
                    <a:pt x="45" y="163"/>
                    <a:pt x="49" y="168"/>
                    <a:pt x="54" y="173"/>
                  </a:cubicBezTo>
                  <a:cubicBezTo>
                    <a:pt x="55" y="174"/>
                    <a:pt x="55" y="175"/>
                    <a:pt x="56" y="176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8" y="178"/>
                    <a:pt x="60" y="180"/>
                    <a:pt x="62" y="182"/>
                  </a:cubicBezTo>
                  <a:cubicBezTo>
                    <a:pt x="62" y="182"/>
                    <a:pt x="63" y="182"/>
                    <a:pt x="63" y="183"/>
                  </a:cubicBezTo>
                  <a:cubicBezTo>
                    <a:pt x="64" y="184"/>
                    <a:pt x="65" y="185"/>
                    <a:pt x="66" y="185"/>
                  </a:cubicBezTo>
                  <a:cubicBezTo>
                    <a:pt x="66" y="186"/>
                    <a:pt x="67" y="186"/>
                    <a:pt x="67" y="186"/>
                  </a:cubicBezTo>
                  <a:cubicBezTo>
                    <a:pt x="67" y="187"/>
                    <a:pt x="68" y="188"/>
                    <a:pt x="69" y="188"/>
                  </a:cubicBezTo>
                  <a:cubicBezTo>
                    <a:pt x="73" y="192"/>
                    <a:pt x="76" y="195"/>
                    <a:pt x="80" y="198"/>
                  </a:cubicBezTo>
                  <a:cubicBezTo>
                    <a:pt x="80" y="198"/>
                    <a:pt x="80" y="198"/>
                    <a:pt x="81" y="199"/>
                  </a:cubicBezTo>
                  <a:cubicBezTo>
                    <a:pt x="82" y="200"/>
                    <a:pt x="83" y="201"/>
                    <a:pt x="85" y="202"/>
                  </a:cubicBezTo>
                  <a:cubicBezTo>
                    <a:pt x="85" y="202"/>
                    <a:pt x="85" y="202"/>
                    <a:pt x="86" y="202"/>
                  </a:cubicBezTo>
                  <a:cubicBezTo>
                    <a:pt x="87" y="204"/>
                    <a:pt x="89" y="205"/>
                    <a:pt x="90" y="206"/>
                  </a:cubicBezTo>
                  <a:cubicBezTo>
                    <a:pt x="90" y="206"/>
                    <a:pt x="90" y="206"/>
                    <a:pt x="90" y="206"/>
                  </a:cubicBezTo>
                  <a:cubicBezTo>
                    <a:pt x="94" y="208"/>
                    <a:pt x="97" y="210"/>
                    <a:pt x="98" y="211"/>
                  </a:cubicBezTo>
                  <a:cubicBezTo>
                    <a:pt x="102" y="213"/>
                    <a:pt x="105" y="215"/>
                    <a:pt x="108" y="217"/>
                  </a:cubicBezTo>
                  <a:cubicBezTo>
                    <a:pt x="108" y="217"/>
                    <a:pt x="108" y="217"/>
                    <a:pt x="109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3" y="220"/>
                    <a:pt x="114" y="221"/>
                    <a:pt x="115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7" y="222"/>
                    <a:pt x="118" y="222"/>
                    <a:pt x="119" y="223"/>
                  </a:cubicBezTo>
                  <a:cubicBezTo>
                    <a:pt x="119" y="223"/>
                    <a:pt x="119" y="223"/>
                    <a:pt x="120" y="223"/>
                  </a:cubicBezTo>
                  <a:cubicBezTo>
                    <a:pt x="120" y="224"/>
                    <a:pt x="121" y="224"/>
                    <a:pt x="122" y="224"/>
                  </a:cubicBezTo>
                  <a:cubicBezTo>
                    <a:pt x="122" y="225"/>
                    <a:pt x="123" y="225"/>
                    <a:pt x="123" y="225"/>
                  </a:cubicBezTo>
                  <a:cubicBezTo>
                    <a:pt x="124" y="225"/>
                    <a:pt x="124" y="226"/>
                    <a:pt x="125" y="226"/>
                  </a:cubicBezTo>
                  <a:cubicBezTo>
                    <a:pt x="129" y="228"/>
                    <a:pt x="134" y="230"/>
                    <a:pt x="137" y="231"/>
                  </a:cubicBezTo>
                  <a:cubicBezTo>
                    <a:pt x="140" y="232"/>
                    <a:pt x="145" y="234"/>
                    <a:pt x="148" y="235"/>
                  </a:cubicBezTo>
                  <a:cubicBezTo>
                    <a:pt x="148" y="235"/>
                    <a:pt x="149" y="235"/>
                    <a:pt x="149" y="235"/>
                  </a:cubicBezTo>
                  <a:cubicBezTo>
                    <a:pt x="153" y="236"/>
                    <a:pt x="156" y="237"/>
                    <a:pt x="161" y="239"/>
                  </a:cubicBezTo>
                  <a:cubicBezTo>
                    <a:pt x="162" y="239"/>
                    <a:pt x="162" y="239"/>
                    <a:pt x="163" y="239"/>
                  </a:cubicBezTo>
                  <a:cubicBezTo>
                    <a:pt x="163" y="239"/>
                    <a:pt x="163" y="239"/>
                    <a:pt x="164" y="239"/>
                  </a:cubicBezTo>
                  <a:cubicBezTo>
                    <a:pt x="164" y="239"/>
                    <a:pt x="165" y="240"/>
                    <a:pt x="166" y="240"/>
                  </a:cubicBezTo>
                  <a:cubicBezTo>
                    <a:pt x="166" y="240"/>
                    <a:pt x="166" y="240"/>
                    <a:pt x="167" y="240"/>
                  </a:cubicBezTo>
                  <a:cubicBezTo>
                    <a:pt x="169" y="240"/>
                    <a:pt x="170" y="241"/>
                    <a:pt x="172" y="241"/>
                  </a:cubicBezTo>
                  <a:cubicBezTo>
                    <a:pt x="175" y="242"/>
                    <a:pt x="177" y="242"/>
                    <a:pt x="180" y="243"/>
                  </a:cubicBezTo>
                  <a:cubicBezTo>
                    <a:pt x="180" y="243"/>
                    <a:pt x="181" y="243"/>
                    <a:pt x="182" y="243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6" y="244"/>
                    <a:pt x="190" y="244"/>
                    <a:pt x="190" y="244"/>
                  </a:cubicBezTo>
                  <a:cubicBezTo>
                    <a:pt x="190" y="244"/>
                    <a:pt x="190" y="244"/>
                    <a:pt x="191" y="244"/>
                  </a:cubicBezTo>
                  <a:cubicBezTo>
                    <a:pt x="193" y="244"/>
                    <a:pt x="196" y="245"/>
                    <a:pt x="197" y="245"/>
                  </a:cubicBezTo>
                  <a:cubicBezTo>
                    <a:pt x="198" y="245"/>
                    <a:pt x="199" y="245"/>
                    <a:pt x="200" y="245"/>
                  </a:cubicBezTo>
                  <a:cubicBezTo>
                    <a:pt x="201" y="245"/>
                    <a:pt x="203" y="245"/>
                    <a:pt x="203" y="245"/>
                  </a:cubicBezTo>
                  <a:cubicBezTo>
                    <a:pt x="213" y="245"/>
                    <a:pt x="216" y="245"/>
                    <a:pt x="222" y="245"/>
                  </a:cubicBezTo>
                  <a:cubicBezTo>
                    <a:pt x="222" y="245"/>
                    <a:pt x="222" y="245"/>
                    <a:pt x="222" y="245"/>
                  </a:cubicBezTo>
                  <a:cubicBezTo>
                    <a:pt x="222" y="245"/>
                    <a:pt x="229" y="245"/>
                    <a:pt x="239" y="244"/>
                  </a:cubicBezTo>
                  <a:cubicBezTo>
                    <a:pt x="239" y="244"/>
                    <a:pt x="239" y="244"/>
                    <a:pt x="239" y="244"/>
                  </a:cubicBezTo>
                  <a:cubicBezTo>
                    <a:pt x="241" y="244"/>
                    <a:pt x="243" y="243"/>
                    <a:pt x="245" y="2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"/>
            <p:cNvSpPr/>
            <p:nvPr/>
          </p:nvSpPr>
          <p:spPr bwMode="auto">
            <a:xfrm rot="19847212">
              <a:off x="4708533" y="2594369"/>
              <a:ext cx="2440111" cy="2718080"/>
            </a:xfrm>
            <a:custGeom>
              <a:avLst/>
              <a:gdLst>
                <a:gd name="T0" fmla="*/ 223 w 344"/>
                <a:gd name="T1" fmla="*/ 254 h 348"/>
                <a:gd name="T2" fmla="*/ 40 w 344"/>
                <a:gd name="T3" fmla="*/ 33 h 348"/>
                <a:gd name="T4" fmla="*/ 39 w 344"/>
                <a:gd name="T5" fmla="*/ 6 h 348"/>
                <a:gd name="T6" fmla="*/ 43 w 344"/>
                <a:gd name="T7" fmla="*/ 0 h 348"/>
                <a:gd name="T8" fmla="*/ 39 w 344"/>
                <a:gd name="T9" fmla="*/ 5 h 348"/>
                <a:gd name="T10" fmla="*/ 37 w 344"/>
                <a:gd name="T11" fmla="*/ 6 h 348"/>
                <a:gd name="T12" fmla="*/ 34 w 344"/>
                <a:gd name="T13" fmla="*/ 11 h 348"/>
                <a:gd name="T14" fmla="*/ 33 w 344"/>
                <a:gd name="T15" fmla="*/ 12 h 348"/>
                <a:gd name="T16" fmla="*/ 30 w 344"/>
                <a:gd name="T17" fmla="*/ 17 h 348"/>
                <a:gd name="T18" fmla="*/ 29 w 344"/>
                <a:gd name="T19" fmla="*/ 18 h 348"/>
                <a:gd name="T20" fmla="*/ 26 w 344"/>
                <a:gd name="T21" fmla="*/ 22 h 348"/>
                <a:gd name="T22" fmla="*/ 25 w 344"/>
                <a:gd name="T23" fmla="*/ 23 h 348"/>
                <a:gd name="T24" fmla="*/ 23 w 344"/>
                <a:gd name="T25" fmla="*/ 26 h 348"/>
                <a:gd name="T26" fmla="*/ 22 w 344"/>
                <a:gd name="T27" fmla="*/ 28 h 348"/>
                <a:gd name="T28" fmla="*/ 20 w 344"/>
                <a:gd name="T29" fmla="*/ 31 h 348"/>
                <a:gd name="T30" fmla="*/ 19 w 344"/>
                <a:gd name="T31" fmla="*/ 33 h 348"/>
                <a:gd name="T32" fmla="*/ 18 w 344"/>
                <a:gd name="T33" fmla="*/ 35 h 348"/>
                <a:gd name="T34" fmla="*/ 16 w 344"/>
                <a:gd name="T35" fmla="*/ 39 h 348"/>
                <a:gd name="T36" fmla="*/ 16 w 344"/>
                <a:gd name="T37" fmla="*/ 40 h 348"/>
                <a:gd name="T38" fmla="*/ 13 w 344"/>
                <a:gd name="T39" fmla="*/ 44 h 348"/>
                <a:gd name="T40" fmla="*/ 13 w 344"/>
                <a:gd name="T41" fmla="*/ 45 h 348"/>
                <a:gd name="T42" fmla="*/ 10 w 344"/>
                <a:gd name="T43" fmla="*/ 51 h 348"/>
                <a:gd name="T44" fmla="*/ 10 w 344"/>
                <a:gd name="T45" fmla="*/ 51 h 348"/>
                <a:gd name="T46" fmla="*/ 8 w 344"/>
                <a:gd name="T47" fmla="*/ 57 h 348"/>
                <a:gd name="T48" fmla="*/ 7 w 344"/>
                <a:gd name="T49" fmla="*/ 58 h 348"/>
                <a:gd name="T50" fmla="*/ 5 w 344"/>
                <a:gd name="T51" fmla="*/ 63 h 348"/>
                <a:gd name="T52" fmla="*/ 4 w 344"/>
                <a:gd name="T53" fmla="*/ 65 h 348"/>
                <a:gd name="T54" fmla="*/ 2 w 344"/>
                <a:gd name="T55" fmla="*/ 71 h 348"/>
                <a:gd name="T56" fmla="*/ 3 w 344"/>
                <a:gd name="T57" fmla="*/ 95 h 348"/>
                <a:gd name="T58" fmla="*/ 169 w 344"/>
                <a:gd name="T59" fmla="*/ 296 h 348"/>
                <a:gd name="T60" fmla="*/ 273 w 344"/>
                <a:gd name="T61" fmla="*/ 342 h 348"/>
                <a:gd name="T62" fmla="*/ 279 w 344"/>
                <a:gd name="T63" fmla="*/ 340 h 348"/>
                <a:gd name="T64" fmla="*/ 281 w 344"/>
                <a:gd name="T65" fmla="*/ 339 h 348"/>
                <a:gd name="T66" fmla="*/ 286 w 344"/>
                <a:gd name="T67" fmla="*/ 337 h 348"/>
                <a:gd name="T68" fmla="*/ 287 w 344"/>
                <a:gd name="T69" fmla="*/ 337 h 348"/>
                <a:gd name="T70" fmla="*/ 293 w 344"/>
                <a:gd name="T71" fmla="*/ 334 h 348"/>
                <a:gd name="T72" fmla="*/ 293 w 344"/>
                <a:gd name="T73" fmla="*/ 334 h 348"/>
                <a:gd name="T74" fmla="*/ 299 w 344"/>
                <a:gd name="T75" fmla="*/ 332 h 348"/>
                <a:gd name="T76" fmla="*/ 299 w 344"/>
                <a:gd name="T77" fmla="*/ 331 h 348"/>
                <a:gd name="T78" fmla="*/ 304 w 344"/>
                <a:gd name="T79" fmla="*/ 329 h 348"/>
                <a:gd name="T80" fmla="*/ 305 w 344"/>
                <a:gd name="T81" fmla="*/ 329 h 348"/>
                <a:gd name="T82" fmla="*/ 309 w 344"/>
                <a:gd name="T83" fmla="*/ 327 h 348"/>
                <a:gd name="T84" fmla="*/ 310 w 344"/>
                <a:gd name="T85" fmla="*/ 326 h 348"/>
                <a:gd name="T86" fmla="*/ 313 w 344"/>
                <a:gd name="T87" fmla="*/ 324 h 348"/>
                <a:gd name="T88" fmla="*/ 315 w 344"/>
                <a:gd name="T89" fmla="*/ 323 h 348"/>
                <a:gd name="T90" fmla="*/ 317 w 344"/>
                <a:gd name="T91" fmla="*/ 322 h 348"/>
                <a:gd name="T92" fmla="*/ 321 w 344"/>
                <a:gd name="T93" fmla="*/ 319 h 348"/>
                <a:gd name="T94" fmla="*/ 322 w 344"/>
                <a:gd name="T95" fmla="*/ 318 h 348"/>
                <a:gd name="T96" fmla="*/ 326 w 344"/>
                <a:gd name="T97" fmla="*/ 316 h 348"/>
                <a:gd name="T98" fmla="*/ 327 w 344"/>
                <a:gd name="T99" fmla="*/ 315 h 348"/>
                <a:gd name="T100" fmla="*/ 332 w 344"/>
                <a:gd name="T101" fmla="*/ 312 h 348"/>
                <a:gd name="T102" fmla="*/ 333 w 344"/>
                <a:gd name="T103" fmla="*/ 311 h 348"/>
                <a:gd name="T104" fmla="*/ 337 w 344"/>
                <a:gd name="T105" fmla="*/ 308 h 348"/>
                <a:gd name="T106" fmla="*/ 339 w 344"/>
                <a:gd name="T107" fmla="*/ 306 h 348"/>
                <a:gd name="T108" fmla="*/ 344 w 344"/>
                <a:gd name="T109" fmla="*/ 302 h 348"/>
                <a:gd name="T110" fmla="*/ 338 w 344"/>
                <a:gd name="T111" fmla="*/ 306 h 348"/>
                <a:gd name="T112" fmla="*/ 223 w 344"/>
                <a:gd name="T113" fmla="*/ 25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4" h="348">
                  <a:moveTo>
                    <a:pt x="223" y="254"/>
                  </a:moveTo>
                  <a:cubicBezTo>
                    <a:pt x="138" y="190"/>
                    <a:pt x="56" y="90"/>
                    <a:pt x="40" y="33"/>
                  </a:cubicBezTo>
                  <a:cubicBezTo>
                    <a:pt x="37" y="22"/>
                    <a:pt x="37" y="13"/>
                    <a:pt x="39" y="6"/>
                  </a:cubicBezTo>
                  <a:cubicBezTo>
                    <a:pt x="40" y="4"/>
                    <a:pt x="41" y="2"/>
                    <a:pt x="43" y="0"/>
                  </a:cubicBezTo>
                  <a:cubicBezTo>
                    <a:pt x="41" y="1"/>
                    <a:pt x="40" y="3"/>
                    <a:pt x="39" y="5"/>
                  </a:cubicBezTo>
                  <a:cubicBezTo>
                    <a:pt x="38" y="5"/>
                    <a:pt x="38" y="6"/>
                    <a:pt x="37" y="6"/>
                  </a:cubicBezTo>
                  <a:cubicBezTo>
                    <a:pt x="36" y="8"/>
                    <a:pt x="35" y="9"/>
                    <a:pt x="34" y="11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1" y="15"/>
                    <a:pt x="30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19"/>
                    <a:pt x="27" y="20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5" y="24"/>
                    <a:pt x="24" y="25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9"/>
                    <a:pt x="21" y="30"/>
                    <a:pt x="20" y="31"/>
                  </a:cubicBezTo>
                  <a:cubicBezTo>
                    <a:pt x="20" y="32"/>
                    <a:pt x="19" y="33"/>
                    <a:pt x="19" y="33"/>
                  </a:cubicBezTo>
                  <a:cubicBezTo>
                    <a:pt x="19" y="34"/>
                    <a:pt x="18" y="34"/>
                    <a:pt x="18" y="35"/>
                  </a:cubicBezTo>
                  <a:cubicBezTo>
                    <a:pt x="17" y="36"/>
                    <a:pt x="17" y="38"/>
                    <a:pt x="16" y="39"/>
                  </a:cubicBezTo>
                  <a:cubicBezTo>
                    <a:pt x="16" y="39"/>
                    <a:pt x="16" y="39"/>
                    <a:pt x="16" y="40"/>
                  </a:cubicBezTo>
                  <a:cubicBezTo>
                    <a:pt x="15" y="41"/>
                    <a:pt x="14" y="43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1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3"/>
                    <a:pt x="8" y="55"/>
                    <a:pt x="8" y="57"/>
                  </a:cubicBezTo>
                  <a:cubicBezTo>
                    <a:pt x="7" y="57"/>
                    <a:pt x="7" y="57"/>
                    <a:pt x="7" y="58"/>
                  </a:cubicBezTo>
                  <a:cubicBezTo>
                    <a:pt x="6" y="59"/>
                    <a:pt x="6" y="61"/>
                    <a:pt x="5" y="63"/>
                  </a:cubicBezTo>
                  <a:cubicBezTo>
                    <a:pt x="5" y="63"/>
                    <a:pt x="5" y="64"/>
                    <a:pt x="4" y="65"/>
                  </a:cubicBezTo>
                  <a:cubicBezTo>
                    <a:pt x="3" y="67"/>
                    <a:pt x="3" y="69"/>
                    <a:pt x="2" y="71"/>
                  </a:cubicBezTo>
                  <a:cubicBezTo>
                    <a:pt x="0" y="76"/>
                    <a:pt x="1" y="85"/>
                    <a:pt x="3" y="95"/>
                  </a:cubicBezTo>
                  <a:cubicBezTo>
                    <a:pt x="18" y="147"/>
                    <a:pt x="92" y="237"/>
                    <a:pt x="169" y="296"/>
                  </a:cubicBezTo>
                  <a:cubicBezTo>
                    <a:pt x="217" y="332"/>
                    <a:pt x="255" y="348"/>
                    <a:pt x="273" y="342"/>
                  </a:cubicBezTo>
                  <a:cubicBezTo>
                    <a:pt x="275" y="342"/>
                    <a:pt x="276" y="341"/>
                    <a:pt x="279" y="340"/>
                  </a:cubicBezTo>
                  <a:cubicBezTo>
                    <a:pt x="279" y="340"/>
                    <a:pt x="280" y="340"/>
                    <a:pt x="281" y="339"/>
                  </a:cubicBezTo>
                  <a:cubicBezTo>
                    <a:pt x="282" y="339"/>
                    <a:pt x="284" y="338"/>
                    <a:pt x="286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289" y="336"/>
                    <a:pt x="291" y="335"/>
                    <a:pt x="293" y="334"/>
                  </a:cubicBezTo>
                  <a:cubicBezTo>
                    <a:pt x="293" y="334"/>
                    <a:pt x="293" y="334"/>
                    <a:pt x="293" y="334"/>
                  </a:cubicBezTo>
                  <a:cubicBezTo>
                    <a:pt x="295" y="334"/>
                    <a:pt x="297" y="333"/>
                    <a:pt x="299" y="332"/>
                  </a:cubicBezTo>
                  <a:cubicBezTo>
                    <a:pt x="299" y="332"/>
                    <a:pt x="299" y="332"/>
                    <a:pt x="299" y="331"/>
                  </a:cubicBezTo>
                  <a:cubicBezTo>
                    <a:pt x="301" y="331"/>
                    <a:pt x="302" y="330"/>
                    <a:pt x="304" y="329"/>
                  </a:cubicBezTo>
                  <a:cubicBezTo>
                    <a:pt x="304" y="329"/>
                    <a:pt x="305" y="329"/>
                    <a:pt x="305" y="329"/>
                  </a:cubicBezTo>
                  <a:cubicBezTo>
                    <a:pt x="306" y="328"/>
                    <a:pt x="307" y="327"/>
                    <a:pt x="309" y="327"/>
                  </a:cubicBezTo>
                  <a:cubicBezTo>
                    <a:pt x="309" y="326"/>
                    <a:pt x="310" y="326"/>
                    <a:pt x="310" y="326"/>
                  </a:cubicBezTo>
                  <a:cubicBezTo>
                    <a:pt x="311" y="325"/>
                    <a:pt x="312" y="325"/>
                    <a:pt x="313" y="324"/>
                  </a:cubicBezTo>
                  <a:cubicBezTo>
                    <a:pt x="314" y="324"/>
                    <a:pt x="315" y="323"/>
                    <a:pt x="315" y="323"/>
                  </a:cubicBezTo>
                  <a:cubicBezTo>
                    <a:pt x="316" y="322"/>
                    <a:pt x="317" y="322"/>
                    <a:pt x="317" y="322"/>
                  </a:cubicBezTo>
                  <a:cubicBezTo>
                    <a:pt x="318" y="321"/>
                    <a:pt x="319" y="320"/>
                    <a:pt x="321" y="319"/>
                  </a:cubicBezTo>
                  <a:cubicBezTo>
                    <a:pt x="321" y="319"/>
                    <a:pt x="322" y="319"/>
                    <a:pt x="322" y="318"/>
                  </a:cubicBezTo>
                  <a:cubicBezTo>
                    <a:pt x="323" y="318"/>
                    <a:pt x="325" y="317"/>
                    <a:pt x="326" y="316"/>
                  </a:cubicBezTo>
                  <a:cubicBezTo>
                    <a:pt x="326" y="316"/>
                    <a:pt x="327" y="315"/>
                    <a:pt x="327" y="315"/>
                  </a:cubicBezTo>
                  <a:cubicBezTo>
                    <a:pt x="329" y="314"/>
                    <a:pt x="330" y="313"/>
                    <a:pt x="332" y="312"/>
                  </a:cubicBezTo>
                  <a:cubicBezTo>
                    <a:pt x="332" y="311"/>
                    <a:pt x="333" y="311"/>
                    <a:pt x="333" y="311"/>
                  </a:cubicBezTo>
                  <a:cubicBezTo>
                    <a:pt x="335" y="310"/>
                    <a:pt x="336" y="308"/>
                    <a:pt x="337" y="308"/>
                  </a:cubicBezTo>
                  <a:cubicBezTo>
                    <a:pt x="338" y="307"/>
                    <a:pt x="339" y="307"/>
                    <a:pt x="339" y="306"/>
                  </a:cubicBezTo>
                  <a:cubicBezTo>
                    <a:pt x="341" y="305"/>
                    <a:pt x="343" y="303"/>
                    <a:pt x="344" y="302"/>
                  </a:cubicBezTo>
                  <a:cubicBezTo>
                    <a:pt x="342" y="304"/>
                    <a:pt x="340" y="305"/>
                    <a:pt x="338" y="306"/>
                  </a:cubicBezTo>
                  <a:cubicBezTo>
                    <a:pt x="318" y="312"/>
                    <a:pt x="276" y="295"/>
                    <a:pt x="223" y="25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0"/>
            <p:cNvSpPr/>
            <p:nvPr/>
          </p:nvSpPr>
          <p:spPr bwMode="auto">
            <a:xfrm rot="19847212">
              <a:off x="4423495" y="1772982"/>
              <a:ext cx="2481975" cy="2803535"/>
            </a:xfrm>
            <a:custGeom>
              <a:avLst/>
              <a:gdLst>
                <a:gd name="T0" fmla="*/ 310 w 350"/>
                <a:gd name="T1" fmla="*/ 342 h 359"/>
                <a:gd name="T2" fmla="*/ 350 w 350"/>
                <a:gd name="T3" fmla="*/ 272 h 359"/>
                <a:gd name="T4" fmla="*/ 235 w 350"/>
                <a:gd name="T5" fmla="*/ 236 h 359"/>
                <a:gd name="T6" fmla="*/ 70 w 350"/>
                <a:gd name="T7" fmla="*/ 35 h 359"/>
                <a:gd name="T8" fmla="*/ 79 w 350"/>
                <a:gd name="T9" fmla="*/ 0 h 359"/>
                <a:gd name="T10" fmla="*/ 8 w 350"/>
                <a:gd name="T11" fmla="*/ 40 h 359"/>
                <a:gd name="T12" fmla="*/ 4 w 350"/>
                <a:gd name="T13" fmla="*/ 75 h 359"/>
                <a:gd name="T14" fmla="*/ 187 w 350"/>
                <a:gd name="T15" fmla="*/ 296 h 359"/>
                <a:gd name="T16" fmla="*/ 310 w 350"/>
                <a:gd name="T17" fmla="*/ 34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359">
                  <a:moveTo>
                    <a:pt x="310" y="342"/>
                  </a:moveTo>
                  <a:cubicBezTo>
                    <a:pt x="336" y="312"/>
                    <a:pt x="346" y="283"/>
                    <a:pt x="350" y="272"/>
                  </a:cubicBezTo>
                  <a:cubicBezTo>
                    <a:pt x="342" y="296"/>
                    <a:pt x="297" y="283"/>
                    <a:pt x="235" y="236"/>
                  </a:cubicBezTo>
                  <a:cubicBezTo>
                    <a:pt x="158" y="177"/>
                    <a:pt x="84" y="87"/>
                    <a:pt x="70" y="35"/>
                  </a:cubicBezTo>
                  <a:cubicBezTo>
                    <a:pt x="65" y="15"/>
                    <a:pt x="68" y="4"/>
                    <a:pt x="79" y="0"/>
                  </a:cubicBezTo>
                  <a:cubicBezTo>
                    <a:pt x="41" y="13"/>
                    <a:pt x="17" y="33"/>
                    <a:pt x="8" y="40"/>
                  </a:cubicBezTo>
                  <a:cubicBezTo>
                    <a:pt x="1" y="46"/>
                    <a:pt x="0" y="58"/>
                    <a:pt x="4" y="75"/>
                  </a:cubicBezTo>
                  <a:cubicBezTo>
                    <a:pt x="20" y="133"/>
                    <a:pt x="102" y="232"/>
                    <a:pt x="187" y="296"/>
                  </a:cubicBezTo>
                  <a:cubicBezTo>
                    <a:pt x="249" y="344"/>
                    <a:pt x="295" y="359"/>
                    <a:pt x="310" y="34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1"/>
            <p:cNvSpPr/>
            <p:nvPr/>
          </p:nvSpPr>
          <p:spPr bwMode="auto">
            <a:xfrm rot="19847212">
              <a:off x="5300121" y="1659533"/>
              <a:ext cx="1856997" cy="2113333"/>
            </a:xfrm>
            <a:custGeom>
              <a:avLst/>
              <a:gdLst>
                <a:gd name="T0" fmla="*/ 259 w 262"/>
                <a:gd name="T1" fmla="*/ 245 h 271"/>
                <a:gd name="T2" fmla="*/ 261 w 262"/>
                <a:gd name="T3" fmla="*/ 200 h 271"/>
                <a:gd name="T4" fmla="*/ 259 w 262"/>
                <a:gd name="T5" fmla="*/ 180 h 271"/>
                <a:gd name="T6" fmla="*/ 256 w 262"/>
                <a:gd name="T7" fmla="*/ 167 h 271"/>
                <a:gd name="T8" fmla="*/ 254 w 262"/>
                <a:gd name="T9" fmla="*/ 157 h 271"/>
                <a:gd name="T10" fmla="*/ 242 w 262"/>
                <a:gd name="T11" fmla="*/ 124 h 271"/>
                <a:gd name="T12" fmla="*/ 226 w 262"/>
                <a:gd name="T13" fmla="*/ 96 h 271"/>
                <a:gd name="T14" fmla="*/ 203 w 262"/>
                <a:gd name="T15" fmla="*/ 67 h 271"/>
                <a:gd name="T16" fmla="*/ 178 w 262"/>
                <a:gd name="T17" fmla="*/ 44 h 271"/>
                <a:gd name="T18" fmla="*/ 102 w 262"/>
                <a:gd name="T19" fmla="*/ 7 h 271"/>
                <a:gd name="T20" fmla="*/ 60 w 262"/>
                <a:gd name="T21" fmla="*/ 0 h 271"/>
                <a:gd name="T22" fmla="*/ 39 w 262"/>
                <a:gd name="T23" fmla="*/ 0 h 271"/>
                <a:gd name="T24" fmla="*/ 28 w 262"/>
                <a:gd name="T25" fmla="*/ 1 h 271"/>
                <a:gd name="T26" fmla="*/ 17 w 262"/>
                <a:gd name="T27" fmla="*/ 2 h 271"/>
                <a:gd name="T28" fmla="*/ 5 w 262"/>
                <a:gd name="T29" fmla="*/ 34 h 271"/>
                <a:gd name="T30" fmla="*/ 155 w 262"/>
                <a:gd name="T31" fmla="*/ 216 h 271"/>
                <a:gd name="T32" fmla="*/ 259 w 262"/>
                <a:gd name="T33" fmla="*/ 2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271">
                  <a:moveTo>
                    <a:pt x="259" y="245"/>
                  </a:moveTo>
                  <a:cubicBezTo>
                    <a:pt x="261" y="232"/>
                    <a:pt x="262" y="217"/>
                    <a:pt x="261" y="200"/>
                  </a:cubicBezTo>
                  <a:cubicBezTo>
                    <a:pt x="261" y="194"/>
                    <a:pt x="260" y="186"/>
                    <a:pt x="259" y="180"/>
                  </a:cubicBezTo>
                  <a:cubicBezTo>
                    <a:pt x="258" y="176"/>
                    <a:pt x="257" y="171"/>
                    <a:pt x="256" y="167"/>
                  </a:cubicBezTo>
                  <a:cubicBezTo>
                    <a:pt x="256" y="164"/>
                    <a:pt x="255" y="160"/>
                    <a:pt x="254" y="157"/>
                  </a:cubicBezTo>
                  <a:cubicBezTo>
                    <a:pt x="251" y="145"/>
                    <a:pt x="247" y="136"/>
                    <a:pt x="242" y="124"/>
                  </a:cubicBezTo>
                  <a:cubicBezTo>
                    <a:pt x="237" y="113"/>
                    <a:pt x="230" y="102"/>
                    <a:pt x="226" y="96"/>
                  </a:cubicBezTo>
                  <a:cubicBezTo>
                    <a:pt x="222" y="90"/>
                    <a:pt x="216" y="80"/>
                    <a:pt x="203" y="67"/>
                  </a:cubicBezTo>
                  <a:cubicBezTo>
                    <a:pt x="196" y="59"/>
                    <a:pt x="187" y="51"/>
                    <a:pt x="178" y="44"/>
                  </a:cubicBezTo>
                  <a:cubicBezTo>
                    <a:pt x="162" y="32"/>
                    <a:pt x="136" y="16"/>
                    <a:pt x="102" y="7"/>
                  </a:cubicBezTo>
                  <a:cubicBezTo>
                    <a:pt x="97" y="6"/>
                    <a:pt x="81" y="2"/>
                    <a:pt x="60" y="0"/>
                  </a:cubicBezTo>
                  <a:cubicBezTo>
                    <a:pt x="57" y="0"/>
                    <a:pt x="49" y="0"/>
                    <a:pt x="39" y="0"/>
                  </a:cubicBezTo>
                  <a:cubicBezTo>
                    <a:pt x="35" y="0"/>
                    <a:pt x="31" y="1"/>
                    <a:pt x="28" y="1"/>
                  </a:cubicBezTo>
                  <a:cubicBezTo>
                    <a:pt x="24" y="1"/>
                    <a:pt x="20" y="2"/>
                    <a:pt x="17" y="2"/>
                  </a:cubicBezTo>
                  <a:cubicBezTo>
                    <a:pt x="5" y="4"/>
                    <a:pt x="0" y="15"/>
                    <a:pt x="5" y="34"/>
                  </a:cubicBezTo>
                  <a:cubicBezTo>
                    <a:pt x="18" y="82"/>
                    <a:pt x="85" y="163"/>
                    <a:pt x="155" y="216"/>
                  </a:cubicBezTo>
                  <a:cubicBezTo>
                    <a:pt x="214" y="261"/>
                    <a:pt x="256" y="271"/>
                    <a:pt x="259" y="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6" name="Group 12"/>
          <p:cNvGrpSpPr/>
          <p:nvPr/>
        </p:nvGrpSpPr>
        <p:grpSpPr>
          <a:xfrm>
            <a:off x="6862971" y="1852987"/>
            <a:ext cx="1369908" cy="416667"/>
            <a:chOff x="7528087" y="2680840"/>
            <a:chExt cx="2803259" cy="316190"/>
          </a:xfrm>
        </p:grpSpPr>
        <p:cxnSp>
          <p:nvCxnSpPr>
            <p:cNvPr id="94" name="Straight Connector 13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4"/>
            <p:cNvCxnSpPr/>
            <p:nvPr/>
          </p:nvCxnSpPr>
          <p:spPr>
            <a:xfrm>
              <a:off x="8026053" y="2680840"/>
              <a:ext cx="230529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15"/>
          <p:cNvGrpSpPr/>
          <p:nvPr/>
        </p:nvGrpSpPr>
        <p:grpSpPr>
          <a:xfrm flipV="1">
            <a:off x="3959129" y="4922241"/>
            <a:ext cx="1343529" cy="416648"/>
            <a:chOff x="1582038" y="2697524"/>
            <a:chExt cx="2577213" cy="316190"/>
          </a:xfrm>
        </p:grpSpPr>
        <p:cxnSp>
          <p:nvCxnSpPr>
            <p:cNvPr id="92" name="Straight Connector 1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7"/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18"/>
          <p:cNvCxnSpPr/>
          <p:nvPr/>
        </p:nvCxnSpPr>
        <p:spPr>
          <a:xfrm flipH="1">
            <a:off x="3959130" y="3528019"/>
            <a:ext cx="680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9"/>
          <p:cNvCxnSpPr/>
          <p:nvPr/>
        </p:nvCxnSpPr>
        <p:spPr>
          <a:xfrm>
            <a:off x="7106313" y="3528019"/>
            <a:ext cx="11265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20"/>
          <p:cNvGrpSpPr/>
          <p:nvPr/>
        </p:nvGrpSpPr>
        <p:grpSpPr>
          <a:xfrm>
            <a:off x="736008" y="2994413"/>
            <a:ext cx="2940510" cy="1382310"/>
            <a:chOff x="736008" y="2994413"/>
            <a:chExt cx="2940510" cy="1382310"/>
          </a:xfrm>
        </p:grpSpPr>
        <p:sp>
          <p:nvSpPr>
            <p:cNvPr id="90" name="TextBox 30"/>
            <p:cNvSpPr txBox="1"/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91" name="TextBox 25"/>
            <p:cNvSpPr txBox="1"/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algn="r" defTabSz="914400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736008" y="4732790"/>
            <a:ext cx="2940510" cy="1382310"/>
            <a:chOff x="736008" y="2994413"/>
            <a:chExt cx="2940510" cy="1382310"/>
          </a:xfrm>
        </p:grpSpPr>
        <p:sp>
          <p:nvSpPr>
            <p:cNvPr id="88" name="TextBox 32"/>
            <p:cNvSpPr txBox="1"/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89" name="TextBox 33"/>
            <p:cNvSpPr txBox="1"/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algn="r" defTabSz="914400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82" name="Group 34"/>
          <p:cNvGrpSpPr/>
          <p:nvPr/>
        </p:nvGrpSpPr>
        <p:grpSpPr>
          <a:xfrm>
            <a:off x="8534354" y="1340767"/>
            <a:ext cx="2940510" cy="1382310"/>
            <a:chOff x="736008" y="2994413"/>
            <a:chExt cx="2940510" cy="1382310"/>
          </a:xfrm>
        </p:grpSpPr>
        <p:sp>
          <p:nvSpPr>
            <p:cNvPr id="86" name="TextBox 35"/>
            <p:cNvSpPr txBox="1"/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87" name="TextBox 37"/>
            <p:cNvSpPr txBox="1"/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defTabSz="914400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83" name="Group 38"/>
          <p:cNvGrpSpPr/>
          <p:nvPr/>
        </p:nvGrpSpPr>
        <p:grpSpPr>
          <a:xfrm>
            <a:off x="8534354" y="3079144"/>
            <a:ext cx="2940510" cy="1382310"/>
            <a:chOff x="736008" y="2994413"/>
            <a:chExt cx="2940510" cy="1382310"/>
          </a:xfrm>
        </p:grpSpPr>
        <p:sp>
          <p:nvSpPr>
            <p:cNvPr id="84" name="TextBox 39"/>
            <p:cNvSpPr txBox="1"/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85" name="TextBox 40"/>
            <p:cNvSpPr txBox="1"/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defTabSz="914400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1" name="PA_Freeform: Shape 2"/>
          <p:cNvSpPr/>
          <p:nvPr>
            <p:custDataLst>
              <p:tags r:id="rId1"/>
            </p:custDataLst>
          </p:nvPr>
        </p:nvSpPr>
        <p:spPr bwMode="auto">
          <a:xfrm>
            <a:off x="5170576" y="3905783"/>
            <a:ext cx="502084" cy="578036"/>
          </a:xfrm>
          <a:custGeom>
            <a:avLst/>
            <a:gdLst>
              <a:gd name="connsiteX0" fmla="*/ 53039 w 685180"/>
              <a:gd name="connsiteY0" fmla="*/ 0 h 788831"/>
              <a:gd name="connsiteX1" fmla="*/ 631416 w 685180"/>
              <a:gd name="connsiteY1" fmla="*/ 0 h 788831"/>
              <a:gd name="connsiteX2" fmla="*/ 637960 w 685180"/>
              <a:gd name="connsiteY2" fmla="*/ 30539 h 788831"/>
              <a:gd name="connsiteX3" fmla="*/ 680422 w 685180"/>
              <a:gd name="connsiteY3" fmla="*/ 299803 h 788831"/>
              <a:gd name="connsiteX4" fmla="*/ 675626 w 685180"/>
              <a:gd name="connsiteY4" fmla="*/ 492077 h 788831"/>
              <a:gd name="connsiteX5" fmla="*/ 502761 w 685180"/>
              <a:gd name="connsiteY5" fmla="*/ 713745 h 788831"/>
              <a:gd name="connsiteX6" fmla="*/ 385120 w 685180"/>
              <a:gd name="connsiteY6" fmla="*/ 788831 h 788831"/>
              <a:gd name="connsiteX7" fmla="*/ 305299 w 685180"/>
              <a:gd name="connsiteY7" fmla="*/ 788831 h 788831"/>
              <a:gd name="connsiteX8" fmla="*/ 257955 w 685180"/>
              <a:gd name="connsiteY8" fmla="*/ 754587 h 788831"/>
              <a:gd name="connsiteX9" fmla="*/ 189987 w 685180"/>
              <a:gd name="connsiteY9" fmla="*/ 713745 h 788831"/>
              <a:gd name="connsiteX10" fmla="*/ 12394 w 685180"/>
              <a:gd name="connsiteY10" fmla="*/ 492077 h 788831"/>
              <a:gd name="connsiteX11" fmla="*/ 2871 w 685180"/>
              <a:gd name="connsiteY11" fmla="*/ 299803 h 788831"/>
              <a:gd name="connsiteX12" fmla="*/ 46044 w 685180"/>
              <a:gd name="connsiteY12" fmla="*/ 30636 h 78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180" h="788831">
                <a:moveTo>
                  <a:pt x="53039" y="0"/>
                </a:moveTo>
                <a:lnTo>
                  <a:pt x="631416" y="0"/>
                </a:lnTo>
                <a:lnTo>
                  <a:pt x="637960" y="30539"/>
                </a:lnTo>
                <a:cubicBezTo>
                  <a:pt x="655465" y="117424"/>
                  <a:pt x="672097" y="213319"/>
                  <a:pt x="680422" y="299803"/>
                </a:cubicBezTo>
                <a:cubicBezTo>
                  <a:pt x="687411" y="376829"/>
                  <a:pt x="687411" y="446482"/>
                  <a:pt x="675626" y="492077"/>
                </a:cubicBezTo>
                <a:cubicBezTo>
                  <a:pt x="644931" y="564932"/>
                  <a:pt x="542158" y="663688"/>
                  <a:pt x="502761" y="713745"/>
                </a:cubicBezTo>
                <a:cubicBezTo>
                  <a:pt x="449799" y="739938"/>
                  <a:pt x="428764" y="779712"/>
                  <a:pt x="385120" y="788831"/>
                </a:cubicBezTo>
                <a:lnTo>
                  <a:pt x="305299" y="788831"/>
                </a:lnTo>
                <a:cubicBezTo>
                  <a:pt x="266588" y="784272"/>
                  <a:pt x="265286" y="767683"/>
                  <a:pt x="257955" y="754587"/>
                </a:cubicBezTo>
                <a:cubicBezTo>
                  <a:pt x="250623" y="741490"/>
                  <a:pt x="222395" y="759146"/>
                  <a:pt x="189987" y="713745"/>
                </a:cubicBezTo>
                <a:cubicBezTo>
                  <a:pt x="150248" y="663688"/>
                  <a:pt x="40212" y="565514"/>
                  <a:pt x="12394" y="492077"/>
                </a:cubicBezTo>
                <a:cubicBezTo>
                  <a:pt x="3008" y="446482"/>
                  <a:pt x="-4255" y="376829"/>
                  <a:pt x="2871" y="299803"/>
                </a:cubicBezTo>
                <a:cubicBezTo>
                  <a:pt x="9962" y="213319"/>
                  <a:pt x="27416" y="117472"/>
                  <a:pt x="46044" y="306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PA_文本框 3"/>
          <p:cNvSpPr txBox="1"/>
          <p:nvPr>
            <p:custDataLst>
              <p:tags r:id="rId2"/>
            </p:custDataLst>
          </p:nvPr>
        </p:nvSpPr>
        <p:spPr>
          <a:xfrm>
            <a:off x="5237854" y="4064107"/>
            <a:ext cx="410369" cy="246221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03" name="PA_Freeform: Shape 4"/>
          <p:cNvSpPr/>
          <p:nvPr>
            <p:custDataLst>
              <p:tags r:id="rId3"/>
            </p:custDataLst>
          </p:nvPr>
        </p:nvSpPr>
        <p:spPr bwMode="auto">
          <a:xfrm>
            <a:off x="3770129" y="3964522"/>
            <a:ext cx="502083" cy="519296"/>
          </a:xfrm>
          <a:custGeom>
            <a:avLst/>
            <a:gdLst>
              <a:gd name="connsiteX0" fmla="*/ 36518 w 685180"/>
              <a:gd name="connsiteY0" fmla="*/ 0 h 708670"/>
              <a:gd name="connsiteX1" fmla="*/ 647044 w 685180"/>
              <a:gd name="connsiteY1" fmla="*/ 0 h 708670"/>
              <a:gd name="connsiteX2" fmla="*/ 662634 w 685180"/>
              <a:gd name="connsiteY2" fmla="*/ 85160 h 708670"/>
              <a:gd name="connsiteX3" fmla="*/ 680423 w 685180"/>
              <a:gd name="connsiteY3" fmla="*/ 219642 h 708670"/>
              <a:gd name="connsiteX4" fmla="*/ 675627 w 685180"/>
              <a:gd name="connsiteY4" fmla="*/ 411916 h 708670"/>
              <a:gd name="connsiteX5" fmla="*/ 502761 w 685180"/>
              <a:gd name="connsiteY5" fmla="*/ 633584 h 708670"/>
              <a:gd name="connsiteX6" fmla="*/ 385120 w 685180"/>
              <a:gd name="connsiteY6" fmla="*/ 708670 h 708670"/>
              <a:gd name="connsiteX7" fmla="*/ 305299 w 685180"/>
              <a:gd name="connsiteY7" fmla="*/ 708670 h 708670"/>
              <a:gd name="connsiteX8" fmla="*/ 257955 w 685180"/>
              <a:gd name="connsiteY8" fmla="*/ 674426 h 708670"/>
              <a:gd name="connsiteX9" fmla="*/ 189987 w 685180"/>
              <a:gd name="connsiteY9" fmla="*/ 633584 h 708670"/>
              <a:gd name="connsiteX10" fmla="*/ 12395 w 685180"/>
              <a:gd name="connsiteY10" fmla="*/ 411916 h 708670"/>
              <a:gd name="connsiteX11" fmla="*/ 2871 w 685180"/>
              <a:gd name="connsiteY11" fmla="*/ 219642 h 708670"/>
              <a:gd name="connsiteX12" fmla="*/ 20131 w 685180"/>
              <a:gd name="connsiteY12" fmla="*/ 85191 h 7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180" h="708670">
                <a:moveTo>
                  <a:pt x="36518" y="0"/>
                </a:moveTo>
                <a:lnTo>
                  <a:pt x="647044" y="0"/>
                </a:lnTo>
                <a:lnTo>
                  <a:pt x="662634" y="85160"/>
                </a:lnTo>
                <a:cubicBezTo>
                  <a:pt x="670021" y="130805"/>
                  <a:pt x="676260" y="176400"/>
                  <a:pt x="680423" y="219642"/>
                </a:cubicBezTo>
                <a:cubicBezTo>
                  <a:pt x="687411" y="296668"/>
                  <a:pt x="687411" y="366321"/>
                  <a:pt x="675627" y="411916"/>
                </a:cubicBezTo>
                <a:cubicBezTo>
                  <a:pt x="644932" y="484771"/>
                  <a:pt x="542158" y="583527"/>
                  <a:pt x="502761" y="633584"/>
                </a:cubicBezTo>
                <a:cubicBezTo>
                  <a:pt x="449799" y="659777"/>
                  <a:pt x="428764" y="699551"/>
                  <a:pt x="385120" y="708670"/>
                </a:cubicBezTo>
                <a:lnTo>
                  <a:pt x="305299" y="708670"/>
                </a:lnTo>
                <a:cubicBezTo>
                  <a:pt x="266588" y="704111"/>
                  <a:pt x="265286" y="687522"/>
                  <a:pt x="257955" y="674426"/>
                </a:cubicBezTo>
                <a:cubicBezTo>
                  <a:pt x="250624" y="661329"/>
                  <a:pt x="222395" y="678985"/>
                  <a:pt x="189987" y="633584"/>
                </a:cubicBezTo>
                <a:cubicBezTo>
                  <a:pt x="150248" y="583527"/>
                  <a:pt x="40212" y="485353"/>
                  <a:pt x="12395" y="411916"/>
                </a:cubicBezTo>
                <a:cubicBezTo>
                  <a:pt x="3008" y="366321"/>
                  <a:pt x="-4255" y="296668"/>
                  <a:pt x="2871" y="219642"/>
                </a:cubicBezTo>
                <a:cubicBezTo>
                  <a:pt x="6417" y="176400"/>
                  <a:pt x="12553" y="130817"/>
                  <a:pt x="20131" y="851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PA_文本框 5"/>
          <p:cNvSpPr txBox="1"/>
          <p:nvPr>
            <p:custDataLst>
              <p:tags r:id="rId4"/>
            </p:custDataLst>
          </p:nvPr>
        </p:nvSpPr>
        <p:spPr>
          <a:xfrm>
            <a:off x="3843487" y="4085321"/>
            <a:ext cx="410369" cy="246221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65%</a:t>
            </a:r>
          </a:p>
        </p:txBody>
      </p:sp>
      <p:grpSp>
        <p:nvGrpSpPr>
          <p:cNvPr id="105" name="PA_组合 6"/>
          <p:cNvGrpSpPr/>
          <p:nvPr>
            <p:custDataLst>
              <p:tags r:id="rId5"/>
            </p:custDataLst>
          </p:nvPr>
        </p:nvGrpSpPr>
        <p:grpSpPr>
          <a:xfrm>
            <a:off x="2459343" y="4055530"/>
            <a:ext cx="502083" cy="408283"/>
            <a:chOff x="6363134" y="4600806"/>
            <a:chExt cx="612501" cy="498071"/>
          </a:xfrm>
        </p:grpSpPr>
        <p:sp>
          <p:nvSpPr>
            <p:cNvPr id="152" name="Freeform: Shape 54"/>
            <p:cNvSpPr/>
            <p:nvPr/>
          </p:nvSpPr>
          <p:spPr bwMode="auto">
            <a:xfrm>
              <a:off x="6363134" y="4600806"/>
              <a:ext cx="612501" cy="498071"/>
            </a:xfrm>
            <a:custGeom>
              <a:avLst/>
              <a:gdLst>
                <a:gd name="connsiteX0" fmla="*/ 11619 w 685180"/>
                <a:gd name="connsiteY0" fmla="*/ 0 h 557172"/>
                <a:gd name="connsiteX1" fmla="*/ 671409 w 685180"/>
                <a:gd name="connsiteY1" fmla="*/ 0 h 557172"/>
                <a:gd name="connsiteX2" fmla="*/ 680423 w 685180"/>
                <a:gd name="connsiteY2" fmla="*/ 68144 h 557172"/>
                <a:gd name="connsiteX3" fmla="*/ 675626 w 685180"/>
                <a:gd name="connsiteY3" fmla="*/ 260418 h 557172"/>
                <a:gd name="connsiteX4" fmla="*/ 502761 w 685180"/>
                <a:gd name="connsiteY4" fmla="*/ 482086 h 557172"/>
                <a:gd name="connsiteX5" fmla="*/ 385120 w 685180"/>
                <a:gd name="connsiteY5" fmla="*/ 557172 h 557172"/>
                <a:gd name="connsiteX6" fmla="*/ 305299 w 685180"/>
                <a:gd name="connsiteY6" fmla="*/ 557172 h 557172"/>
                <a:gd name="connsiteX7" fmla="*/ 257955 w 685180"/>
                <a:gd name="connsiteY7" fmla="*/ 522928 h 557172"/>
                <a:gd name="connsiteX8" fmla="*/ 189987 w 685180"/>
                <a:gd name="connsiteY8" fmla="*/ 482086 h 557172"/>
                <a:gd name="connsiteX9" fmla="*/ 12394 w 685180"/>
                <a:gd name="connsiteY9" fmla="*/ 260418 h 557172"/>
                <a:gd name="connsiteX10" fmla="*/ 2871 w 685180"/>
                <a:gd name="connsiteY10" fmla="*/ 68144 h 55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180" h="557172">
                  <a:moveTo>
                    <a:pt x="11619" y="0"/>
                  </a:moveTo>
                  <a:lnTo>
                    <a:pt x="671409" y="0"/>
                  </a:lnTo>
                  <a:lnTo>
                    <a:pt x="680423" y="68144"/>
                  </a:lnTo>
                  <a:cubicBezTo>
                    <a:pt x="687411" y="145170"/>
                    <a:pt x="687411" y="214823"/>
                    <a:pt x="675626" y="260418"/>
                  </a:cubicBezTo>
                  <a:cubicBezTo>
                    <a:pt x="644931" y="333273"/>
                    <a:pt x="542158" y="432029"/>
                    <a:pt x="502761" y="482086"/>
                  </a:cubicBezTo>
                  <a:cubicBezTo>
                    <a:pt x="449799" y="508279"/>
                    <a:pt x="428764" y="548053"/>
                    <a:pt x="385120" y="557172"/>
                  </a:cubicBezTo>
                  <a:lnTo>
                    <a:pt x="305299" y="557172"/>
                  </a:lnTo>
                  <a:cubicBezTo>
                    <a:pt x="266588" y="552613"/>
                    <a:pt x="265286" y="536024"/>
                    <a:pt x="257955" y="522928"/>
                  </a:cubicBezTo>
                  <a:cubicBezTo>
                    <a:pt x="250624" y="509831"/>
                    <a:pt x="222395" y="527487"/>
                    <a:pt x="189987" y="482086"/>
                  </a:cubicBezTo>
                  <a:cubicBezTo>
                    <a:pt x="150248" y="432029"/>
                    <a:pt x="40212" y="333855"/>
                    <a:pt x="12394" y="260418"/>
                  </a:cubicBezTo>
                  <a:cubicBezTo>
                    <a:pt x="3008" y="214823"/>
                    <a:pt x="-4255" y="145170"/>
                    <a:pt x="2871" y="68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TextBox 55"/>
            <p:cNvSpPr txBox="1"/>
            <p:nvPr/>
          </p:nvSpPr>
          <p:spPr>
            <a:xfrm>
              <a:off x="6426316" y="4645337"/>
              <a:ext cx="500616" cy="3003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45%</a:t>
              </a:r>
            </a:p>
          </p:txBody>
        </p:sp>
      </p:grpSp>
      <p:sp>
        <p:nvSpPr>
          <p:cNvPr id="106" name="PA_Freeform: Shape 7"/>
          <p:cNvSpPr/>
          <p:nvPr>
            <p:custDataLst>
              <p:tags r:id="rId6"/>
            </p:custDataLst>
          </p:nvPr>
        </p:nvSpPr>
        <p:spPr bwMode="auto">
          <a:xfrm>
            <a:off x="5227673" y="2585785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PA_Freeform: Shape 8"/>
          <p:cNvSpPr/>
          <p:nvPr>
            <p:custDataLst>
              <p:tags r:id="rId7"/>
            </p:custDataLst>
          </p:nvPr>
        </p:nvSpPr>
        <p:spPr bwMode="auto">
          <a:xfrm>
            <a:off x="3833307" y="2585785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PA_Freeform: Shape 9"/>
          <p:cNvSpPr/>
          <p:nvPr>
            <p:custDataLst>
              <p:tags r:id="rId8"/>
            </p:custDataLst>
          </p:nvPr>
        </p:nvSpPr>
        <p:spPr bwMode="auto">
          <a:xfrm>
            <a:off x="2522192" y="2567511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PA_Freeform: Shape 10"/>
          <p:cNvSpPr/>
          <p:nvPr>
            <p:custDataLst>
              <p:tags r:id="rId9"/>
            </p:custDataLst>
          </p:nvPr>
        </p:nvSpPr>
        <p:spPr bwMode="auto">
          <a:xfrm>
            <a:off x="1263044" y="2567511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0" name="PA_组合 11"/>
          <p:cNvGrpSpPr/>
          <p:nvPr>
            <p:custDataLst>
              <p:tags r:id="rId10"/>
            </p:custDataLst>
          </p:nvPr>
        </p:nvGrpSpPr>
        <p:grpSpPr>
          <a:xfrm>
            <a:off x="1200762" y="3747041"/>
            <a:ext cx="502067" cy="713355"/>
            <a:chOff x="4827769" y="4224478"/>
            <a:chExt cx="612480" cy="870235"/>
          </a:xfrm>
        </p:grpSpPr>
        <p:sp>
          <p:nvSpPr>
            <p:cNvPr id="150" name="Freeform: Shape 52"/>
            <p:cNvSpPr/>
            <p:nvPr/>
          </p:nvSpPr>
          <p:spPr bwMode="auto">
            <a:xfrm>
              <a:off x="4827769" y="4224478"/>
              <a:ext cx="612480" cy="870235"/>
            </a:xfrm>
            <a:custGeom>
              <a:avLst/>
              <a:gdLst>
                <a:gd name="T0" fmla="*/ 4 w 297"/>
                <a:gd name="T1" fmla="*/ 283 h 408"/>
                <a:gd name="T2" fmla="*/ 105 w 297"/>
                <a:gd name="T3" fmla="*/ 408 h 408"/>
                <a:gd name="T4" fmla="*/ 192 w 297"/>
                <a:gd name="T5" fmla="*/ 408 h 408"/>
                <a:gd name="T6" fmla="*/ 292 w 297"/>
                <a:gd name="T7" fmla="*/ 283 h 408"/>
                <a:gd name="T8" fmla="*/ 294 w 297"/>
                <a:gd name="T9" fmla="*/ 203 h 408"/>
                <a:gd name="T10" fmla="*/ 257 w 297"/>
                <a:gd name="T11" fmla="*/ 0 h 408"/>
                <a:gd name="T12" fmla="*/ 40 w 297"/>
                <a:gd name="T13" fmla="*/ 0 h 408"/>
                <a:gd name="T14" fmla="*/ 3 w 297"/>
                <a:gd name="T15" fmla="*/ 203 h 408"/>
                <a:gd name="T16" fmla="*/ 4 w 297"/>
                <a:gd name="T17" fmla="*/ 283 h 408"/>
                <a:gd name="connsiteX0" fmla="*/ 106 w 9938"/>
                <a:gd name="connsiteY0" fmla="*/ 6936 h 10000"/>
                <a:gd name="connsiteX1" fmla="*/ 3506 w 9938"/>
                <a:gd name="connsiteY1" fmla="*/ 10000 h 10000"/>
                <a:gd name="connsiteX2" fmla="*/ 6436 w 9938"/>
                <a:gd name="connsiteY2" fmla="*/ 10000 h 10000"/>
                <a:gd name="connsiteX3" fmla="*/ 9803 w 9938"/>
                <a:gd name="connsiteY3" fmla="*/ 6936 h 10000"/>
                <a:gd name="connsiteX4" fmla="*/ 9870 w 9938"/>
                <a:gd name="connsiteY4" fmla="*/ 4975 h 10000"/>
                <a:gd name="connsiteX5" fmla="*/ 8624 w 9938"/>
                <a:gd name="connsiteY5" fmla="*/ 0 h 10000"/>
                <a:gd name="connsiteX6" fmla="*/ 1597 w 9938"/>
                <a:gd name="connsiteY6" fmla="*/ 167 h 10000"/>
                <a:gd name="connsiteX7" fmla="*/ 72 w 9938"/>
                <a:gd name="connsiteY7" fmla="*/ 4975 h 10000"/>
                <a:gd name="connsiteX8" fmla="*/ 106 w 9938"/>
                <a:gd name="connsiteY8" fmla="*/ 6936 h 10000"/>
                <a:gd name="connsiteX0-1" fmla="*/ 107 w 10000"/>
                <a:gd name="connsiteY0-2" fmla="*/ 6936 h 10000"/>
                <a:gd name="connsiteX1-3" fmla="*/ 3528 w 10000"/>
                <a:gd name="connsiteY1-4" fmla="*/ 10000 h 10000"/>
                <a:gd name="connsiteX2-5" fmla="*/ 6476 w 10000"/>
                <a:gd name="connsiteY2-6" fmla="*/ 10000 h 10000"/>
                <a:gd name="connsiteX3-7" fmla="*/ 9864 w 10000"/>
                <a:gd name="connsiteY3-8" fmla="*/ 6936 h 10000"/>
                <a:gd name="connsiteX4-9" fmla="*/ 9932 w 10000"/>
                <a:gd name="connsiteY4-10" fmla="*/ 4975 h 10000"/>
                <a:gd name="connsiteX5-11" fmla="*/ 8678 w 10000"/>
                <a:gd name="connsiteY5-12" fmla="*/ 0 h 10000"/>
                <a:gd name="connsiteX6-13" fmla="*/ 1794 w 10000"/>
                <a:gd name="connsiteY6-14" fmla="*/ 134 h 10000"/>
                <a:gd name="connsiteX7-15" fmla="*/ 72 w 10000"/>
                <a:gd name="connsiteY7-16" fmla="*/ 4975 h 10000"/>
                <a:gd name="connsiteX8-17" fmla="*/ 107 w 10000"/>
                <a:gd name="connsiteY8-18" fmla="*/ 6936 h 10000"/>
                <a:gd name="connsiteX0-19" fmla="*/ 107 w 10000"/>
                <a:gd name="connsiteY0-20" fmla="*/ 6936 h 10000"/>
                <a:gd name="connsiteX1-21" fmla="*/ 3528 w 10000"/>
                <a:gd name="connsiteY1-22" fmla="*/ 10000 h 10000"/>
                <a:gd name="connsiteX2-23" fmla="*/ 6476 w 10000"/>
                <a:gd name="connsiteY2-24" fmla="*/ 10000 h 10000"/>
                <a:gd name="connsiteX3-25" fmla="*/ 9864 w 10000"/>
                <a:gd name="connsiteY3-26" fmla="*/ 6936 h 10000"/>
                <a:gd name="connsiteX4-27" fmla="*/ 9932 w 10000"/>
                <a:gd name="connsiteY4-28" fmla="*/ 4975 h 10000"/>
                <a:gd name="connsiteX5-29" fmla="*/ 8678 w 10000"/>
                <a:gd name="connsiteY5-30" fmla="*/ 0 h 10000"/>
                <a:gd name="connsiteX6-31" fmla="*/ 1700 w 10000"/>
                <a:gd name="connsiteY6-32" fmla="*/ 34 h 10000"/>
                <a:gd name="connsiteX7-33" fmla="*/ 72 w 10000"/>
                <a:gd name="connsiteY7-34" fmla="*/ 4975 h 10000"/>
                <a:gd name="connsiteX8-35" fmla="*/ 107 w 10000"/>
                <a:gd name="connsiteY8-36" fmla="*/ 6936 h 10000"/>
                <a:gd name="connsiteX0-37" fmla="*/ 107 w 10000"/>
                <a:gd name="connsiteY0-38" fmla="*/ 6902 h 9966"/>
                <a:gd name="connsiteX1-39" fmla="*/ 3528 w 10000"/>
                <a:gd name="connsiteY1-40" fmla="*/ 9966 h 9966"/>
                <a:gd name="connsiteX2-41" fmla="*/ 6476 w 10000"/>
                <a:gd name="connsiteY2-42" fmla="*/ 9966 h 9966"/>
                <a:gd name="connsiteX3-43" fmla="*/ 9864 w 10000"/>
                <a:gd name="connsiteY3-44" fmla="*/ 6902 h 9966"/>
                <a:gd name="connsiteX4-45" fmla="*/ 9932 w 10000"/>
                <a:gd name="connsiteY4-46" fmla="*/ 4941 h 9966"/>
                <a:gd name="connsiteX5-47" fmla="*/ 8444 w 10000"/>
                <a:gd name="connsiteY5-48" fmla="*/ 33 h 9966"/>
                <a:gd name="connsiteX6-49" fmla="*/ 1700 w 10000"/>
                <a:gd name="connsiteY6-50" fmla="*/ 0 h 9966"/>
                <a:gd name="connsiteX7-51" fmla="*/ 72 w 10000"/>
                <a:gd name="connsiteY7-52" fmla="*/ 4941 h 9966"/>
                <a:gd name="connsiteX8-53" fmla="*/ 107 w 10000"/>
                <a:gd name="connsiteY8-54" fmla="*/ 6902 h 9966"/>
                <a:gd name="connsiteX0-55" fmla="*/ 57 w 9950"/>
                <a:gd name="connsiteY0-56" fmla="*/ 6926 h 10000"/>
                <a:gd name="connsiteX1-57" fmla="*/ 3478 w 9950"/>
                <a:gd name="connsiteY1-58" fmla="*/ 10000 h 10000"/>
                <a:gd name="connsiteX2-59" fmla="*/ 6426 w 9950"/>
                <a:gd name="connsiteY2-60" fmla="*/ 10000 h 10000"/>
                <a:gd name="connsiteX3-61" fmla="*/ 9814 w 9950"/>
                <a:gd name="connsiteY3-62" fmla="*/ 6926 h 10000"/>
                <a:gd name="connsiteX4-63" fmla="*/ 9882 w 9950"/>
                <a:gd name="connsiteY4-64" fmla="*/ 4958 h 10000"/>
                <a:gd name="connsiteX5-65" fmla="*/ 8394 w 9950"/>
                <a:gd name="connsiteY5-66" fmla="*/ 33 h 10000"/>
                <a:gd name="connsiteX6-67" fmla="*/ 1650 w 9950"/>
                <a:gd name="connsiteY6-68" fmla="*/ 0 h 10000"/>
                <a:gd name="connsiteX7-69" fmla="*/ 163 w 9950"/>
                <a:gd name="connsiteY7-70" fmla="*/ 4958 h 10000"/>
                <a:gd name="connsiteX8-71" fmla="*/ 57 w 9950"/>
                <a:gd name="connsiteY8-72" fmla="*/ 6926 h 10000"/>
                <a:gd name="connsiteX0-73" fmla="*/ 57 w 10000"/>
                <a:gd name="connsiteY0-74" fmla="*/ 6928 h 10002"/>
                <a:gd name="connsiteX1-75" fmla="*/ 3495 w 10000"/>
                <a:gd name="connsiteY1-76" fmla="*/ 10002 h 10002"/>
                <a:gd name="connsiteX2-77" fmla="*/ 6458 w 10000"/>
                <a:gd name="connsiteY2-78" fmla="*/ 10002 h 10002"/>
                <a:gd name="connsiteX3-79" fmla="*/ 9863 w 10000"/>
                <a:gd name="connsiteY3-80" fmla="*/ 6928 h 10002"/>
                <a:gd name="connsiteX4-81" fmla="*/ 9932 w 10000"/>
                <a:gd name="connsiteY4-82" fmla="*/ 4960 h 10002"/>
                <a:gd name="connsiteX5-83" fmla="*/ 8632 w 10000"/>
                <a:gd name="connsiteY5-84" fmla="*/ 0 h 10002"/>
                <a:gd name="connsiteX6-85" fmla="*/ 1658 w 10000"/>
                <a:gd name="connsiteY6-86" fmla="*/ 2 h 10002"/>
                <a:gd name="connsiteX7-87" fmla="*/ 164 w 10000"/>
                <a:gd name="connsiteY7-88" fmla="*/ 4960 h 10002"/>
                <a:gd name="connsiteX8-89" fmla="*/ 57 w 10000"/>
                <a:gd name="connsiteY8-90" fmla="*/ 6928 h 10002"/>
                <a:gd name="connsiteX0-91" fmla="*/ 57 w 10000"/>
                <a:gd name="connsiteY0-92" fmla="*/ 6928 h 10002"/>
                <a:gd name="connsiteX1-93" fmla="*/ 3495 w 10000"/>
                <a:gd name="connsiteY1-94" fmla="*/ 10002 h 10002"/>
                <a:gd name="connsiteX2-95" fmla="*/ 6458 w 10000"/>
                <a:gd name="connsiteY2-96" fmla="*/ 10002 h 10002"/>
                <a:gd name="connsiteX3-97" fmla="*/ 9863 w 10000"/>
                <a:gd name="connsiteY3-98" fmla="*/ 6928 h 10002"/>
                <a:gd name="connsiteX4-99" fmla="*/ 9932 w 10000"/>
                <a:gd name="connsiteY4-100" fmla="*/ 4960 h 10002"/>
                <a:gd name="connsiteX5-101" fmla="*/ 8632 w 10000"/>
                <a:gd name="connsiteY5-102" fmla="*/ 0 h 10002"/>
                <a:gd name="connsiteX6-103" fmla="*/ 1511 w 10000"/>
                <a:gd name="connsiteY6-104" fmla="*/ 2 h 10002"/>
                <a:gd name="connsiteX7-105" fmla="*/ 164 w 10000"/>
                <a:gd name="connsiteY7-106" fmla="*/ 4960 h 10002"/>
                <a:gd name="connsiteX8-107" fmla="*/ 57 w 10000"/>
                <a:gd name="connsiteY8-108" fmla="*/ 6928 h 10002"/>
                <a:gd name="connsiteX0-109" fmla="*/ 57 w 10000"/>
                <a:gd name="connsiteY0-110" fmla="*/ 6928 h 10002"/>
                <a:gd name="connsiteX1-111" fmla="*/ 3495 w 10000"/>
                <a:gd name="connsiteY1-112" fmla="*/ 10002 h 10002"/>
                <a:gd name="connsiteX2-113" fmla="*/ 6458 w 10000"/>
                <a:gd name="connsiteY2-114" fmla="*/ 10002 h 10002"/>
                <a:gd name="connsiteX3-115" fmla="*/ 7370 w 10000"/>
                <a:gd name="connsiteY3-116" fmla="*/ 9198 h 10002"/>
                <a:gd name="connsiteX4-117" fmla="*/ 9863 w 10000"/>
                <a:gd name="connsiteY4-118" fmla="*/ 6928 h 10002"/>
                <a:gd name="connsiteX5-119" fmla="*/ 9932 w 10000"/>
                <a:gd name="connsiteY5-120" fmla="*/ 4960 h 10002"/>
                <a:gd name="connsiteX6-121" fmla="*/ 8632 w 10000"/>
                <a:gd name="connsiteY6-122" fmla="*/ 0 h 10002"/>
                <a:gd name="connsiteX7-123" fmla="*/ 1511 w 10000"/>
                <a:gd name="connsiteY7-124" fmla="*/ 2 h 10002"/>
                <a:gd name="connsiteX8-125" fmla="*/ 164 w 10000"/>
                <a:gd name="connsiteY8-126" fmla="*/ 4960 h 10002"/>
                <a:gd name="connsiteX9" fmla="*/ 57 w 10000"/>
                <a:gd name="connsiteY9" fmla="*/ 6928 h 10002"/>
                <a:gd name="connsiteX0-127" fmla="*/ 57 w 10000"/>
                <a:gd name="connsiteY0-128" fmla="*/ 6928 h 10002"/>
                <a:gd name="connsiteX1-129" fmla="*/ 3495 w 10000"/>
                <a:gd name="connsiteY1-130" fmla="*/ 10002 h 10002"/>
                <a:gd name="connsiteX2-131" fmla="*/ 6458 w 10000"/>
                <a:gd name="connsiteY2-132" fmla="*/ 10002 h 10002"/>
                <a:gd name="connsiteX3-133" fmla="*/ 7370 w 10000"/>
                <a:gd name="connsiteY3-134" fmla="*/ 9198 h 10002"/>
                <a:gd name="connsiteX4-135" fmla="*/ 9863 w 10000"/>
                <a:gd name="connsiteY4-136" fmla="*/ 6928 h 10002"/>
                <a:gd name="connsiteX5-137" fmla="*/ 9932 w 10000"/>
                <a:gd name="connsiteY5-138" fmla="*/ 4960 h 10002"/>
                <a:gd name="connsiteX6-139" fmla="*/ 8632 w 10000"/>
                <a:gd name="connsiteY6-140" fmla="*/ 0 h 10002"/>
                <a:gd name="connsiteX7-141" fmla="*/ 1511 w 10000"/>
                <a:gd name="connsiteY7-142" fmla="*/ 2 h 10002"/>
                <a:gd name="connsiteX8-143" fmla="*/ 164 w 10000"/>
                <a:gd name="connsiteY8-144" fmla="*/ 4960 h 10002"/>
                <a:gd name="connsiteX9-145" fmla="*/ 57 w 10000"/>
                <a:gd name="connsiteY9-146" fmla="*/ 6928 h 10002"/>
                <a:gd name="connsiteX0-147" fmla="*/ 57 w 10000"/>
                <a:gd name="connsiteY0-148" fmla="*/ 6928 h 10002"/>
                <a:gd name="connsiteX1-149" fmla="*/ 2862 w 10000"/>
                <a:gd name="connsiteY1-150" fmla="*/ 9198 h 10002"/>
                <a:gd name="connsiteX2-151" fmla="*/ 3495 w 10000"/>
                <a:gd name="connsiteY2-152" fmla="*/ 10002 h 10002"/>
                <a:gd name="connsiteX3-153" fmla="*/ 6458 w 10000"/>
                <a:gd name="connsiteY3-154" fmla="*/ 10002 h 10002"/>
                <a:gd name="connsiteX4-155" fmla="*/ 7370 w 10000"/>
                <a:gd name="connsiteY4-156" fmla="*/ 9198 h 10002"/>
                <a:gd name="connsiteX5-157" fmla="*/ 9863 w 10000"/>
                <a:gd name="connsiteY5-158" fmla="*/ 6928 h 10002"/>
                <a:gd name="connsiteX6-159" fmla="*/ 9932 w 10000"/>
                <a:gd name="connsiteY6-160" fmla="*/ 4960 h 10002"/>
                <a:gd name="connsiteX7-161" fmla="*/ 8632 w 10000"/>
                <a:gd name="connsiteY7-162" fmla="*/ 0 h 10002"/>
                <a:gd name="connsiteX8-163" fmla="*/ 1511 w 10000"/>
                <a:gd name="connsiteY8-164" fmla="*/ 2 h 10002"/>
                <a:gd name="connsiteX9-165" fmla="*/ 164 w 10000"/>
                <a:gd name="connsiteY9-166" fmla="*/ 4960 h 10002"/>
                <a:gd name="connsiteX10" fmla="*/ 57 w 10000"/>
                <a:gd name="connsiteY10" fmla="*/ 6928 h 10002"/>
                <a:gd name="connsiteX0-167" fmla="*/ 180 w 9878"/>
                <a:gd name="connsiteY0-168" fmla="*/ 6928 h 10002"/>
                <a:gd name="connsiteX1-169" fmla="*/ 2740 w 9878"/>
                <a:gd name="connsiteY1-170" fmla="*/ 9198 h 10002"/>
                <a:gd name="connsiteX2-171" fmla="*/ 3373 w 9878"/>
                <a:gd name="connsiteY2-172" fmla="*/ 10002 h 10002"/>
                <a:gd name="connsiteX3-173" fmla="*/ 6336 w 9878"/>
                <a:gd name="connsiteY3-174" fmla="*/ 10002 h 10002"/>
                <a:gd name="connsiteX4-175" fmla="*/ 7248 w 9878"/>
                <a:gd name="connsiteY4-176" fmla="*/ 9198 h 10002"/>
                <a:gd name="connsiteX5-177" fmla="*/ 9741 w 9878"/>
                <a:gd name="connsiteY5-178" fmla="*/ 6928 h 10002"/>
                <a:gd name="connsiteX6-179" fmla="*/ 9810 w 9878"/>
                <a:gd name="connsiteY6-180" fmla="*/ 4960 h 10002"/>
                <a:gd name="connsiteX7-181" fmla="*/ 8510 w 9878"/>
                <a:gd name="connsiteY7-182" fmla="*/ 0 h 10002"/>
                <a:gd name="connsiteX8-183" fmla="*/ 1389 w 9878"/>
                <a:gd name="connsiteY8-184" fmla="*/ 2 h 10002"/>
                <a:gd name="connsiteX9-185" fmla="*/ 42 w 9878"/>
                <a:gd name="connsiteY9-186" fmla="*/ 4960 h 10002"/>
                <a:gd name="connsiteX10-187" fmla="*/ 180 w 9878"/>
                <a:gd name="connsiteY10-188" fmla="*/ 6928 h 10002"/>
                <a:gd name="connsiteX0-189" fmla="*/ 181 w 9999"/>
                <a:gd name="connsiteY0-190" fmla="*/ 6927 h 10000"/>
                <a:gd name="connsiteX1-191" fmla="*/ 2773 w 9999"/>
                <a:gd name="connsiteY1-192" fmla="*/ 9196 h 10000"/>
                <a:gd name="connsiteX2-193" fmla="*/ 3765 w 9999"/>
                <a:gd name="connsiteY2-194" fmla="*/ 9614 h 10000"/>
                <a:gd name="connsiteX3-195" fmla="*/ 3414 w 9999"/>
                <a:gd name="connsiteY3-196" fmla="*/ 10000 h 10000"/>
                <a:gd name="connsiteX4-197" fmla="*/ 6413 w 9999"/>
                <a:gd name="connsiteY4-198" fmla="*/ 10000 h 10000"/>
                <a:gd name="connsiteX5-199" fmla="*/ 7337 w 9999"/>
                <a:gd name="connsiteY5-200" fmla="*/ 9196 h 10000"/>
                <a:gd name="connsiteX6-201" fmla="*/ 9860 w 9999"/>
                <a:gd name="connsiteY6-202" fmla="*/ 6927 h 10000"/>
                <a:gd name="connsiteX7-203" fmla="*/ 9930 w 9999"/>
                <a:gd name="connsiteY7-204" fmla="*/ 4959 h 10000"/>
                <a:gd name="connsiteX8-205" fmla="*/ 8614 w 9999"/>
                <a:gd name="connsiteY8-206" fmla="*/ 0 h 10000"/>
                <a:gd name="connsiteX9-207" fmla="*/ 1405 w 9999"/>
                <a:gd name="connsiteY9-208" fmla="*/ 2 h 10000"/>
                <a:gd name="connsiteX10-209" fmla="*/ 42 w 9999"/>
                <a:gd name="connsiteY10-210" fmla="*/ 4959 h 10000"/>
                <a:gd name="connsiteX11" fmla="*/ 181 w 9999"/>
                <a:gd name="connsiteY11" fmla="*/ 6927 h 10000"/>
                <a:gd name="connsiteX0-211" fmla="*/ 181 w 10000"/>
                <a:gd name="connsiteY0-212" fmla="*/ 6927 h 10000"/>
                <a:gd name="connsiteX1-213" fmla="*/ 2773 w 10000"/>
                <a:gd name="connsiteY1-214" fmla="*/ 9196 h 10000"/>
                <a:gd name="connsiteX2-215" fmla="*/ 3765 w 10000"/>
                <a:gd name="connsiteY2-216" fmla="*/ 9614 h 10000"/>
                <a:gd name="connsiteX3-217" fmla="*/ 4654 w 10000"/>
                <a:gd name="connsiteY3-218" fmla="*/ 9930 h 10000"/>
                <a:gd name="connsiteX4-219" fmla="*/ 6414 w 10000"/>
                <a:gd name="connsiteY4-220" fmla="*/ 10000 h 10000"/>
                <a:gd name="connsiteX5-221" fmla="*/ 7338 w 10000"/>
                <a:gd name="connsiteY5-222" fmla="*/ 9196 h 10000"/>
                <a:gd name="connsiteX6-223" fmla="*/ 9861 w 10000"/>
                <a:gd name="connsiteY6-224" fmla="*/ 6927 h 10000"/>
                <a:gd name="connsiteX7-225" fmla="*/ 9931 w 10000"/>
                <a:gd name="connsiteY7-226" fmla="*/ 4959 h 10000"/>
                <a:gd name="connsiteX8-227" fmla="*/ 8615 w 10000"/>
                <a:gd name="connsiteY8-228" fmla="*/ 0 h 10000"/>
                <a:gd name="connsiteX9-229" fmla="*/ 1405 w 10000"/>
                <a:gd name="connsiteY9-230" fmla="*/ 2 h 10000"/>
                <a:gd name="connsiteX10-231" fmla="*/ 42 w 10000"/>
                <a:gd name="connsiteY10-232" fmla="*/ 4959 h 10000"/>
                <a:gd name="connsiteX11-233" fmla="*/ 181 w 10000"/>
                <a:gd name="connsiteY11-234" fmla="*/ 6927 h 10000"/>
                <a:gd name="connsiteX0-235" fmla="*/ 181 w 10000"/>
                <a:gd name="connsiteY0-236" fmla="*/ 6927 h 9930"/>
                <a:gd name="connsiteX1-237" fmla="*/ 2773 w 10000"/>
                <a:gd name="connsiteY1-238" fmla="*/ 9196 h 9930"/>
                <a:gd name="connsiteX2-239" fmla="*/ 3765 w 10000"/>
                <a:gd name="connsiteY2-240" fmla="*/ 9614 h 9930"/>
                <a:gd name="connsiteX3-241" fmla="*/ 4654 w 10000"/>
                <a:gd name="connsiteY3-242" fmla="*/ 9930 h 9930"/>
                <a:gd name="connsiteX4-243" fmla="*/ 5571 w 10000"/>
                <a:gd name="connsiteY4-244" fmla="*/ 9930 h 9930"/>
                <a:gd name="connsiteX5-245" fmla="*/ 7338 w 10000"/>
                <a:gd name="connsiteY5-246" fmla="*/ 9196 h 9930"/>
                <a:gd name="connsiteX6-247" fmla="*/ 9861 w 10000"/>
                <a:gd name="connsiteY6-248" fmla="*/ 6927 h 9930"/>
                <a:gd name="connsiteX7-249" fmla="*/ 9931 w 10000"/>
                <a:gd name="connsiteY7-250" fmla="*/ 4959 h 9930"/>
                <a:gd name="connsiteX8-251" fmla="*/ 8615 w 10000"/>
                <a:gd name="connsiteY8-252" fmla="*/ 0 h 9930"/>
                <a:gd name="connsiteX9-253" fmla="*/ 1405 w 10000"/>
                <a:gd name="connsiteY9-254" fmla="*/ 2 h 9930"/>
                <a:gd name="connsiteX10-255" fmla="*/ 42 w 10000"/>
                <a:gd name="connsiteY10-256" fmla="*/ 4959 h 9930"/>
                <a:gd name="connsiteX11-257" fmla="*/ 181 w 10000"/>
                <a:gd name="connsiteY11-258" fmla="*/ 6927 h 9930"/>
                <a:gd name="connsiteX0-259" fmla="*/ 181 w 10000"/>
                <a:gd name="connsiteY0-260" fmla="*/ 6976 h 10105"/>
                <a:gd name="connsiteX1-261" fmla="*/ 2773 w 10000"/>
                <a:gd name="connsiteY1-262" fmla="*/ 9261 h 10105"/>
                <a:gd name="connsiteX2-263" fmla="*/ 3765 w 10000"/>
                <a:gd name="connsiteY2-264" fmla="*/ 9682 h 10105"/>
                <a:gd name="connsiteX3-265" fmla="*/ 4456 w 10000"/>
                <a:gd name="connsiteY3-266" fmla="*/ 10105 h 10105"/>
                <a:gd name="connsiteX4-267" fmla="*/ 5571 w 10000"/>
                <a:gd name="connsiteY4-268" fmla="*/ 10000 h 10105"/>
                <a:gd name="connsiteX5-269" fmla="*/ 7338 w 10000"/>
                <a:gd name="connsiteY5-270" fmla="*/ 9261 h 10105"/>
                <a:gd name="connsiteX6-271" fmla="*/ 9861 w 10000"/>
                <a:gd name="connsiteY6-272" fmla="*/ 6976 h 10105"/>
                <a:gd name="connsiteX7-273" fmla="*/ 9931 w 10000"/>
                <a:gd name="connsiteY7-274" fmla="*/ 4994 h 10105"/>
                <a:gd name="connsiteX8-275" fmla="*/ 8615 w 10000"/>
                <a:gd name="connsiteY8-276" fmla="*/ 0 h 10105"/>
                <a:gd name="connsiteX9-277" fmla="*/ 1405 w 10000"/>
                <a:gd name="connsiteY9-278" fmla="*/ 2 h 10105"/>
                <a:gd name="connsiteX10-279" fmla="*/ 42 w 10000"/>
                <a:gd name="connsiteY10-280" fmla="*/ 4994 h 10105"/>
                <a:gd name="connsiteX11-281" fmla="*/ 181 w 10000"/>
                <a:gd name="connsiteY11-282" fmla="*/ 6976 h 10105"/>
                <a:gd name="connsiteX0-283" fmla="*/ 181 w 10000"/>
                <a:gd name="connsiteY0-284" fmla="*/ 6976 h 10035"/>
                <a:gd name="connsiteX1-285" fmla="*/ 2773 w 10000"/>
                <a:gd name="connsiteY1-286" fmla="*/ 9261 h 10035"/>
                <a:gd name="connsiteX2-287" fmla="*/ 3765 w 10000"/>
                <a:gd name="connsiteY2-288" fmla="*/ 9682 h 10035"/>
                <a:gd name="connsiteX3-289" fmla="*/ 4456 w 10000"/>
                <a:gd name="connsiteY3-290" fmla="*/ 10035 h 10035"/>
                <a:gd name="connsiteX4-291" fmla="*/ 5571 w 10000"/>
                <a:gd name="connsiteY4-292" fmla="*/ 10000 h 10035"/>
                <a:gd name="connsiteX5-293" fmla="*/ 7338 w 10000"/>
                <a:gd name="connsiteY5-294" fmla="*/ 9261 h 10035"/>
                <a:gd name="connsiteX6-295" fmla="*/ 9861 w 10000"/>
                <a:gd name="connsiteY6-296" fmla="*/ 6976 h 10035"/>
                <a:gd name="connsiteX7-297" fmla="*/ 9931 w 10000"/>
                <a:gd name="connsiteY7-298" fmla="*/ 4994 h 10035"/>
                <a:gd name="connsiteX8-299" fmla="*/ 8615 w 10000"/>
                <a:gd name="connsiteY8-300" fmla="*/ 0 h 10035"/>
                <a:gd name="connsiteX9-301" fmla="*/ 1405 w 10000"/>
                <a:gd name="connsiteY9-302" fmla="*/ 2 h 10035"/>
                <a:gd name="connsiteX10-303" fmla="*/ 42 w 10000"/>
                <a:gd name="connsiteY10-304" fmla="*/ 4994 h 10035"/>
                <a:gd name="connsiteX11-305" fmla="*/ 181 w 10000"/>
                <a:gd name="connsiteY11-306" fmla="*/ 6976 h 10035"/>
                <a:gd name="connsiteX0-307" fmla="*/ 181 w 10000"/>
                <a:gd name="connsiteY0-308" fmla="*/ 6976 h 10070"/>
                <a:gd name="connsiteX1-309" fmla="*/ 2773 w 10000"/>
                <a:gd name="connsiteY1-310" fmla="*/ 9261 h 10070"/>
                <a:gd name="connsiteX2-311" fmla="*/ 3765 w 10000"/>
                <a:gd name="connsiteY2-312" fmla="*/ 9682 h 10070"/>
                <a:gd name="connsiteX3-313" fmla="*/ 4456 w 10000"/>
                <a:gd name="connsiteY3-314" fmla="*/ 10035 h 10070"/>
                <a:gd name="connsiteX4-315" fmla="*/ 5621 w 10000"/>
                <a:gd name="connsiteY4-316" fmla="*/ 10070 h 10070"/>
                <a:gd name="connsiteX5-317" fmla="*/ 7338 w 10000"/>
                <a:gd name="connsiteY5-318" fmla="*/ 9261 h 10070"/>
                <a:gd name="connsiteX6-319" fmla="*/ 9861 w 10000"/>
                <a:gd name="connsiteY6-320" fmla="*/ 6976 h 10070"/>
                <a:gd name="connsiteX7-321" fmla="*/ 9931 w 10000"/>
                <a:gd name="connsiteY7-322" fmla="*/ 4994 h 10070"/>
                <a:gd name="connsiteX8-323" fmla="*/ 8615 w 10000"/>
                <a:gd name="connsiteY8-324" fmla="*/ 0 h 10070"/>
                <a:gd name="connsiteX9-325" fmla="*/ 1405 w 10000"/>
                <a:gd name="connsiteY9-326" fmla="*/ 2 h 10070"/>
                <a:gd name="connsiteX10-327" fmla="*/ 42 w 10000"/>
                <a:gd name="connsiteY10-328" fmla="*/ 4994 h 10070"/>
                <a:gd name="connsiteX11-329" fmla="*/ 181 w 10000"/>
                <a:gd name="connsiteY11-330" fmla="*/ 6976 h 10070"/>
                <a:gd name="connsiteX0-331" fmla="*/ 181 w 10000"/>
                <a:gd name="connsiteY0-332" fmla="*/ 6976 h 10035"/>
                <a:gd name="connsiteX1-333" fmla="*/ 2773 w 10000"/>
                <a:gd name="connsiteY1-334" fmla="*/ 9261 h 10035"/>
                <a:gd name="connsiteX2-335" fmla="*/ 3765 w 10000"/>
                <a:gd name="connsiteY2-336" fmla="*/ 9682 h 10035"/>
                <a:gd name="connsiteX3-337" fmla="*/ 4456 w 10000"/>
                <a:gd name="connsiteY3-338" fmla="*/ 10035 h 10035"/>
                <a:gd name="connsiteX4-339" fmla="*/ 5621 w 10000"/>
                <a:gd name="connsiteY4-340" fmla="*/ 10035 h 10035"/>
                <a:gd name="connsiteX5-341" fmla="*/ 7338 w 10000"/>
                <a:gd name="connsiteY5-342" fmla="*/ 9261 h 10035"/>
                <a:gd name="connsiteX6-343" fmla="*/ 9861 w 10000"/>
                <a:gd name="connsiteY6-344" fmla="*/ 6976 h 10035"/>
                <a:gd name="connsiteX7-345" fmla="*/ 9931 w 10000"/>
                <a:gd name="connsiteY7-346" fmla="*/ 4994 h 10035"/>
                <a:gd name="connsiteX8-347" fmla="*/ 8615 w 10000"/>
                <a:gd name="connsiteY8-348" fmla="*/ 0 h 10035"/>
                <a:gd name="connsiteX9-349" fmla="*/ 1405 w 10000"/>
                <a:gd name="connsiteY9-350" fmla="*/ 2 h 10035"/>
                <a:gd name="connsiteX10-351" fmla="*/ 42 w 10000"/>
                <a:gd name="connsiteY10-352" fmla="*/ 4994 h 10035"/>
                <a:gd name="connsiteX11-353" fmla="*/ 181 w 10000"/>
                <a:gd name="connsiteY11-354" fmla="*/ 6976 h 100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45" y="connsiteY9-146"/>
                </a:cxn>
                <a:cxn ang="0">
                  <a:pos x="connsiteX10-187" y="connsiteY10-188"/>
                </a:cxn>
                <a:cxn ang="0">
                  <a:pos x="connsiteX11-233" y="connsiteY11-234"/>
                </a:cxn>
              </a:cxnLst>
              <a:rect l="l" t="t" r="r" b="b"/>
              <a:pathLst>
                <a:path w="10000" h="10035">
                  <a:moveTo>
                    <a:pt x="181" y="6976"/>
                  </a:moveTo>
                  <a:cubicBezTo>
                    <a:pt x="587" y="7733"/>
                    <a:pt x="2193" y="8745"/>
                    <a:pt x="2773" y="9261"/>
                  </a:cubicBezTo>
                  <a:cubicBezTo>
                    <a:pt x="3246" y="9729"/>
                    <a:pt x="3658" y="9547"/>
                    <a:pt x="3765" y="9682"/>
                  </a:cubicBezTo>
                  <a:cubicBezTo>
                    <a:pt x="3872" y="9817"/>
                    <a:pt x="3891" y="9988"/>
                    <a:pt x="4456" y="10035"/>
                  </a:cubicBezTo>
                  <a:lnTo>
                    <a:pt x="5621" y="10035"/>
                  </a:lnTo>
                  <a:cubicBezTo>
                    <a:pt x="6258" y="9941"/>
                    <a:pt x="6565" y="9531"/>
                    <a:pt x="7338" y="9261"/>
                  </a:cubicBezTo>
                  <a:cubicBezTo>
                    <a:pt x="7913" y="8745"/>
                    <a:pt x="9413" y="7727"/>
                    <a:pt x="9861" y="6976"/>
                  </a:cubicBezTo>
                  <a:cubicBezTo>
                    <a:pt x="10033" y="6506"/>
                    <a:pt x="10033" y="5788"/>
                    <a:pt x="9931" y="4994"/>
                  </a:cubicBezTo>
                  <a:cubicBezTo>
                    <a:pt x="9688" y="3211"/>
                    <a:pt x="8960" y="1040"/>
                    <a:pt x="8615" y="0"/>
                  </a:cubicBezTo>
                  <a:lnTo>
                    <a:pt x="1405" y="2"/>
                  </a:lnTo>
                  <a:cubicBezTo>
                    <a:pt x="1061" y="1042"/>
                    <a:pt x="249" y="3211"/>
                    <a:pt x="42" y="4994"/>
                  </a:cubicBezTo>
                  <a:cubicBezTo>
                    <a:pt x="-62" y="5788"/>
                    <a:pt x="44" y="6506"/>
                    <a:pt x="181" y="69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TextBox 53"/>
            <p:cNvSpPr txBox="1"/>
            <p:nvPr/>
          </p:nvSpPr>
          <p:spPr>
            <a:xfrm>
              <a:off x="4893069" y="4649368"/>
              <a:ext cx="500616" cy="30037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98%</a:t>
              </a:r>
            </a:p>
          </p:txBody>
        </p:sp>
      </p:grpSp>
      <p:sp>
        <p:nvSpPr>
          <p:cNvPr id="111" name="PA_Freeform: Shape 12"/>
          <p:cNvSpPr/>
          <p:nvPr>
            <p:custDataLst>
              <p:tags r:id="rId11"/>
            </p:custDataLst>
          </p:nvPr>
        </p:nvSpPr>
        <p:spPr bwMode="auto">
          <a:xfrm>
            <a:off x="1199456" y="3703582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2" name="PA_组合 13"/>
          <p:cNvGrpSpPr/>
          <p:nvPr>
            <p:custDataLst>
              <p:tags r:id="rId12"/>
            </p:custDataLst>
          </p:nvPr>
        </p:nvGrpSpPr>
        <p:grpSpPr>
          <a:xfrm>
            <a:off x="1472304" y="2061284"/>
            <a:ext cx="1441328" cy="1437873"/>
            <a:chOff x="5159026" y="2167995"/>
            <a:chExt cx="1758301" cy="1754088"/>
          </a:xfrm>
        </p:grpSpPr>
        <p:sp>
          <p:nvSpPr>
            <p:cNvPr id="145" name="Freeform: Shape 47"/>
            <p:cNvSpPr/>
            <p:nvPr/>
          </p:nvSpPr>
          <p:spPr bwMode="auto">
            <a:xfrm>
              <a:off x="5159026" y="2167995"/>
              <a:ext cx="1758301" cy="1754088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6" name="Group 48"/>
            <p:cNvGrpSpPr/>
            <p:nvPr/>
          </p:nvGrpSpPr>
          <p:grpSpPr>
            <a:xfrm rot="14400000">
              <a:off x="5683645" y="3091313"/>
              <a:ext cx="276422" cy="276947"/>
              <a:chOff x="5346700" y="-104775"/>
              <a:chExt cx="835025" cy="836613"/>
            </a:xfrm>
            <a:solidFill>
              <a:schemeClr val="accent2"/>
            </a:solidFill>
          </p:grpSpPr>
          <p:sp>
            <p:nvSpPr>
              <p:cNvPr id="148" name="Freeform: Shape 50"/>
              <p:cNvSpPr/>
              <p:nvPr/>
            </p:nvSpPr>
            <p:spPr bwMode="auto">
              <a:xfrm>
                <a:off x="5346700" y="-104775"/>
                <a:ext cx="835025" cy="836613"/>
              </a:xfrm>
              <a:custGeom>
                <a:avLst/>
                <a:gdLst>
                  <a:gd name="T0" fmla="*/ 138 w 220"/>
                  <a:gd name="T1" fmla="*/ 0 h 220"/>
                  <a:gd name="T2" fmla="*/ 55 w 220"/>
                  <a:gd name="T3" fmla="*/ 83 h 220"/>
                  <a:gd name="T4" fmla="*/ 65 w 220"/>
                  <a:gd name="T5" fmla="*/ 121 h 220"/>
                  <a:gd name="T6" fmla="*/ 7 w 220"/>
                  <a:gd name="T7" fmla="*/ 178 h 220"/>
                  <a:gd name="T8" fmla="*/ 7 w 220"/>
                  <a:gd name="T9" fmla="*/ 178 h 220"/>
                  <a:gd name="T10" fmla="*/ 0 w 220"/>
                  <a:gd name="T11" fmla="*/ 196 h 220"/>
                  <a:gd name="T12" fmla="*/ 24 w 220"/>
                  <a:gd name="T13" fmla="*/ 220 h 220"/>
                  <a:gd name="T14" fmla="*/ 42 w 220"/>
                  <a:gd name="T15" fmla="*/ 213 h 220"/>
                  <a:gd name="T16" fmla="*/ 42 w 220"/>
                  <a:gd name="T17" fmla="*/ 213 h 220"/>
                  <a:gd name="T18" fmla="*/ 99 w 220"/>
                  <a:gd name="T19" fmla="*/ 155 h 220"/>
                  <a:gd name="T20" fmla="*/ 138 w 220"/>
                  <a:gd name="T21" fmla="*/ 165 h 220"/>
                  <a:gd name="T22" fmla="*/ 220 w 220"/>
                  <a:gd name="T23" fmla="*/ 83 h 220"/>
                  <a:gd name="T24" fmla="*/ 138 w 220"/>
                  <a:gd name="T25" fmla="*/ 0 h 220"/>
                  <a:gd name="T26" fmla="*/ 33 w 220"/>
                  <a:gd name="T27" fmla="*/ 204 h 220"/>
                  <a:gd name="T28" fmla="*/ 24 w 220"/>
                  <a:gd name="T29" fmla="*/ 208 h 220"/>
                  <a:gd name="T30" fmla="*/ 12 w 220"/>
                  <a:gd name="T31" fmla="*/ 196 h 220"/>
                  <a:gd name="T32" fmla="*/ 16 w 220"/>
                  <a:gd name="T33" fmla="*/ 187 h 220"/>
                  <a:gd name="T34" fmla="*/ 16 w 220"/>
                  <a:gd name="T35" fmla="*/ 187 h 220"/>
                  <a:gd name="T36" fmla="*/ 71 w 220"/>
                  <a:gd name="T37" fmla="*/ 132 h 220"/>
                  <a:gd name="T38" fmla="*/ 88 w 220"/>
                  <a:gd name="T39" fmla="*/ 149 h 220"/>
                  <a:gd name="T40" fmla="*/ 33 w 220"/>
                  <a:gd name="T41" fmla="*/ 204 h 220"/>
                  <a:gd name="T42" fmla="*/ 138 w 220"/>
                  <a:gd name="T43" fmla="*/ 151 h 220"/>
                  <a:gd name="T44" fmla="*/ 69 w 220"/>
                  <a:gd name="T45" fmla="*/ 83 h 220"/>
                  <a:gd name="T46" fmla="*/ 138 w 220"/>
                  <a:gd name="T47" fmla="*/ 14 h 220"/>
                  <a:gd name="T48" fmla="*/ 206 w 220"/>
                  <a:gd name="T49" fmla="*/ 83 h 220"/>
                  <a:gd name="T50" fmla="*/ 138 w 220"/>
                  <a:gd name="T51" fmla="*/ 15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0" h="220">
                    <a:moveTo>
                      <a:pt x="138" y="0"/>
                    </a:moveTo>
                    <a:cubicBezTo>
                      <a:pt x="92" y="0"/>
                      <a:pt x="55" y="37"/>
                      <a:pt x="55" y="83"/>
                    </a:cubicBezTo>
                    <a:cubicBezTo>
                      <a:pt x="55" y="96"/>
                      <a:pt x="58" y="110"/>
                      <a:pt x="65" y="121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3" y="183"/>
                      <a:pt x="0" y="189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31" y="220"/>
                      <a:pt x="37" y="217"/>
                      <a:pt x="42" y="213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110" y="162"/>
                      <a:pt x="124" y="165"/>
                      <a:pt x="138" y="165"/>
                    </a:cubicBezTo>
                    <a:cubicBezTo>
                      <a:pt x="183" y="165"/>
                      <a:pt x="220" y="128"/>
                      <a:pt x="220" y="83"/>
                    </a:cubicBezTo>
                    <a:cubicBezTo>
                      <a:pt x="220" y="37"/>
                      <a:pt x="183" y="0"/>
                      <a:pt x="138" y="0"/>
                    </a:cubicBezTo>
                    <a:close/>
                    <a:moveTo>
                      <a:pt x="33" y="204"/>
                    </a:moveTo>
                    <a:cubicBezTo>
                      <a:pt x="31" y="206"/>
                      <a:pt x="28" y="208"/>
                      <a:pt x="24" y="208"/>
                    </a:cubicBezTo>
                    <a:cubicBezTo>
                      <a:pt x="18" y="208"/>
                      <a:pt x="12" y="202"/>
                      <a:pt x="12" y="196"/>
                    </a:cubicBezTo>
                    <a:cubicBezTo>
                      <a:pt x="12" y="192"/>
                      <a:pt x="14" y="189"/>
                      <a:pt x="16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6" y="138"/>
                      <a:pt x="82" y="144"/>
                      <a:pt x="88" y="149"/>
                    </a:cubicBezTo>
                    <a:lnTo>
                      <a:pt x="33" y="204"/>
                    </a:lnTo>
                    <a:close/>
                    <a:moveTo>
                      <a:pt x="138" y="151"/>
                    </a:moveTo>
                    <a:cubicBezTo>
                      <a:pt x="100" y="151"/>
                      <a:pt x="69" y="120"/>
                      <a:pt x="69" y="83"/>
                    </a:cubicBezTo>
                    <a:cubicBezTo>
                      <a:pt x="69" y="45"/>
                      <a:pt x="100" y="14"/>
                      <a:pt x="138" y="14"/>
                    </a:cubicBezTo>
                    <a:cubicBezTo>
                      <a:pt x="175" y="14"/>
                      <a:pt x="206" y="45"/>
                      <a:pt x="206" y="83"/>
                    </a:cubicBezTo>
                    <a:cubicBezTo>
                      <a:pt x="206" y="120"/>
                      <a:pt x="175" y="151"/>
                      <a:pt x="138" y="1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51"/>
              <p:cNvSpPr/>
              <p:nvPr/>
            </p:nvSpPr>
            <p:spPr bwMode="auto">
              <a:xfrm>
                <a:off x="5684838" y="25400"/>
                <a:ext cx="196850" cy="196850"/>
              </a:xfrm>
              <a:custGeom>
                <a:avLst/>
                <a:gdLst>
                  <a:gd name="T0" fmla="*/ 49 w 52"/>
                  <a:gd name="T1" fmla="*/ 0 h 52"/>
                  <a:gd name="T2" fmla="*/ 0 w 52"/>
                  <a:gd name="T3" fmla="*/ 49 h 52"/>
                  <a:gd name="T4" fmla="*/ 4 w 52"/>
                  <a:gd name="T5" fmla="*/ 52 h 52"/>
                  <a:gd name="T6" fmla="*/ 7 w 52"/>
                  <a:gd name="T7" fmla="*/ 49 h 52"/>
                  <a:gd name="T8" fmla="*/ 49 w 52"/>
                  <a:gd name="T9" fmla="*/ 7 h 52"/>
                  <a:gd name="T10" fmla="*/ 52 w 52"/>
                  <a:gd name="T11" fmla="*/ 4 h 52"/>
                  <a:gd name="T12" fmla="*/ 49 w 52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50"/>
                      <a:pt x="2" y="52"/>
                      <a:pt x="4" y="52"/>
                    </a:cubicBezTo>
                    <a:cubicBezTo>
                      <a:pt x="6" y="52"/>
                      <a:pt x="7" y="50"/>
                      <a:pt x="7" y="49"/>
                    </a:cubicBezTo>
                    <a:cubicBezTo>
                      <a:pt x="7" y="26"/>
                      <a:pt x="26" y="7"/>
                      <a:pt x="49" y="7"/>
                    </a:cubicBezTo>
                    <a:cubicBezTo>
                      <a:pt x="50" y="7"/>
                      <a:pt x="52" y="6"/>
                      <a:pt x="52" y="4"/>
                    </a:cubicBezTo>
                    <a:cubicBezTo>
                      <a:pt x="52" y="2"/>
                      <a:pt x="50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7" name="TextBox 49"/>
            <p:cNvSpPr txBox="1"/>
            <p:nvPr/>
          </p:nvSpPr>
          <p:spPr>
            <a:xfrm rot="18900000">
              <a:off x="5943389" y="2668323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</a:rPr>
                <a:t>关键词</a:t>
              </a:r>
            </a:p>
          </p:txBody>
        </p:sp>
      </p:grpSp>
      <p:sp>
        <p:nvSpPr>
          <p:cNvPr id="113" name="PA_Freeform: Shape 14"/>
          <p:cNvSpPr/>
          <p:nvPr>
            <p:custDataLst>
              <p:tags r:id="rId13"/>
            </p:custDataLst>
          </p:nvPr>
        </p:nvSpPr>
        <p:spPr bwMode="auto">
          <a:xfrm>
            <a:off x="3761482" y="3721858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4" name="PA_组合 15"/>
          <p:cNvGrpSpPr/>
          <p:nvPr>
            <p:custDataLst>
              <p:tags r:id="rId14"/>
            </p:custDataLst>
          </p:nvPr>
        </p:nvGrpSpPr>
        <p:grpSpPr>
          <a:xfrm>
            <a:off x="4042562" y="2079563"/>
            <a:ext cx="1441327" cy="1437876"/>
            <a:chOff x="8294536" y="2190290"/>
            <a:chExt cx="1758301" cy="1754089"/>
          </a:xfrm>
        </p:grpSpPr>
        <p:sp>
          <p:nvSpPr>
            <p:cNvPr id="142" name="Freeform: Shape 44"/>
            <p:cNvSpPr/>
            <p:nvPr/>
          </p:nvSpPr>
          <p:spPr bwMode="auto">
            <a:xfrm rot="18900000">
              <a:off x="8777654" y="3097393"/>
              <a:ext cx="309040" cy="300197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45"/>
            <p:cNvSpPr/>
            <p:nvPr/>
          </p:nvSpPr>
          <p:spPr bwMode="auto">
            <a:xfrm>
              <a:off x="8294536" y="2190290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TextBox 46"/>
            <p:cNvSpPr txBox="1"/>
            <p:nvPr/>
          </p:nvSpPr>
          <p:spPr>
            <a:xfrm rot="18900000">
              <a:off x="9078899" y="2690616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</a:rPr>
                <a:t>关键词</a:t>
              </a:r>
            </a:p>
          </p:txBody>
        </p:sp>
      </p:grpSp>
      <p:sp>
        <p:nvSpPr>
          <p:cNvPr id="115" name="PA_Freeform: Shape 16"/>
          <p:cNvSpPr/>
          <p:nvPr>
            <p:custDataLst>
              <p:tags r:id="rId15"/>
            </p:custDataLst>
          </p:nvPr>
        </p:nvSpPr>
        <p:spPr bwMode="auto">
          <a:xfrm>
            <a:off x="5155849" y="3721858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6" name="PA_组合 17"/>
          <p:cNvGrpSpPr/>
          <p:nvPr>
            <p:custDataLst>
              <p:tags r:id="rId16"/>
            </p:custDataLst>
          </p:nvPr>
        </p:nvGrpSpPr>
        <p:grpSpPr>
          <a:xfrm>
            <a:off x="5436929" y="2079559"/>
            <a:ext cx="1441327" cy="1437874"/>
            <a:chOff x="9995549" y="2190290"/>
            <a:chExt cx="1758301" cy="1754089"/>
          </a:xfrm>
        </p:grpSpPr>
        <p:grpSp>
          <p:nvGrpSpPr>
            <p:cNvPr id="135" name="Group 37"/>
            <p:cNvGrpSpPr/>
            <p:nvPr/>
          </p:nvGrpSpPr>
          <p:grpSpPr>
            <a:xfrm rot="18900000">
              <a:off x="10473828" y="3113718"/>
              <a:ext cx="284828" cy="324508"/>
              <a:chOff x="6980238" y="-342900"/>
              <a:chExt cx="1150937" cy="1311275"/>
            </a:xfrm>
            <a:solidFill>
              <a:schemeClr val="accent5"/>
            </a:solidFill>
          </p:grpSpPr>
          <p:sp>
            <p:nvSpPr>
              <p:cNvPr id="138" name="Freeform: Shape 40"/>
              <p:cNvSpPr/>
              <p:nvPr/>
            </p:nvSpPr>
            <p:spPr bwMode="auto">
              <a:xfrm>
                <a:off x="6980238" y="-342900"/>
                <a:ext cx="1150937" cy="1311275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Oval 41"/>
              <p:cNvSpPr/>
              <p:nvPr/>
            </p:nvSpPr>
            <p:spPr bwMode="auto">
              <a:xfrm>
                <a:off x="7885113" y="681038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Oval 42"/>
              <p:cNvSpPr/>
              <p:nvPr/>
            </p:nvSpPr>
            <p:spPr bwMode="auto">
              <a:xfrm>
                <a:off x="7885113" y="434975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Oval 43"/>
              <p:cNvSpPr/>
              <p:nvPr/>
            </p:nvSpPr>
            <p:spPr bwMode="auto">
              <a:xfrm>
                <a:off x="7885113" y="190500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6" name="Freeform: Shape 38"/>
            <p:cNvSpPr/>
            <p:nvPr/>
          </p:nvSpPr>
          <p:spPr bwMode="auto">
            <a:xfrm>
              <a:off x="9995549" y="2190290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TextBox 39"/>
            <p:cNvSpPr txBox="1"/>
            <p:nvPr/>
          </p:nvSpPr>
          <p:spPr>
            <a:xfrm rot="18900000">
              <a:off x="10779912" y="2690618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4"/>
                  </a:solidFill>
                </a:rPr>
                <a:t>关键词</a:t>
              </a:r>
            </a:p>
          </p:txBody>
        </p:sp>
      </p:grpSp>
      <p:sp>
        <p:nvSpPr>
          <p:cNvPr id="117" name="PA_Freeform: Shape 18"/>
          <p:cNvSpPr/>
          <p:nvPr>
            <p:custDataLst>
              <p:tags r:id="rId17"/>
            </p:custDataLst>
          </p:nvPr>
        </p:nvSpPr>
        <p:spPr bwMode="auto">
          <a:xfrm>
            <a:off x="2450368" y="3703582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8" name="PA_组合 19"/>
          <p:cNvGrpSpPr/>
          <p:nvPr>
            <p:custDataLst>
              <p:tags r:id="rId18"/>
            </p:custDataLst>
          </p:nvPr>
        </p:nvGrpSpPr>
        <p:grpSpPr>
          <a:xfrm>
            <a:off x="2731462" y="2061285"/>
            <a:ext cx="1441330" cy="1437875"/>
            <a:chOff x="6695082" y="2167996"/>
            <a:chExt cx="1758301" cy="1754089"/>
          </a:xfrm>
        </p:grpSpPr>
        <p:grpSp>
          <p:nvGrpSpPr>
            <p:cNvPr id="119" name="Group 21"/>
            <p:cNvGrpSpPr/>
            <p:nvPr/>
          </p:nvGrpSpPr>
          <p:grpSpPr>
            <a:xfrm rot="18900000">
              <a:off x="7161410" y="3113023"/>
              <a:ext cx="313988" cy="313610"/>
              <a:chOff x="6294438" y="-201613"/>
              <a:chExt cx="687387" cy="685801"/>
            </a:xfrm>
            <a:solidFill>
              <a:schemeClr val="accent1"/>
            </a:solidFill>
          </p:grpSpPr>
          <p:sp>
            <p:nvSpPr>
              <p:cNvPr id="122" name="Freeform: Shape 24"/>
              <p:cNvSpPr/>
              <p:nvPr/>
            </p:nvSpPr>
            <p:spPr bwMode="auto">
              <a:xfrm>
                <a:off x="6294438" y="-201613"/>
                <a:ext cx="687387" cy="685801"/>
              </a:xfrm>
              <a:custGeom>
                <a:avLst/>
                <a:gdLst>
                  <a:gd name="T0" fmla="*/ 163 w 180"/>
                  <a:gd name="T1" fmla="*/ 0 h 180"/>
                  <a:gd name="T2" fmla="*/ 39 w 180"/>
                  <a:gd name="T3" fmla="*/ 0 h 180"/>
                  <a:gd name="T4" fmla="*/ 23 w 180"/>
                  <a:gd name="T5" fmla="*/ 17 h 180"/>
                  <a:gd name="T6" fmla="*/ 23 w 180"/>
                  <a:gd name="T7" fmla="*/ 28 h 180"/>
                  <a:gd name="T8" fmla="*/ 17 w 180"/>
                  <a:gd name="T9" fmla="*/ 28 h 180"/>
                  <a:gd name="T10" fmla="*/ 0 w 180"/>
                  <a:gd name="T11" fmla="*/ 45 h 180"/>
                  <a:gd name="T12" fmla="*/ 0 w 180"/>
                  <a:gd name="T13" fmla="*/ 158 h 180"/>
                  <a:gd name="T14" fmla="*/ 23 w 180"/>
                  <a:gd name="T15" fmla="*/ 180 h 180"/>
                  <a:gd name="T16" fmla="*/ 158 w 180"/>
                  <a:gd name="T17" fmla="*/ 180 h 180"/>
                  <a:gd name="T18" fmla="*/ 180 w 180"/>
                  <a:gd name="T19" fmla="*/ 158 h 180"/>
                  <a:gd name="T20" fmla="*/ 180 w 180"/>
                  <a:gd name="T21" fmla="*/ 17 h 180"/>
                  <a:gd name="T22" fmla="*/ 163 w 180"/>
                  <a:gd name="T23" fmla="*/ 0 h 180"/>
                  <a:gd name="T24" fmla="*/ 169 w 180"/>
                  <a:gd name="T25" fmla="*/ 158 h 180"/>
                  <a:gd name="T26" fmla="*/ 158 w 180"/>
                  <a:gd name="T27" fmla="*/ 169 h 180"/>
                  <a:gd name="T28" fmla="*/ 23 w 180"/>
                  <a:gd name="T29" fmla="*/ 169 h 180"/>
                  <a:gd name="T30" fmla="*/ 11 w 180"/>
                  <a:gd name="T31" fmla="*/ 158 h 180"/>
                  <a:gd name="T32" fmla="*/ 11 w 180"/>
                  <a:gd name="T33" fmla="*/ 45 h 180"/>
                  <a:gd name="T34" fmla="*/ 17 w 180"/>
                  <a:gd name="T35" fmla="*/ 39 h 180"/>
                  <a:gd name="T36" fmla="*/ 23 w 180"/>
                  <a:gd name="T37" fmla="*/ 39 h 180"/>
                  <a:gd name="T38" fmla="*/ 23 w 180"/>
                  <a:gd name="T39" fmla="*/ 152 h 180"/>
                  <a:gd name="T40" fmla="*/ 28 w 180"/>
                  <a:gd name="T41" fmla="*/ 158 h 180"/>
                  <a:gd name="T42" fmla="*/ 34 w 180"/>
                  <a:gd name="T43" fmla="*/ 152 h 180"/>
                  <a:gd name="T44" fmla="*/ 34 w 180"/>
                  <a:gd name="T45" fmla="*/ 17 h 180"/>
                  <a:gd name="T46" fmla="*/ 39 w 180"/>
                  <a:gd name="T47" fmla="*/ 11 h 180"/>
                  <a:gd name="T48" fmla="*/ 163 w 180"/>
                  <a:gd name="T49" fmla="*/ 11 h 180"/>
                  <a:gd name="T50" fmla="*/ 169 w 180"/>
                  <a:gd name="T51" fmla="*/ 17 h 180"/>
                  <a:gd name="T52" fmla="*/ 169 w 180"/>
                  <a:gd name="T53" fmla="*/ 15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80">
                    <a:moveTo>
                      <a:pt x="163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3" y="8"/>
                      <a:pt x="23" y="1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8" y="28"/>
                      <a:pt x="0" y="36"/>
                      <a:pt x="0" y="45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0"/>
                      <a:pt x="10" y="180"/>
                      <a:pt x="23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70" y="180"/>
                      <a:pt x="180" y="170"/>
                      <a:pt x="180" y="15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8"/>
                      <a:pt x="172" y="0"/>
                      <a:pt x="163" y="0"/>
                    </a:cubicBezTo>
                    <a:close/>
                    <a:moveTo>
                      <a:pt x="169" y="158"/>
                    </a:moveTo>
                    <a:cubicBezTo>
                      <a:pt x="169" y="164"/>
                      <a:pt x="164" y="169"/>
                      <a:pt x="158" y="169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16" y="169"/>
                      <a:pt x="11" y="164"/>
                      <a:pt x="11" y="15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3" y="155"/>
                      <a:pt x="25" y="158"/>
                      <a:pt x="28" y="158"/>
                    </a:cubicBezTo>
                    <a:cubicBezTo>
                      <a:pt x="31" y="158"/>
                      <a:pt x="34" y="155"/>
                      <a:pt x="34" y="152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4"/>
                      <a:pt x="36" y="11"/>
                      <a:pt x="39" y="11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6" y="11"/>
                      <a:pt x="169" y="14"/>
                      <a:pt x="169" y="17"/>
                    </a:cubicBezTo>
                    <a:lnTo>
                      <a:pt x="169" y="1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25"/>
              <p:cNvSpPr/>
              <p:nvPr/>
            </p:nvSpPr>
            <p:spPr bwMode="auto">
              <a:xfrm>
                <a:off x="6702425" y="58737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26"/>
              <p:cNvSpPr/>
              <p:nvPr/>
            </p:nvSpPr>
            <p:spPr bwMode="auto">
              <a:xfrm>
                <a:off x="6702425" y="-6350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27"/>
              <p:cNvSpPr/>
              <p:nvPr/>
            </p:nvSpPr>
            <p:spPr bwMode="auto">
              <a:xfrm>
                <a:off x="6702425" y="-71438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3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3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3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28"/>
              <p:cNvSpPr/>
              <p:nvPr/>
            </p:nvSpPr>
            <p:spPr bwMode="auto">
              <a:xfrm>
                <a:off x="6465888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29"/>
              <p:cNvSpPr/>
              <p:nvPr/>
            </p:nvSpPr>
            <p:spPr bwMode="auto">
              <a:xfrm>
                <a:off x="6465888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30"/>
              <p:cNvSpPr/>
              <p:nvPr/>
            </p:nvSpPr>
            <p:spPr bwMode="auto">
              <a:xfrm>
                <a:off x="6465888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31"/>
              <p:cNvSpPr/>
              <p:nvPr/>
            </p:nvSpPr>
            <p:spPr bwMode="auto">
              <a:xfrm>
                <a:off x="6702425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32"/>
              <p:cNvSpPr/>
              <p:nvPr/>
            </p:nvSpPr>
            <p:spPr bwMode="auto">
              <a:xfrm>
                <a:off x="6702425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33"/>
              <p:cNvSpPr/>
              <p:nvPr/>
            </p:nvSpPr>
            <p:spPr bwMode="auto">
              <a:xfrm>
                <a:off x="6702425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34"/>
              <p:cNvSpPr/>
              <p:nvPr/>
            </p:nvSpPr>
            <p:spPr bwMode="auto">
              <a:xfrm>
                <a:off x="6465888" y="119062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35"/>
              <p:cNvSpPr/>
              <p:nvPr/>
            </p:nvSpPr>
            <p:spPr bwMode="auto">
              <a:xfrm>
                <a:off x="6465888" y="184150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: Shape 36"/>
              <p:cNvSpPr/>
              <p:nvPr/>
            </p:nvSpPr>
            <p:spPr bwMode="auto">
              <a:xfrm>
                <a:off x="6465888" y="-112713"/>
                <a:ext cx="195262" cy="190500"/>
              </a:xfrm>
              <a:custGeom>
                <a:avLst/>
                <a:gdLst>
                  <a:gd name="T0" fmla="*/ 6 w 51"/>
                  <a:gd name="T1" fmla="*/ 50 h 50"/>
                  <a:gd name="T2" fmla="*/ 45 w 51"/>
                  <a:gd name="T3" fmla="*/ 50 h 50"/>
                  <a:gd name="T4" fmla="*/ 51 w 51"/>
                  <a:gd name="T5" fmla="*/ 44 h 50"/>
                  <a:gd name="T6" fmla="*/ 51 w 51"/>
                  <a:gd name="T7" fmla="*/ 5 h 50"/>
                  <a:gd name="T8" fmla="*/ 45 w 51"/>
                  <a:gd name="T9" fmla="*/ 0 h 50"/>
                  <a:gd name="T10" fmla="*/ 6 w 51"/>
                  <a:gd name="T11" fmla="*/ 0 h 50"/>
                  <a:gd name="T12" fmla="*/ 0 w 51"/>
                  <a:gd name="T13" fmla="*/ 5 h 50"/>
                  <a:gd name="T14" fmla="*/ 0 w 51"/>
                  <a:gd name="T15" fmla="*/ 44 h 50"/>
                  <a:gd name="T16" fmla="*/ 6 w 51"/>
                  <a:gd name="T17" fmla="*/ 50 h 50"/>
                  <a:gd name="T18" fmla="*/ 11 w 51"/>
                  <a:gd name="T19" fmla="*/ 11 h 50"/>
                  <a:gd name="T20" fmla="*/ 39 w 51"/>
                  <a:gd name="T21" fmla="*/ 11 h 50"/>
                  <a:gd name="T22" fmla="*/ 39 w 51"/>
                  <a:gd name="T23" fmla="*/ 39 h 50"/>
                  <a:gd name="T24" fmla="*/ 11 w 51"/>
                  <a:gd name="T25" fmla="*/ 39 h 50"/>
                  <a:gd name="T26" fmla="*/ 11 w 51"/>
                  <a:gd name="T2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6" y="50"/>
                    </a:moveTo>
                    <a:cubicBezTo>
                      <a:pt x="45" y="50"/>
                      <a:pt x="45" y="50"/>
                      <a:pt x="45" y="50"/>
                    </a:cubicBezTo>
                    <a:cubicBezTo>
                      <a:pt x="48" y="50"/>
                      <a:pt x="51" y="48"/>
                      <a:pt x="51" y="4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2"/>
                      <a:pt x="48" y="0"/>
                      <a:pt x="4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3" y="50"/>
                      <a:pt x="6" y="50"/>
                    </a:cubicBezTo>
                    <a:close/>
                    <a:moveTo>
                      <a:pt x="11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11" y="39"/>
                      <a:pt x="11" y="39"/>
                      <a:pt x="11" y="39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0" name="Freeform: Shape 22"/>
            <p:cNvSpPr/>
            <p:nvPr/>
          </p:nvSpPr>
          <p:spPr bwMode="auto">
            <a:xfrm>
              <a:off x="6695082" y="2167996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TextBox 23"/>
            <p:cNvSpPr txBox="1"/>
            <p:nvPr/>
          </p:nvSpPr>
          <p:spPr>
            <a:xfrm rot="18900000">
              <a:off x="7479445" y="2668324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</a:rPr>
                <a:t>关键词</a:t>
              </a:r>
            </a:p>
          </p:txBody>
        </p:sp>
      </p:grpSp>
      <p:grpSp>
        <p:nvGrpSpPr>
          <p:cNvPr id="39" name="PA_组合 71"/>
          <p:cNvGrpSpPr/>
          <p:nvPr>
            <p:custDataLst>
              <p:tags r:id="rId19"/>
            </p:custDataLst>
          </p:nvPr>
        </p:nvGrpSpPr>
        <p:grpSpPr>
          <a:xfrm>
            <a:off x="7224433" y="1956654"/>
            <a:ext cx="4248430" cy="700515"/>
            <a:chOff x="5403632" y="1998273"/>
            <a:chExt cx="4248430" cy="700515"/>
          </a:xfrm>
        </p:grpSpPr>
        <p:grpSp>
          <p:nvGrpSpPr>
            <p:cNvPr id="95" name="Group 93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99" name="Freeform: Shape 9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9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6" name="Group 94"/>
            <p:cNvGrpSpPr/>
            <p:nvPr/>
          </p:nvGrpSpPr>
          <p:grpSpPr>
            <a:xfrm>
              <a:off x="5802845" y="1998273"/>
              <a:ext cx="3849217" cy="700515"/>
              <a:chOff x="6729846" y="3935367"/>
              <a:chExt cx="3849217" cy="700515"/>
            </a:xfrm>
          </p:grpSpPr>
          <p:sp>
            <p:nvSpPr>
              <p:cNvPr id="97" name="Rectangle 95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98" name="Rectangle 96"/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40" name="PA_组合 72"/>
          <p:cNvGrpSpPr/>
          <p:nvPr>
            <p:custDataLst>
              <p:tags r:id="rId20"/>
            </p:custDataLst>
          </p:nvPr>
        </p:nvGrpSpPr>
        <p:grpSpPr>
          <a:xfrm>
            <a:off x="7224433" y="2844972"/>
            <a:ext cx="4259458" cy="700515"/>
            <a:chOff x="5403632" y="2988092"/>
            <a:chExt cx="4259458" cy="700515"/>
          </a:xfrm>
        </p:grpSpPr>
        <p:grpSp>
          <p:nvGrpSpPr>
            <p:cNvPr id="89" name="Group 87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93" name="Freeform: Shape 91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92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0" name="Group 88"/>
            <p:cNvGrpSpPr/>
            <p:nvPr/>
          </p:nvGrpSpPr>
          <p:grpSpPr>
            <a:xfrm>
              <a:off x="5813873" y="2988092"/>
              <a:ext cx="3849217" cy="700515"/>
              <a:chOff x="6729846" y="3935367"/>
              <a:chExt cx="3849217" cy="700515"/>
            </a:xfrm>
          </p:grpSpPr>
          <p:sp>
            <p:nvSpPr>
              <p:cNvPr id="91" name="Rectangle 89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92" name="Rectangle 90"/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41" name="PA_组合 73"/>
          <p:cNvGrpSpPr/>
          <p:nvPr>
            <p:custDataLst>
              <p:tags r:id="rId21"/>
            </p:custDataLst>
          </p:nvPr>
        </p:nvGrpSpPr>
        <p:grpSpPr>
          <a:xfrm>
            <a:off x="7224433" y="3733290"/>
            <a:ext cx="4248430" cy="700515"/>
            <a:chOff x="5403632" y="4279235"/>
            <a:chExt cx="4248430" cy="700515"/>
          </a:xfrm>
        </p:grpSpPr>
        <p:grpSp>
          <p:nvGrpSpPr>
            <p:cNvPr id="51" name="Group 81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87" name="Freeform: Shape 85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86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8" name="Group 82"/>
            <p:cNvGrpSpPr/>
            <p:nvPr/>
          </p:nvGrpSpPr>
          <p:grpSpPr>
            <a:xfrm>
              <a:off x="5802845" y="4279235"/>
              <a:ext cx="3849217" cy="700515"/>
              <a:chOff x="6729846" y="3935367"/>
              <a:chExt cx="3849217" cy="700515"/>
            </a:xfrm>
          </p:grpSpPr>
          <p:sp>
            <p:nvSpPr>
              <p:cNvPr id="70" name="Rectangle 83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71" name="Rectangle 84"/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42" name="PA_组合 74"/>
          <p:cNvGrpSpPr/>
          <p:nvPr>
            <p:custDataLst>
              <p:tags r:id="rId22"/>
            </p:custDataLst>
          </p:nvPr>
        </p:nvGrpSpPr>
        <p:grpSpPr>
          <a:xfrm>
            <a:off x="7224433" y="4621607"/>
            <a:ext cx="4248430" cy="700515"/>
            <a:chOff x="5403632" y="4279235"/>
            <a:chExt cx="4248430" cy="700515"/>
          </a:xfrm>
        </p:grpSpPr>
        <p:grpSp>
          <p:nvGrpSpPr>
            <p:cNvPr id="43" name="Group 75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47" name="Freeform: Shape 79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80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Group 76"/>
            <p:cNvGrpSpPr/>
            <p:nvPr/>
          </p:nvGrpSpPr>
          <p:grpSpPr>
            <a:xfrm>
              <a:off x="5802845" y="4279235"/>
              <a:ext cx="3849217" cy="700515"/>
              <a:chOff x="6729846" y="3935367"/>
              <a:chExt cx="3849217" cy="700515"/>
            </a:xfrm>
          </p:grpSpPr>
          <p:sp>
            <p:nvSpPr>
              <p:cNvPr id="45" name="Rectangle 77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46" name="Rectangle 78"/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01" grpId="0" animBg="1"/>
      <p:bldP spid="102" grpId="0"/>
      <p:bldP spid="103" grpId="0" animBg="1"/>
      <p:bldP spid="104" grpId="0"/>
      <p:bldP spid="106" grpId="0" animBg="1"/>
      <p:bldP spid="107" grpId="0" animBg="1"/>
      <p:bldP spid="108" grpId="0" animBg="1"/>
      <p:bldP spid="109" grpId="0" animBg="1"/>
      <p:bldP spid="111" grpId="0" animBg="1"/>
      <p:bldP spid="113" grpId="0" animBg="1"/>
      <p:bldP spid="115" grpId="0" animBg="1"/>
      <p:bldP spid="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6" name="Freeform: Shape 4"/>
          <p:cNvSpPr/>
          <p:nvPr/>
        </p:nvSpPr>
        <p:spPr>
          <a:xfrm rot="18889492" flipH="1">
            <a:off x="3128512" y="2470172"/>
            <a:ext cx="1047477" cy="102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accent1"/>
            </a:solidFill>
            <a:miter lim="400000"/>
            <a:headEnd type="triangle" w="med" len="med"/>
            <a:tailEnd type="triangl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Freeform: Shape 5"/>
          <p:cNvSpPr/>
          <p:nvPr/>
        </p:nvSpPr>
        <p:spPr>
          <a:xfrm rot="2710508" flipH="1" flipV="1">
            <a:off x="5588675" y="3984693"/>
            <a:ext cx="1047477" cy="102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accent2"/>
            </a:solidFill>
            <a:miter lim="400000"/>
            <a:headEnd type="triangle" w="med" len="med"/>
            <a:tailEnd type="triangl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Freeform: Shape 6"/>
          <p:cNvSpPr/>
          <p:nvPr/>
        </p:nvSpPr>
        <p:spPr>
          <a:xfrm rot="18889492" flipH="1">
            <a:off x="8058715" y="2470173"/>
            <a:ext cx="1047477" cy="102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accent3"/>
            </a:solidFill>
            <a:miter lim="400000"/>
            <a:headEnd type="triangle" w="med" len="med"/>
            <a:tailEnd type="triangle" w="med" len="med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51" name="Group 7"/>
          <p:cNvGrpSpPr/>
          <p:nvPr/>
        </p:nvGrpSpPr>
        <p:grpSpPr>
          <a:xfrm>
            <a:off x="1625002" y="2969939"/>
            <a:ext cx="1487165" cy="1590666"/>
            <a:chOff x="1633379" y="2569107"/>
            <a:chExt cx="1487165" cy="1590666"/>
          </a:xfrm>
        </p:grpSpPr>
        <p:sp>
          <p:nvSpPr>
            <p:cNvPr id="174" name="Rectangle 8"/>
            <p:cNvSpPr/>
            <p:nvPr/>
          </p:nvSpPr>
          <p:spPr>
            <a:xfrm rot="18900000">
              <a:off x="1633379" y="2672608"/>
              <a:ext cx="1487165" cy="1487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Rectangle 9"/>
            <p:cNvSpPr/>
            <p:nvPr/>
          </p:nvSpPr>
          <p:spPr>
            <a:xfrm rot="18900000">
              <a:off x="1633379" y="2569107"/>
              <a:ext cx="1487165" cy="14871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6" name="Group 10"/>
            <p:cNvGrpSpPr/>
            <p:nvPr/>
          </p:nvGrpSpPr>
          <p:grpSpPr>
            <a:xfrm>
              <a:off x="2167006" y="2999661"/>
              <a:ext cx="414667" cy="626056"/>
              <a:chOff x="549275" y="4406901"/>
              <a:chExt cx="161926" cy="244475"/>
            </a:xfrm>
            <a:solidFill>
              <a:srgbClr val="297E9F"/>
            </a:solidFill>
          </p:grpSpPr>
          <p:sp>
            <p:nvSpPr>
              <p:cNvPr id="177" name="Freeform: Shape 11"/>
              <p:cNvSpPr/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Freeform: Shape 12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2" name="Group 25"/>
          <p:cNvGrpSpPr/>
          <p:nvPr/>
        </p:nvGrpSpPr>
        <p:grpSpPr>
          <a:xfrm>
            <a:off x="6617342" y="2969939"/>
            <a:ext cx="1487165" cy="1567002"/>
            <a:chOff x="6611652" y="3379368"/>
            <a:chExt cx="1487165" cy="1567002"/>
          </a:xfrm>
        </p:grpSpPr>
        <p:grpSp>
          <p:nvGrpSpPr>
            <p:cNvPr id="170" name="Group 26"/>
            <p:cNvGrpSpPr/>
            <p:nvPr/>
          </p:nvGrpSpPr>
          <p:grpSpPr>
            <a:xfrm>
              <a:off x="6611652" y="3379368"/>
              <a:ext cx="1487165" cy="1567002"/>
              <a:chOff x="6625719" y="2569107"/>
              <a:chExt cx="1487165" cy="1567002"/>
            </a:xfrm>
          </p:grpSpPr>
          <p:sp>
            <p:nvSpPr>
              <p:cNvPr id="172" name="Rectangle 28"/>
              <p:cNvSpPr/>
              <p:nvPr/>
            </p:nvSpPr>
            <p:spPr>
              <a:xfrm rot="18900000">
                <a:off x="6625719" y="2648944"/>
                <a:ext cx="1487165" cy="14871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Rectangle 29"/>
              <p:cNvSpPr/>
              <p:nvPr/>
            </p:nvSpPr>
            <p:spPr>
              <a:xfrm rot="18900000">
                <a:off x="6625719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1" name="Freeform: Shape 27"/>
            <p:cNvSpPr/>
            <p:nvPr/>
          </p:nvSpPr>
          <p:spPr bwMode="auto">
            <a:xfrm>
              <a:off x="7108943" y="3882967"/>
              <a:ext cx="537718" cy="485091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3" name="Group 30"/>
          <p:cNvGrpSpPr/>
          <p:nvPr/>
        </p:nvGrpSpPr>
        <p:grpSpPr>
          <a:xfrm>
            <a:off x="9060398" y="2969939"/>
            <a:ext cx="1487165" cy="1571643"/>
            <a:chOff x="9054708" y="3379368"/>
            <a:chExt cx="1487165" cy="1571643"/>
          </a:xfrm>
        </p:grpSpPr>
        <p:grpSp>
          <p:nvGrpSpPr>
            <p:cNvPr id="162" name="Group 31"/>
            <p:cNvGrpSpPr/>
            <p:nvPr/>
          </p:nvGrpSpPr>
          <p:grpSpPr>
            <a:xfrm>
              <a:off x="9054708" y="3379368"/>
              <a:ext cx="1487165" cy="1571643"/>
              <a:chOff x="9068775" y="2569107"/>
              <a:chExt cx="1487165" cy="1571643"/>
            </a:xfrm>
          </p:grpSpPr>
          <p:sp>
            <p:nvSpPr>
              <p:cNvPr id="168" name="Rectangle 37"/>
              <p:cNvSpPr/>
              <p:nvPr/>
            </p:nvSpPr>
            <p:spPr>
              <a:xfrm rot="18900000">
                <a:off x="9068775" y="2653585"/>
                <a:ext cx="1487165" cy="148716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Rectangle 38"/>
              <p:cNvSpPr/>
              <p:nvPr/>
            </p:nvSpPr>
            <p:spPr>
              <a:xfrm rot="18900000">
                <a:off x="9068775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3" name="Group 32"/>
            <p:cNvGrpSpPr/>
            <p:nvPr/>
          </p:nvGrpSpPr>
          <p:grpSpPr>
            <a:xfrm>
              <a:off x="9553665" y="3875448"/>
              <a:ext cx="492617" cy="492618"/>
              <a:chOff x="5961059" y="2771464"/>
              <a:chExt cx="454542" cy="454542"/>
            </a:xfrm>
            <a:solidFill>
              <a:schemeClr val="accent6"/>
            </a:solidFill>
          </p:grpSpPr>
          <p:sp>
            <p:nvSpPr>
              <p:cNvPr id="164" name="Freeform: Shape 33"/>
              <p:cNvSpPr/>
              <p:nvPr/>
            </p:nvSpPr>
            <p:spPr bwMode="auto">
              <a:xfrm>
                <a:off x="5961059" y="3005454"/>
                <a:ext cx="220552" cy="2205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34"/>
              <p:cNvSpPr/>
              <p:nvPr/>
            </p:nvSpPr>
            <p:spPr bwMode="auto">
              <a:xfrm>
                <a:off x="6195049" y="2853677"/>
                <a:ext cx="139129" cy="1391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35"/>
              <p:cNvSpPr/>
              <p:nvPr/>
            </p:nvSpPr>
            <p:spPr bwMode="auto">
              <a:xfrm>
                <a:off x="6277262" y="2771464"/>
                <a:ext cx="136758" cy="1367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36"/>
              <p:cNvSpPr/>
              <p:nvPr/>
            </p:nvSpPr>
            <p:spPr bwMode="auto">
              <a:xfrm>
                <a:off x="5961059" y="2771464"/>
                <a:ext cx="454542" cy="4537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4" name="Group 39"/>
          <p:cNvGrpSpPr/>
          <p:nvPr/>
        </p:nvGrpSpPr>
        <p:grpSpPr>
          <a:xfrm>
            <a:off x="4113580" y="2969939"/>
            <a:ext cx="1487165" cy="1571643"/>
            <a:chOff x="4107890" y="3379368"/>
            <a:chExt cx="1487165" cy="1571643"/>
          </a:xfrm>
        </p:grpSpPr>
        <p:grpSp>
          <p:nvGrpSpPr>
            <p:cNvPr id="155" name="Group 40"/>
            <p:cNvGrpSpPr/>
            <p:nvPr/>
          </p:nvGrpSpPr>
          <p:grpSpPr>
            <a:xfrm>
              <a:off x="4107890" y="3379368"/>
              <a:ext cx="1487165" cy="1571643"/>
              <a:chOff x="4121957" y="2569107"/>
              <a:chExt cx="1487165" cy="1571643"/>
            </a:xfrm>
          </p:grpSpPr>
          <p:sp>
            <p:nvSpPr>
              <p:cNvPr id="160" name="Rectangle 45"/>
              <p:cNvSpPr/>
              <p:nvPr/>
            </p:nvSpPr>
            <p:spPr>
              <a:xfrm rot="18900000">
                <a:off x="4121957" y="2653585"/>
                <a:ext cx="1487165" cy="14871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Rectangle 46"/>
              <p:cNvSpPr/>
              <p:nvPr/>
            </p:nvSpPr>
            <p:spPr>
              <a:xfrm rot="18900000">
                <a:off x="4121957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6" name="Group 41"/>
            <p:cNvGrpSpPr/>
            <p:nvPr/>
          </p:nvGrpSpPr>
          <p:grpSpPr>
            <a:xfrm>
              <a:off x="4522726" y="3823100"/>
              <a:ext cx="653895" cy="653895"/>
              <a:chOff x="998489" y="706129"/>
              <a:chExt cx="256404" cy="256404"/>
            </a:xfrm>
            <a:solidFill>
              <a:schemeClr val="accent2"/>
            </a:solidFill>
          </p:grpSpPr>
          <p:sp>
            <p:nvSpPr>
              <p:cNvPr id="157" name="Freeform: Shape 42"/>
              <p:cNvSpPr/>
              <p:nvPr/>
            </p:nvSpPr>
            <p:spPr bwMode="auto">
              <a:xfrm>
                <a:off x="998489" y="706129"/>
                <a:ext cx="256404" cy="256404"/>
              </a:xfrm>
              <a:custGeom>
                <a:avLst/>
                <a:gdLst>
                  <a:gd name="T0" fmla="*/ 200 w 234"/>
                  <a:gd name="T1" fmla="*/ 88 h 234"/>
                  <a:gd name="T2" fmla="*/ 209 w 234"/>
                  <a:gd name="T3" fmla="*/ 60 h 234"/>
                  <a:gd name="T4" fmla="*/ 193 w 234"/>
                  <a:gd name="T5" fmla="*/ 27 h 234"/>
                  <a:gd name="T6" fmla="*/ 174 w 234"/>
                  <a:gd name="T7" fmla="*/ 25 h 234"/>
                  <a:gd name="T8" fmla="*/ 146 w 234"/>
                  <a:gd name="T9" fmla="*/ 34 h 234"/>
                  <a:gd name="T10" fmla="*/ 127 w 234"/>
                  <a:gd name="T11" fmla="*/ 0 h 234"/>
                  <a:gd name="T12" fmla="*/ 93 w 234"/>
                  <a:gd name="T13" fmla="*/ 12 h 234"/>
                  <a:gd name="T14" fmla="*/ 79 w 234"/>
                  <a:gd name="T15" fmla="*/ 38 h 234"/>
                  <a:gd name="T16" fmla="*/ 52 w 234"/>
                  <a:gd name="T17" fmla="*/ 23 h 234"/>
                  <a:gd name="T18" fmla="*/ 28 w 234"/>
                  <a:gd name="T19" fmla="*/ 41 h 234"/>
                  <a:gd name="T20" fmla="*/ 38 w 234"/>
                  <a:gd name="T21" fmla="*/ 79 h 234"/>
                  <a:gd name="T22" fmla="*/ 12 w 234"/>
                  <a:gd name="T23" fmla="*/ 93 h 234"/>
                  <a:gd name="T24" fmla="*/ 0 w 234"/>
                  <a:gd name="T25" fmla="*/ 127 h 234"/>
                  <a:gd name="T26" fmla="*/ 35 w 234"/>
                  <a:gd name="T27" fmla="*/ 146 h 234"/>
                  <a:gd name="T28" fmla="*/ 26 w 234"/>
                  <a:gd name="T29" fmla="*/ 174 h 234"/>
                  <a:gd name="T30" fmla="*/ 42 w 234"/>
                  <a:gd name="T31" fmla="*/ 207 h 234"/>
                  <a:gd name="T32" fmla="*/ 60 w 234"/>
                  <a:gd name="T33" fmla="*/ 208 h 234"/>
                  <a:gd name="T34" fmla="*/ 89 w 234"/>
                  <a:gd name="T35" fmla="*/ 200 h 234"/>
                  <a:gd name="T36" fmla="*/ 107 w 234"/>
                  <a:gd name="T37" fmla="*/ 234 h 234"/>
                  <a:gd name="T38" fmla="*/ 142 w 234"/>
                  <a:gd name="T39" fmla="*/ 222 h 234"/>
                  <a:gd name="T40" fmla="*/ 155 w 234"/>
                  <a:gd name="T41" fmla="*/ 196 h 234"/>
                  <a:gd name="T42" fmla="*/ 183 w 234"/>
                  <a:gd name="T43" fmla="*/ 211 h 234"/>
                  <a:gd name="T44" fmla="*/ 207 w 234"/>
                  <a:gd name="T45" fmla="*/ 192 h 234"/>
                  <a:gd name="T46" fmla="*/ 196 w 234"/>
                  <a:gd name="T47" fmla="*/ 155 h 234"/>
                  <a:gd name="T48" fmla="*/ 222 w 234"/>
                  <a:gd name="T49" fmla="*/ 141 h 234"/>
                  <a:gd name="T50" fmla="*/ 234 w 234"/>
                  <a:gd name="T51" fmla="*/ 107 h 234"/>
                  <a:gd name="T52" fmla="*/ 197 w 234"/>
                  <a:gd name="T53" fmla="*/ 131 h 234"/>
                  <a:gd name="T54" fmla="*/ 183 w 234"/>
                  <a:gd name="T55" fmla="*/ 149 h 234"/>
                  <a:gd name="T56" fmla="*/ 197 w 234"/>
                  <a:gd name="T57" fmla="*/ 182 h 234"/>
                  <a:gd name="T58" fmla="*/ 164 w 234"/>
                  <a:gd name="T59" fmla="*/ 184 h 234"/>
                  <a:gd name="T60" fmla="*/ 149 w 234"/>
                  <a:gd name="T61" fmla="*/ 183 h 234"/>
                  <a:gd name="T62" fmla="*/ 132 w 234"/>
                  <a:gd name="T63" fmla="*/ 197 h 234"/>
                  <a:gd name="T64" fmla="*/ 107 w 234"/>
                  <a:gd name="T65" fmla="*/ 219 h 234"/>
                  <a:gd name="T66" fmla="*/ 93 w 234"/>
                  <a:gd name="T67" fmla="*/ 186 h 234"/>
                  <a:gd name="T68" fmla="*/ 79 w 234"/>
                  <a:gd name="T69" fmla="*/ 181 h 234"/>
                  <a:gd name="T70" fmla="*/ 52 w 234"/>
                  <a:gd name="T71" fmla="*/ 196 h 234"/>
                  <a:gd name="T72" fmla="*/ 51 w 234"/>
                  <a:gd name="T73" fmla="*/ 163 h 234"/>
                  <a:gd name="T74" fmla="*/ 48 w 234"/>
                  <a:gd name="T75" fmla="*/ 141 h 234"/>
                  <a:gd name="T76" fmla="*/ 15 w 234"/>
                  <a:gd name="T77" fmla="*/ 127 h 234"/>
                  <a:gd name="T78" fmla="*/ 37 w 234"/>
                  <a:gd name="T79" fmla="*/ 102 h 234"/>
                  <a:gd name="T80" fmla="*/ 52 w 234"/>
                  <a:gd name="T81" fmla="*/ 85 h 234"/>
                  <a:gd name="T82" fmla="*/ 38 w 234"/>
                  <a:gd name="T83" fmla="*/ 52 h 234"/>
                  <a:gd name="T84" fmla="*/ 71 w 234"/>
                  <a:gd name="T85" fmla="*/ 50 h 234"/>
                  <a:gd name="T86" fmla="*/ 85 w 234"/>
                  <a:gd name="T87" fmla="*/ 51 h 234"/>
                  <a:gd name="T88" fmla="*/ 103 w 234"/>
                  <a:gd name="T89" fmla="*/ 37 h 234"/>
                  <a:gd name="T90" fmla="*/ 127 w 234"/>
                  <a:gd name="T91" fmla="*/ 15 h 234"/>
                  <a:gd name="T92" fmla="*/ 141 w 234"/>
                  <a:gd name="T93" fmla="*/ 48 h 234"/>
                  <a:gd name="T94" fmla="*/ 155 w 234"/>
                  <a:gd name="T95" fmla="*/ 53 h 234"/>
                  <a:gd name="T96" fmla="*/ 183 w 234"/>
                  <a:gd name="T97" fmla="*/ 38 h 234"/>
                  <a:gd name="T98" fmla="*/ 184 w 234"/>
                  <a:gd name="T99" fmla="*/ 71 h 234"/>
                  <a:gd name="T100" fmla="*/ 186 w 234"/>
                  <a:gd name="T101" fmla="*/ 93 h 234"/>
                  <a:gd name="T102" fmla="*/ 220 w 234"/>
                  <a:gd name="T103" fmla="*/ 107 h 234"/>
                  <a:gd name="T104" fmla="*/ 197 w 234"/>
                  <a:gd name="T105" fmla="*/ 13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234">
                    <a:moveTo>
                      <a:pt x="222" y="93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199" y="85"/>
                      <a:pt x="198" y="82"/>
                      <a:pt x="196" y="79"/>
                    </a:cubicBezTo>
                    <a:cubicBezTo>
                      <a:pt x="209" y="60"/>
                      <a:pt x="209" y="60"/>
                      <a:pt x="209" y="60"/>
                    </a:cubicBezTo>
                    <a:cubicBezTo>
                      <a:pt x="213" y="54"/>
                      <a:pt x="212" y="46"/>
                      <a:pt x="207" y="41"/>
                    </a:cubicBezTo>
                    <a:cubicBezTo>
                      <a:pt x="193" y="27"/>
                      <a:pt x="193" y="27"/>
                      <a:pt x="193" y="27"/>
                    </a:cubicBezTo>
                    <a:cubicBezTo>
                      <a:pt x="190" y="24"/>
                      <a:pt x="186" y="23"/>
                      <a:pt x="183" y="23"/>
                    </a:cubicBezTo>
                    <a:cubicBezTo>
                      <a:pt x="180" y="23"/>
                      <a:pt x="177" y="24"/>
                      <a:pt x="174" y="25"/>
                    </a:cubicBezTo>
                    <a:cubicBezTo>
                      <a:pt x="155" y="38"/>
                      <a:pt x="155" y="38"/>
                      <a:pt x="155" y="38"/>
                    </a:cubicBezTo>
                    <a:cubicBezTo>
                      <a:pt x="152" y="37"/>
                      <a:pt x="149" y="35"/>
                      <a:pt x="146" y="34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40" y="5"/>
                      <a:pt x="134" y="0"/>
                      <a:pt x="12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0" y="0"/>
                      <a:pt x="94" y="5"/>
                      <a:pt x="93" y="1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85" y="35"/>
                      <a:pt x="82" y="37"/>
                      <a:pt x="79" y="38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8" y="24"/>
                      <a:pt x="55" y="23"/>
                      <a:pt x="52" y="23"/>
                    </a:cubicBezTo>
                    <a:cubicBezTo>
                      <a:pt x="48" y="23"/>
                      <a:pt x="45" y="24"/>
                      <a:pt x="42" y="27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3" y="46"/>
                      <a:pt x="22" y="54"/>
                      <a:pt x="26" y="60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7" y="82"/>
                      <a:pt x="36" y="85"/>
                      <a:pt x="35" y="88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5" y="94"/>
                      <a:pt x="0" y="100"/>
                      <a:pt x="0" y="10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5" y="140"/>
                      <a:pt x="12" y="141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6" y="149"/>
                      <a:pt x="37" y="152"/>
                      <a:pt x="38" y="155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2" y="180"/>
                      <a:pt x="23" y="188"/>
                      <a:pt x="28" y="192"/>
                    </a:cubicBezTo>
                    <a:cubicBezTo>
                      <a:pt x="42" y="207"/>
                      <a:pt x="42" y="207"/>
                      <a:pt x="42" y="207"/>
                    </a:cubicBezTo>
                    <a:cubicBezTo>
                      <a:pt x="45" y="209"/>
                      <a:pt x="48" y="211"/>
                      <a:pt x="52" y="211"/>
                    </a:cubicBezTo>
                    <a:cubicBezTo>
                      <a:pt x="55" y="211"/>
                      <a:pt x="58" y="210"/>
                      <a:pt x="60" y="208"/>
                    </a:cubicBezTo>
                    <a:cubicBezTo>
                      <a:pt x="79" y="196"/>
                      <a:pt x="79" y="196"/>
                      <a:pt x="79" y="196"/>
                    </a:cubicBezTo>
                    <a:cubicBezTo>
                      <a:pt x="82" y="197"/>
                      <a:pt x="85" y="198"/>
                      <a:pt x="89" y="200"/>
                    </a:cubicBezTo>
                    <a:cubicBezTo>
                      <a:pt x="93" y="222"/>
                      <a:pt x="93" y="222"/>
                      <a:pt x="93" y="222"/>
                    </a:cubicBezTo>
                    <a:cubicBezTo>
                      <a:pt x="94" y="229"/>
                      <a:pt x="100" y="234"/>
                      <a:pt x="107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4" y="234"/>
                      <a:pt x="140" y="229"/>
                      <a:pt x="142" y="222"/>
                    </a:cubicBezTo>
                    <a:cubicBezTo>
                      <a:pt x="146" y="200"/>
                      <a:pt x="146" y="200"/>
                      <a:pt x="146" y="200"/>
                    </a:cubicBezTo>
                    <a:cubicBezTo>
                      <a:pt x="149" y="198"/>
                      <a:pt x="152" y="197"/>
                      <a:pt x="155" y="196"/>
                    </a:cubicBezTo>
                    <a:cubicBezTo>
                      <a:pt x="174" y="208"/>
                      <a:pt x="174" y="208"/>
                      <a:pt x="174" y="208"/>
                    </a:cubicBezTo>
                    <a:cubicBezTo>
                      <a:pt x="177" y="210"/>
                      <a:pt x="180" y="211"/>
                      <a:pt x="183" y="211"/>
                    </a:cubicBezTo>
                    <a:cubicBezTo>
                      <a:pt x="186" y="211"/>
                      <a:pt x="190" y="209"/>
                      <a:pt x="193" y="207"/>
                    </a:cubicBezTo>
                    <a:cubicBezTo>
                      <a:pt x="207" y="192"/>
                      <a:pt x="207" y="192"/>
                      <a:pt x="207" y="192"/>
                    </a:cubicBezTo>
                    <a:cubicBezTo>
                      <a:pt x="212" y="188"/>
                      <a:pt x="213" y="180"/>
                      <a:pt x="209" y="174"/>
                    </a:cubicBezTo>
                    <a:cubicBezTo>
                      <a:pt x="196" y="155"/>
                      <a:pt x="196" y="155"/>
                      <a:pt x="196" y="155"/>
                    </a:cubicBezTo>
                    <a:cubicBezTo>
                      <a:pt x="198" y="152"/>
                      <a:pt x="199" y="149"/>
                      <a:pt x="200" y="146"/>
                    </a:cubicBezTo>
                    <a:cubicBezTo>
                      <a:pt x="222" y="141"/>
                      <a:pt x="222" y="141"/>
                      <a:pt x="222" y="141"/>
                    </a:cubicBezTo>
                    <a:cubicBezTo>
                      <a:pt x="229" y="140"/>
                      <a:pt x="234" y="134"/>
                      <a:pt x="234" y="127"/>
                    </a:cubicBezTo>
                    <a:cubicBezTo>
                      <a:pt x="234" y="107"/>
                      <a:pt x="234" y="107"/>
                      <a:pt x="234" y="107"/>
                    </a:cubicBezTo>
                    <a:cubicBezTo>
                      <a:pt x="234" y="100"/>
                      <a:pt x="229" y="94"/>
                      <a:pt x="222" y="93"/>
                    </a:cubicBezTo>
                    <a:close/>
                    <a:moveTo>
                      <a:pt x="197" y="131"/>
                    </a:moveTo>
                    <a:cubicBezTo>
                      <a:pt x="192" y="132"/>
                      <a:pt x="188" y="136"/>
                      <a:pt x="186" y="141"/>
                    </a:cubicBezTo>
                    <a:cubicBezTo>
                      <a:pt x="185" y="143"/>
                      <a:pt x="184" y="146"/>
                      <a:pt x="183" y="149"/>
                    </a:cubicBezTo>
                    <a:cubicBezTo>
                      <a:pt x="181" y="153"/>
                      <a:pt x="181" y="159"/>
                      <a:pt x="184" y="163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83" y="196"/>
                      <a:pt x="183" y="196"/>
                      <a:pt x="183" y="196"/>
                    </a:cubicBezTo>
                    <a:cubicBezTo>
                      <a:pt x="164" y="184"/>
                      <a:pt x="164" y="184"/>
                      <a:pt x="164" y="184"/>
                    </a:cubicBezTo>
                    <a:cubicBezTo>
                      <a:pt x="161" y="182"/>
                      <a:pt x="158" y="181"/>
                      <a:pt x="155" y="181"/>
                    </a:cubicBezTo>
                    <a:cubicBezTo>
                      <a:pt x="153" y="181"/>
                      <a:pt x="151" y="182"/>
                      <a:pt x="149" y="183"/>
                    </a:cubicBezTo>
                    <a:cubicBezTo>
                      <a:pt x="147" y="184"/>
                      <a:pt x="144" y="185"/>
                      <a:pt x="141" y="186"/>
                    </a:cubicBezTo>
                    <a:cubicBezTo>
                      <a:pt x="136" y="187"/>
                      <a:pt x="133" y="192"/>
                      <a:pt x="132" y="197"/>
                    </a:cubicBezTo>
                    <a:cubicBezTo>
                      <a:pt x="127" y="219"/>
                      <a:pt x="127" y="219"/>
                      <a:pt x="127" y="219"/>
                    </a:cubicBezTo>
                    <a:cubicBezTo>
                      <a:pt x="107" y="219"/>
                      <a:pt x="107" y="219"/>
                      <a:pt x="107" y="219"/>
                    </a:cubicBezTo>
                    <a:cubicBezTo>
                      <a:pt x="103" y="197"/>
                      <a:pt x="103" y="197"/>
                      <a:pt x="103" y="197"/>
                    </a:cubicBezTo>
                    <a:cubicBezTo>
                      <a:pt x="102" y="192"/>
                      <a:pt x="98" y="187"/>
                      <a:pt x="93" y="186"/>
                    </a:cubicBezTo>
                    <a:cubicBezTo>
                      <a:pt x="91" y="185"/>
                      <a:pt x="88" y="184"/>
                      <a:pt x="85" y="183"/>
                    </a:cubicBezTo>
                    <a:cubicBezTo>
                      <a:pt x="83" y="182"/>
                      <a:pt x="81" y="181"/>
                      <a:pt x="79" y="181"/>
                    </a:cubicBezTo>
                    <a:cubicBezTo>
                      <a:pt x="76" y="181"/>
                      <a:pt x="73" y="182"/>
                      <a:pt x="71" y="184"/>
                    </a:cubicBezTo>
                    <a:cubicBezTo>
                      <a:pt x="52" y="196"/>
                      <a:pt x="52" y="196"/>
                      <a:pt x="52" y="196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51" y="163"/>
                      <a:pt x="51" y="163"/>
                      <a:pt x="51" y="163"/>
                    </a:cubicBezTo>
                    <a:cubicBezTo>
                      <a:pt x="54" y="159"/>
                      <a:pt x="54" y="153"/>
                      <a:pt x="52" y="149"/>
                    </a:cubicBezTo>
                    <a:cubicBezTo>
                      <a:pt x="50" y="146"/>
                      <a:pt x="49" y="144"/>
                      <a:pt x="48" y="141"/>
                    </a:cubicBezTo>
                    <a:cubicBezTo>
                      <a:pt x="47" y="136"/>
                      <a:pt x="43" y="132"/>
                      <a:pt x="37" y="131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3" y="101"/>
                      <a:pt x="47" y="98"/>
                      <a:pt x="48" y="93"/>
                    </a:cubicBezTo>
                    <a:cubicBezTo>
                      <a:pt x="49" y="90"/>
                      <a:pt x="50" y="88"/>
                      <a:pt x="52" y="85"/>
                    </a:cubicBezTo>
                    <a:cubicBezTo>
                      <a:pt x="54" y="80"/>
                      <a:pt x="54" y="75"/>
                      <a:pt x="51" y="71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2"/>
                      <a:pt x="76" y="53"/>
                      <a:pt x="79" y="53"/>
                    </a:cubicBezTo>
                    <a:cubicBezTo>
                      <a:pt x="81" y="53"/>
                      <a:pt x="83" y="52"/>
                      <a:pt x="85" y="51"/>
                    </a:cubicBezTo>
                    <a:cubicBezTo>
                      <a:pt x="88" y="50"/>
                      <a:pt x="91" y="49"/>
                      <a:pt x="93" y="48"/>
                    </a:cubicBezTo>
                    <a:cubicBezTo>
                      <a:pt x="98" y="46"/>
                      <a:pt x="102" y="42"/>
                      <a:pt x="103" y="37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42"/>
                      <a:pt x="136" y="46"/>
                      <a:pt x="141" y="48"/>
                    </a:cubicBezTo>
                    <a:cubicBezTo>
                      <a:pt x="144" y="49"/>
                      <a:pt x="147" y="50"/>
                      <a:pt x="149" y="51"/>
                    </a:cubicBezTo>
                    <a:cubicBezTo>
                      <a:pt x="151" y="52"/>
                      <a:pt x="153" y="53"/>
                      <a:pt x="155" y="53"/>
                    </a:cubicBezTo>
                    <a:cubicBezTo>
                      <a:pt x="158" y="53"/>
                      <a:pt x="161" y="52"/>
                      <a:pt x="164" y="50"/>
                    </a:cubicBezTo>
                    <a:cubicBezTo>
                      <a:pt x="183" y="38"/>
                      <a:pt x="183" y="38"/>
                      <a:pt x="183" y="38"/>
                    </a:cubicBezTo>
                    <a:cubicBezTo>
                      <a:pt x="197" y="52"/>
                      <a:pt x="197" y="52"/>
                      <a:pt x="197" y="52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1" y="75"/>
                      <a:pt x="181" y="80"/>
                      <a:pt x="183" y="85"/>
                    </a:cubicBezTo>
                    <a:cubicBezTo>
                      <a:pt x="184" y="88"/>
                      <a:pt x="185" y="90"/>
                      <a:pt x="186" y="93"/>
                    </a:cubicBezTo>
                    <a:cubicBezTo>
                      <a:pt x="188" y="98"/>
                      <a:pt x="192" y="101"/>
                      <a:pt x="197" y="102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20" y="127"/>
                      <a:pt x="220" y="127"/>
                      <a:pt x="220" y="127"/>
                    </a:cubicBezTo>
                    <a:lnTo>
                      <a:pt x="197" y="1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Freeform: Shape 43"/>
              <p:cNvSpPr/>
              <p:nvPr/>
            </p:nvSpPr>
            <p:spPr bwMode="auto">
              <a:xfrm>
                <a:off x="1070689" y="778792"/>
                <a:ext cx="112003" cy="111540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51 w 102"/>
                  <a:gd name="T11" fmla="*/ 96 h 102"/>
                  <a:gd name="T12" fmla="*/ 7 w 102"/>
                  <a:gd name="T13" fmla="*/ 51 h 102"/>
                  <a:gd name="T14" fmla="*/ 51 w 102"/>
                  <a:gd name="T15" fmla="*/ 6 h 102"/>
                  <a:gd name="T16" fmla="*/ 96 w 102"/>
                  <a:gd name="T17" fmla="*/ 51 h 102"/>
                  <a:gd name="T18" fmla="*/ 51 w 102"/>
                  <a:gd name="T1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80" y="102"/>
                      <a:pt x="102" y="79"/>
                      <a:pt x="102" y="51"/>
                    </a:cubicBezTo>
                    <a:cubicBezTo>
                      <a:pt x="102" y="23"/>
                      <a:pt x="80" y="0"/>
                      <a:pt x="51" y="0"/>
                    </a:cubicBezTo>
                    <a:close/>
                    <a:moveTo>
                      <a:pt x="51" y="96"/>
                    </a:moveTo>
                    <a:cubicBezTo>
                      <a:pt x="27" y="96"/>
                      <a:pt x="7" y="76"/>
                      <a:pt x="7" y="51"/>
                    </a:cubicBezTo>
                    <a:cubicBezTo>
                      <a:pt x="7" y="26"/>
                      <a:pt x="27" y="6"/>
                      <a:pt x="51" y="6"/>
                    </a:cubicBezTo>
                    <a:cubicBezTo>
                      <a:pt x="76" y="6"/>
                      <a:pt x="96" y="26"/>
                      <a:pt x="96" y="51"/>
                    </a:cubicBezTo>
                    <a:cubicBezTo>
                      <a:pt x="96" y="76"/>
                      <a:pt x="76" y="96"/>
                      <a:pt x="51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: Shape 44"/>
              <p:cNvSpPr/>
              <p:nvPr/>
            </p:nvSpPr>
            <p:spPr bwMode="auto">
              <a:xfrm>
                <a:off x="1094756" y="802859"/>
                <a:ext cx="64795" cy="63407"/>
              </a:xfrm>
              <a:custGeom>
                <a:avLst/>
                <a:gdLst>
                  <a:gd name="T0" fmla="*/ 29 w 59"/>
                  <a:gd name="T1" fmla="*/ 0 h 58"/>
                  <a:gd name="T2" fmla="*/ 0 w 59"/>
                  <a:gd name="T3" fmla="*/ 29 h 58"/>
                  <a:gd name="T4" fmla="*/ 29 w 59"/>
                  <a:gd name="T5" fmla="*/ 58 h 58"/>
                  <a:gd name="T6" fmla="*/ 59 w 59"/>
                  <a:gd name="T7" fmla="*/ 29 h 58"/>
                  <a:gd name="T8" fmla="*/ 29 w 59"/>
                  <a:gd name="T9" fmla="*/ 0 h 58"/>
                  <a:gd name="T10" fmla="*/ 29 w 59"/>
                  <a:gd name="T11" fmla="*/ 51 h 58"/>
                  <a:gd name="T12" fmla="*/ 7 w 59"/>
                  <a:gd name="T13" fmla="*/ 29 h 58"/>
                  <a:gd name="T14" fmla="*/ 29 w 59"/>
                  <a:gd name="T15" fmla="*/ 7 h 58"/>
                  <a:gd name="T16" fmla="*/ 51 w 59"/>
                  <a:gd name="T17" fmla="*/ 29 h 58"/>
                  <a:gd name="T18" fmla="*/ 29 w 59"/>
                  <a:gd name="T19" fmla="*/ 5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9" y="45"/>
                      <a:pt x="59" y="29"/>
                    </a:cubicBezTo>
                    <a:cubicBezTo>
                      <a:pt x="59" y="13"/>
                      <a:pt x="45" y="0"/>
                      <a:pt x="29" y="0"/>
                    </a:cubicBezTo>
                    <a:close/>
                    <a:moveTo>
                      <a:pt x="29" y="51"/>
                    </a:moveTo>
                    <a:cubicBezTo>
                      <a:pt x="17" y="51"/>
                      <a:pt x="7" y="41"/>
                      <a:pt x="7" y="29"/>
                    </a:cubicBezTo>
                    <a:cubicBezTo>
                      <a:pt x="7" y="17"/>
                      <a:pt x="17" y="7"/>
                      <a:pt x="29" y="7"/>
                    </a:cubicBezTo>
                    <a:cubicBezTo>
                      <a:pt x="41" y="7"/>
                      <a:pt x="51" y="17"/>
                      <a:pt x="51" y="29"/>
                    </a:cubicBezTo>
                    <a:cubicBezTo>
                      <a:pt x="51" y="41"/>
                      <a:pt x="41" y="51"/>
                      <a:pt x="29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44" name="TextBox 48"/>
          <p:cNvSpPr txBox="1"/>
          <p:nvPr/>
        </p:nvSpPr>
        <p:spPr>
          <a:xfrm>
            <a:off x="728305" y="1726794"/>
            <a:ext cx="3252875" cy="847574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45" name="TextBox 49"/>
          <p:cNvSpPr txBox="1"/>
          <p:nvPr/>
        </p:nvSpPr>
        <p:spPr>
          <a:xfrm>
            <a:off x="1734871" y="1480573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42" name="TextBox 51"/>
          <p:cNvSpPr txBox="1"/>
          <p:nvPr/>
        </p:nvSpPr>
        <p:spPr>
          <a:xfrm>
            <a:off x="3233243" y="5325018"/>
            <a:ext cx="3252875" cy="791619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43" name="TextBox 52"/>
          <p:cNvSpPr txBox="1"/>
          <p:nvPr/>
        </p:nvSpPr>
        <p:spPr>
          <a:xfrm>
            <a:off x="4239809" y="5078798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40" name="TextBox 54"/>
          <p:cNvSpPr txBox="1"/>
          <p:nvPr/>
        </p:nvSpPr>
        <p:spPr>
          <a:xfrm>
            <a:off x="5636586" y="1726793"/>
            <a:ext cx="3252875" cy="840729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41" name="TextBox 55"/>
          <p:cNvSpPr txBox="1"/>
          <p:nvPr/>
        </p:nvSpPr>
        <p:spPr>
          <a:xfrm>
            <a:off x="6643152" y="1480573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82" name="TextBox 57"/>
          <p:cNvSpPr txBox="1"/>
          <p:nvPr/>
        </p:nvSpPr>
        <p:spPr>
          <a:xfrm>
            <a:off x="8219987" y="5325019"/>
            <a:ext cx="3252875" cy="791618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85" name="TextBox 58"/>
          <p:cNvSpPr txBox="1"/>
          <p:nvPr/>
        </p:nvSpPr>
        <p:spPr>
          <a:xfrm>
            <a:off x="9226553" y="5078798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146" grpId="0" animBg="1"/>
      <p:bldP spid="149" grpId="0" animBg="1"/>
      <p:bldP spid="150" grpId="0" animBg="1"/>
      <p:bldP spid="144" grpId="0"/>
      <p:bldP spid="145" grpId="0"/>
      <p:bldP spid="142" grpId="0"/>
      <p:bldP spid="143" grpId="0"/>
      <p:bldP spid="140" grpId="0"/>
      <p:bldP spid="141" grpId="0"/>
      <p:bldP spid="82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9" name="PA_MH_Number_3"/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/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1" name="PA_MH_Number_2"/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/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4" name="PA_MH_Number_4"/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/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</a:t>
            </a:r>
            <a:endParaRPr lang="en-US" altLang="zh-CN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</a:t>
            </a: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Freeform: Shape 5"/>
          <p:cNvSpPr/>
          <p:nvPr/>
        </p:nvSpPr>
        <p:spPr bwMode="auto">
          <a:xfrm>
            <a:off x="4560570" y="1916832"/>
            <a:ext cx="1729317" cy="1731434"/>
          </a:xfrm>
          <a:custGeom>
            <a:avLst/>
            <a:gdLst/>
            <a:ahLst/>
            <a:cxnLst>
              <a:cxn ang="0">
                <a:pos x="748" y="622"/>
              </a:cxn>
              <a:cxn ang="0">
                <a:pos x="748" y="622"/>
              </a:cxn>
              <a:cxn ang="0">
                <a:pos x="748" y="0"/>
              </a:cxn>
              <a:cxn ang="0">
                <a:pos x="718" y="21"/>
              </a:cxn>
              <a:cxn ang="0">
                <a:pos x="680" y="82"/>
              </a:cxn>
              <a:cxn ang="0">
                <a:pos x="606" y="94"/>
              </a:cxn>
              <a:cxn ang="0">
                <a:pos x="552" y="47"/>
              </a:cxn>
              <a:cxn ang="0">
                <a:pos x="494" y="66"/>
              </a:cxn>
              <a:cxn ang="0">
                <a:pos x="478" y="135"/>
              </a:cxn>
              <a:cxn ang="0">
                <a:pos x="411" y="169"/>
              </a:cxn>
              <a:cxn ang="0">
                <a:pos x="345" y="142"/>
              </a:cxn>
              <a:cxn ang="0">
                <a:pos x="296" y="177"/>
              </a:cxn>
              <a:cxn ang="0">
                <a:pos x="302" y="249"/>
              </a:cxn>
              <a:cxn ang="0">
                <a:pos x="249" y="302"/>
              </a:cxn>
              <a:cxn ang="0">
                <a:pos x="177" y="296"/>
              </a:cxn>
              <a:cxn ang="0">
                <a:pos x="142" y="345"/>
              </a:cxn>
              <a:cxn ang="0">
                <a:pos x="169" y="411"/>
              </a:cxn>
              <a:cxn ang="0">
                <a:pos x="135" y="478"/>
              </a:cxn>
              <a:cxn ang="0">
                <a:pos x="65" y="494"/>
              </a:cxn>
              <a:cxn ang="0">
                <a:pos x="47" y="552"/>
              </a:cxn>
              <a:cxn ang="0">
                <a:pos x="94" y="606"/>
              </a:cxn>
              <a:cxn ang="0">
                <a:pos x="82" y="680"/>
              </a:cxn>
              <a:cxn ang="0">
                <a:pos x="21" y="718"/>
              </a:cxn>
              <a:cxn ang="0">
                <a:pos x="0" y="748"/>
              </a:cxn>
              <a:cxn ang="0">
                <a:pos x="622" y="748"/>
              </a:cxn>
              <a:cxn ang="0">
                <a:pos x="748" y="622"/>
              </a:cxn>
            </a:cxnLst>
            <a:rect l="0" t="0" r="r" b="b"/>
            <a:pathLst>
              <a:path w="748" h="748">
                <a:moveTo>
                  <a:pt x="748" y="622"/>
                </a:moveTo>
                <a:cubicBezTo>
                  <a:pt x="748" y="622"/>
                  <a:pt x="748" y="622"/>
                  <a:pt x="748" y="622"/>
                </a:cubicBezTo>
                <a:cubicBezTo>
                  <a:pt x="748" y="0"/>
                  <a:pt x="748" y="0"/>
                  <a:pt x="748" y="0"/>
                </a:cubicBezTo>
                <a:cubicBezTo>
                  <a:pt x="737" y="0"/>
                  <a:pt x="726" y="7"/>
                  <a:pt x="718" y="21"/>
                </a:cubicBezTo>
                <a:cubicBezTo>
                  <a:pt x="680" y="82"/>
                  <a:pt x="680" y="82"/>
                  <a:pt x="680" y="82"/>
                </a:cubicBezTo>
                <a:cubicBezTo>
                  <a:pt x="664" y="109"/>
                  <a:pt x="630" y="115"/>
                  <a:pt x="606" y="94"/>
                </a:cubicBezTo>
                <a:cubicBezTo>
                  <a:pt x="552" y="47"/>
                  <a:pt x="552" y="47"/>
                  <a:pt x="552" y="47"/>
                </a:cubicBezTo>
                <a:cubicBezTo>
                  <a:pt x="527" y="26"/>
                  <a:pt x="502" y="34"/>
                  <a:pt x="494" y="66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1" y="167"/>
                  <a:pt x="440" y="182"/>
                  <a:pt x="411" y="169"/>
                </a:cubicBezTo>
                <a:cubicBezTo>
                  <a:pt x="345" y="142"/>
                  <a:pt x="345" y="142"/>
                  <a:pt x="345" y="142"/>
                </a:cubicBezTo>
                <a:cubicBezTo>
                  <a:pt x="315" y="129"/>
                  <a:pt x="293" y="145"/>
                  <a:pt x="296" y="177"/>
                </a:cubicBezTo>
                <a:cubicBezTo>
                  <a:pt x="302" y="249"/>
                  <a:pt x="302" y="249"/>
                  <a:pt x="302" y="249"/>
                </a:cubicBezTo>
                <a:cubicBezTo>
                  <a:pt x="305" y="281"/>
                  <a:pt x="281" y="305"/>
                  <a:pt x="249" y="302"/>
                </a:cubicBezTo>
                <a:cubicBezTo>
                  <a:pt x="177" y="296"/>
                  <a:pt x="177" y="296"/>
                  <a:pt x="177" y="296"/>
                </a:cubicBezTo>
                <a:cubicBezTo>
                  <a:pt x="145" y="293"/>
                  <a:pt x="129" y="315"/>
                  <a:pt x="142" y="345"/>
                </a:cubicBezTo>
                <a:cubicBezTo>
                  <a:pt x="169" y="411"/>
                  <a:pt x="169" y="411"/>
                  <a:pt x="169" y="411"/>
                </a:cubicBezTo>
                <a:cubicBezTo>
                  <a:pt x="182" y="441"/>
                  <a:pt x="166" y="471"/>
                  <a:pt x="135" y="478"/>
                </a:cubicBezTo>
                <a:cubicBezTo>
                  <a:pt x="65" y="494"/>
                  <a:pt x="65" y="494"/>
                  <a:pt x="65" y="494"/>
                </a:cubicBezTo>
                <a:cubicBezTo>
                  <a:pt x="34" y="502"/>
                  <a:pt x="26" y="528"/>
                  <a:pt x="47" y="552"/>
                </a:cubicBezTo>
                <a:cubicBezTo>
                  <a:pt x="94" y="606"/>
                  <a:pt x="94" y="606"/>
                  <a:pt x="94" y="606"/>
                </a:cubicBezTo>
                <a:cubicBezTo>
                  <a:pt x="115" y="630"/>
                  <a:pt x="109" y="664"/>
                  <a:pt x="82" y="680"/>
                </a:cubicBezTo>
                <a:cubicBezTo>
                  <a:pt x="21" y="718"/>
                  <a:pt x="21" y="718"/>
                  <a:pt x="21" y="718"/>
                </a:cubicBezTo>
                <a:cubicBezTo>
                  <a:pt x="7" y="726"/>
                  <a:pt x="0" y="737"/>
                  <a:pt x="0" y="748"/>
                </a:cubicBezTo>
                <a:cubicBezTo>
                  <a:pt x="622" y="748"/>
                  <a:pt x="622" y="748"/>
                  <a:pt x="622" y="748"/>
                </a:cubicBezTo>
                <a:cubicBezTo>
                  <a:pt x="622" y="678"/>
                  <a:pt x="678" y="622"/>
                  <a:pt x="748" y="62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Freeform: Shape 6"/>
          <p:cNvSpPr/>
          <p:nvPr/>
        </p:nvSpPr>
        <p:spPr bwMode="auto">
          <a:xfrm>
            <a:off x="4560570" y="3648266"/>
            <a:ext cx="1729317" cy="1729317"/>
          </a:xfrm>
          <a:custGeom>
            <a:avLst/>
            <a:gdLst/>
            <a:ahLst/>
            <a:cxnLst>
              <a:cxn ang="0">
                <a:pos x="748" y="126"/>
              </a:cxn>
              <a:cxn ang="0">
                <a:pos x="748" y="126"/>
              </a:cxn>
              <a:cxn ang="0">
                <a:pos x="622" y="0"/>
              </a:cxn>
              <a:cxn ang="0">
                <a:pos x="622" y="0"/>
              </a:cxn>
              <a:cxn ang="0">
                <a:pos x="0" y="0"/>
              </a:cxn>
              <a:cxn ang="0">
                <a:pos x="21" y="30"/>
              </a:cxn>
              <a:cxn ang="0">
                <a:pos x="82" y="67"/>
              </a:cxn>
              <a:cxn ang="0">
                <a:pos x="94" y="141"/>
              </a:cxn>
              <a:cxn ang="0">
                <a:pos x="47" y="196"/>
              </a:cxn>
              <a:cxn ang="0">
                <a:pos x="65" y="253"/>
              </a:cxn>
              <a:cxn ang="0">
                <a:pos x="135" y="270"/>
              </a:cxn>
              <a:cxn ang="0">
                <a:pos x="169" y="337"/>
              </a:cxn>
              <a:cxn ang="0">
                <a:pos x="142" y="403"/>
              </a:cxn>
              <a:cxn ang="0">
                <a:pos x="177" y="452"/>
              </a:cxn>
              <a:cxn ang="0">
                <a:pos x="249" y="446"/>
              </a:cxn>
              <a:cxn ang="0">
                <a:pos x="302" y="499"/>
              </a:cxn>
              <a:cxn ang="0">
                <a:pos x="296" y="570"/>
              </a:cxn>
              <a:cxn ang="0">
                <a:pos x="345" y="606"/>
              </a:cxn>
              <a:cxn ang="0">
                <a:pos x="411" y="578"/>
              </a:cxn>
              <a:cxn ang="0">
                <a:pos x="478" y="612"/>
              </a:cxn>
              <a:cxn ang="0">
                <a:pos x="494" y="682"/>
              </a:cxn>
              <a:cxn ang="0">
                <a:pos x="552" y="701"/>
              </a:cxn>
              <a:cxn ang="0">
                <a:pos x="606" y="654"/>
              </a:cxn>
              <a:cxn ang="0">
                <a:pos x="680" y="666"/>
              </a:cxn>
              <a:cxn ang="0">
                <a:pos x="718" y="727"/>
              </a:cxn>
              <a:cxn ang="0">
                <a:pos x="748" y="748"/>
              </a:cxn>
              <a:cxn ang="0">
                <a:pos x="748" y="126"/>
              </a:cxn>
            </a:cxnLst>
            <a:rect l="0" t="0" r="r" b="b"/>
            <a:pathLst>
              <a:path w="748" h="748">
                <a:moveTo>
                  <a:pt x="748" y="126"/>
                </a:moveTo>
                <a:cubicBezTo>
                  <a:pt x="748" y="126"/>
                  <a:pt x="748" y="126"/>
                  <a:pt x="748" y="126"/>
                </a:cubicBezTo>
                <a:cubicBezTo>
                  <a:pt x="678" y="126"/>
                  <a:pt x="622" y="69"/>
                  <a:pt x="622" y="0"/>
                </a:cubicBezTo>
                <a:cubicBezTo>
                  <a:pt x="622" y="0"/>
                  <a:pt x="622" y="0"/>
                  <a:pt x="6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7" y="22"/>
                  <a:pt x="21" y="30"/>
                </a:cubicBezTo>
                <a:cubicBezTo>
                  <a:pt x="82" y="67"/>
                  <a:pt x="82" y="67"/>
                  <a:pt x="82" y="67"/>
                </a:cubicBezTo>
                <a:cubicBezTo>
                  <a:pt x="109" y="84"/>
                  <a:pt x="115" y="117"/>
                  <a:pt x="94" y="141"/>
                </a:cubicBezTo>
                <a:cubicBezTo>
                  <a:pt x="47" y="196"/>
                  <a:pt x="47" y="196"/>
                  <a:pt x="47" y="196"/>
                </a:cubicBezTo>
                <a:cubicBezTo>
                  <a:pt x="26" y="220"/>
                  <a:pt x="34" y="246"/>
                  <a:pt x="65" y="253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66" y="277"/>
                  <a:pt x="182" y="307"/>
                  <a:pt x="169" y="337"/>
                </a:cubicBezTo>
                <a:cubicBezTo>
                  <a:pt x="142" y="403"/>
                  <a:pt x="142" y="403"/>
                  <a:pt x="142" y="403"/>
                </a:cubicBezTo>
                <a:cubicBezTo>
                  <a:pt x="129" y="432"/>
                  <a:pt x="145" y="454"/>
                  <a:pt x="177" y="452"/>
                </a:cubicBezTo>
                <a:cubicBezTo>
                  <a:pt x="249" y="446"/>
                  <a:pt x="249" y="446"/>
                  <a:pt x="249" y="446"/>
                </a:cubicBezTo>
                <a:cubicBezTo>
                  <a:pt x="281" y="443"/>
                  <a:pt x="305" y="467"/>
                  <a:pt x="302" y="499"/>
                </a:cubicBezTo>
                <a:cubicBezTo>
                  <a:pt x="296" y="570"/>
                  <a:pt x="296" y="570"/>
                  <a:pt x="296" y="570"/>
                </a:cubicBezTo>
                <a:cubicBezTo>
                  <a:pt x="293" y="602"/>
                  <a:pt x="315" y="618"/>
                  <a:pt x="345" y="606"/>
                </a:cubicBezTo>
                <a:cubicBezTo>
                  <a:pt x="411" y="578"/>
                  <a:pt x="411" y="578"/>
                  <a:pt x="411" y="578"/>
                </a:cubicBezTo>
                <a:cubicBezTo>
                  <a:pt x="440" y="566"/>
                  <a:pt x="471" y="581"/>
                  <a:pt x="478" y="612"/>
                </a:cubicBezTo>
                <a:cubicBezTo>
                  <a:pt x="494" y="682"/>
                  <a:pt x="494" y="682"/>
                  <a:pt x="494" y="682"/>
                </a:cubicBezTo>
                <a:cubicBezTo>
                  <a:pt x="502" y="713"/>
                  <a:pt x="527" y="722"/>
                  <a:pt x="552" y="701"/>
                </a:cubicBezTo>
                <a:cubicBezTo>
                  <a:pt x="606" y="654"/>
                  <a:pt x="606" y="654"/>
                  <a:pt x="606" y="654"/>
                </a:cubicBezTo>
                <a:cubicBezTo>
                  <a:pt x="630" y="633"/>
                  <a:pt x="664" y="638"/>
                  <a:pt x="680" y="666"/>
                </a:cubicBezTo>
                <a:cubicBezTo>
                  <a:pt x="718" y="727"/>
                  <a:pt x="718" y="727"/>
                  <a:pt x="718" y="727"/>
                </a:cubicBezTo>
                <a:cubicBezTo>
                  <a:pt x="726" y="741"/>
                  <a:pt x="737" y="748"/>
                  <a:pt x="748" y="748"/>
                </a:cubicBezTo>
                <a:cubicBezTo>
                  <a:pt x="748" y="126"/>
                  <a:pt x="748" y="126"/>
                  <a:pt x="748" y="126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7"/>
          <p:cNvSpPr/>
          <p:nvPr/>
        </p:nvSpPr>
        <p:spPr bwMode="auto">
          <a:xfrm>
            <a:off x="6289887" y="1916832"/>
            <a:ext cx="1731434" cy="1731434"/>
          </a:xfrm>
          <a:custGeom>
            <a:avLst/>
            <a:gdLst/>
            <a:ahLst/>
            <a:cxnLst>
              <a:cxn ang="0">
                <a:pos x="727" y="718"/>
              </a:cxn>
              <a:cxn ang="0">
                <a:pos x="666" y="680"/>
              </a:cxn>
              <a:cxn ang="0">
                <a:pos x="654" y="606"/>
              </a:cxn>
              <a:cxn ang="0">
                <a:pos x="701" y="552"/>
              </a:cxn>
              <a:cxn ang="0">
                <a:pos x="682" y="494"/>
              </a:cxn>
              <a:cxn ang="0">
                <a:pos x="612" y="478"/>
              </a:cxn>
              <a:cxn ang="0">
                <a:pos x="578" y="411"/>
              </a:cxn>
              <a:cxn ang="0">
                <a:pos x="606" y="345"/>
              </a:cxn>
              <a:cxn ang="0">
                <a:pos x="570" y="296"/>
              </a:cxn>
              <a:cxn ang="0">
                <a:pos x="499" y="302"/>
              </a:cxn>
              <a:cxn ang="0">
                <a:pos x="446" y="249"/>
              </a:cxn>
              <a:cxn ang="0">
                <a:pos x="452" y="177"/>
              </a:cxn>
              <a:cxn ang="0">
                <a:pos x="403" y="142"/>
              </a:cxn>
              <a:cxn ang="0">
                <a:pos x="337" y="169"/>
              </a:cxn>
              <a:cxn ang="0">
                <a:pos x="270" y="135"/>
              </a:cxn>
              <a:cxn ang="0">
                <a:pos x="253" y="66"/>
              </a:cxn>
              <a:cxn ang="0">
                <a:pos x="196" y="47"/>
              </a:cxn>
              <a:cxn ang="0">
                <a:pos x="141" y="94"/>
              </a:cxn>
              <a:cxn ang="0">
                <a:pos x="67" y="82"/>
              </a:cxn>
              <a:cxn ang="0">
                <a:pos x="30" y="21"/>
              </a:cxn>
              <a:cxn ang="0">
                <a:pos x="0" y="0"/>
              </a:cxn>
              <a:cxn ang="0">
                <a:pos x="0" y="622"/>
              </a:cxn>
              <a:cxn ang="0">
                <a:pos x="126" y="748"/>
              </a:cxn>
              <a:cxn ang="0">
                <a:pos x="748" y="748"/>
              </a:cxn>
              <a:cxn ang="0">
                <a:pos x="727" y="718"/>
              </a:cxn>
            </a:cxnLst>
            <a:rect l="0" t="0" r="r" b="b"/>
            <a:pathLst>
              <a:path w="748" h="748">
                <a:moveTo>
                  <a:pt x="727" y="718"/>
                </a:moveTo>
                <a:cubicBezTo>
                  <a:pt x="666" y="680"/>
                  <a:pt x="666" y="680"/>
                  <a:pt x="666" y="680"/>
                </a:cubicBezTo>
                <a:cubicBezTo>
                  <a:pt x="638" y="664"/>
                  <a:pt x="633" y="630"/>
                  <a:pt x="654" y="606"/>
                </a:cubicBezTo>
                <a:cubicBezTo>
                  <a:pt x="701" y="552"/>
                  <a:pt x="701" y="552"/>
                  <a:pt x="701" y="552"/>
                </a:cubicBezTo>
                <a:cubicBezTo>
                  <a:pt x="722" y="528"/>
                  <a:pt x="713" y="502"/>
                  <a:pt x="682" y="494"/>
                </a:cubicBezTo>
                <a:cubicBezTo>
                  <a:pt x="612" y="478"/>
                  <a:pt x="612" y="478"/>
                  <a:pt x="612" y="478"/>
                </a:cubicBezTo>
                <a:cubicBezTo>
                  <a:pt x="581" y="471"/>
                  <a:pt x="566" y="441"/>
                  <a:pt x="578" y="411"/>
                </a:cubicBezTo>
                <a:cubicBezTo>
                  <a:pt x="606" y="345"/>
                  <a:pt x="606" y="345"/>
                  <a:pt x="606" y="345"/>
                </a:cubicBezTo>
                <a:cubicBezTo>
                  <a:pt x="618" y="315"/>
                  <a:pt x="602" y="293"/>
                  <a:pt x="570" y="296"/>
                </a:cubicBezTo>
                <a:cubicBezTo>
                  <a:pt x="499" y="302"/>
                  <a:pt x="499" y="302"/>
                  <a:pt x="499" y="302"/>
                </a:cubicBezTo>
                <a:cubicBezTo>
                  <a:pt x="467" y="305"/>
                  <a:pt x="443" y="281"/>
                  <a:pt x="446" y="249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4" y="145"/>
                  <a:pt x="432" y="129"/>
                  <a:pt x="403" y="142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07" y="182"/>
                  <a:pt x="277" y="167"/>
                  <a:pt x="270" y="135"/>
                </a:cubicBezTo>
                <a:cubicBezTo>
                  <a:pt x="253" y="66"/>
                  <a:pt x="253" y="66"/>
                  <a:pt x="253" y="66"/>
                </a:cubicBezTo>
                <a:cubicBezTo>
                  <a:pt x="246" y="34"/>
                  <a:pt x="220" y="26"/>
                  <a:pt x="196" y="47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17" y="115"/>
                  <a:pt x="84" y="109"/>
                  <a:pt x="67" y="82"/>
                </a:cubicBezTo>
                <a:cubicBezTo>
                  <a:pt x="30" y="21"/>
                  <a:pt x="30" y="21"/>
                  <a:pt x="30" y="21"/>
                </a:cubicBezTo>
                <a:cubicBezTo>
                  <a:pt x="22" y="7"/>
                  <a:pt x="11" y="0"/>
                  <a:pt x="0" y="0"/>
                </a:cubicBezTo>
                <a:cubicBezTo>
                  <a:pt x="0" y="622"/>
                  <a:pt x="0" y="622"/>
                  <a:pt x="0" y="622"/>
                </a:cubicBezTo>
                <a:cubicBezTo>
                  <a:pt x="69" y="622"/>
                  <a:pt x="126" y="678"/>
                  <a:pt x="126" y="748"/>
                </a:cubicBezTo>
                <a:cubicBezTo>
                  <a:pt x="748" y="748"/>
                  <a:pt x="748" y="748"/>
                  <a:pt x="748" y="748"/>
                </a:cubicBezTo>
                <a:cubicBezTo>
                  <a:pt x="748" y="737"/>
                  <a:pt x="741" y="726"/>
                  <a:pt x="727" y="71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8"/>
          <p:cNvSpPr/>
          <p:nvPr/>
        </p:nvSpPr>
        <p:spPr bwMode="auto">
          <a:xfrm>
            <a:off x="6289887" y="3648266"/>
            <a:ext cx="1731434" cy="1729317"/>
          </a:xfrm>
          <a:custGeom>
            <a:avLst/>
            <a:gdLst/>
            <a:ahLst/>
            <a:cxnLst>
              <a:cxn ang="0">
                <a:pos x="612" y="270"/>
              </a:cxn>
              <a:cxn ang="0">
                <a:pos x="682" y="253"/>
              </a:cxn>
              <a:cxn ang="0">
                <a:pos x="701" y="196"/>
              </a:cxn>
              <a:cxn ang="0">
                <a:pos x="654" y="141"/>
              </a:cxn>
              <a:cxn ang="0">
                <a:pos x="666" y="67"/>
              </a:cxn>
              <a:cxn ang="0">
                <a:pos x="727" y="30"/>
              </a:cxn>
              <a:cxn ang="0">
                <a:pos x="748" y="0"/>
              </a:cxn>
              <a:cxn ang="0">
                <a:pos x="126" y="0"/>
              </a:cxn>
              <a:cxn ang="0">
                <a:pos x="126" y="0"/>
              </a:cxn>
              <a:cxn ang="0">
                <a:pos x="0" y="126"/>
              </a:cxn>
              <a:cxn ang="0">
                <a:pos x="0" y="748"/>
              </a:cxn>
              <a:cxn ang="0">
                <a:pos x="30" y="727"/>
              </a:cxn>
              <a:cxn ang="0">
                <a:pos x="67" y="666"/>
              </a:cxn>
              <a:cxn ang="0">
                <a:pos x="141" y="654"/>
              </a:cxn>
              <a:cxn ang="0">
                <a:pos x="196" y="701"/>
              </a:cxn>
              <a:cxn ang="0">
                <a:pos x="253" y="682"/>
              </a:cxn>
              <a:cxn ang="0">
                <a:pos x="270" y="612"/>
              </a:cxn>
              <a:cxn ang="0">
                <a:pos x="337" y="578"/>
              </a:cxn>
              <a:cxn ang="0">
                <a:pos x="403" y="606"/>
              </a:cxn>
              <a:cxn ang="0">
                <a:pos x="452" y="570"/>
              </a:cxn>
              <a:cxn ang="0">
                <a:pos x="446" y="499"/>
              </a:cxn>
              <a:cxn ang="0">
                <a:pos x="499" y="446"/>
              </a:cxn>
              <a:cxn ang="0">
                <a:pos x="570" y="452"/>
              </a:cxn>
              <a:cxn ang="0">
                <a:pos x="606" y="403"/>
              </a:cxn>
              <a:cxn ang="0">
                <a:pos x="578" y="337"/>
              </a:cxn>
              <a:cxn ang="0">
                <a:pos x="612" y="270"/>
              </a:cxn>
            </a:cxnLst>
            <a:rect l="0" t="0" r="r" b="b"/>
            <a:pathLst>
              <a:path w="748" h="748">
                <a:moveTo>
                  <a:pt x="612" y="270"/>
                </a:moveTo>
                <a:cubicBezTo>
                  <a:pt x="682" y="253"/>
                  <a:pt x="682" y="253"/>
                  <a:pt x="682" y="253"/>
                </a:cubicBezTo>
                <a:cubicBezTo>
                  <a:pt x="713" y="246"/>
                  <a:pt x="722" y="220"/>
                  <a:pt x="701" y="196"/>
                </a:cubicBezTo>
                <a:cubicBezTo>
                  <a:pt x="654" y="141"/>
                  <a:pt x="654" y="141"/>
                  <a:pt x="654" y="141"/>
                </a:cubicBezTo>
                <a:cubicBezTo>
                  <a:pt x="633" y="117"/>
                  <a:pt x="638" y="84"/>
                  <a:pt x="666" y="67"/>
                </a:cubicBezTo>
                <a:cubicBezTo>
                  <a:pt x="727" y="30"/>
                  <a:pt x="727" y="30"/>
                  <a:pt x="727" y="30"/>
                </a:cubicBezTo>
                <a:cubicBezTo>
                  <a:pt x="741" y="22"/>
                  <a:pt x="748" y="11"/>
                  <a:pt x="74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69"/>
                  <a:pt x="69" y="126"/>
                  <a:pt x="0" y="126"/>
                </a:cubicBezTo>
                <a:cubicBezTo>
                  <a:pt x="0" y="748"/>
                  <a:pt x="0" y="748"/>
                  <a:pt x="0" y="748"/>
                </a:cubicBezTo>
                <a:cubicBezTo>
                  <a:pt x="11" y="748"/>
                  <a:pt x="22" y="741"/>
                  <a:pt x="30" y="727"/>
                </a:cubicBezTo>
                <a:cubicBezTo>
                  <a:pt x="67" y="666"/>
                  <a:pt x="67" y="666"/>
                  <a:pt x="67" y="666"/>
                </a:cubicBezTo>
                <a:cubicBezTo>
                  <a:pt x="84" y="638"/>
                  <a:pt x="117" y="633"/>
                  <a:pt x="141" y="654"/>
                </a:cubicBezTo>
                <a:cubicBezTo>
                  <a:pt x="196" y="701"/>
                  <a:pt x="196" y="701"/>
                  <a:pt x="196" y="701"/>
                </a:cubicBezTo>
                <a:cubicBezTo>
                  <a:pt x="220" y="722"/>
                  <a:pt x="246" y="713"/>
                  <a:pt x="253" y="682"/>
                </a:cubicBezTo>
                <a:cubicBezTo>
                  <a:pt x="270" y="612"/>
                  <a:pt x="270" y="612"/>
                  <a:pt x="270" y="612"/>
                </a:cubicBezTo>
                <a:cubicBezTo>
                  <a:pt x="277" y="581"/>
                  <a:pt x="307" y="566"/>
                  <a:pt x="337" y="578"/>
                </a:cubicBezTo>
                <a:cubicBezTo>
                  <a:pt x="403" y="606"/>
                  <a:pt x="403" y="606"/>
                  <a:pt x="403" y="606"/>
                </a:cubicBezTo>
                <a:cubicBezTo>
                  <a:pt x="432" y="618"/>
                  <a:pt x="454" y="602"/>
                  <a:pt x="452" y="570"/>
                </a:cubicBezTo>
                <a:cubicBezTo>
                  <a:pt x="446" y="499"/>
                  <a:pt x="446" y="499"/>
                  <a:pt x="446" y="499"/>
                </a:cubicBezTo>
                <a:cubicBezTo>
                  <a:pt x="443" y="467"/>
                  <a:pt x="467" y="443"/>
                  <a:pt x="499" y="446"/>
                </a:cubicBezTo>
                <a:cubicBezTo>
                  <a:pt x="570" y="452"/>
                  <a:pt x="570" y="452"/>
                  <a:pt x="570" y="452"/>
                </a:cubicBezTo>
                <a:cubicBezTo>
                  <a:pt x="602" y="454"/>
                  <a:pt x="618" y="432"/>
                  <a:pt x="606" y="403"/>
                </a:cubicBezTo>
                <a:cubicBezTo>
                  <a:pt x="578" y="337"/>
                  <a:pt x="578" y="337"/>
                  <a:pt x="578" y="337"/>
                </a:cubicBezTo>
                <a:cubicBezTo>
                  <a:pt x="566" y="307"/>
                  <a:pt x="581" y="277"/>
                  <a:pt x="612" y="270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2" name="Group 9"/>
          <p:cNvGrpSpPr/>
          <p:nvPr/>
        </p:nvGrpSpPr>
        <p:grpSpPr>
          <a:xfrm>
            <a:off x="5477067" y="2704232"/>
            <a:ext cx="550333" cy="533400"/>
            <a:chOff x="4113213" y="2125663"/>
            <a:chExt cx="412751" cy="400050"/>
          </a:xfrm>
          <a:solidFill>
            <a:schemeClr val="bg1"/>
          </a:solidFill>
        </p:grpSpPr>
        <p:sp>
          <p:nvSpPr>
            <p:cNvPr id="135" name="Freeform: Shape 77"/>
            <p:cNvSpPr/>
            <p:nvPr/>
          </p:nvSpPr>
          <p:spPr bwMode="auto">
            <a:xfrm>
              <a:off x="4264026" y="2239963"/>
              <a:ext cx="93663" cy="285750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54" y="165"/>
                </a:cxn>
                <a:cxn ang="0">
                  <a:pos x="54" y="3"/>
                </a:cxn>
                <a:cxn ang="0">
                  <a:pos x="46" y="0"/>
                </a:cxn>
                <a:cxn ang="0">
                  <a:pos x="0" y="165"/>
                </a:cxn>
              </a:cxnLst>
              <a:rect l="0" t="0" r="r" b="b"/>
              <a:pathLst>
                <a:path w="54" h="165">
                  <a:moveTo>
                    <a:pt x="0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5"/>
                    <a:pt x="26" y="91"/>
                    <a:pt x="54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8" y="68"/>
                    <a:pt x="0" y="1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78"/>
            <p:cNvSpPr/>
            <p:nvPr/>
          </p:nvSpPr>
          <p:spPr bwMode="auto">
            <a:xfrm>
              <a:off x="4232276" y="2263776"/>
              <a:ext cx="84138" cy="103188"/>
            </a:xfrm>
            <a:custGeom>
              <a:avLst/>
              <a:gdLst/>
              <a:ahLst/>
              <a:cxnLst>
                <a:cxn ang="0">
                  <a:pos x="49" y="41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46" y="59"/>
                </a:cxn>
                <a:cxn ang="0">
                  <a:pos x="49" y="41"/>
                </a:cxn>
              </a:cxnLst>
              <a:rect l="0" t="0" r="r" b="b"/>
              <a:pathLst>
                <a:path w="49" h="59">
                  <a:moveTo>
                    <a:pt x="49" y="41"/>
                  </a:moveTo>
                  <a:cubicBezTo>
                    <a:pt x="49" y="41"/>
                    <a:pt x="18" y="26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4" y="41"/>
                    <a:pt x="46" y="59"/>
                  </a:cubicBezTo>
                  <a:cubicBezTo>
                    <a:pt x="49" y="41"/>
                    <a:pt x="49" y="41"/>
                    <a:pt x="49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79"/>
            <p:cNvSpPr/>
            <p:nvPr/>
          </p:nvSpPr>
          <p:spPr bwMode="auto">
            <a:xfrm>
              <a:off x="4297363" y="2144713"/>
              <a:ext cx="52388" cy="95250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13" y="0"/>
                </a:cxn>
                <a:cxn ang="0">
                  <a:pos x="29" y="27"/>
                </a:cxn>
                <a:cxn ang="0">
                  <a:pos x="17" y="55"/>
                </a:cxn>
                <a:cxn ang="0">
                  <a:pos x="1" y="29"/>
                </a:cxn>
              </a:cxnLst>
              <a:rect l="0" t="0" r="r" b="b"/>
              <a:pathLst>
                <a:path w="30" h="55">
                  <a:moveTo>
                    <a:pt x="1" y="29"/>
                  </a:moveTo>
                  <a:cubicBezTo>
                    <a:pt x="0" y="14"/>
                    <a:pt x="13" y="0"/>
                    <a:pt x="13" y="0"/>
                  </a:cubicBezTo>
                  <a:cubicBezTo>
                    <a:pt x="13" y="0"/>
                    <a:pt x="28" y="12"/>
                    <a:pt x="29" y="27"/>
                  </a:cubicBezTo>
                  <a:cubicBezTo>
                    <a:pt x="30" y="42"/>
                    <a:pt x="17" y="55"/>
                    <a:pt x="17" y="55"/>
                  </a:cubicBezTo>
                  <a:cubicBezTo>
                    <a:pt x="17" y="55"/>
                    <a:pt x="2" y="44"/>
                    <a:pt x="1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80"/>
            <p:cNvSpPr/>
            <p:nvPr/>
          </p:nvSpPr>
          <p:spPr bwMode="auto">
            <a:xfrm>
              <a:off x="4359276" y="2351088"/>
              <a:ext cx="57150" cy="55563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"/>
                </a:cxn>
                <a:cxn ang="0">
                  <a:pos x="24" y="8"/>
                </a:cxn>
                <a:cxn ang="0">
                  <a:pos x="33" y="30"/>
                </a:cxn>
                <a:cxn ang="0">
                  <a:pos x="9" y="24"/>
                </a:cxn>
              </a:cxnLst>
              <a:rect l="0" t="0" r="r" b="b"/>
              <a:pathLst>
                <a:path w="33" h="32">
                  <a:moveTo>
                    <a:pt x="9" y="24"/>
                  </a:moveTo>
                  <a:cubicBezTo>
                    <a:pt x="1" y="17"/>
                    <a:pt x="0" y="2"/>
                    <a:pt x="0" y="2"/>
                  </a:cubicBezTo>
                  <a:cubicBezTo>
                    <a:pt x="0" y="2"/>
                    <a:pt x="15" y="0"/>
                    <a:pt x="24" y="8"/>
                  </a:cubicBezTo>
                  <a:cubicBezTo>
                    <a:pt x="32" y="16"/>
                    <a:pt x="33" y="30"/>
                    <a:pt x="33" y="30"/>
                  </a:cubicBezTo>
                  <a:cubicBezTo>
                    <a:pt x="33" y="30"/>
                    <a:pt x="18" y="32"/>
                    <a:pt x="9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81"/>
            <p:cNvSpPr/>
            <p:nvPr/>
          </p:nvSpPr>
          <p:spPr bwMode="auto">
            <a:xfrm>
              <a:off x="4143376" y="2193926"/>
              <a:ext cx="55563" cy="53975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"/>
                </a:cxn>
                <a:cxn ang="0">
                  <a:pos x="23" y="7"/>
                </a:cxn>
                <a:cxn ang="0">
                  <a:pos x="32" y="29"/>
                </a:cxn>
                <a:cxn ang="0">
                  <a:pos x="9" y="24"/>
                </a:cxn>
              </a:cxnLst>
              <a:rect l="0" t="0" r="r" b="b"/>
              <a:pathLst>
                <a:path w="32" h="31">
                  <a:moveTo>
                    <a:pt x="9" y="24"/>
                  </a:moveTo>
                  <a:cubicBezTo>
                    <a:pt x="0" y="16"/>
                    <a:pt x="0" y="2"/>
                    <a:pt x="0" y="2"/>
                  </a:cubicBezTo>
                  <a:cubicBezTo>
                    <a:pt x="0" y="2"/>
                    <a:pt x="14" y="0"/>
                    <a:pt x="23" y="7"/>
                  </a:cubicBezTo>
                  <a:cubicBezTo>
                    <a:pt x="32" y="15"/>
                    <a:pt x="32" y="29"/>
                    <a:pt x="32" y="29"/>
                  </a:cubicBezTo>
                  <a:cubicBezTo>
                    <a:pt x="32" y="29"/>
                    <a:pt x="18" y="31"/>
                    <a:pt x="9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82"/>
            <p:cNvSpPr/>
            <p:nvPr/>
          </p:nvSpPr>
          <p:spPr bwMode="auto">
            <a:xfrm>
              <a:off x="4352926" y="2154238"/>
              <a:ext cx="52388" cy="66675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6" y="38"/>
                </a:cxn>
                <a:cxn ang="0">
                  <a:pos x="5" y="14"/>
                </a:cxn>
                <a:cxn ang="0">
                  <a:pos x="25" y="0"/>
                </a:cxn>
                <a:cxn ang="0">
                  <a:pos x="25" y="24"/>
                </a:cxn>
              </a:cxnLst>
              <a:rect l="0" t="0" r="r" b="b"/>
              <a:pathLst>
                <a:path w="30" h="38">
                  <a:moveTo>
                    <a:pt x="25" y="24"/>
                  </a:moveTo>
                  <a:cubicBezTo>
                    <a:pt x="20" y="34"/>
                    <a:pt x="6" y="38"/>
                    <a:pt x="6" y="38"/>
                  </a:cubicBezTo>
                  <a:cubicBezTo>
                    <a:pt x="6" y="38"/>
                    <a:pt x="0" y="24"/>
                    <a:pt x="5" y="14"/>
                  </a:cubicBezTo>
                  <a:cubicBezTo>
                    <a:pt x="11" y="3"/>
                    <a:pt x="25" y="0"/>
                    <a:pt x="25" y="0"/>
                  </a:cubicBezTo>
                  <a:cubicBezTo>
                    <a:pt x="25" y="0"/>
                    <a:pt x="30" y="13"/>
                    <a:pt x="25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83"/>
            <p:cNvSpPr/>
            <p:nvPr/>
          </p:nvSpPr>
          <p:spPr bwMode="auto">
            <a:xfrm>
              <a:off x="4359276" y="2270126"/>
              <a:ext cx="166688" cy="96838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0" y="32"/>
                </a:cxn>
                <a:cxn ang="0">
                  <a:pos x="51" y="52"/>
                </a:cxn>
                <a:cxn ang="0">
                  <a:pos x="96" y="23"/>
                </a:cxn>
                <a:cxn ang="0">
                  <a:pos x="46" y="3"/>
                </a:cxn>
                <a:cxn ang="0">
                  <a:pos x="44" y="32"/>
                </a:cxn>
                <a:cxn ang="0">
                  <a:pos x="45" y="37"/>
                </a:cxn>
                <a:cxn ang="0">
                  <a:pos x="41" y="38"/>
                </a:cxn>
                <a:cxn ang="0">
                  <a:pos x="40" y="32"/>
                </a:cxn>
                <a:cxn ang="0">
                  <a:pos x="38" y="32"/>
                </a:cxn>
                <a:cxn ang="0">
                  <a:pos x="39" y="38"/>
                </a:cxn>
                <a:cxn ang="0">
                  <a:pos x="35" y="39"/>
                </a:cxn>
                <a:cxn ang="0">
                  <a:pos x="34" y="33"/>
                </a:cxn>
                <a:cxn ang="0">
                  <a:pos x="31" y="33"/>
                </a:cxn>
                <a:cxn ang="0">
                  <a:pos x="30" y="26"/>
                </a:cxn>
                <a:cxn ang="0">
                  <a:pos x="33" y="26"/>
                </a:cxn>
                <a:cxn ang="0">
                  <a:pos x="32" y="20"/>
                </a:cxn>
                <a:cxn ang="0">
                  <a:pos x="37" y="20"/>
                </a:cxn>
                <a:cxn ang="0">
                  <a:pos x="37" y="25"/>
                </a:cxn>
                <a:cxn ang="0">
                  <a:pos x="39" y="25"/>
                </a:cxn>
                <a:cxn ang="0">
                  <a:pos x="38" y="20"/>
                </a:cxn>
                <a:cxn ang="0">
                  <a:pos x="43" y="19"/>
                </a:cxn>
                <a:cxn ang="0">
                  <a:pos x="43" y="24"/>
                </a:cxn>
                <a:cxn ang="0">
                  <a:pos x="60" y="12"/>
                </a:cxn>
                <a:cxn ang="0">
                  <a:pos x="61" y="20"/>
                </a:cxn>
                <a:cxn ang="0">
                  <a:pos x="54" y="24"/>
                </a:cxn>
                <a:cxn ang="0">
                  <a:pos x="49" y="28"/>
                </a:cxn>
                <a:cxn ang="0">
                  <a:pos x="49" y="28"/>
                </a:cxn>
                <a:cxn ang="0">
                  <a:pos x="55" y="29"/>
                </a:cxn>
                <a:cxn ang="0">
                  <a:pos x="63" y="32"/>
                </a:cxn>
                <a:cxn ang="0">
                  <a:pos x="64" y="40"/>
                </a:cxn>
                <a:cxn ang="0">
                  <a:pos x="44" y="32"/>
                </a:cxn>
              </a:cxnLst>
              <a:rect l="0" t="0" r="r" b="b"/>
              <a:pathLst>
                <a:path w="96" h="55">
                  <a:moveTo>
                    <a:pt x="46" y="3"/>
                  </a:moveTo>
                  <a:cubicBezTo>
                    <a:pt x="19" y="6"/>
                    <a:pt x="0" y="32"/>
                    <a:pt x="0" y="32"/>
                  </a:cubicBezTo>
                  <a:cubicBezTo>
                    <a:pt x="0" y="32"/>
                    <a:pt x="24" y="55"/>
                    <a:pt x="51" y="52"/>
                  </a:cubicBezTo>
                  <a:cubicBezTo>
                    <a:pt x="77" y="49"/>
                    <a:pt x="96" y="23"/>
                    <a:pt x="96" y="23"/>
                  </a:cubicBezTo>
                  <a:cubicBezTo>
                    <a:pt x="96" y="23"/>
                    <a:pt x="72" y="0"/>
                    <a:pt x="46" y="3"/>
                  </a:cubicBezTo>
                  <a:moveTo>
                    <a:pt x="44" y="32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51" y="27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8"/>
                    <a:pt x="53" y="29"/>
                    <a:pt x="55" y="29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44" y="32"/>
                    <a:pt x="44" y="32"/>
                    <a:pt x="44" y="3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84"/>
            <p:cNvSpPr/>
            <p:nvPr/>
          </p:nvSpPr>
          <p:spPr bwMode="auto">
            <a:xfrm>
              <a:off x="4113213" y="2247901"/>
              <a:ext cx="114300" cy="74613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0" y="13"/>
                </a:cxn>
                <a:cxn ang="0">
                  <a:pos x="29" y="39"/>
                </a:cxn>
                <a:cxn ang="0">
                  <a:pos x="66" y="30"/>
                </a:cxn>
                <a:cxn ang="0">
                  <a:pos x="37" y="5"/>
                </a:cxn>
                <a:cxn ang="0">
                  <a:pos x="46" y="20"/>
                </a:cxn>
                <a:cxn ang="0">
                  <a:pos x="36" y="27"/>
                </a:cxn>
                <a:cxn ang="0">
                  <a:pos x="36" y="30"/>
                </a:cxn>
                <a:cxn ang="0">
                  <a:pos x="33" y="30"/>
                </a:cxn>
                <a:cxn ang="0">
                  <a:pos x="34" y="27"/>
                </a:cxn>
                <a:cxn ang="0">
                  <a:pos x="33" y="27"/>
                </a:cxn>
                <a:cxn ang="0">
                  <a:pos x="32" y="27"/>
                </a:cxn>
                <a:cxn ang="0">
                  <a:pos x="31" y="29"/>
                </a:cxn>
                <a:cxn ang="0">
                  <a:pos x="29" y="29"/>
                </a:cxn>
                <a:cxn ang="0">
                  <a:pos x="29" y="26"/>
                </a:cxn>
                <a:cxn ang="0">
                  <a:pos x="23" y="15"/>
                </a:cxn>
                <a:cxn ang="0">
                  <a:pos x="24" y="12"/>
                </a:cxn>
                <a:cxn ang="0">
                  <a:pos x="28" y="13"/>
                </a:cxn>
                <a:cxn ang="0">
                  <a:pos x="27" y="15"/>
                </a:cxn>
                <a:cxn ang="0">
                  <a:pos x="30" y="21"/>
                </a:cxn>
                <a:cxn ang="0">
                  <a:pos x="32" y="13"/>
                </a:cxn>
                <a:cxn ang="0">
                  <a:pos x="34" y="14"/>
                </a:cxn>
                <a:cxn ang="0">
                  <a:pos x="33" y="22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36" y="14"/>
                </a:cxn>
                <a:cxn ang="0">
                  <a:pos x="39" y="15"/>
                </a:cxn>
                <a:cxn ang="0">
                  <a:pos x="37" y="23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6" y="20"/>
                </a:cxn>
              </a:cxnLst>
              <a:rect l="0" t="0" r="r" b="b"/>
              <a:pathLst>
                <a:path w="66" h="43">
                  <a:moveTo>
                    <a:pt x="37" y="5"/>
                  </a:moveTo>
                  <a:cubicBezTo>
                    <a:pt x="19" y="0"/>
                    <a:pt x="0" y="13"/>
                    <a:pt x="0" y="13"/>
                  </a:cubicBezTo>
                  <a:cubicBezTo>
                    <a:pt x="0" y="13"/>
                    <a:pt x="11" y="34"/>
                    <a:pt x="29" y="39"/>
                  </a:cubicBezTo>
                  <a:cubicBezTo>
                    <a:pt x="47" y="43"/>
                    <a:pt x="66" y="30"/>
                    <a:pt x="66" y="30"/>
                  </a:cubicBezTo>
                  <a:cubicBezTo>
                    <a:pt x="66" y="30"/>
                    <a:pt x="56" y="9"/>
                    <a:pt x="37" y="5"/>
                  </a:cubicBezTo>
                  <a:moveTo>
                    <a:pt x="46" y="20"/>
                  </a:moveTo>
                  <a:cubicBezTo>
                    <a:pt x="45" y="25"/>
                    <a:pt x="41" y="27"/>
                    <a:pt x="36" y="27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7"/>
                    <a:pt x="32" y="2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23"/>
                    <a:pt x="22" y="19"/>
                    <a:pt x="23" y="15"/>
                  </a:cubicBezTo>
                  <a:cubicBezTo>
                    <a:pt x="23" y="13"/>
                    <a:pt x="23" y="13"/>
                    <a:pt x="24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7" y="14"/>
                    <a:pt x="27" y="15"/>
                  </a:cubicBezTo>
                  <a:cubicBezTo>
                    <a:pt x="27" y="18"/>
                    <a:pt x="28" y="20"/>
                    <a:pt x="30" y="2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0" y="22"/>
                    <a:pt x="42" y="21"/>
                    <a:pt x="42" y="18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7"/>
                    <a:pt x="47" y="18"/>
                    <a:pt x="46" y="2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85"/>
            <p:cNvSpPr/>
            <p:nvPr/>
          </p:nvSpPr>
          <p:spPr bwMode="auto">
            <a:xfrm>
              <a:off x="4183063" y="2125663"/>
              <a:ext cx="123825" cy="136525"/>
            </a:xfrm>
            <a:custGeom>
              <a:avLst/>
              <a:gdLst/>
              <a:ahLst/>
              <a:cxnLst>
                <a:cxn ang="0">
                  <a:pos x="56" y="26"/>
                </a:cxn>
                <a:cxn ang="0">
                  <a:pos x="8" y="0"/>
                </a:cxn>
                <a:cxn ang="0">
                  <a:pos x="15" y="54"/>
                </a:cxn>
                <a:cxn ang="0">
                  <a:pos x="62" y="79"/>
                </a:cxn>
                <a:cxn ang="0">
                  <a:pos x="56" y="26"/>
                </a:cxn>
                <a:cxn ang="0">
                  <a:pos x="50" y="54"/>
                </a:cxn>
                <a:cxn ang="0">
                  <a:pos x="46" y="57"/>
                </a:cxn>
                <a:cxn ang="0">
                  <a:pos x="43" y="53"/>
                </a:cxn>
                <a:cxn ang="0">
                  <a:pos x="35" y="56"/>
                </a:cxn>
                <a:cxn ang="0">
                  <a:pos x="33" y="50"/>
                </a:cxn>
                <a:cxn ang="0">
                  <a:pos x="41" y="47"/>
                </a:cxn>
                <a:cxn ang="0">
                  <a:pos x="43" y="42"/>
                </a:cxn>
                <a:cxn ang="0">
                  <a:pos x="36" y="41"/>
                </a:cxn>
                <a:cxn ang="0">
                  <a:pos x="23" y="39"/>
                </a:cxn>
                <a:cxn ang="0">
                  <a:pos x="25" y="26"/>
                </a:cxn>
                <a:cxn ang="0">
                  <a:pos x="22" y="22"/>
                </a:cxn>
                <a:cxn ang="0">
                  <a:pos x="26" y="20"/>
                </a:cxn>
                <a:cxn ang="0">
                  <a:pos x="29" y="23"/>
                </a:cxn>
                <a:cxn ang="0">
                  <a:pos x="36" y="20"/>
                </a:cxn>
                <a:cxn ang="0">
                  <a:pos x="38" y="26"/>
                </a:cxn>
                <a:cxn ang="0">
                  <a:pos x="31" y="29"/>
                </a:cxn>
                <a:cxn ang="0">
                  <a:pos x="29" y="34"/>
                </a:cxn>
                <a:cxn ang="0">
                  <a:pos x="37" y="34"/>
                </a:cxn>
                <a:cxn ang="0">
                  <a:pos x="49" y="37"/>
                </a:cxn>
                <a:cxn ang="0">
                  <a:pos x="47" y="50"/>
                </a:cxn>
                <a:cxn ang="0">
                  <a:pos x="50" y="54"/>
                </a:cxn>
              </a:cxnLst>
              <a:rect l="0" t="0" r="r" b="b"/>
              <a:pathLst>
                <a:path w="71" h="79">
                  <a:moveTo>
                    <a:pt x="56" y="26"/>
                  </a:moveTo>
                  <a:cubicBezTo>
                    <a:pt x="41" y="4"/>
                    <a:pt x="8" y="0"/>
                    <a:pt x="8" y="0"/>
                  </a:cubicBezTo>
                  <a:cubicBezTo>
                    <a:pt x="8" y="0"/>
                    <a:pt x="0" y="32"/>
                    <a:pt x="15" y="54"/>
                  </a:cubicBezTo>
                  <a:cubicBezTo>
                    <a:pt x="30" y="76"/>
                    <a:pt x="62" y="79"/>
                    <a:pt x="62" y="79"/>
                  </a:cubicBezTo>
                  <a:cubicBezTo>
                    <a:pt x="62" y="79"/>
                    <a:pt x="71" y="48"/>
                    <a:pt x="56" y="26"/>
                  </a:cubicBezTo>
                  <a:moveTo>
                    <a:pt x="50" y="54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0" y="54"/>
                    <a:pt x="37" y="56"/>
                    <a:pt x="35" y="56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5" y="50"/>
                    <a:pt x="38" y="49"/>
                    <a:pt x="41" y="47"/>
                  </a:cubicBezTo>
                  <a:cubicBezTo>
                    <a:pt x="43" y="45"/>
                    <a:pt x="44" y="43"/>
                    <a:pt x="43" y="42"/>
                  </a:cubicBezTo>
                  <a:cubicBezTo>
                    <a:pt x="42" y="40"/>
                    <a:pt x="40" y="40"/>
                    <a:pt x="36" y="41"/>
                  </a:cubicBezTo>
                  <a:cubicBezTo>
                    <a:pt x="31" y="43"/>
                    <a:pt x="26" y="43"/>
                    <a:pt x="23" y="39"/>
                  </a:cubicBezTo>
                  <a:cubicBezTo>
                    <a:pt x="21" y="35"/>
                    <a:pt x="21" y="30"/>
                    <a:pt x="25" y="26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4" y="21"/>
                    <a:pt x="36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4" y="27"/>
                    <a:pt x="31" y="29"/>
                  </a:cubicBezTo>
                  <a:cubicBezTo>
                    <a:pt x="28" y="31"/>
                    <a:pt x="28" y="32"/>
                    <a:pt x="29" y="34"/>
                  </a:cubicBezTo>
                  <a:cubicBezTo>
                    <a:pt x="30" y="35"/>
                    <a:pt x="32" y="35"/>
                    <a:pt x="37" y="34"/>
                  </a:cubicBezTo>
                  <a:cubicBezTo>
                    <a:pt x="43" y="32"/>
                    <a:pt x="46" y="33"/>
                    <a:pt x="49" y="37"/>
                  </a:cubicBezTo>
                  <a:cubicBezTo>
                    <a:pt x="52" y="40"/>
                    <a:pt x="51" y="45"/>
                    <a:pt x="47" y="50"/>
                  </a:cubicBezTo>
                  <a:cubicBezTo>
                    <a:pt x="50" y="54"/>
                    <a:pt x="50" y="54"/>
                    <a:pt x="50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86"/>
            <p:cNvSpPr/>
            <p:nvPr/>
          </p:nvSpPr>
          <p:spPr bwMode="auto">
            <a:xfrm>
              <a:off x="4371976" y="2193926"/>
              <a:ext cx="95250" cy="90488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0" y="47"/>
                </a:cxn>
                <a:cxn ang="0">
                  <a:pos x="38" y="40"/>
                </a:cxn>
                <a:cxn ang="0">
                  <a:pos x="55" y="5"/>
                </a:cxn>
                <a:cxn ang="0">
                  <a:pos x="17" y="11"/>
                </a:cxn>
                <a:cxn ang="0">
                  <a:pos x="36" y="26"/>
                </a:cxn>
                <a:cxn ang="0">
                  <a:pos x="33" y="21"/>
                </a:cxn>
                <a:cxn ang="0">
                  <a:pos x="30" y="20"/>
                </a:cxn>
                <a:cxn ang="0">
                  <a:pos x="31" y="26"/>
                </a:cxn>
                <a:cxn ang="0">
                  <a:pos x="30" y="35"/>
                </a:cxn>
                <a:cxn ang="0">
                  <a:pos x="21" y="35"/>
                </a:cxn>
                <a:cxn ang="0">
                  <a:pos x="18" y="38"/>
                </a:cxn>
                <a:cxn ang="0">
                  <a:pos x="15" y="36"/>
                </a:cxn>
                <a:cxn ang="0">
                  <a:pos x="18" y="33"/>
                </a:cxn>
                <a:cxn ang="0">
                  <a:pos x="14" y="28"/>
                </a:cxn>
                <a:cxn ang="0">
                  <a:pos x="18" y="25"/>
                </a:cxn>
                <a:cxn ang="0">
                  <a:pos x="22" y="31"/>
                </a:cxn>
                <a:cxn ang="0">
                  <a:pos x="26" y="32"/>
                </a:cxn>
                <a:cxn ang="0">
                  <a:pos x="25" y="26"/>
                </a:cxn>
                <a:cxn ang="0">
                  <a:pos x="25" y="17"/>
                </a:cxn>
                <a:cxn ang="0">
                  <a:pos x="34" y="17"/>
                </a:cxn>
                <a:cxn ang="0">
                  <a:pos x="37" y="14"/>
                </a:cxn>
                <a:cxn ang="0">
                  <a:pos x="39" y="17"/>
                </a:cxn>
                <a:cxn ang="0">
                  <a:pos x="37" y="19"/>
                </a:cxn>
                <a:cxn ang="0">
                  <a:pos x="40" y="24"/>
                </a:cxn>
                <a:cxn ang="0">
                  <a:pos x="36" y="26"/>
                </a:cxn>
              </a:cxnLst>
              <a:rect l="0" t="0" r="r" b="b"/>
              <a:pathLst>
                <a:path w="55" h="52">
                  <a:moveTo>
                    <a:pt x="17" y="11"/>
                  </a:moveTo>
                  <a:cubicBezTo>
                    <a:pt x="2" y="23"/>
                    <a:pt x="0" y="47"/>
                    <a:pt x="0" y="47"/>
                  </a:cubicBezTo>
                  <a:cubicBezTo>
                    <a:pt x="0" y="47"/>
                    <a:pt x="23" y="52"/>
                    <a:pt x="38" y="40"/>
                  </a:cubicBezTo>
                  <a:cubicBezTo>
                    <a:pt x="54" y="28"/>
                    <a:pt x="55" y="5"/>
                    <a:pt x="55" y="5"/>
                  </a:cubicBezTo>
                  <a:cubicBezTo>
                    <a:pt x="55" y="5"/>
                    <a:pt x="32" y="0"/>
                    <a:pt x="17" y="11"/>
                  </a:cubicBezTo>
                  <a:moveTo>
                    <a:pt x="36" y="26"/>
                  </a:moveTo>
                  <a:cubicBezTo>
                    <a:pt x="36" y="25"/>
                    <a:pt x="35" y="23"/>
                    <a:pt x="33" y="21"/>
                  </a:cubicBezTo>
                  <a:cubicBezTo>
                    <a:pt x="32" y="20"/>
                    <a:pt x="30" y="20"/>
                    <a:pt x="30" y="20"/>
                  </a:cubicBezTo>
                  <a:cubicBezTo>
                    <a:pt x="29" y="21"/>
                    <a:pt x="29" y="23"/>
                    <a:pt x="31" y="26"/>
                  </a:cubicBezTo>
                  <a:cubicBezTo>
                    <a:pt x="33" y="30"/>
                    <a:pt x="32" y="33"/>
                    <a:pt x="30" y="35"/>
                  </a:cubicBezTo>
                  <a:cubicBezTo>
                    <a:pt x="28" y="38"/>
                    <a:pt x="24" y="38"/>
                    <a:pt x="21" y="3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1"/>
                    <a:pt x="15" y="29"/>
                    <a:pt x="14" y="2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7"/>
                    <a:pt x="20" y="29"/>
                    <a:pt x="22" y="31"/>
                  </a:cubicBezTo>
                  <a:cubicBezTo>
                    <a:pt x="23" y="32"/>
                    <a:pt x="25" y="33"/>
                    <a:pt x="26" y="32"/>
                  </a:cubicBezTo>
                  <a:cubicBezTo>
                    <a:pt x="27" y="31"/>
                    <a:pt x="26" y="29"/>
                    <a:pt x="25" y="26"/>
                  </a:cubicBezTo>
                  <a:cubicBezTo>
                    <a:pt x="23" y="23"/>
                    <a:pt x="23" y="20"/>
                    <a:pt x="25" y="17"/>
                  </a:cubicBezTo>
                  <a:cubicBezTo>
                    <a:pt x="27" y="15"/>
                    <a:pt x="31" y="14"/>
                    <a:pt x="34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9" y="21"/>
                    <a:pt x="40" y="22"/>
                    <a:pt x="40" y="24"/>
                  </a:cubicBezTo>
                  <a:cubicBezTo>
                    <a:pt x="36" y="26"/>
                    <a:pt x="36" y="26"/>
                    <a:pt x="36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87"/>
            <p:cNvSpPr/>
            <p:nvPr/>
          </p:nvSpPr>
          <p:spPr bwMode="auto">
            <a:xfrm>
              <a:off x="4132263" y="2324101"/>
              <a:ext cx="133350" cy="85725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0" y="33"/>
                </a:cxn>
                <a:cxn ang="0">
                  <a:pos x="43" y="44"/>
                </a:cxn>
                <a:cxn ang="0">
                  <a:pos x="77" y="16"/>
                </a:cxn>
                <a:cxn ang="0">
                  <a:pos x="34" y="5"/>
                </a:cxn>
                <a:cxn ang="0">
                  <a:pos x="52" y="30"/>
                </a:cxn>
                <a:cxn ang="0">
                  <a:pos x="47" y="31"/>
                </a:cxn>
                <a:cxn ang="0">
                  <a:pos x="46" y="23"/>
                </a:cxn>
                <a:cxn ang="0">
                  <a:pos x="42" y="20"/>
                </a:cxn>
                <a:cxn ang="0">
                  <a:pos x="40" y="26"/>
                </a:cxn>
                <a:cxn ang="0">
                  <a:pos x="35" y="36"/>
                </a:cxn>
                <a:cxn ang="0">
                  <a:pos x="25" y="32"/>
                </a:cxn>
                <a:cxn ang="0">
                  <a:pos x="21" y="33"/>
                </a:cxn>
                <a:cxn ang="0">
                  <a:pos x="19" y="29"/>
                </a:cxn>
                <a:cxn ang="0">
                  <a:pos x="23" y="28"/>
                </a:cxn>
                <a:cxn ang="0">
                  <a:pos x="22" y="21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32" y="30"/>
                </a:cxn>
                <a:cxn ang="0">
                  <a:pos x="34" y="24"/>
                </a:cxn>
                <a:cxn ang="0">
                  <a:pos x="39" y="14"/>
                </a:cxn>
                <a:cxn ang="0">
                  <a:pos x="50" y="18"/>
                </a:cxn>
                <a:cxn ang="0">
                  <a:pos x="54" y="17"/>
                </a:cxn>
                <a:cxn ang="0">
                  <a:pos x="56" y="21"/>
                </a:cxn>
                <a:cxn ang="0">
                  <a:pos x="52" y="22"/>
                </a:cxn>
                <a:cxn ang="0">
                  <a:pos x="52" y="30"/>
                </a:cxn>
              </a:cxnLst>
              <a:rect l="0" t="0" r="r" b="b"/>
              <a:pathLst>
                <a:path w="77" h="49">
                  <a:moveTo>
                    <a:pt x="34" y="5"/>
                  </a:moveTo>
                  <a:cubicBezTo>
                    <a:pt x="13" y="10"/>
                    <a:pt x="0" y="33"/>
                    <a:pt x="0" y="33"/>
                  </a:cubicBezTo>
                  <a:cubicBezTo>
                    <a:pt x="0" y="33"/>
                    <a:pt x="22" y="49"/>
                    <a:pt x="43" y="44"/>
                  </a:cubicBezTo>
                  <a:cubicBezTo>
                    <a:pt x="64" y="39"/>
                    <a:pt x="77" y="16"/>
                    <a:pt x="77" y="16"/>
                  </a:cubicBezTo>
                  <a:cubicBezTo>
                    <a:pt x="77" y="16"/>
                    <a:pt x="55" y="0"/>
                    <a:pt x="34" y="5"/>
                  </a:cubicBezTo>
                  <a:moveTo>
                    <a:pt x="52" y="30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7" y="29"/>
                    <a:pt x="47" y="26"/>
                    <a:pt x="46" y="23"/>
                  </a:cubicBezTo>
                  <a:cubicBezTo>
                    <a:pt x="45" y="21"/>
                    <a:pt x="44" y="19"/>
                    <a:pt x="42" y="20"/>
                  </a:cubicBezTo>
                  <a:cubicBezTo>
                    <a:pt x="41" y="21"/>
                    <a:pt x="40" y="22"/>
                    <a:pt x="40" y="26"/>
                  </a:cubicBezTo>
                  <a:cubicBezTo>
                    <a:pt x="40" y="31"/>
                    <a:pt x="39" y="35"/>
                    <a:pt x="35" y="36"/>
                  </a:cubicBezTo>
                  <a:cubicBezTo>
                    <a:pt x="31" y="38"/>
                    <a:pt x="28" y="36"/>
                    <a:pt x="25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5"/>
                    <a:pt x="22" y="23"/>
                    <a:pt x="22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2"/>
                    <a:pt x="27" y="24"/>
                    <a:pt x="28" y="27"/>
                  </a:cubicBezTo>
                  <a:cubicBezTo>
                    <a:pt x="29" y="30"/>
                    <a:pt x="31" y="30"/>
                    <a:pt x="32" y="30"/>
                  </a:cubicBezTo>
                  <a:cubicBezTo>
                    <a:pt x="33" y="29"/>
                    <a:pt x="34" y="28"/>
                    <a:pt x="34" y="24"/>
                  </a:cubicBezTo>
                  <a:cubicBezTo>
                    <a:pt x="34" y="18"/>
                    <a:pt x="35" y="15"/>
                    <a:pt x="39" y="14"/>
                  </a:cubicBezTo>
                  <a:cubicBezTo>
                    <a:pt x="43" y="12"/>
                    <a:pt x="47" y="14"/>
                    <a:pt x="50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5"/>
                    <a:pt x="53" y="28"/>
                    <a:pt x="52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Group 11"/>
          <p:cNvGrpSpPr/>
          <p:nvPr/>
        </p:nvGrpSpPr>
        <p:grpSpPr>
          <a:xfrm>
            <a:off x="6594727" y="2729636"/>
            <a:ext cx="518587" cy="425452"/>
            <a:chOff x="5102226" y="1265238"/>
            <a:chExt cx="388938" cy="319088"/>
          </a:xfrm>
          <a:solidFill>
            <a:schemeClr val="bg1"/>
          </a:solidFill>
        </p:grpSpPr>
        <p:sp>
          <p:nvSpPr>
            <p:cNvPr id="100" name="Freeform: Shape 13"/>
            <p:cNvSpPr/>
            <p:nvPr/>
          </p:nvSpPr>
          <p:spPr bwMode="auto">
            <a:xfrm>
              <a:off x="5238751" y="1381126"/>
              <a:ext cx="34925" cy="109538"/>
            </a:xfrm>
            <a:custGeom>
              <a:avLst/>
              <a:gdLst/>
              <a:ahLst/>
              <a:cxnLst>
                <a:cxn ang="0">
                  <a:pos x="6" y="63"/>
                </a:cxn>
                <a:cxn ang="0">
                  <a:pos x="4" y="62"/>
                </a:cxn>
                <a:cxn ang="0">
                  <a:pos x="1" y="55"/>
                </a:cxn>
                <a:cxn ang="0">
                  <a:pos x="10" y="32"/>
                </a:cxn>
                <a:cxn ang="0">
                  <a:pos x="8" y="6"/>
                </a:cxn>
                <a:cxn ang="0">
                  <a:pos x="13" y="0"/>
                </a:cxn>
                <a:cxn ang="0">
                  <a:pos x="19" y="5"/>
                </a:cxn>
                <a:cxn ang="0">
                  <a:pos x="21" y="32"/>
                </a:cxn>
                <a:cxn ang="0">
                  <a:pos x="21" y="34"/>
                </a:cxn>
                <a:cxn ang="0">
                  <a:pos x="12" y="59"/>
                </a:cxn>
                <a:cxn ang="0">
                  <a:pos x="6" y="63"/>
                </a:cxn>
              </a:cxnLst>
              <a:rect l="0" t="0" r="r" b="b"/>
              <a:pathLst>
                <a:path w="21" h="63">
                  <a:moveTo>
                    <a:pt x="6" y="63"/>
                  </a:moveTo>
                  <a:cubicBezTo>
                    <a:pt x="6" y="63"/>
                    <a:pt x="5" y="63"/>
                    <a:pt x="4" y="62"/>
                  </a:cubicBezTo>
                  <a:cubicBezTo>
                    <a:pt x="1" y="61"/>
                    <a:pt x="0" y="58"/>
                    <a:pt x="1" y="5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3"/>
                    <a:pt x="10" y="0"/>
                    <a:pt x="13" y="0"/>
                  </a:cubicBezTo>
                  <a:cubicBezTo>
                    <a:pt x="16" y="0"/>
                    <a:pt x="19" y="2"/>
                    <a:pt x="19" y="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1"/>
                    <a:pt x="9" y="63"/>
                    <a:pt x="6" y="6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4"/>
            <p:cNvSpPr/>
            <p:nvPr/>
          </p:nvSpPr>
          <p:spPr bwMode="auto">
            <a:xfrm>
              <a:off x="5202238" y="1319213"/>
              <a:ext cx="157163" cy="69850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69" y="15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46" y="25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7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6" y="25"/>
                </a:cxn>
                <a:cxn ang="0">
                  <a:pos x="11" y="23"/>
                </a:cxn>
                <a:cxn ang="0">
                  <a:pos x="21" y="11"/>
                </a:cxn>
                <a:cxn ang="0">
                  <a:pos x="33" y="11"/>
                </a:cxn>
                <a:cxn ang="0">
                  <a:pos x="24" y="40"/>
                </a:cxn>
                <a:cxn ang="0">
                  <a:pos x="51" y="40"/>
                </a:cxn>
                <a:cxn ang="0">
                  <a:pos x="58" y="20"/>
                </a:cxn>
                <a:cxn ang="0">
                  <a:pos x="62" y="25"/>
                </a:cxn>
                <a:cxn ang="0">
                  <a:pos x="67" y="27"/>
                </a:cxn>
                <a:cxn ang="0">
                  <a:pos x="67" y="27"/>
                </a:cxn>
                <a:cxn ang="0">
                  <a:pos x="85" y="27"/>
                </a:cxn>
                <a:cxn ang="0">
                  <a:pos x="91" y="21"/>
                </a:cxn>
                <a:cxn ang="0">
                  <a:pos x="85" y="15"/>
                </a:cxn>
              </a:cxnLst>
              <a:rect l="0" t="0" r="r" b="b"/>
              <a:pathLst>
                <a:path w="91" h="40">
                  <a:moveTo>
                    <a:pt x="85" y="15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8" y="25"/>
                    <a:pt x="10" y="25"/>
                    <a:pt x="11" y="2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3" y="26"/>
                    <a:pt x="65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8" y="27"/>
                    <a:pt x="91" y="24"/>
                    <a:pt x="91" y="21"/>
                  </a:cubicBezTo>
                  <a:cubicBezTo>
                    <a:pt x="91" y="18"/>
                    <a:pt x="88" y="15"/>
                    <a:pt x="85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5"/>
            <p:cNvSpPr/>
            <p:nvPr/>
          </p:nvSpPr>
          <p:spPr bwMode="auto">
            <a:xfrm>
              <a:off x="5273676" y="1327151"/>
              <a:ext cx="142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9" y="23"/>
                </a:cxn>
                <a:cxn ang="0">
                  <a:pos x="9" y="0"/>
                </a:cxn>
              </a:cxnLst>
              <a:rect l="0" t="0" r="r" b="b"/>
              <a:pathLst>
                <a:path w="9" h="26">
                  <a:moveTo>
                    <a:pt x="9" y="0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9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16"/>
            <p:cNvSpPr/>
            <p:nvPr/>
          </p:nvSpPr>
          <p:spPr bwMode="auto">
            <a:xfrm>
              <a:off x="5273676" y="1327151"/>
              <a:ext cx="142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9" y="23"/>
                </a:cxn>
                <a:cxn ang="0">
                  <a:pos x="9" y="0"/>
                </a:cxn>
              </a:cxnLst>
              <a:rect l="0" t="0" r="r" b="b"/>
              <a:pathLst>
                <a:path w="9" h="26">
                  <a:moveTo>
                    <a:pt x="9" y="0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9" y="23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17"/>
            <p:cNvSpPr/>
            <p:nvPr/>
          </p:nvSpPr>
          <p:spPr bwMode="auto">
            <a:xfrm>
              <a:off x="5283201" y="1323976"/>
              <a:ext cx="12700" cy="793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2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6" y="1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1"/>
                    <a:pt x="7" y="1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8"/>
            <p:cNvSpPr/>
            <p:nvPr/>
          </p:nvSpPr>
          <p:spPr bwMode="auto">
            <a:xfrm>
              <a:off x="5273676" y="1271588"/>
              <a:ext cx="39688" cy="47625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10" y="27"/>
                </a:cxn>
                <a:cxn ang="0">
                  <a:pos x="1" y="13"/>
                </a:cxn>
                <a:cxn ang="0">
                  <a:pos x="12" y="1"/>
                </a:cxn>
                <a:cxn ang="0">
                  <a:pos x="21" y="15"/>
                </a:cxn>
              </a:cxnLst>
              <a:rect l="0" t="0" r="r" b="b"/>
              <a:pathLst>
                <a:path w="22" h="28">
                  <a:moveTo>
                    <a:pt x="21" y="15"/>
                  </a:moveTo>
                  <a:cubicBezTo>
                    <a:pt x="20" y="22"/>
                    <a:pt x="13" y="28"/>
                    <a:pt x="10" y="27"/>
                  </a:cubicBezTo>
                  <a:cubicBezTo>
                    <a:pt x="6" y="27"/>
                    <a:pt x="0" y="20"/>
                    <a:pt x="1" y="13"/>
                  </a:cubicBezTo>
                  <a:cubicBezTo>
                    <a:pt x="2" y="6"/>
                    <a:pt x="4" y="0"/>
                    <a:pt x="12" y="1"/>
                  </a:cubicBezTo>
                  <a:cubicBezTo>
                    <a:pt x="21" y="2"/>
                    <a:pt x="22" y="8"/>
                    <a:pt x="21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9"/>
            <p:cNvSpPr/>
            <p:nvPr/>
          </p:nvSpPr>
          <p:spPr bwMode="auto">
            <a:xfrm>
              <a:off x="5176838" y="1306513"/>
              <a:ext cx="280988" cy="231775"/>
            </a:xfrm>
            <a:custGeom>
              <a:avLst/>
              <a:gdLst/>
              <a:ahLst/>
              <a:cxnLst>
                <a:cxn ang="0">
                  <a:pos x="11" y="146"/>
                </a:cxn>
                <a:cxn ang="0">
                  <a:pos x="0" y="140"/>
                </a:cxn>
                <a:cxn ang="0">
                  <a:pos x="13" y="118"/>
                </a:cxn>
                <a:cxn ang="0">
                  <a:pos x="55" y="124"/>
                </a:cxn>
                <a:cxn ang="0">
                  <a:pos x="66" y="102"/>
                </a:cxn>
                <a:cxn ang="0">
                  <a:pos x="98" y="108"/>
                </a:cxn>
                <a:cxn ang="0">
                  <a:pos x="119" y="58"/>
                </a:cxn>
                <a:cxn ang="0">
                  <a:pos x="138" y="60"/>
                </a:cxn>
                <a:cxn ang="0">
                  <a:pos x="165" y="0"/>
                </a:cxn>
                <a:cxn ang="0">
                  <a:pos x="177" y="5"/>
                </a:cxn>
                <a:cxn ang="0">
                  <a:pos x="147" y="75"/>
                </a:cxn>
                <a:cxn ang="0">
                  <a:pos x="128" y="72"/>
                </a:cxn>
                <a:cxn ang="0">
                  <a:pos x="105" y="122"/>
                </a:cxn>
                <a:cxn ang="0">
                  <a:pos x="74" y="118"/>
                </a:cxn>
                <a:cxn ang="0">
                  <a:pos x="61" y="140"/>
                </a:cxn>
                <a:cxn ang="0">
                  <a:pos x="20" y="133"/>
                </a:cxn>
                <a:cxn ang="0">
                  <a:pos x="11" y="146"/>
                </a:cxn>
              </a:cxnLst>
              <a:rect l="0" t="0" r="r" b="b"/>
              <a:pathLst>
                <a:path w="177" h="146">
                  <a:moveTo>
                    <a:pt x="11" y="146"/>
                  </a:moveTo>
                  <a:lnTo>
                    <a:pt x="0" y="140"/>
                  </a:lnTo>
                  <a:lnTo>
                    <a:pt x="13" y="118"/>
                  </a:lnTo>
                  <a:lnTo>
                    <a:pt x="55" y="124"/>
                  </a:lnTo>
                  <a:lnTo>
                    <a:pt x="66" y="102"/>
                  </a:lnTo>
                  <a:lnTo>
                    <a:pt x="98" y="108"/>
                  </a:lnTo>
                  <a:lnTo>
                    <a:pt x="119" y="58"/>
                  </a:lnTo>
                  <a:lnTo>
                    <a:pt x="138" y="60"/>
                  </a:lnTo>
                  <a:lnTo>
                    <a:pt x="165" y="0"/>
                  </a:lnTo>
                  <a:lnTo>
                    <a:pt x="177" y="5"/>
                  </a:lnTo>
                  <a:lnTo>
                    <a:pt x="147" y="75"/>
                  </a:lnTo>
                  <a:lnTo>
                    <a:pt x="128" y="72"/>
                  </a:lnTo>
                  <a:lnTo>
                    <a:pt x="105" y="122"/>
                  </a:lnTo>
                  <a:lnTo>
                    <a:pt x="74" y="118"/>
                  </a:lnTo>
                  <a:lnTo>
                    <a:pt x="61" y="140"/>
                  </a:lnTo>
                  <a:lnTo>
                    <a:pt x="20" y="133"/>
                  </a:lnTo>
                  <a:lnTo>
                    <a:pt x="11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20"/>
            <p:cNvSpPr/>
            <p:nvPr/>
          </p:nvSpPr>
          <p:spPr bwMode="auto">
            <a:xfrm>
              <a:off x="5176838" y="1306513"/>
              <a:ext cx="280988" cy="231775"/>
            </a:xfrm>
            <a:custGeom>
              <a:avLst/>
              <a:gdLst/>
              <a:ahLst/>
              <a:cxnLst>
                <a:cxn ang="0">
                  <a:pos x="11" y="146"/>
                </a:cxn>
                <a:cxn ang="0">
                  <a:pos x="0" y="140"/>
                </a:cxn>
                <a:cxn ang="0">
                  <a:pos x="13" y="118"/>
                </a:cxn>
                <a:cxn ang="0">
                  <a:pos x="55" y="124"/>
                </a:cxn>
                <a:cxn ang="0">
                  <a:pos x="66" y="102"/>
                </a:cxn>
                <a:cxn ang="0">
                  <a:pos x="98" y="108"/>
                </a:cxn>
                <a:cxn ang="0">
                  <a:pos x="119" y="58"/>
                </a:cxn>
                <a:cxn ang="0">
                  <a:pos x="138" y="60"/>
                </a:cxn>
                <a:cxn ang="0">
                  <a:pos x="165" y="0"/>
                </a:cxn>
                <a:cxn ang="0">
                  <a:pos x="177" y="5"/>
                </a:cxn>
                <a:cxn ang="0">
                  <a:pos x="147" y="75"/>
                </a:cxn>
                <a:cxn ang="0">
                  <a:pos x="128" y="72"/>
                </a:cxn>
                <a:cxn ang="0">
                  <a:pos x="105" y="122"/>
                </a:cxn>
                <a:cxn ang="0">
                  <a:pos x="74" y="118"/>
                </a:cxn>
                <a:cxn ang="0">
                  <a:pos x="61" y="140"/>
                </a:cxn>
                <a:cxn ang="0">
                  <a:pos x="20" y="133"/>
                </a:cxn>
                <a:cxn ang="0">
                  <a:pos x="11" y="146"/>
                </a:cxn>
              </a:cxnLst>
              <a:rect l="0" t="0" r="r" b="b"/>
              <a:pathLst>
                <a:path w="177" h="146">
                  <a:moveTo>
                    <a:pt x="11" y="146"/>
                  </a:moveTo>
                  <a:lnTo>
                    <a:pt x="0" y="140"/>
                  </a:lnTo>
                  <a:lnTo>
                    <a:pt x="13" y="118"/>
                  </a:lnTo>
                  <a:lnTo>
                    <a:pt x="55" y="124"/>
                  </a:lnTo>
                  <a:lnTo>
                    <a:pt x="66" y="102"/>
                  </a:lnTo>
                  <a:lnTo>
                    <a:pt x="98" y="108"/>
                  </a:lnTo>
                  <a:lnTo>
                    <a:pt x="119" y="58"/>
                  </a:lnTo>
                  <a:lnTo>
                    <a:pt x="138" y="60"/>
                  </a:lnTo>
                  <a:lnTo>
                    <a:pt x="165" y="0"/>
                  </a:lnTo>
                  <a:lnTo>
                    <a:pt x="177" y="5"/>
                  </a:lnTo>
                  <a:lnTo>
                    <a:pt x="147" y="75"/>
                  </a:lnTo>
                  <a:lnTo>
                    <a:pt x="128" y="72"/>
                  </a:lnTo>
                  <a:lnTo>
                    <a:pt x="105" y="122"/>
                  </a:lnTo>
                  <a:lnTo>
                    <a:pt x="74" y="118"/>
                  </a:lnTo>
                  <a:lnTo>
                    <a:pt x="61" y="140"/>
                  </a:lnTo>
                  <a:lnTo>
                    <a:pt x="20" y="133"/>
                  </a:lnTo>
                  <a:lnTo>
                    <a:pt x="11" y="14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21"/>
            <p:cNvSpPr/>
            <p:nvPr/>
          </p:nvSpPr>
          <p:spPr bwMode="auto">
            <a:xfrm>
              <a:off x="5102226" y="1265238"/>
              <a:ext cx="388938" cy="319088"/>
            </a:xfrm>
            <a:custGeom>
              <a:avLst/>
              <a:gdLst/>
              <a:ahLst/>
              <a:cxnLst>
                <a:cxn ang="0">
                  <a:pos x="245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93"/>
                </a:cxn>
                <a:cxn ang="0">
                  <a:pos x="245" y="193"/>
                </a:cxn>
                <a:cxn ang="0">
                  <a:pos x="245" y="201"/>
                </a:cxn>
              </a:cxnLst>
              <a:rect l="0" t="0" r="r" b="b"/>
              <a:pathLst>
                <a:path w="245" h="201">
                  <a:moveTo>
                    <a:pt x="245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3"/>
                  </a:lnTo>
                  <a:lnTo>
                    <a:pt x="245" y="193"/>
                  </a:lnTo>
                  <a:lnTo>
                    <a:pt x="245" y="2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22"/>
            <p:cNvSpPr/>
            <p:nvPr/>
          </p:nvSpPr>
          <p:spPr bwMode="auto">
            <a:xfrm>
              <a:off x="5102226" y="1265238"/>
              <a:ext cx="388938" cy="319088"/>
            </a:xfrm>
            <a:custGeom>
              <a:avLst/>
              <a:gdLst/>
              <a:ahLst/>
              <a:cxnLst>
                <a:cxn ang="0">
                  <a:pos x="245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93"/>
                </a:cxn>
                <a:cxn ang="0">
                  <a:pos x="245" y="193"/>
                </a:cxn>
                <a:cxn ang="0">
                  <a:pos x="245" y="201"/>
                </a:cxn>
              </a:cxnLst>
              <a:rect l="0" t="0" r="r" b="b"/>
              <a:pathLst>
                <a:path w="245" h="201">
                  <a:moveTo>
                    <a:pt x="245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3"/>
                  </a:lnTo>
                  <a:lnTo>
                    <a:pt x="245" y="193"/>
                  </a:lnTo>
                  <a:lnTo>
                    <a:pt x="245" y="201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23"/>
            <p:cNvSpPr/>
            <p:nvPr/>
          </p:nvSpPr>
          <p:spPr bwMode="auto">
            <a:xfrm>
              <a:off x="5159376" y="1360488"/>
              <a:ext cx="71438" cy="57150"/>
            </a:xfrm>
            <a:custGeom>
              <a:avLst/>
              <a:gdLst/>
              <a:ahLst/>
              <a:cxnLst>
                <a:cxn ang="0">
                  <a:pos x="35" y="30"/>
                </a:cxn>
                <a:cxn ang="0">
                  <a:pos x="29" y="32"/>
                </a:cxn>
                <a:cxn ang="0">
                  <a:pos x="3" y="22"/>
                </a:cxn>
                <a:cxn ang="0">
                  <a:pos x="0" y="17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38" y="11"/>
                </a:cxn>
                <a:cxn ang="0">
                  <a:pos x="40" y="16"/>
                </a:cxn>
                <a:cxn ang="0">
                  <a:pos x="35" y="30"/>
                </a:cxn>
              </a:cxnLst>
              <a:rect l="0" t="0" r="r" b="b"/>
              <a:pathLst>
                <a:path w="41" h="33">
                  <a:moveTo>
                    <a:pt x="35" y="30"/>
                  </a:moveTo>
                  <a:cubicBezTo>
                    <a:pt x="34" y="32"/>
                    <a:pt x="31" y="33"/>
                    <a:pt x="29" y="3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2"/>
                    <a:pt x="41" y="14"/>
                    <a:pt x="40" y="16"/>
                  </a:cubicBezTo>
                  <a:cubicBezTo>
                    <a:pt x="35" y="30"/>
                    <a:pt x="35" y="30"/>
                    <a:pt x="3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Rectangle 24"/>
            <p:cNvSpPr/>
            <p:nvPr/>
          </p:nvSpPr>
          <p:spPr bwMode="auto">
            <a:xfrm>
              <a:off x="5110163" y="1290638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Rectangle 25"/>
            <p:cNvSpPr/>
            <p:nvPr/>
          </p:nvSpPr>
          <p:spPr bwMode="auto">
            <a:xfrm>
              <a:off x="5110163" y="1290638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Rectangle 26"/>
            <p:cNvSpPr/>
            <p:nvPr/>
          </p:nvSpPr>
          <p:spPr bwMode="auto">
            <a:xfrm>
              <a:off x="5110163" y="1347788"/>
              <a:ext cx="22225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Rectangle 27"/>
            <p:cNvSpPr/>
            <p:nvPr/>
          </p:nvSpPr>
          <p:spPr bwMode="auto">
            <a:xfrm>
              <a:off x="5110163" y="1347788"/>
              <a:ext cx="22225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Rectangle 28"/>
            <p:cNvSpPr/>
            <p:nvPr/>
          </p:nvSpPr>
          <p:spPr bwMode="auto">
            <a:xfrm>
              <a:off x="5110163" y="1406526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Rectangle 29"/>
            <p:cNvSpPr/>
            <p:nvPr/>
          </p:nvSpPr>
          <p:spPr bwMode="auto">
            <a:xfrm>
              <a:off x="5110163" y="1406526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Rectangle 30"/>
            <p:cNvSpPr/>
            <p:nvPr/>
          </p:nvSpPr>
          <p:spPr bwMode="auto">
            <a:xfrm>
              <a:off x="5110163" y="1465263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Rectangle 31"/>
            <p:cNvSpPr/>
            <p:nvPr/>
          </p:nvSpPr>
          <p:spPr bwMode="auto">
            <a:xfrm>
              <a:off x="5110163" y="1465263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Rectangle 32"/>
            <p:cNvSpPr/>
            <p:nvPr/>
          </p:nvSpPr>
          <p:spPr bwMode="auto">
            <a:xfrm>
              <a:off x="5110163" y="1524001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Rectangle 33"/>
            <p:cNvSpPr/>
            <p:nvPr/>
          </p:nvSpPr>
          <p:spPr bwMode="auto">
            <a:xfrm>
              <a:off x="5110163" y="1524001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Rectangle 34"/>
            <p:cNvSpPr/>
            <p:nvPr/>
          </p:nvSpPr>
          <p:spPr bwMode="auto">
            <a:xfrm>
              <a:off x="539591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Rectangle 35"/>
            <p:cNvSpPr/>
            <p:nvPr/>
          </p:nvSpPr>
          <p:spPr bwMode="auto">
            <a:xfrm>
              <a:off x="539591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Rectangle 36"/>
            <p:cNvSpPr/>
            <p:nvPr/>
          </p:nvSpPr>
          <p:spPr bwMode="auto">
            <a:xfrm>
              <a:off x="545465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Rectangle 37"/>
            <p:cNvSpPr/>
            <p:nvPr/>
          </p:nvSpPr>
          <p:spPr bwMode="auto">
            <a:xfrm>
              <a:off x="545465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Rectangle 38"/>
            <p:cNvSpPr/>
            <p:nvPr/>
          </p:nvSpPr>
          <p:spPr bwMode="auto">
            <a:xfrm>
              <a:off x="5337176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Rectangle 39"/>
            <p:cNvSpPr/>
            <p:nvPr/>
          </p:nvSpPr>
          <p:spPr bwMode="auto">
            <a:xfrm>
              <a:off x="5337176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Rectangle 40"/>
            <p:cNvSpPr/>
            <p:nvPr/>
          </p:nvSpPr>
          <p:spPr bwMode="auto">
            <a:xfrm>
              <a:off x="5278438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Rectangle 41"/>
            <p:cNvSpPr/>
            <p:nvPr/>
          </p:nvSpPr>
          <p:spPr bwMode="auto">
            <a:xfrm>
              <a:off x="5278438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Rectangle 42"/>
            <p:cNvSpPr/>
            <p:nvPr/>
          </p:nvSpPr>
          <p:spPr bwMode="auto">
            <a:xfrm>
              <a:off x="521970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Rectangle 43"/>
            <p:cNvSpPr/>
            <p:nvPr/>
          </p:nvSpPr>
          <p:spPr bwMode="auto">
            <a:xfrm>
              <a:off x="521970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Rectangle 44"/>
            <p:cNvSpPr/>
            <p:nvPr/>
          </p:nvSpPr>
          <p:spPr bwMode="auto">
            <a:xfrm>
              <a:off x="516096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Rectangle 45"/>
            <p:cNvSpPr/>
            <p:nvPr/>
          </p:nvSpPr>
          <p:spPr bwMode="auto">
            <a:xfrm>
              <a:off x="516096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46"/>
            <p:cNvSpPr/>
            <p:nvPr/>
          </p:nvSpPr>
          <p:spPr bwMode="auto">
            <a:xfrm>
              <a:off x="5410201" y="1271588"/>
              <a:ext cx="68263" cy="635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5" y="0"/>
                </a:cxn>
                <a:cxn ang="0">
                  <a:pos x="43" y="40"/>
                </a:cxn>
                <a:cxn ang="0">
                  <a:pos x="0" y="23"/>
                </a:cxn>
              </a:cxnLst>
              <a:rect l="0" t="0" r="r" b="b"/>
              <a:pathLst>
                <a:path w="43" h="40">
                  <a:moveTo>
                    <a:pt x="0" y="23"/>
                  </a:moveTo>
                  <a:lnTo>
                    <a:pt x="35" y="0"/>
                  </a:lnTo>
                  <a:lnTo>
                    <a:pt x="43" y="4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47"/>
            <p:cNvSpPr/>
            <p:nvPr/>
          </p:nvSpPr>
          <p:spPr bwMode="auto">
            <a:xfrm>
              <a:off x="5410201" y="1271588"/>
              <a:ext cx="68263" cy="635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5" y="0"/>
                </a:cxn>
                <a:cxn ang="0">
                  <a:pos x="43" y="40"/>
                </a:cxn>
                <a:cxn ang="0">
                  <a:pos x="0" y="23"/>
                </a:cxn>
              </a:cxnLst>
              <a:rect l="0" t="0" r="r" b="b"/>
              <a:pathLst>
                <a:path w="43" h="40">
                  <a:moveTo>
                    <a:pt x="0" y="23"/>
                  </a:moveTo>
                  <a:lnTo>
                    <a:pt x="35" y="0"/>
                  </a:lnTo>
                  <a:lnTo>
                    <a:pt x="43" y="40"/>
                  </a:lnTo>
                  <a:lnTo>
                    <a:pt x="0" y="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Freeform: Shape 12"/>
          <p:cNvSpPr/>
          <p:nvPr/>
        </p:nvSpPr>
        <p:spPr bwMode="auto">
          <a:xfrm>
            <a:off x="5375487" y="4124515"/>
            <a:ext cx="463551" cy="433917"/>
          </a:xfrm>
          <a:custGeom>
            <a:avLst/>
            <a:gdLst/>
            <a:ahLst/>
            <a:cxnLst>
              <a:cxn ang="0">
                <a:pos x="87" y="43"/>
              </a:cxn>
              <a:cxn ang="0">
                <a:pos x="75" y="28"/>
              </a:cxn>
              <a:cxn ang="0">
                <a:pos x="60" y="14"/>
              </a:cxn>
              <a:cxn ang="0">
                <a:pos x="41" y="19"/>
              </a:cxn>
              <a:cxn ang="0">
                <a:pos x="23" y="26"/>
              </a:cxn>
              <a:cxn ang="0">
                <a:pos x="6" y="36"/>
              </a:cxn>
              <a:cxn ang="0">
                <a:pos x="6" y="56"/>
              </a:cxn>
              <a:cxn ang="0">
                <a:pos x="8" y="76"/>
              </a:cxn>
              <a:cxn ang="0">
                <a:pos x="14" y="95"/>
              </a:cxn>
              <a:cxn ang="0">
                <a:pos x="33" y="100"/>
              </a:cxn>
              <a:cxn ang="0">
                <a:pos x="52" y="103"/>
              </a:cxn>
              <a:cxn ang="0">
                <a:pos x="72" y="102"/>
              </a:cxn>
              <a:cxn ang="0">
                <a:pos x="82" y="85"/>
              </a:cxn>
              <a:cxn ang="0">
                <a:pos x="90" y="67"/>
              </a:cxn>
              <a:cxn ang="0">
                <a:pos x="53" y="99"/>
              </a:cxn>
              <a:cxn ang="0">
                <a:pos x="40" y="74"/>
              </a:cxn>
              <a:cxn ang="0">
                <a:pos x="12" y="76"/>
              </a:cxn>
              <a:cxn ang="0">
                <a:pos x="40" y="47"/>
              </a:cxn>
              <a:cxn ang="0">
                <a:pos x="53" y="22"/>
              </a:cxn>
              <a:cxn ang="0">
                <a:pos x="43" y="71"/>
              </a:cxn>
              <a:cxn ang="0">
                <a:pos x="37" y="60"/>
              </a:cxn>
              <a:cxn ang="0">
                <a:pos x="55" y="48"/>
              </a:cxn>
              <a:cxn ang="0">
                <a:pos x="54" y="70"/>
              </a:cxn>
              <a:cxn ang="0">
                <a:pos x="84" y="76"/>
              </a:cxn>
              <a:cxn ang="0">
                <a:pos x="48" y="49"/>
              </a:cxn>
              <a:cxn ang="0">
                <a:pos x="48" y="67"/>
              </a:cxn>
              <a:cxn ang="0">
                <a:pos x="113" y="12"/>
              </a:cxn>
              <a:cxn ang="0">
                <a:pos x="111" y="5"/>
              </a:cxn>
              <a:cxn ang="0">
                <a:pos x="104" y="3"/>
              </a:cxn>
              <a:cxn ang="0">
                <a:pos x="97" y="2"/>
              </a:cxn>
              <a:cxn ang="0">
                <a:pos x="90" y="2"/>
              </a:cxn>
              <a:cxn ang="0">
                <a:pos x="86" y="8"/>
              </a:cxn>
              <a:cxn ang="0">
                <a:pos x="84" y="15"/>
              </a:cxn>
              <a:cxn ang="0">
                <a:pos x="82" y="22"/>
              </a:cxn>
              <a:cxn ang="0">
                <a:pos x="87" y="27"/>
              </a:cxn>
              <a:cxn ang="0">
                <a:pos x="93" y="32"/>
              </a:cxn>
              <a:cxn ang="0">
                <a:pos x="99" y="35"/>
              </a:cxn>
              <a:cxn ang="0">
                <a:pos x="105" y="32"/>
              </a:cxn>
              <a:cxn ang="0">
                <a:pos x="111" y="27"/>
              </a:cxn>
              <a:cxn ang="0">
                <a:pos x="116" y="22"/>
              </a:cxn>
              <a:cxn ang="0">
                <a:pos x="101" y="32"/>
              </a:cxn>
              <a:cxn ang="0">
                <a:pos x="96" y="22"/>
              </a:cxn>
              <a:cxn ang="0">
                <a:pos x="93" y="18"/>
              </a:cxn>
              <a:cxn ang="0">
                <a:pos x="96" y="13"/>
              </a:cxn>
              <a:cxn ang="0">
                <a:pos x="101" y="3"/>
              </a:cxn>
              <a:cxn ang="0">
                <a:pos x="97" y="21"/>
              </a:cxn>
              <a:cxn ang="0">
                <a:pos x="95" y="17"/>
              </a:cxn>
              <a:cxn ang="0">
                <a:pos x="102" y="13"/>
              </a:cxn>
              <a:cxn ang="0">
                <a:pos x="101" y="21"/>
              </a:cxn>
              <a:cxn ang="0">
                <a:pos x="112" y="23"/>
              </a:cxn>
              <a:cxn ang="0">
                <a:pos x="99" y="13"/>
              </a:cxn>
              <a:cxn ang="0">
                <a:pos x="99" y="20"/>
              </a:cxn>
            </a:cxnLst>
            <a:rect l="0" t="0" r="r" b="b"/>
            <a:pathLst>
              <a:path w="117" h="109">
                <a:moveTo>
                  <a:pt x="90" y="56"/>
                </a:moveTo>
                <a:cubicBezTo>
                  <a:pt x="90" y="55"/>
                  <a:pt x="90" y="55"/>
                  <a:pt x="90" y="54"/>
                </a:cubicBezTo>
                <a:cubicBezTo>
                  <a:pt x="92" y="53"/>
                  <a:pt x="95" y="49"/>
                  <a:pt x="95" y="48"/>
                </a:cubicBezTo>
                <a:cubicBezTo>
                  <a:pt x="94" y="47"/>
                  <a:pt x="90" y="45"/>
                  <a:pt x="88" y="46"/>
                </a:cubicBezTo>
                <a:cubicBezTo>
                  <a:pt x="87" y="45"/>
                  <a:pt x="87" y="44"/>
                  <a:pt x="87" y="43"/>
                </a:cubicBezTo>
                <a:cubicBezTo>
                  <a:pt x="88" y="42"/>
                  <a:pt x="90" y="37"/>
                  <a:pt x="90" y="36"/>
                </a:cubicBezTo>
                <a:cubicBezTo>
                  <a:pt x="89" y="35"/>
                  <a:pt x="84" y="35"/>
                  <a:pt x="82" y="36"/>
                </a:cubicBezTo>
                <a:cubicBezTo>
                  <a:pt x="82" y="35"/>
                  <a:pt x="81" y="34"/>
                  <a:pt x="81" y="34"/>
                </a:cubicBezTo>
                <a:cubicBezTo>
                  <a:pt x="82" y="32"/>
                  <a:pt x="83" y="27"/>
                  <a:pt x="82" y="26"/>
                </a:cubicBezTo>
                <a:cubicBezTo>
                  <a:pt x="81" y="26"/>
                  <a:pt x="76" y="26"/>
                  <a:pt x="75" y="28"/>
                </a:cubicBezTo>
                <a:cubicBezTo>
                  <a:pt x="74" y="27"/>
                  <a:pt x="73" y="27"/>
                  <a:pt x="73" y="26"/>
                </a:cubicBezTo>
                <a:cubicBezTo>
                  <a:pt x="74" y="24"/>
                  <a:pt x="73" y="19"/>
                  <a:pt x="72" y="19"/>
                </a:cubicBezTo>
                <a:cubicBezTo>
                  <a:pt x="71" y="18"/>
                  <a:pt x="67" y="20"/>
                  <a:pt x="65" y="22"/>
                </a:cubicBezTo>
                <a:cubicBezTo>
                  <a:pt x="65" y="22"/>
                  <a:pt x="64" y="21"/>
                  <a:pt x="63" y="21"/>
                </a:cubicBezTo>
                <a:cubicBezTo>
                  <a:pt x="63" y="19"/>
                  <a:pt x="61" y="14"/>
                  <a:pt x="60" y="14"/>
                </a:cubicBezTo>
                <a:cubicBezTo>
                  <a:pt x="59" y="14"/>
                  <a:pt x="55" y="17"/>
                  <a:pt x="55" y="19"/>
                </a:cubicBezTo>
                <a:cubicBezTo>
                  <a:pt x="54" y="19"/>
                  <a:pt x="53" y="18"/>
                  <a:pt x="52" y="18"/>
                </a:cubicBezTo>
                <a:cubicBezTo>
                  <a:pt x="52" y="16"/>
                  <a:pt x="49" y="12"/>
                  <a:pt x="48" y="12"/>
                </a:cubicBezTo>
                <a:cubicBezTo>
                  <a:pt x="47" y="12"/>
                  <a:pt x="44" y="16"/>
                  <a:pt x="44" y="18"/>
                </a:cubicBezTo>
                <a:cubicBezTo>
                  <a:pt x="43" y="18"/>
                  <a:pt x="42" y="19"/>
                  <a:pt x="41" y="19"/>
                </a:cubicBezTo>
                <a:cubicBezTo>
                  <a:pt x="40" y="17"/>
                  <a:pt x="37" y="14"/>
                  <a:pt x="35" y="14"/>
                </a:cubicBezTo>
                <a:cubicBezTo>
                  <a:pt x="34" y="14"/>
                  <a:pt x="32" y="19"/>
                  <a:pt x="33" y="21"/>
                </a:cubicBezTo>
                <a:cubicBezTo>
                  <a:pt x="32" y="21"/>
                  <a:pt x="31" y="22"/>
                  <a:pt x="31" y="22"/>
                </a:cubicBezTo>
                <a:cubicBezTo>
                  <a:pt x="29" y="20"/>
                  <a:pt x="25" y="18"/>
                  <a:pt x="24" y="19"/>
                </a:cubicBezTo>
                <a:cubicBezTo>
                  <a:pt x="23" y="19"/>
                  <a:pt x="22" y="24"/>
                  <a:pt x="23" y="26"/>
                </a:cubicBezTo>
                <a:cubicBezTo>
                  <a:pt x="22" y="27"/>
                  <a:pt x="22" y="27"/>
                  <a:pt x="21" y="28"/>
                </a:cubicBezTo>
                <a:cubicBezTo>
                  <a:pt x="19" y="26"/>
                  <a:pt x="15" y="26"/>
                  <a:pt x="14" y="26"/>
                </a:cubicBezTo>
                <a:cubicBezTo>
                  <a:pt x="13" y="27"/>
                  <a:pt x="14" y="32"/>
                  <a:pt x="15" y="34"/>
                </a:cubicBezTo>
                <a:cubicBezTo>
                  <a:pt x="15" y="34"/>
                  <a:pt x="14" y="35"/>
                  <a:pt x="14" y="36"/>
                </a:cubicBezTo>
                <a:cubicBezTo>
                  <a:pt x="12" y="35"/>
                  <a:pt x="7" y="35"/>
                  <a:pt x="6" y="36"/>
                </a:cubicBezTo>
                <a:cubicBezTo>
                  <a:pt x="6" y="37"/>
                  <a:pt x="7" y="42"/>
                  <a:pt x="9" y="43"/>
                </a:cubicBezTo>
                <a:cubicBezTo>
                  <a:pt x="9" y="44"/>
                  <a:pt x="9" y="45"/>
                  <a:pt x="8" y="46"/>
                </a:cubicBezTo>
                <a:cubicBezTo>
                  <a:pt x="6" y="45"/>
                  <a:pt x="2" y="47"/>
                  <a:pt x="1" y="48"/>
                </a:cubicBezTo>
                <a:cubicBezTo>
                  <a:pt x="1" y="49"/>
                  <a:pt x="4" y="53"/>
                  <a:pt x="6" y="54"/>
                </a:cubicBezTo>
                <a:cubicBezTo>
                  <a:pt x="6" y="55"/>
                  <a:pt x="6" y="55"/>
                  <a:pt x="6" y="56"/>
                </a:cubicBezTo>
                <a:cubicBezTo>
                  <a:pt x="4" y="56"/>
                  <a:pt x="0" y="59"/>
                  <a:pt x="0" y="61"/>
                </a:cubicBezTo>
                <a:cubicBezTo>
                  <a:pt x="0" y="62"/>
                  <a:pt x="4" y="65"/>
                  <a:pt x="6" y="65"/>
                </a:cubicBezTo>
                <a:cubicBezTo>
                  <a:pt x="6" y="66"/>
                  <a:pt x="6" y="67"/>
                  <a:pt x="6" y="67"/>
                </a:cubicBezTo>
                <a:cubicBezTo>
                  <a:pt x="4" y="68"/>
                  <a:pt x="1" y="72"/>
                  <a:pt x="1" y="73"/>
                </a:cubicBezTo>
                <a:cubicBezTo>
                  <a:pt x="2" y="74"/>
                  <a:pt x="6" y="76"/>
                  <a:pt x="8" y="76"/>
                </a:cubicBezTo>
                <a:cubicBezTo>
                  <a:pt x="9" y="76"/>
                  <a:pt x="9" y="77"/>
                  <a:pt x="9" y="78"/>
                </a:cubicBezTo>
                <a:cubicBezTo>
                  <a:pt x="7" y="79"/>
                  <a:pt x="6" y="84"/>
                  <a:pt x="6" y="85"/>
                </a:cubicBezTo>
                <a:cubicBezTo>
                  <a:pt x="7" y="86"/>
                  <a:pt x="12" y="86"/>
                  <a:pt x="14" y="85"/>
                </a:cubicBezTo>
                <a:cubicBezTo>
                  <a:pt x="14" y="86"/>
                  <a:pt x="15" y="87"/>
                  <a:pt x="15" y="87"/>
                </a:cubicBezTo>
                <a:cubicBezTo>
                  <a:pt x="14" y="89"/>
                  <a:pt x="13" y="94"/>
                  <a:pt x="14" y="95"/>
                </a:cubicBezTo>
                <a:cubicBezTo>
                  <a:pt x="15" y="96"/>
                  <a:pt x="20" y="95"/>
                  <a:pt x="21" y="93"/>
                </a:cubicBezTo>
                <a:cubicBezTo>
                  <a:pt x="22" y="94"/>
                  <a:pt x="22" y="95"/>
                  <a:pt x="23" y="95"/>
                </a:cubicBezTo>
                <a:cubicBezTo>
                  <a:pt x="22" y="97"/>
                  <a:pt x="23" y="102"/>
                  <a:pt x="24" y="102"/>
                </a:cubicBezTo>
                <a:cubicBezTo>
                  <a:pt x="25" y="103"/>
                  <a:pt x="29" y="101"/>
                  <a:pt x="31" y="99"/>
                </a:cubicBezTo>
                <a:cubicBezTo>
                  <a:pt x="31" y="100"/>
                  <a:pt x="32" y="100"/>
                  <a:pt x="33" y="100"/>
                </a:cubicBezTo>
                <a:cubicBezTo>
                  <a:pt x="32" y="102"/>
                  <a:pt x="34" y="107"/>
                  <a:pt x="35" y="107"/>
                </a:cubicBezTo>
                <a:cubicBezTo>
                  <a:pt x="37" y="108"/>
                  <a:pt x="40" y="105"/>
                  <a:pt x="41" y="102"/>
                </a:cubicBezTo>
                <a:cubicBezTo>
                  <a:pt x="42" y="103"/>
                  <a:pt x="43" y="103"/>
                  <a:pt x="44" y="103"/>
                </a:cubicBezTo>
                <a:cubicBezTo>
                  <a:pt x="44" y="105"/>
                  <a:pt x="47" y="109"/>
                  <a:pt x="48" y="109"/>
                </a:cubicBezTo>
                <a:cubicBezTo>
                  <a:pt x="49" y="109"/>
                  <a:pt x="52" y="105"/>
                  <a:pt x="52" y="103"/>
                </a:cubicBezTo>
                <a:cubicBezTo>
                  <a:pt x="53" y="103"/>
                  <a:pt x="54" y="103"/>
                  <a:pt x="55" y="103"/>
                </a:cubicBezTo>
                <a:cubicBezTo>
                  <a:pt x="55" y="105"/>
                  <a:pt x="59" y="108"/>
                  <a:pt x="60" y="107"/>
                </a:cubicBezTo>
                <a:cubicBezTo>
                  <a:pt x="61" y="107"/>
                  <a:pt x="63" y="102"/>
                  <a:pt x="63" y="100"/>
                </a:cubicBezTo>
                <a:cubicBezTo>
                  <a:pt x="64" y="100"/>
                  <a:pt x="65" y="100"/>
                  <a:pt x="65" y="99"/>
                </a:cubicBezTo>
                <a:cubicBezTo>
                  <a:pt x="67" y="101"/>
                  <a:pt x="71" y="103"/>
                  <a:pt x="72" y="102"/>
                </a:cubicBezTo>
                <a:cubicBezTo>
                  <a:pt x="73" y="102"/>
                  <a:pt x="74" y="97"/>
                  <a:pt x="73" y="95"/>
                </a:cubicBezTo>
                <a:cubicBezTo>
                  <a:pt x="73" y="95"/>
                  <a:pt x="74" y="94"/>
                  <a:pt x="75" y="93"/>
                </a:cubicBezTo>
                <a:cubicBezTo>
                  <a:pt x="76" y="95"/>
                  <a:pt x="81" y="96"/>
                  <a:pt x="82" y="95"/>
                </a:cubicBezTo>
                <a:cubicBezTo>
                  <a:pt x="83" y="94"/>
                  <a:pt x="82" y="89"/>
                  <a:pt x="81" y="87"/>
                </a:cubicBezTo>
                <a:cubicBezTo>
                  <a:pt x="81" y="87"/>
                  <a:pt x="82" y="86"/>
                  <a:pt x="82" y="85"/>
                </a:cubicBezTo>
                <a:cubicBezTo>
                  <a:pt x="84" y="86"/>
                  <a:pt x="89" y="86"/>
                  <a:pt x="90" y="85"/>
                </a:cubicBezTo>
                <a:cubicBezTo>
                  <a:pt x="90" y="84"/>
                  <a:pt x="88" y="79"/>
                  <a:pt x="87" y="78"/>
                </a:cubicBezTo>
                <a:cubicBezTo>
                  <a:pt x="87" y="77"/>
                  <a:pt x="87" y="76"/>
                  <a:pt x="88" y="76"/>
                </a:cubicBezTo>
                <a:cubicBezTo>
                  <a:pt x="90" y="76"/>
                  <a:pt x="94" y="74"/>
                  <a:pt x="95" y="73"/>
                </a:cubicBezTo>
                <a:cubicBezTo>
                  <a:pt x="95" y="72"/>
                  <a:pt x="92" y="68"/>
                  <a:pt x="90" y="67"/>
                </a:cubicBezTo>
                <a:cubicBezTo>
                  <a:pt x="90" y="67"/>
                  <a:pt x="90" y="66"/>
                  <a:pt x="90" y="65"/>
                </a:cubicBezTo>
                <a:cubicBezTo>
                  <a:pt x="92" y="65"/>
                  <a:pt x="96" y="62"/>
                  <a:pt x="96" y="61"/>
                </a:cubicBezTo>
                <a:cubicBezTo>
                  <a:pt x="96" y="59"/>
                  <a:pt x="92" y="56"/>
                  <a:pt x="90" y="56"/>
                </a:cubicBezTo>
                <a:close/>
                <a:moveTo>
                  <a:pt x="58" y="98"/>
                </a:moveTo>
                <a:cubicBezTo>
                  <a:pt x="56" y="99"/>
                  <a:pt x="55" y="99"/>
                  <a:pt x="53" y="99"/>
                </a:cubicBezTo>
                <a:cubicBezTo>
                  <a:pt x="54" y="91"/>
                  <a:pt x="59" y="80"/>
                  <a:pt x="56" y="74"/>
                </a:cubicBezTo>
                <a:cubicBezTo>
                  <a:pt x="60" y="80"/>
                  <a:pt x="71" y="81"/>
                  <a:pt x="79" y="84"/>
                </a:cubicBezTo>
                <a:cubicBezTo>
                  <a:pt x="74" y="91"/>
                  <a:pt x="67" y="96"/>
                  <a:pt x="58" y="98"/>
                </a:cubicBezTo>
                <a:close/>
                <a:moveTo>
                  <a:pt x="17" y="84"/>
                </a:moveTo>
                <a:cubicBezTo>
                  <a:pt x="24" y="81"/>
                  <a:pt x="36" y="80"/>
                  <a:pt x="40" y="74"/>
                </a:cubicBezTo>
                <a:cubicBezTo>
                  <a:pt x="37" y="80"/>
                  <a:pt x="42" y="91"/>
                  <a:pt x="43" y="99"/>
                </a:cubicBezTo>
                <a:cubicBezTo>
                  <a:pt x="33" y="98"/>
                  <a:pt x="23" y="93"/>
                  <a:pt x="17" y="84"/>
                </a:cubicBezTo>
                <a:close/>
                <a:moveTo>
                  <a:pt x="12" y="45"/>
                </a:moveTo>
                <a:cubicBezTo>
                  <a:pt x="19" y="50"/>
                  <a:pt x="26" y="60"/>
                  <a:pt x="32" y="61"/>
                </a:cubicBezTo>
                <a:cubicBezTo>
                  <a:pt x="26" y="61"/>
                  <a:pt x="19" y="71"/>
                  <a:pt x="12" y="76"/>
                </a:cubicBezTo>
                <a:cubicBezTo>
                  <a:pt x="11" y="74"/>
                  <a:pt x="11" y="72"/>
                  <a:pt x="10" y="71"/>
                </a:cubicBezTo>
                <a:cubicBezTo>
                  <a:pt x="8" y="62"/>
                  <a:pt x="9" y="53"/>
                  <a:pt x="12" y="45"/>
                </a:cubicBezTo>
                <a:close/>
                <a:moveTo>
                  <a:pt x="38" y="23"/>
                </a:moveTo>
                <a:cubicBezTo>
                  <a:pt x="40" y="22"/>
                  <a:pt x="41" y="22"/>
                  <a:pt x="43" y="22"/>
                </a:cubicBezTo>
                <a:cubicBezTo>
                  <a:pt x="42" y="30"/>
                  <a:pt x="37" y="41"/>
                  <a:pt x="40" y="47"/>
                </a:cubicBezTo>
                <a:cubicBezTo>
                  <a:pt x="36" y="41"/>
                  <a:pt x="24" y="40"/>
                  <a:pt x="17" y="37"/>
                </a:cubicBezTo>
                <a:cubicBezTo>
                  <a:pt x="22" y="30"/>
                  <a:pt x="29" y="25"/>
                  <a:pt x="38" y="23"/>
                </a:cubicBezTo>
                <a:close/>
                <a:moveTo>
                  <a:pt x="79" y="37"/>
                </a:moveTo>
                <a:cubicBezTo>
                  <a:pt x="71" y="40"/>
                  <a:pt x="60" y="41"/>
                  <a:pt x="56" y="47"/>
                </a:cubicBezTo>
                <a:cubicBezTo>
                  <a:pt x="59" y="41"/>
                  <a:pt x="54" y="30"/>
                  <a:pt x="53" y="22"/>
                </a:cubicBezTo>
                <a:cubicBezTo>
                  <a:pt x="63" y="23"/>
                  <a:pt x="73" y="29"/>
                  <a:pt x="79" y="37"/>
                </a:cubicBezTo>
                <a:close/>
                <a:moveTo>
                  <a:pt x="54" y="70"/>
                </a:moveTo>
                <a:cubicBezTo>
                  <a:pt x="54" y="71"/>
                  <a:pt x="55" y="72"/>
                  <a:pt x="55" y="73"/>
                </a:cubicBezTo>
                <a:cubicBezTo>
                  <a:pt x="55" y="72"/>
                  <a:pt x="54" y="71"/>
                  <a:pt x="53" y="71"/>
                </a:cubicBezTo>
                <a:cubicBezTo>
                  <a:pt x="51" y="74"/>
                  <a:pt x="45" y="74"/>
                  <a:pt x="43" y="71"/>
                </a:cubicBezTo>
                <a:cubicBezTo>
                  <a:pt x="42" y="71"/>
                  <a:pt x="41" y="72"/>
                  <a:pt x="41" y="73"/>
                </a:cubicBezTo>
                <a:cubicBezTo>
                  <a:pt x="41" y="72"/>
                  <a:pt x="41" y="71"/>
                  <a:pt x="42" y="70"/>
                </a:cubicBezTo>
                <a:cubicBezTo>
                  <a:pt x="37" y="70"/>
                  <a:pt x="35" y="65"/>
                  <a:pt x="37" y="62"/>
                </a:cubicBezTo>
                <a:cubicBezTo>
                  <a:pt x="36" y="61"/>
                  <a:pt x="35" y="61"/>
                  <a:pt x="34" y="61"/>
                </a:cubicBezTo>
                <a:cubicBezTo>
                  <a:pt x="35" y="61"/>
                  <a:pt x="36" y="60"/>
                  <a:pt x="37" y="60"/>
                </a:cubicBezTo>
                <a:cubicBezTo>
                  <a:pt x="35" y="56"/>
                  <a:pt x="37" y="51"/>
                  <a:pt x="42" y="51"/>
                </a:cubicBezTo>
                <a:cubicBezTo>
                  <a:pt x="41" y="50"/>
                  <a:pt x="41" y="49"/>
                  <a:pt x="41" y="48"/>
                </a:cubicBezTo>
                <a:cubicBezTo>
                  <a:pt x="41" y="49"/>
                  <a:pt x="42" y="50"/>
                  <a:pt x="43" y="50"/>
                </a:cubicBezTo>
                <a:cubicBezTo>
                  <a:pt x="45" y="47"/>
                  <a:pt x="51" y="47"/>
                  <a:pt x="53" y="50"/>
                </a:cubicBezTo>
                <a:cubicBezTo>
                  <a:pt x="54" y="50"/>
                  <a:pt x="55" y="49"/>
                  <a:pt x="55" y="48"/>
                </a:cubicBezTo>
                <a:cubicBezTo>
                  <a:pt x="55" y="49"/>
                  <a:pt x="54" y="50"/>
                  <a:pt x="54" y="51"/>
                </a:cubicBezTo>
                <a:cubicBezTo>
                  <a:pt x="59" y="51"/>
                  <a:pt x="61" y="56"/>
                  <a:pt x="59" y="60"/>
                </a:cubicBezTo>
                <a:cubicBezTo>
                  <a:pt x="60" y="60"/>
                  <a:pt x="61" y="61"/>
                  <a:pt x="62" y="61"/>
                </a:cubicBezTo>
                <a:cubicBezTo>
                  <a:pt x="61" y="61"/>
                  <a:pt x="60" y="61"/>
                  <a:pt x="59" y="62"/>
                </a:cubicBezTo>
                <a:cubicBezTo>
                  <a:pt x="61" y="65"/>
                  <a:pt x="59" y="70"/>
                  <a:pt x="54" y="70"/>
                </a:cubicBezTo>
                <a:close/>
                <a:moveTo>
                  <a:pt x="84" y="76"/>
                </a:moveTo>
                <a:cubicBezTo>
                  <a:pt x="77" y="71"/>
                  <a:pt x="70" y="61"/>
                  <a:pt x="63" y="61"/>
                </a:cubicBezTo>
                <a:cubicBezTo>
                  <a:pt x="70" y="60"/>
                  <a:pt x="77" y="50"/>
                  <a:pt x="84" y="45"/>
                </a:cubicBezTo>
                <a:cubicBezTo>
                  <a:pt x="85" y="47"/>
                  <a:pt x="85" y="49"/>
                  <a:pt x="86" y="50"/>
                </a:cubicBezTo>
                <a:cubicBezTo>
                  <a:pt x="88" y="59"/>
                  <a:pt x="87" y="68"/>
                  <a:pt x="84" y="76"/>
                </a:cubicBezTo>
                <a:close/>
                <a:moveTo>
                  <a:pt x="48" y="49"/>
                </a:moveTo>
                <a:cubicBezTo>
                  <a:pt x="42" y="49"/>
                  <a:pt x="37" y="54"/>
                  <a:pt x="37" y="61"/>
                </a:cubicBezTo>
                <a:cubicBezTo>
                  <a:pt x="37" y="67"/>
                  <a:pt x="42" y="72"/>
                  <a:pt x="48" y="72"/>
                </a:cubicBezTo>
                <a:cubicBezTo>
                  <a:pt x="54" y="72"/>
                  <a:pt x="59" y="67"/>
                  <a:pt x="59" y="61"/>
                </a:cubicBezTo>
                <a:cubicBezTo>
                  <a:pt x="59" y="54"/>
                  <a:pt x="54" y="49"/>
                  <a:pt x="48" y="49"/>
                </a:cubicBezTo>
                <a:close/>
                <a:moveTo>
                  <a:pt x="48" y="67"/>
                </a:moveTo>
                <a:cubicBezTo>
                  <a:pt x="44" y="67"/>
                  <a:pt x="42" y="64"/>
                  <a:pt x="42" y="61"/>
                </a:cubicBezTo>
                <a:cubicBezTo>
                  <a:pt x="42" y="57"/>
                  <a:pt x="44" y="54"/>
                  <a:pt x="48" y="54"/>
                </a:cubicBezTo>
                <a:cubicBezTo>
                  <a:pt x="51" y="54"/>
                  <a:pt x="54" y="57"/>
                  <a:pt x="54" y="61"/>
                </a:cubicBezTo>
                <a:cubicBezTo>
                  <a:pt x="54" y="64"/>
                  <a:pt x="51" y="67"/>
                  <a:pt x="48" y="67"/>
                </a:cubicBezTo>
                <a:close/>
                <a:moveTo>
                  <a:pt x="117" y="18"/>
                </a:moveTo>
                <a:cubicBezTo>
                  <a:pt x="117" y="17"/>
                  <a:pt x="115" y="16"/>
                  <a:pt x="114" y="16"/>
                </a:cubicBezTo>
                <a:cubicBezTo>
                  <a:pt x="114" y="16"/>
                  <a:pt x="114" y="15"/>
                  <a:pt x="114" y="15"/>
                </a:cubicBezTo>
                <a:cubicBezTo>
                  <a:pt x="115" y="15"/>
                  <a:pt x="116" y="13"/>
                  <a:pt x="116" y="13"/>
                </a:cubicBezTo>
                <a:cubicBezTo>
                  <a:pt x="116" y="13"/>
                  <a:pt x="114" y="12"/>
                  <a:pt x="113" y="12"/>
                </a:cubicBezTo>
                <a:cubicBezTo>
                  <a:pt x="113" y="12"/>
                  <a:pt x="113" y="11"/>
                  <a:pt x="113" y="11"/>
                </a:cubicBezTo>
                <a:cubicBezTo>
                  <a:pt x="114" y="11"/>
                  <a:pt x="114" y="9"/>
                  <a:pt x="114" y="9"/>
                </a:cubicBezTo>
                <a:cubicBezTo>
                  <a:pt x="114" y="8"/>
                  <a:pt x="112" y="8"/>
                  <a:pt x="1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1" y="7"/>
                  <a:pt x="112" y="5"/>
                  <a:pt x="111" y="5"/>
                </a:cubicBezTo>
                <a:cubicBezTo>
                  <a:pt x="111" y="5"/>
                  <a:pt x="109" y="5"/>
                  <a:pt x="109" y="6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8" y="2"/>
                  <a:pt x="108" y="2"/>
                </a:cubicBezTo>
                <a:cubicBezTo>
                  <a:pt x="107" y="2"/>
                  <a:pt x="106" y="3"/>
                  <a:pt x="105" y="3"/>
                </a:cubicBezTo>
                <a:cubicBezTo>
                  <a:pt x="105" y="3"/>
                  <a:pt x="105" y="3"/>
                  <a:pt x="104" y="3"/>
                </a:cubicBezTo>
                <a:cubicBezTo>
                  <a:pt x="105" y="2"/>
                  <a:pt x="104" y="1"/>
                  <a:pt x="103" y="0"/>
                </a:cubicBezTo>
                <a:cubicBezTo>
                  <a:pt x="103" y="0"/>
                  <a:pt x="102" y="1"/>
                  <a:pt x="101" y="2"/>
                </a:cubicBezTo>
                <a:cubicBezTo>
                  <a:pt x="101" y="2"/>
                  <a:pt x="101" y="2"/>
                  <a:pt x="100" y="2"/>
                </a:cubicBezTo>
                <a:cubicBezTo>
                  <a:pt x="100" y="1"/>
                  <a:pt x="99" y="0"/>
                  <a:pt x="99" y="0"/>
                </a:cubicBezTo>
                <a:cubicBezTo>
                  <a:pt x="98" y="0"/>
                  <a:pt x="97" y="1"/>
                  <a:pt x="97" y="2"/>
                </a:cubicBezTo>
                <a:cubicBezTo>
                  <a:pt x="97" y="2"/>
                  <a:pt x="97" y="2"/>
                  <a:pt x="96" y="2"/>
                </a:cubicBezTo>
                <a:cubicBezTo>
                  <a:pt x="96" y="1"/>
                  <a:pt x="95" y="0"/>
                  <a:pt x="94" y="0"/>
                </a:cubicBezTo>
                <a:cubicBezTo>
                  <a:pt x="94" y="1"/>
                  <a:pt x="93" y="2"/>
                  <a:pt x="93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2" y="3"/>
                  <a:pt x="90" y="2"/>
                  <a:pt x="90" y="2"/>
                </a:cubicBezTo>
                <a:cubicBezTo>
                  <a:pt x="90" y="2"/>
                  <a:pt x="89" y="4"/>
                  <a:pt x="90" y="5"/>
                </a:cubicBezTo>
                <a:cubicBezTo>
                  <a:pt x="90" y="5"/>
                  <a:pt x="89" y="5"/>
                  <a:pt x="89" y="6"/>
                </a:cubicBezTo>
                <a:cubicBezTo>
                  <a:pt x="88" y="5"/>
                  <a:pt x="87" y="5"/>
                  <a:pt x="86" y="5"/>
                </a:cubicBezTo>
                <a:cubicBezTo>
                  <a:pt x="86" y="5"/>
                  <a:pt x="86" y="7"/>
                  <a:pt x="87" y="8"/>
                </a:cubicBezTo>
                <a:cubicBezTo>
                  <a:pt x="87" y="8"/>
                  <a:pt x="86" y="8"/>
                  <a:pt x="86" y="8"/>
                </a:cubicBezTo>
                <a:cubicBezTo>
                  <a:pt x="86" y="8"/>
                  <a:pt x="84" y="8"/>
                  <a:pt x="84" y="9"/>
                </a:cubicBezTo>
                <a:cubicBezTo>
                  <a:pt x="83" y="9"/>
                  <a:pt x="84" y="11"/>
                  <a:pt x="85" y="11"/>
                </a:cubicBezTo>
                <a:cubicBezTo>
                  <a:pt x="85" y="11"/>
                  <a:pt x="84" y="12"/>
                  <a:pt x="84" y="12"/>
                </a:cubicBezTo>
                <a:cubicBezTo>
                  <a:pt x="84" y="12"/>
                  <a:pt x="82" y="13"/>
                  <a:pt x="82" y="13"/>
                </a:cubicBezTo>
                <a:cubicBezTo>
                  <a:pt x="82" y="13"/>
                  <a:pt x="83" y="15"/>
                  <a:pt x="84" y="15"/>
                </a:cubicBezTo>
                <a:cubicBezTo>
                  <a:pt x="83" y="15"/>
                  <a:pt x="83" y="16"/>
                  <a:pt x="83" y="16"/>
                </a:cubicBezTo>
                <a:cubicBezTo>
                  <a:pt x="83" y="16"/>
                  <a:pt x="81" y="17"/>
                  <a:pt x="81" y="18"/>
                </a:cubicBezTo>
                <a:cubicBezTo>
                  <a:pt x="81" y="18"/>
                  <a:pt x="83" y="19"/>
                  <a:pt x="83" y="19"/>
                </a:cubicBezTo>
                <a:cubicBezTo>
                  <a:pt x="83" y="19"/>
                  <a:pt x="83" y="20"/>
                  <a:pt x="84" y="20"/>
                </a:cubicBezTo>
                <a:cubicBezTo>
                  <a:pt x="83" y="20"/>
                  <a:pt x="82" y="22"/>
                  <a:pt x="82" y="22"/>
                </a:cubicBezTo>
                <a:cubicBezTo>
                  <a:pt x="82" y="23"/>
                  <a:pt x="84" y="23"/>
                  <a:pt x="84" y="23"/>
                </a:cubicBezTo>
                <a:cubicBezTo>
                  <a:pt x="84" y="23"/>
                  <a:pt x="85" y="24"/>
                  <a:pt x="85" y="24"/>
                </a:cubicBezTo>
                <a:cubicBezTo>
                  <a:pt x="84" y="24"/>
                  <a:pt x="83" y="26"/>
                  <a:pt x="84" y="26"/>
                </a:cubicBezTo>
                <a:cubicBezTo>
                  <a:pt x="84" y="27"/>
                  <a:pt x="86" y="27"/>
                  <a:pt x="86" y="27"/>
                </a:cubicBezTo>
                <a:cubicBezTo>
                  <a:pt x="86" y="27"/>
                  <a:pt x="87" y="27"/>
                  <a:pt x="87" y="27"/>
                </a:cubicBezTo>
                <a:cubicBezTo>
                  <a:pt x="86" y="28"/>
                  <a:pt x="86" y="30"/>
                  <a:pt x="86" y="30"/>
                </a:cubicBezTo>
                <a:cubicBezTo>
                  <a:pt x="87" y="30"/>
                  <a:pt x="88" y="30"/>
                  <a:pt x="89" y="30"/>
                </a:cubicBezTo>
                <a:cubicBezTo>
                  <a:pt x="89" y="30"/>
                  <a:pt x="90" y="30"/>
                  <a:pt x="90" y="30"/>
                </a:cubicBezTo>
                <a:cubicBezTo>
                  <a:pt x="89" y="31"/>
                  <a:pt x="90" y="33"/>
                  <a:pt x="90" y="33"/>
                </a:cubicBezTo>
                <a:cubicBezTo>
                  <a:pt x="90" y="33"/>
                  <a:pt x="92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4" y="35"/>
                  <a:pt x="94" y="35"/>
                </a:cubicBezTo>
                <a:cubicBezTo>
                  <a:pt x="95" y="35"/>
                  <a:pt x="96" y="34"/>
                  <a:pt x="96" y="33"/>
                </a:cubicBezTo>
                <a:cubicBezTo>
                  <a:pt x="97" y="33"/>
                  <a:pt x="97" y="33"/>
                  <a:pt x="97" y="33"/>
                </a:cubicBezTo>
                <a:cubicBezTo>
                  <a:pt x="97" y="34"/>
                  <a:pt x="98" y="35"/>
                  <a:pt x="99" y="35"/>
                </a:cubicBezTo>
                <a:cubicBezTo>
                  <a:pt x="99" y="35"/>
                  <a:pt x="100" y="34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3" y="35"/>
                  <a:pt x="103" y="35"/>
                </a:cubicBezTo>
                <a:cubicBezTo>
                  <a:pt x="104" y="35"/>
                  <a:pt x="105" y="33"/>
                  <a:pt x="104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3"/>
                  <a:pt x="108" y="33"/>
                </a:cubicBezTo>
                <a:cubicBezTo>
                  <a:pt x="108" y="33"/>
                  <a:pt x="108" y="31"/>
                  <a:pt x="108" y="30"/>
                </a:cubicBezTo>
                <a:cubicBezTo>
                  <a:pt x="108" y="30"/>
                  <a:pt x="108" y="30"/>
                  <a:pt x="109" y="30"/>
                </a:cubicBezTo>
                <a:cubicBezTo>
                  <a:pt x="109" y="30"/>
                  <a:pt x="111" y="30"/>
                  <a:pt x="111" y="30"/>
                </a:cubicBezTo>
                <a:cubicBezTo>
                  <a:pt x="112" y="30"/>
                  <a:pt x="111" y="28"/>
                  <a:pt x="111" y="27"/>
                </a:cubicBezTo>
                <a:cubicBezTo>
                  <a:pt x="111" y="27"/>
                  <a:pt x="111" y="27"/>
                  <a:pt x="112" y="27"/>
                </a:cubicBezTo>
                <a:cubicBezTo>
                  <a:pt x="112" y="27"/>
                  <a:pt x="114" y="27"/>
                  <a:pt x="114" y="26"/>
                </a:cubicBezTo>
                <a:cubicBezTo>
                  <a:pt x="114" y="26"/>
                  <a:pt x="114" y="24"/>
                  <a:pt x="113" y="24"/>
                </a:cubicBezTo>
                <a:cubicBezTo>
                  <a:pt x="113" y="24"/>
                  <a:pt x="113" y="23"/>
                  <a:pt x="113" y="23"/>
                </a:cubicBezTo>
                <a:cubicBezTo>
                  <a:pt x="114" y="23"/>
                  <a:pt x="116" y="23"/>
                  <a:pt x="116" y="22"/>
                </a:cubicBezTo>
                <a:cubicBezTo>
                  <a:pt x="116" y="22"/>
                  <a:pt x="115" y="20"/>
                  <a:pt x="114" y="20"/>
                </a:cubicBezTo>
                <a:cubicBezTo>
                  <a:pt x="114" y="20"/>
                  <a:pt x="114" y="19"/>
                  <a:pt x="114" y="19"/>
                </a:cubicBezTo>
                <a:cubicBezTo>
                  <a:pt x="115" y="19"/>
                  <a:pt x="117" y="18"/>
                  <a:pt x="117" y="18"/>
                </a:cubicBezTo>
                <a:close/>
                <a:moveTo>
                  <a:pt x="103" y="31"/>
                </a:moveTo>
                <a:cubicBezTo>
                  <a:pt x="102" y="32"/>
                  <a:pt x="101" y="32"/>
                  <a:pt x="101" y="32"/>
                </a:cubicBezTo>
                <a:cubicBezTo>
                  <a:pt x="101" y="29"/>
                  <a:pt x="103" y="25"/>
                  <a:pt x="102" y="22"/>
                </a:cubicBezTo>
                <a:cubicBezTo>
                  <a:pt x="103" y="25"/>
                  <a:pt x="107" y="25"/>
                  <a:pt x="110" y="26"/>
                </a:cubicBezTo>
                <a:cubicBezTo>
                  <a:pt x="108" y="29"/>
                  <a:pt x="106" y="31"/>
                  <a:pt x="103" y="31"/>
                </a:cubicBezTo>
                <a:close/>
                <a:moveTo>
                  <a:pt x="87" y="26"/>
                </a:moveTo>
                <a:cubicBezTo>
                  <a:pt x="90" y="25"/>
                  <a:pt x="95" y="25"/>
                  <a:pt x="96" y="22"/>
                </a:cubicBezTo>
                <a:cubicBezTo>
                  <a:pt x="95" y="25"/>
                  <a:pt x="97" y="29"/>
                  <a:pt x="97" y="32"/>
                </a:cubicBezTo>
                <a:cubicBezTo>
                  <a:pt x="93" y="31"/>
                  <a:pt x="90" y="29"/>
                  <a:pt x="87" y="26"/>
                </a:cubicBezTo>
                <a:close/>
                <a:moveTo>
                  <a:pt x="85" y="21"/>
                </a:moveTo>
                <a:cubicBezTo>
                  <a:pt x="84" y="18"/>
                  <a:pt x="84" y="15"/>
                  <a:pt x="86" y="12"/>
                </a:cubicBezTo>
                <a:cubicBezTo>
                  <a:pt x="88" y="14"/>
                  <a:pt x="91" y="18"/>
                  <a:pt x="93" y="18"/>
                </a:cubicBezTo>
                <a:cubicBezTo>
                  <a:pt x="91" y="18"/>
                  <a:pt x="88" y="21"/>
                  <a:pt x="86" y="23"/>
                </a:cubicBezTo>
                <a:cubicBezTo>
                  <a:pt x="85" y="23"/>
                  <a:pt x="85" y="22"/>
                  <a:pt x="85" y="21"/>
                </a:cubicBezTo>
                <a:close/>
                <a:moveTo>
                  <a:pt x="95" y="4"/>
                </a:moveTo>
                <a:cubicBezTo>
                  <a:pt x="96" y="4"/>
                  <a:pt x="96" y="3"/>
                  <a:pt x="97" y="3"/>
                </a:cubicBezTo>
                <a:cubicBezTo>
                  <a:pt x="97" y="7"/>
                  <a:pt x="95" y="11"/>
                  <a:pt x="96" y="13"/>
                </a:cubicBezTo>
                <a:cubicBezTo>
                  <a:pt x="95" y="11"/>
                  <a:pt x="90" y="10"/>
                  <a:pt x="87" y="9"/>
                </a:cubicBezTo>
                <a:cubicBezTo>
                  <a:pt x="89" y="6"/>
                  <a:pt x="92" y="5"/>
                  <a:pt x="95" y="4"/>
                </a:cubicBezTo>
                <a:close/>
                <a:moveTo>
                  <a:pt x="110" y="9"/>
                </a:moveTo>
                <a:cubicBezTo>
                  <a:pt x="107" y="10"/>
                  <a:pt x="103" y="11"/>
                  <a:pt x="102" y="13"/>
                </a:cubicBezTo>
                <a:cubicBezTo>
                  <a:pt x="103" y="11"/>
                  <a:pt x="101" y="7"/>
                  <a:pt x="101" y="3"/>
                </a:cubicBezTo>
                <a:cubicBezTo>
                  <a:pt x="104" y="4"/>
                  <a:pt x="108" y="6"/>
                  <a:pt x="110" y="9"/>
                </a:cubicBezTo>
                <a:close/>
                <a:moveTo>
                  <a:pt x="101" y="21"/>
                </a:moveTo>
                <a:cubicBezTo>
                  <a:pt x="101" y="21"/>
                  <a:pt x="101" y="22"/>
                  <a:pt x="102" y="22"/>
                </a:cubicBezTo>
                <a:cubicBezTo>
                  <a:pt x="101" y="22"/>
                  <a:pt x="101" y="22"/>
                  <a:pt x="101" y="21"/>
                </a:cubicBezTo>
                <a:cubicBezTo>
                  <a:pt x="100" y="23"/>
                  <a:pt x="98" y="23"/>
                  <a:pt x="97" y="21"/>
                </a:cubicBezTo>
                <a:cubicBezTo>
                  <a:pt x="97" y="22"/>
                  <a:pt x="96" y="22"/>
                  <a:pt x="96" y="22"/>
                </a:cubicBezTo>
                <a:cubicBezTo>
                  <a:pt x="96" y="22"/>
                  <a:pt x="97" y="21"/>
                  <a:pt x="97" y="21"/>
                </a:cubicBezTo>
                <a:cubicBezTo>
                  <a:pt x="95" y="21"/>
                  <a:pt x="94" y="19"/>
                  <a:pt x="95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94" y="18"/>
                  <a:pt x="94" y="17"/>
                  <a:pt x="95" y="17"/>
                </a:cubicBezTo>
                <a:cubicBezTo>
                  <a:pt x="94" y="16"/>
                  <a:pt x="95" y="14"/>
                  <a:pt x="97" y="14"/>
                </a:cubicBezTo>
                <a:cubicBezTo>
                  <a:pt x="97" y="14"/>
                  <a:pt x="96" y="13"/>
                  <a:pt x="96" y="13"/>
                </a:cubicBezTo>
                <a:cubicBezTo>
                  <a:pt x="96" y="13"/>
                  <a:pt x="97" y="14"/>
                  <a:pt x="97" y="14"/>
                </a:cubicBezTo>
                <a:cubicBezTo>
                  <a:pt x="98" y="13"/>
                  <a:pt x="100" y="13"/>
                  <a:pt x="101" y="14"/>
                </a:cubicBezTo>
                <a:cubicBezTo>
                  <a:pt x="101" y="14"/>
                  <a:pt x="101" y="13"/>
                  <a:pt x="102" y="13"/>
                </a:cubicBezTo>
                <a:cubicBezTo>
                  <a:pt x="101" y="13"/>
                  <a:pt x="101" y="14"/>
                  <a:pt x="101" y="14"/>
                </a:cubicBezTo>
                <a:cubicBezTo>
                  <a:pt x="103" y="14"/>
                  <a:pt x="104" y="16"/>
                  <a:pt x="103" y="17"/>
                </a:cubicBezTo>
                <a:cubicBezTo>
                  <a:pt x="103" y="17"/>
                  <a:pt x="104" y="18"/>
                  <a:pt x="104" y="18"/>
                </a:cubicBezTo>
                <a:cubicBezTo>
                  <a:pt x="104" y="18"/>
                  <a:pt x="103" y="18"/>
                  <a:pt x="103" y="18"/>
                </a:cubicBezTo>
                <a:cubicBezTo>
                  <a:pt x="104" y="19"/>
                  <a:pt x="103" y="21"/>
                  <a:pt x="101" y="21"/>
                </a:cubicBezTo>
                <a:close/>
                <a:moveTo>
                  <a:pt x="112" y="23"/>
                </a:moveTo>
                <a:cubicBezTo>
                  <a:pt x="110" y="21"/>
                  <a:pt x="107" y="18"/>
                  <a:pt x="104" y="18"/>
                </a:cubicBezTo>
                <a:cubicBezTo>
                  <a:pt x="107" y="18"/>
                  <a:pt x="110" y="14"/>
                  <a:pt x="112" y="12"/>
                </a:cubicBezTo>
                <a:cubicBezTo>
                  <a:pt x="112" y="13"/>
                  <a:pt x="113" y="13"/>
                  <a:pt x="113" y="14"/>
                </a:cubicBezTo>
                <a:cubicBezTo>
                  <a:pt x="114" y="17"/>
                  <a:pt x="113" y="20"/>
                  <a:pt x="112" y="23"/>
                </a:cubicBezTo>
                <a:close/>
                <a:moveTo>
                  <a:pt x="99" y="13"/>
                </a:moveTo>
                <a:cubicBezTo>
                  <a:pt x="97" y="13"/>
                  <a:pt x="95" y="15"/>
                  <a:pt x="95" y="18"/>
                </a:cubicBezTo>
                <a:cubicBezTo>
                  <a:pt x="95" y="20"/>
                  <a:pt x="97" y="22"/>
                  <a:pt x="99" y="22"/>
                </a:cubicBezTo>
                <a:cubicBezTo>
                  <a:pt x="101" y="22"/>
                  <a:pt x="103" y="20"/>
                  <a:pt x="103" y="18"/>
                </a:cubicBezTo>
                <a:cubicBezTo>
                  <a:pt x="103" y="15"/>
                  <a:pt x="101" y="13"/>
                  <a:pt x="99" y="13"/>
                </a:cubicBezTo>
                <a:close/>
                <a:moveTo>
                  <a:pt x="99" y="20"/>
                </a:moveTo>
                <a:cubicBezTo>
                  <a:pt x="98" y="20"/>
                  <a:pt x="97" y="19"/>
                  <a:pt x="97" y="18"/>
                </a:cubicBezTo>
                <a:cubicBezTo>
                  <a:pt x="97" y="16"/>
                  <a:pt x="98" y="15"/>
                  <a:pt x="99" y="15"/>
                </a:cubicBezTo>
                <a:cubicBezTo>
                  <a:pt x="100" y="15"/>
                  <a:pt x="101" y="16"/>
                  <a:pt x="101" y="18"/>
                </a:cubicBezTo>
                <a:cubicBezTo>
                  <a:pt x="101" y="19"/>
                  <a:pt x="100" y="20"/>
                  <a:pt x="9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5" name="Group 89"/>
          <p:cNvGrpSpPr/>
          <p:nvPr/>
        </p:nvGrpSpPr>
        <p:grpSpPr>
          <a:xfrm>
            <a:off x="7506970" y="2120031"/>
            <a:ext cx="1233377" cy="304800"/>
            <a:chOff x="5257800" y="1733550"/>
            <a:chExt cx="925033" cy="228600"/>
          </a:xfrm>
        </p:grpSpPr>
        <p:cxnSp>
          <p:nvCxnSpPr>
            <p:cNvPr id="64" name="Straight Connector 90"/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91"/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2"/>
          <p:cNvGrpSpPr/>
          <p:nvPr/>
        </p:nvGrpSpPr>
        <p:grpSpPr>
          <a:xfrm>
            <a:off x="7506969" y="4886123"/>
            <a:ext cx="1219200" cy="306917"/>
            <a:chOff x="5181600" y="3638550"/>
            <a:chExt cx="914400" cy="230188"/>
          </a:xfrm>
        </p:grpSpPr>
        <p:cxnSp>
          <p:nvCxnSpPr>
            <p:cNvPr id="62" name="Straight Connector 93"/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4"/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09"/>
          <p:cNvGrpSpPr/>
          <p:nvPr/>
        </p:nvGrpSpPr>
        <p:grpSpPr>
          <a:xfrm>
            <a:off x="3504025" y="2192425"/>
            <a:ext cx="1355861" cy="309955"/>
            <a:chOff x="3408325" y="2192425"/>
            <a:chExt cx="1355861" cy="309955"/>
          </a:xfrm>
        </p:grpSpPr>
        <p:cxnSp>
          <p:nvCxnSpPr>
            <p:cNvPr id="60" name="Straight Connector 97"/>
            <p:cNvCxnSpPr/>
            <p:nvPr/>
          </p:nvCxnSpPr>
          <p:spPr>
            <a:xfrm rot="5400000" flipH="1">
              <a:off x="4459386" y="2197580"/>
              <a:ext cx="304800" cy="3048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98"/>
            <p:cNvCxnSpPr/>
            <p:nvPr/>
          </p:nvCxnSpPr>
          <p:spPr>
            <a:xfrm flipH="1">
              <a:off x="3408325" y="2192425"/>
              <a:ext cx="1056544" cy="419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110"/>
          <p:cNvGrpSpPr/>
          <p:nvPr/>
        </p:nvGrpSpPr>
        <p:grpSpPr>
          <a:xfrm>
            <a:off x="3504025" y="4890939"/>
            <a:ext cx="1564545" cy="325768"/>
            <a:chOff x="3408325" y="4890939"/>
            <a:chExt cx="1564545" cy="325768"/>
          </a:xfrm>
        </p:grpSpPr>
        <p:cxnSp>
          <p:nvCxnSpPr>
            <p:cNvPr id="58" name="Straight Connector 101"/>
            <p:cNvCxnSpPr/>
            <p:nvPr/>
          </p:nvCxnSpPr>
          <p:spPr>
            <a:xfrm rot="10800000" flipV="1">
              <a:off x="4566470" y="4890939"/>
              <a:ext cx="406400" cy="3048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02"/>
            <p:cNvCxnSpPr/>
            <p:nvPr/>
          </p:nvCxnSpPr>
          <p:spPr>
            <a:xfrm flipH="1">
              <a:off x="3408325" y="5195740"/>
              <a:ext cx="1143968" cy="20967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: Shape 104"/>
          <p:cNvSpPr/>
          <p:nvPr/>
        </p:nvSpPr>
        <p:spPr bwMode="auto">
          <a:xfrm>
            <a:off x="6651019" y="4057208"/>
            <a:ext cx="367124" cy="475826"/>
          </a:xfrm>
          <a:custGeom>
            <a:avLst/>
            <a:gdLst/>
            <a:ahLst/>
            <a:cxnLst>
              <a:cxn ang="0">
                <a:pos x="96" y="84"/>
              </a:cxn>
              <a:cxn ang="0">
                <a:pos x="80" y="109"/>
              </a:cxn>
              <a:cxn ang="0">
                <a:pos x="78" y="123"/>
              </a:cxn>
              <a:cxn ang="0">
                <a:pos x="51" y="95"/>
              </a:cxn>
              <a:cxn ang="0">
                <a:pos x="70" y="70"/>
              </a:cxn>
              <a:cxn ang="0">
                <a:pos x="67" y="89"/>
              </a:cxn>
              <a:cxn ang="0">
                <a:pos x="83" y="77"/>
              </a:cxn>
              <a:cxn ang="0">
                <a:pos x="85" y="48"/>
              </a:cxn>
              <a:cxn ang="0">
                <a:pos x="0" y="48"/>
              </a:cxn>
              <a:cxn ang="0">
                <a:pos x="3" y="93"/>
              </a:cxn>
              <a:cxn ang="0">
                <a:pos x="18" y="116"/>
              </a:cxn>
              <a:cxn ang="0">
                <a:pos x="44" y="123"/>
              </a:cxn>
              <a:cxn ang="0">
                <a:pos x="42" y="89"/>
              </a:cxn>
              <a:cxn ang="0">
                <a:pos x="18" y="77"/>
              </a:cxn>
              <a:cxn ang="0">
                <a:pos x="25" y="91"/>
              </a:cxn>
              <a:cxn ang="0">
                <a:pos x="11" y="72"/>
              </a:cxn>
              <a:cxn ang="0">
                <a:pos x="0" y="48"/>
              </a:cxn>
              <a:cxn ang="0">
                <a:pos x="48" y="70"/>
              </a:cxn>
              <a:cxn ang="0">
                <a:pos x="48" y="0"/>
              </a:cxn>
              <a:cxn ang="0">
                <a:pos x="77" y="33"/>
              </a:cxn>
              <a:cxn ang="0">
                <a:pos x="62" y="22"/>
              </a:cxn>
              <a:cxn ang="0">
                <a:pos x="77" y="33"/>
              </a:cxn>
              <a:cxn ang="0">
                <a:pos x="50" y="24"/>
              </a:cxn>
              <a:cxn ang="0">
                <a:pos x="60" y="33"/>
              </a:cxn>
              <a:cxn ang="0">
                <a:pos x="57" y="19"/>
              </a:cxn>
              <a:cxn ang="0">
                <a:pos x="50" y="20"/>
              </a:cxn>
              <a:cxn ang="0">
                <a:pos x="45" y="7"/>
              </a:cxn>
              <a:cxn ang="0">
                <a:pos x="46" y="20"/>
              </a:cxn>
              <a:cxn ang="0">
                <a:pos x="45" y="7"/>
              </a:cxn>
              <a:cxn ang="0">
                <a:pos x="36" y="33"/>
              </a:cxn>
              <a:cxn ang="0">
                <a:pos x="46" y="24"/>
              </a:cxn>
              <a:cxn ang="0">
                <a:pos x="33" y="22"/>
              </a:cxn>
              <a:cxn ang="0">
                <a:pos x="19" y="33"/>
              </a:cxn>
              <a:cxn ang="0">
                <a:pos x="33" y="22"/>
              </a:cxn>
              <a:cxn ang="0">
                <a:pos x="24" y="52"/>
              </a:cxn>
              <a:cxn ang="0">
                <a:pos x="31" y="37"/>
              </a:cxn>
              <a:cxn ang="0">
                <a:pos x="37" y="47"/>
              </a:cxn>
              <a:cxn ang="0">
                <a:pos x="46" y="37"/>
              </a:cxn>
              <a:cxn ang="0">
                <a:pos x="37" y="47"/>
              </a:cxn>
              <a:cxn ang="0">
                <a:pos x="45" y="64"/>
              </a:cxn>
              <a:cxn ang="0">
                <a:pos x="46" y="50"/>
              </a:cxn>
              <a:cxn ang="0">
                <a:pos x="50" y="64"/>
              </a:cxn>
              <a:cxn ang="0">
                <a:pos x="50" y="50"/>
              </a:cxn>
              <a:cxn ang="0">
                <a:pos x="50" y="64"/>
              </a:cxn>
              <a:cxn ang="0">
                <a:pos x="60" y="37"/>
              </a:cxn>
              <a:cxn ang="0">
                <a:pos x="50" y="46"/>
              </a:cxn>
              <a:cxn ang="0">
                <a:pos x="62" y="48"/>
              </a:cxn>
              <a:cxn ang="0">
                <a:pos x="77" y="37"/>
              </a:cxn>
              <a:cxn ang="0">
                <a:pos x="62" y="48"/>
              </a:cxn>
              <a:cxn ang="0">
                <a:pos x="61" y="18"/>
              </a:cxn>
              <a:cxn ang="0">
                <a:pos x="56" y="7"/>
              </a:cxn>
              <a:cxn ang="0">
                <a:pos x="34" y="18"/>
              </a:cxn>
              <a:cxn ang="0">
                <a:pos x="27" y="15"/>
              </a:cxn>
              <a:cxn ang="0">
                <a:pos x="34" y="52"/>
              </a:cxn>
              <a:cxn ang="0">
                <a:pos x="39" y="63"/>
              </a:cxn>
              <a:cxn ang="0">
                <a:pos x="61" y="52"/>
              </a:cxn>
              <a:cxn ang="0">
                <a:pos x="69" y="55"/>
              </a:cxn>
            </a:cxnLst>
            <a:rect l="0" t="0" r="r" b="b"/>
            <a:pathLst>
              <a:path w="96" h="123">
                <a:moveTo>
                  <a:pt x="96" y="48"/>
                </a:moveTo>
                <a:cubicBezTo>
                  <a:pt x="96" y="57"/>
                  <a:pt x="96" y="82"/>
                  <a:pt x="96" y="84"/>
                </a:cubicBezTo>
                <a:cubicBezTo>
                  <a:pt x="96" y="88"/>
                  <a:pt x="94" y="91"/>
                  <a:pt x="92" y="93"/>
                </a:cubicBezTo>
                <a:cubicBezTo>
                  <a:pt x="91" y="95"/>
                  <a:pt x="82" y="107"/>
                  <a:pt x="80" y="109"/>
                </a:cubicBezTo>
                <a:cubicBezTo>
                  <a:pt x="78" y="111"/>
                  <a:pt x="78" y="113"/>
                  <a:pt x="78" y="116"/>
                </a:cubicBezTo>
                <a:cubicBezTo>
                  <a:pt x="78" y="118"/>
                  <a:pt x="78" y="123"/>
                  <a:pt x="78" y="123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1" y="123"/>
                  <a:pt x="51" y="98"/>
                  <a:pt x="51" y="95"/>
                </a:cubicBezTo>
                <a:cubicBezTo>
                  <a:pt x="51" y="93"/>
                  <a:pt x="52" y="91"/>
                  <a:pt x="53" y="89"/>
                </a:cubicBezTo>
                <a:cubicBezTo>
                  <a:pt x="57" y="84"/>
                  <a:pt x="67" y="73"/>
                  <a:pt x="70" y="70"/>
                </a:cubicBezTo>
                <a:cubicBezTo>
                  <a:pt x="75" y="65"/>
                  <a:pt x="82" y="71"/>
                  <a:pt x="78" y="77"/>
                </a:cubicBezTo>
                <a:cubicBezTo>
                  <a:pt x="76" y="79"/>
                  <a:pt x="69" y="87"/>
                  <a:pt x="67" y="89"/>
                </a:cubicBezTo>
                <a:cubicBezTo>
                  <a:pt x="65" y="91"/>
                  <a:pt x="68" y="93"/>
                  <a:pt x="70" y="91"/>
                </a:cubicBezTo>
                <a:cubicBezTo>
                  <a:pt x="72" y="89"/>
                  <a:pt x="81" y="79"/>
                  <a:pt x="83" y="77"/>
                </a:cubicBezTo>
                <a:cubicBezTo>
                  <a:pt x="84" y="76"/>
                  <a:pt x="85" y="74"/>
                  <a:pt x="85" y="72"/>
                </a:cubicBezTo>
                <a:cubicBezTo>
                  <a:pt x="85" y="70"/>
                  <a:pt x="85" y="55"/>
                  <a:pt x="85" y="48"/>
                </a:cubicBezTo>
                <a:cubicBezTo>
                  <a:pt x="85" y="39"/>
                  <a:pt x="96" y="39"/>
                  <a:pt x="96" y="48"/>
                </a:cubicBezTo>
                <a:close/>
                <a:moveTo>
                  <a:pt x="0" y="48"/>
                </a:moveTo>
                <a:cubicBezTo>
                  <a:pt x="0" y="57"/>
                  <a:pt x="0" y="82"/>
                  <a:pt x="0" y="84"/>
                </a:cubicBezTo>
                <a:cubicBezTo>
                  <a:pt x="0" y="88"/>
                  <a:pt x="1" y="91"/>
                  <a:pt x="3" y="93"/>
                </a:cubicBezTo>
                <a:cubicBezTo>
                  <a:pt x="5" y="95"/>
                  <a:pt x="14" y="107"/>
                  <a:pt x="16" y="109"/>
                </a:cubicBezTo>
                <a:cubicBezTo>
                  <a:pt x="17" y="111"/>
                  <a:pt x="18" y="113"/>
                  <a:pt x="18" y="116"/>
                </a:cubicBezTo>
                <a:cubicBezTo>
                  <a:pt x="18" y="118"/>
                  <a:pt x="18" y="123"/>
                  <a:pt x="18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4" y="123"/>
                  <a:pt x="44" y="98"/>
                  <a:pt x="44" y="95"/>
                </a:cubicBezTo>
                <a:cubicBezTo>
                  <a:pt x="44" y="93"/>
                  <a:pt x="43" y="91"/>
                  <a:pt x="42" y="89"/>
                </a:cubicBezTo>
                <a:cubicBezTo>
                  <a:pt x="38" y="84"/>
                  <a:pt x="29" y="73"/>
                  <a:pt x="26" y="70"/>
                </a:cubicBezTo>
                <a:cubicBezTo>
                  <a:pt x="21" y="65"/>
                  <a:pt x="13" y="71"/>
                  <a:pt x="18" y="77"/>
                </a:cubicBezTo>
                <a:cubicBezTo>
                  <a:pt x="20" y="79"/>
                  <a:pt x="27" y="87"/>
                  <a:pt x="28" y="89"/>
                </a:cubicBezTo>
                <a:cubicBezTo>
                  <a:pt x="30" y="91"/>
                  <a:pt x="28" y="93"/>
                  <a:pt x="25" y="91"/>
                </a:cubicBezTo>
                <a:cubicBezTo>
                  <a:pt x="24" y="89"/>
                  <a:pt x="14" y="79"/>
                  <a:pt x="13" y="77"/>
                </a:cubicBezTo>
                <a:cubicBezTo>
                  <a:pt x="12" y="76"/>
                  <a:pt x="11" y="74"/>
                  <a:pt x="11" y="72"/>
                </a:cubicBezTo>
                <a:cubicBezTo>
                  <a:pt x="11" y="70"/>
                  <a:pt x="11" y="55"/>
                  <a:pt x="11" y="48"/>
                </a:cubicBezTo>
                <a:cubicBezTo>
                  <a:pt x="11" y="39"/>
                  <a:pt x="0" y="39"/>
                  <a:pt x="0" y="48"/>
                </a:cubicBezTo>
                <a:close/>
                <a:moveTo>
                  <a:pt x="83" y="35"/>
                </a:moveTo>
                <a:cubicBezTo>
                  <a:pt x="83" y="54"/>
                  <a:pt x="67" y="70"/>
                  <a:pt x="48" y="70"/>
                </a:cubicBezTo>
                <a:cubicBezTo>
                  <a:pt x="29" y="70"/>
                  <a:pt x="13" y="54"/>
                  <a:pt x="13" y="35"/>
                </a:cubicBezTo>
                <a:cubicBezTo>
                  <a:pt x="13" y="16"/>
                  <a:pt x="29" y="0"/>
                  <a:pt x="48" y="0"/>
                </a:cubicBezTo>
                <a:cubicBezTo>
                  <a:pt x="67" y="0"/>
                  <a:pt x="83" y="16"/>
                  <a:pt x="83" y="35"/>
                </a:cubicBezTo>
                <a:close/>
                <a:moveTo>
                  <a:pt x="77" y="33"/>
                </a:moveTo>
                <a:cubicBezTo>
                  <a:pt x="76" y="28"/>
                  <a:pt x="74" y="23"/>
                  <a:pt x="72" y="19"/>
                </a:cubicBezTo>
                <a:cubicBezTo>
                  <a:pt x="69" y="20"/>
                  <a:pt x="66" y="21"/>
                  <a:pt x="62" y="22"/>
                </a:cubicBezTo>
                <a:cubicBezTo>
                  <a:pt x="63" y="26"/>
                  <a:pt x="64" y="29"/>
                  <a:pt x="64" y="33"/>
                </a:cubicBezTo>
                <a:lnTo>
                  <a:pt x="77" y="33"/>
                </a:lnTo>
                <a:close/>
                <a:moveTo>
                  <a:pt x="58" y="23"/>
                </a:moveTo>
                <a:cubicBezTo>
                  <a:pt x="56" y="24"/>
                  <a:pt x="53" y="24"/>
                  <a:pt x="50" y="24"/>
                </a:cubicBezTo>
                <a:cubicBezTo>
                  <a:pt x="50" y="33"/>
                  <a:pt x="50" y="33"/>
                  <a:pt x="5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0"/>
                  <a:pt x="59" y="26"/>
                  <a:pt x="58" y="23"/>
                </a:cubicBezTo>
                <a:close/>
                <a:moveTo>
                  <a:pt x="57" y="19"/>
                </a:moveTo>
                <a:cubicBezTo>
                  <a:pt x="55" y="14"/>
                  <a:pt x="53" y="10"/>
                  <a:pt x="50" y="6"/>
                </a:cubicBezTo>
                <a:cubicBezTo>
                  <a:pt x="50" y="20"/>
                  <a:pt x="50" y="20"/>
                  <a:pt x="50" y="20"/>
                </a:cubicBezTo>
                <a:cubicBezTo>
                  <a:pt x="52" y="20"/>
                  <a:pt x="55" y="20"/>
                  <a:pt x="57" y="19"/>
                </a:cubicBezTo>
                <a:close/>
                <a:moveTo>
                  <a:pt x="45" y="7"/>
                </a:moveTo>
                <a:cubicBezTo>
                  <a:pt x="42" y="11"/>
                  <a:pt x="40" y="15"/>
                  <a:pt x="38" y="19"/>
                </a:cubicBezTo>
                <a:cubicBezTo>
                  <a:pt x="41" y="19"/>
                  <a:pt x="43" y="20"/>
                  <a:pt x="46" y="20"/>
                </a:cubicBezTo>
                <a:cubicBezTo>
                  <a:pt x="46" y="6"/>
                  <a:pt x="46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lose/>
                <a:moveTo>
                  <a:pt x="37" y="23"/>
                </a:moveTo>
                <a:cubicBezTo>
                  <a:pt x="36" y="26"/>
                  <a:pt x="36" y="29"/>
                  <a:pt x="3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24"/>
                  <a:pt x="46" y="24"/>
                  <a:pt x="46" y="24"/>
                </a:cubicBezTo>
                <a:cubicBezTo>
                  <a:pt x="43" y="24"/>
                  <a:pt x="40" y="24"/>
                  <a:pt x="37" y="23"/>
                </a:cubicBezTo>
                <a:close/>
                <a:moveTo>
                  <a:pt x="33" y="22"/>
                </a:moveTo>
                <a:cubicBezTo>
                  <a:pt x="30" y="21"/>
                  <a:pt x="27" y="20"/>
                  <a:pt x="24" y="18"/>
                </a:cubicBezTo>
                <a:cubicBezTo>
                  <a:pt x="21" y="22"/>
                  <a:pt x="19" y="27"/>
                  <a:pt x="19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29"/>
                  <a:pt x="32" y="25"/>
                  <a:pt x="33" y="22"/>
                </a:cubicBezTo>
                <a:close/>
                <a:moveTo>
                  <a:pt x="19" y="37"/>
                </a:moveTo>
                <a:cubicBezTo>
                  <a:pt x="19" y="43"/>
                  <a:pt x="21" y="48"/>
                  <a:pt x="24" y="52"/>
                </a:cubicBezTo>
                <a:cubicBezTo>
                  <a:pt x="27" y="51"/>
                  <a:pt x="30" y="49"/>
                  <a:pt x="33" y="48"/>
                </a:cubicBezTo>
                <a:cubicBezTo>
                  <a:pt x="32" y="45"/>
                  <a:pt x="32" y="41"/>
                  <a:pt x="31" y="37"/>
                </a:cubicBezTo>
                <a:lnTo>
                  <a:pt x="19" y="37"/>
                </a:lnTo>
                <a:close/>
                <a:moveTo>
                  <a:pt x="37" y="47"/>
                </a:moveTo>
                <a:cubicBezTo>
                  <a:pt x="40" y="47"/>
                  <a:pt x="43" y="46"/>
                  <a:pt x="46" y="46"/>
                </a:cubicBezTo>
                <a:cubicBezTo>
                  <a:pt x="46" y="37"/>
                  <a:pt x="46" y="37"/>
                  <a:pt x="4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1"/>
                  <a:pt x="36" y="44"/>
                  <a:pt x="37" y="47"/>
                </a:cubicBezTo>
                <a:close/>
                <a:moveTo>
                  <a:pt x="38" y="51"/>
                </a:moveTo>
                <a:cubicBezTo>
                  <a:pt x="40" y="56"/>
                  <a:pt x="43" y="60"/>
                  <a:pt x="45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50"/>
                  <a:pt x="46" y="50"/>
                  <a:pt x="46" y="50"/>
                </a:cubicBezTo>
                <a:cubicBezTo>
                  <a:pt x="43" y="51"/>
                  <a:pt x="41" y="51"/>
                  <a:pt x="38" y="51"/>
                </a:cubicBezTo>
                <a:close/>
                <a:moveTo>
                  <a:pt x="50" y="64"/>
                </a:moveTo>
                <a:cubicBezTo>
                  <a:pt x="53" y="60"/>
                  <a:pt x="55" y="56"/>
                  <a:pt x="57" y="51"/>
                </a:cubicBezTo>
                <a:cubicBezTo>
                  <a:pt x="55" y="51"/>
                  <a:pt x="52" y="50"/>
                  <a:pt x="50" y="50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8" y="47"/>
                </a:moveTo>
                <a:cubicBezTo>
                  <a:pt x="59" y="44"/>
                  <a:pt x="60" y="41"/>
                  <a:pt x="6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46"/>
                  <a:pt x="50" y="46"/>
                  <a:pt x="50" y="46"/>
                </a:cubicBezTo>
                <a:cubicBezTo>
                  <a:pt x="53" y="46"/>
                  <a:pt x="56" y="47"/>
                  <a:pt x="58" y="47"/>
                </a:cubicBezTo>
                <a:close/>
                <a:moveTo>
                  <a:pt x="62" y="48"/>
                </a:moveTo>
                <a:cubicBezTo>
                  <a:pt x="66" y="49"/>
                  <a:pt x="69" y="50"/>
                  <a:pt x="71" y="52"/>
                </a:cubicBezTo>
                <a:cubicBezTo>
                  <a:pt x="74" y="47"/>
                  <a:pt x="76" y="42"/>
                  <a:pt x="77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41"/>
                  <a:pt x="63" y="45"/>
                  <a:pt x="62" y="48"/>
                </a:cubicBezTo>
                <a:close/>
                <a:moveTo>
                  <a:pt x="56" y="7"/>
                </a:moveTo>
                <a:cubicBezTo>
                  <a:pt x="58" y="11"/>
                  <a:pt x="60" y="14"/>
                  <a:pt x="61" y="18"/>
                </a:cubicBezTo>
                <a:cubicBezTo>
                  <a:pt x="64" y="17"/>
                  <a:pt x="66" y="16"/>
                  <a:pt x="69" y="15"/>
                </a:cubicBezTo>
                <a:cubicBezTo>
                  <a:pt x="65" y="12"/>
                  <a:pt x="61" y="9"/>
                  <a:pt x="56" y="7"/>
                </a:cubicBezTo>
                <a:close/>
                <a:moveTo>
                  <a:pt x="27" y="15"/>
                </a:moveTo>
                <a:cubicBezTo>
                  <a:pt x="29" y="16"/>
                  <a:pt x="32" y="17"/>
                  <a:pt x="34" y="18"/>
                </a:cubicBezTo>
                <a:cubicBezTo>
                  <a:pt x="36" y="14"/>
                  <a:pt x="37" y="11"/>
                  <a:pt x="40" y="7"/>
                </a:cubicBezTo>
                <a:cubicBezTo>
                  <a:pt x="35" y="9"/>
                  <a:pt x="30" y="11"/>
                  <a:pt x="27" y="15"/>
                </a:cubicBezTo>
                <a:close/>
                <a:moveTo>
                  <a:pt x="39" y="63"/>
                </a:moveTo>
                <a:cubicBezTo>
                  <a:pt x="37" y="60"/>
                  <a:pt x="36" y="56"/>
                  <a:pt x="34" y="52"/>
                </a:cubicBezTo>
                <a:cubicBezTo>
                  <a:pt x="32" y="53"/>
                  <a:pt x="29" y="54"/>
                  <a:pt x="27" y="55"/>
                </a:cubicBezTo>
                <a:cubicBezTo>
                  <a:pt x="31" y="59"/>
                  <a:pt x="35" y="61"/>
                  <a:pt x="39" y="63"/>
                </a:cubicBezTo>
                <a:close/>
                <a:moveTo>
                  <a:pt x="69" y="55"/>
                </a:moveTo>
                <a:cubicBezTo>
                  <a:pt x="66" y="54"/>
                  <a:pt x="64" y="53"/>
                  <a:pt x="61" y="52"/>
                </a:cubicBezTo>
                <a:cubicBezTo>
                  <a:pt x="60" y="56"/>
                  <a:pt x="58" y="59"/>
                  <a:pt x="56" y="63"/>
                </a:cubicBezTo>
                <a:cubicBezTo>
                  <a:pt x="61" y="61"/>
                  <a:pt x="65" y="58"/>
                  <a:pt x="69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TextBox 74"/>
          <p:cNvSpPr txBox="1"/>
          <p:nvPr/>
        </p:nvSpPr>
        <p:spPr bwMode="auto">
          <a:xfrm>
            <a:off x="8726169" y="4890849"/>
            <a:ext cx="3028183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4"/>
                </a:solidFill>
                <a:effectLst/>
              </a:rPr>
              <a:t>标题文本预设</a:t>
            </a:r>
          </a:p>
        </p:txBody>
      </p:sp>
      <p:sp>
        <p:nvSpPr>
          <p:cNvPr id="51" name="TextBox 75"/>
          <p:cNvSpPr txBox="1"/>
          <p:nvPr/>
        </p:nvSpPr>
        <p:spPr bwMode="auto">
          <a:xfrm>
            <a:off x="8726169" y="5191307"/>
            <a:ext cx="3028183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52" name="TextBox 76"/>
          <p:cNvSpPr txBox="1"/>
          <p:nvPr/>
        </p:nvSpPr>
        <p:spPr bwMode="auto">
          <a:xfrm>
            <a:off x="8726169" y="1835553"/>
            <a:ext cx="3155269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53" name="TextBox 96"/>
          <p:cNvSpPr txBox="1"/>
          <p:nvPr/>
        </p:nvSpPr>
        <p:spPr bwMode="auto">
          <a:xfrm>
            <a:off x="8726169" y="2136011"/>
            <a:ext cx="3155269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54" name="TextBox 100"/>
          <p:cNvSpPr txBox="1"/>
          <p:nvPr/>
        </p:nvSpPr>
        <p:spPr bwMode="auto">
          <a:xfrm>
            <a:off x="336484" y="4880965"/>
            <a:ext cx="3153241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3"/>
                </a:solidFill>
                <a:effectLst/>
              </a:rPr>
              <a:t>标题文本预设</a:t>
            </a:r>
          </a:p>
        </p:txBody>
      </p:sp>
      <p:sp>
        <p:nvSpPr>
          <p:cNvPr id="55" name="TextBox 105"/>
          <p:cNvSpPr txBox="1"/>
          <p:nvPr/>
        </p:nvSpPr>
        <p:spPr bwMode="auto">
          <a:xfrm>
            <a:off x="336484" y="5190923"/>
            <a:ext cx="3153241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56" name="TextBox 106"/>
          <p:cNvSpPr txBox="1"/>
          <p:nvPr/>
        </p:nvSpPr>
        <p:spPr bwMode="auto">
          <a:xfrm>
            <a:off x="310563" y="1810073"/>
            <a:ext cx="3149012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57" name="TextBox 107"/>
          <p:cNvSpPr txBox="1"/>
          <p:nvPr/>
        </p:nvSpPr>
        <p:spPr bwMode="auto">
          <a:xfrm>
            <a:off x="310563" y="2120031"/>
            <a:ext cx="3149012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8" grpId="0" animBg="1"/>
      <p:bldP spid="39" grpId="0" animBg="1"/>
      <p:bldP spid="40" grpId="0" animBg="1"/>
      <p:bldP spid="41" grpId="0" animBg="1"/>
      <p:bldP spid="44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74" name="Straight Connector 3"/>
          <p:cNvCxnSpPr/>
          <p:nvPr/>
        </p:nvCxnSpPr>
        <p:spPr>
          <a:xfrm>
            <a:off x="2126373" y="2592579"/>
            <a:ext cx="142352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4"/>
          <p:cNvCxnSpPr/>
          <p:nvPr/>
        </p:nvCxnSpPr>
        <p:spPr>
          <a:xfrm>
            <a:off x="853101" y="2592579"/>
            <a:ext cx="1086995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5"/>
          <p:cNvCxnSpPr/>
          <p:nvPr/>
        </p:nvCxnSpPr>
        <p:spPr>
          <a:xfrm>
            <a:off x="10237451" y="2592579"/>
            <a:ext cx="1086995" cy="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6"/>
          <p:cNvSpPr>
            <a:spLocks noChangeAspect="1"/>
          </p:cNvSpPr>
          <p:nvPr/>
        </p:nvSpPr>
        <p:spPr bwMode="auto">
          <a:xfrm rot="16200000" flipH="1" flipV="1">
            <a:off x="1950939" y="2499445"/>
            <a:ext cx="164592" cy="186276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78" name="Straight Connector 7"/>
          <p:cNvCxnSpPr/>
          <p:nvPr/>
        </p:nvCxnSpPr>
        <p:spPr>
          <a:xfrm>
            <a:off x="3742523" y="2592579"/>
            <a:ext cx="142352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8"/>
          <p:cNvCxnSpPr/>
          <p:nvPr/>
        </p:nvCxnSpPr>
        <p:spPr>
          <a:xfrm>
            <a:off x="5366665" y="2592579"/>
            <a:ext cx="142352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9"/>
          <p:cNvSpPr>
            <a:spLocks noChangeAspect="1"/>
          </p:cNvSpPr>
          <p:nvPr/>
        </p:nvSpPr>
        <p:spPr bwMode="auto">
          <a:xfrm rot="16200000" flipH="1" flipV="1">
            <a:off x="3561940" y="2489094"/>
            <a:ext cx="182880" cy="20697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81" name="Straight Connector 10"/>
          <p:cNvCxnSpPr/>
          <p:nvPr/>
        </p:nvCxnSpPr>
        <p:spPr>
          <a:xfrm>
            <a:off x="6976464" y="2592579"/>
            <a:ext cx="142352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1"/>
          <p:cNvSpPr>
            <a:spLocks noChangeAspect="1"/>
          </p:cNvSpPr>
          <p:nvPr/>
        </p:nvSpPr>
        <p:spPr bwMode="auto">
          <a:xfrm rot="16200000" flipH="1" flipV="1">
            <a:off x="5171739" y="2489094"/>
            <a:ext cx="182880" cy="206973"/>
          </a:xfrm>
          <a:prstGeom prst="ellipse">
            <a:avLst/>
          </a:prstGeom>
          <a:noFill/>
          <a:ln w="2857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83" name="Straight Connector 12"/>
          <p:cNvCxnSpPr/>
          <p:nvPr/>
        </p:nvCxnSpPr>
        <p:spPr>
          <a:xfrm>
            <a:off x="8606957" y="2592579"/>
            <a:ext cx="14235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3"/>
          <p:cNvSpPr>
            <a:spLocks noChangeAspect="1"/>
          </p:cNvSpPr>
          <p:nvPr/>
        </p:nvSpPr>
        <p:spPr bwMode="auto">
          <a:xfrm rot="16200000" flipH="1" flipV="1">
            <a:off x="6802232" y="2489093"/>
            <a:ext cx="182880" cy="206973"/>
          </a:xfrm>
          <a:prstGeom prst="ellipse">
            <a:avLst/>
          </a:prstGeom>
          <a:noFill/>
          <a:ln w="28575">
            <a:solidFill>
              <a:schemeClr val="accent4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Oval 14"/>
          <p:cNvSpPr>
            <a:spLocks noChangeAspect="1"/>
          </p:cNvSpPr>
          <p:nvPr/>
        </p:nvSpPr>
        <p:spPr bwMode="auto">
          <a:xfrm rot="16200000" flipH="1" flipV="1">
            <a:off x="8412031" y="2489094"/>
            <a:ext cx="182880" cy="206973"/>
          </a:xfrm>
          <a:prstGeom prst="ellipse">
            <a:avLst/>
          </a:prstGeom>
          <a:noFill/>
          <a:ln w="28575">
            <a:solidFill>
              <a:schemeClr val="accent5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Oval 15"/>
          <p:cNvSpPr>
            <a:spLocks noChangeAspect="1"/>
          </p:cNvSpPr>
          <p:nvPr/>
        </p:nvSpPr>
        <p:spPr bwMode="auto">
          <a:xfrm rot="16200000" flipH="1" flipV="1">
            <a:off x="10042524" y="2489094"/>
            <a:ext cx="182880" cy="206973"/>
          </a:xfrm>
          <a:prstGeom prst="ellipse">
            <a:avLst/>
          </a:prstGeom>
          <a:noFill/>
          <a:ln w="28575">
            <a:solidFill>
              <a:schemeClr val="accent6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TextBox 16"/>
          <p:cNvSpPr txBox="1"/>
          <p:nvPr/>
        </p:nvSpPr>
        <p:spPr>
          <a:xfrm>
            <a:off x="1485652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</a:rPr>
              <a:t>2012</a:t>
            </a:r>
          </a:p>
        </p:txBody>
      </p:sp>
      <p:sp>
        <p:nvSpPr>
          <p:cNvPr id="188" name="TextBox 17"/>
          <p:cNvSpPr txBox="1"/>
          <p:nvPr/>
        </p:nvSpPr>
        <p:spPr>
          <a:xfrm>
            <a:off x="3105798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2013</a:t>
            </a:r>
          </a:p>
        </p:txBody>
      </p:sp>
      <p:sp>
        <p:nvSpPr>
          <p:cNvPr id="189" name="TextBox 18"/>
          <p:cNvSpPr txBox="1"/>
          <p:nvPr/>
        </p:nvSpPr>
        <p:spPr>
          <a:xfrm>
            <a:off x="4715596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>
                <a:solidFill>
                  <a:schemeClr val="accent3"/>
                </a:solidFill>
              </a:rPr>
              <a:t>2014</a:t>
            </a:r>
          </a:p>
        </p:txBody>
      </p:sp>
      <p:sp>
        <p:nvSpPr>
          <p:cNvPr id="190" name="TextBox 19"/>
          <p:cNvSpPr txBox="1"/>
          <p:nvPr/>
        </p:nvSpPr>
        <p:spPr>
          <a:xfrm>
            <a:off x="6346090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>
                <a:solidFill>
                  <a:schemeClr val="accent4"/>
                </a:solidFill>
              </a:rPr>
              <a:t>2015</a:t>
            </a:r>
          </a:p>
        </p:txBody>
      </p:sp>
      <p:sp>
        <p:nvSpPr>
          <p:cNvPr id="191" name="TextBox 20"/>
          <p:cNvSpPr txBox="1"/>
          <p:nvPr/>
        </p:nvSpPr>
        <p:spPr>
          <a:xfrm>
            <a:off x="7955888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>
                <a:solidFill>
                  <a:schemeClr val="accent5"/>
                </a:solidFill>
              </a:rPr>
              <a:t>2016</a:t>
            </a:r>
          </a:p>
        </p:txBody>
      </p:sp>
      <p:sp>
        <p:nvSpPr>
          <p:cNvPr id="192" name="TextBox 21"/>
          <p:cNvSpPr txBox="1"/>
          <p:nvPr/>
        </p:nvSpPr>
        <p:spPr>
          <a:xfrm>
            <a:off x="9586382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>
                <a:solidFill>
                  <a:schemeClr val="accent6"/>
                </a:solidFill>
              </a:rPr>
              <a:t>2017</a:t>
            </a:r>
          </a:p>
        </p:txBody>
      </p:sp>
      <p:cxnSp>
        <p:nvCxnSpPr>
          <p:cNvPr id="193" name="Straight Connector 22"/>
          <p:cNvCxnSpPr/>
          <p:nvPr/>
        </p:nvCxnSpPr>
        <p:spPr>
          <a:xfrm>
            <a:off x="2033235" y="2696043"/>
            <a:ext cx="0" cy="9563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Isosceles Triangle 23"/>
          <p:cNvSpPr/>
          <p:nvPr/>
        </p:nvSpPr>
        <p:spPr bwMode="auto">
          <a:xfrm>
            <a:off x="1618657" y="3618531"/>
            <a:ext cx="829155" cy="829155"/>
          </a:xfrm>
          <a:prstGeom prst="triangl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5" name="Straight Connector 24"/>
          <p:cNvCxnSpPr/>
          <p:nvPr/>
        </p:nvCxnSpPr>
        <p:spPr>
          <a:xfrm>
            <a:off x="3653380" y="2696043"/>
            <a:ext cx="0" cy="95630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Isosceles Triangle 25"/>
          <p:cNvSpPr/>
          <p:nvPr/>
        </p:nvSpPr>
        <p:spPr bwMode="auto">
          <a:xfrm>
            <a:off x="3238803" y="3618531"/>
            <a:ext cx="829155" cy="829155"/>
          </a:xfrm>
          <a:prstGeom prst="triangl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7" name="Straight Connector 26"/>
          <p:cNvCxnSpPr/>
          <p:nvPr/>
        </p:nvCxnSpPr>
        <p:spPr>
          <a:xfrm>
            <a:off x="5263179" y="2696043"/>
            <a:ext cx="0" cy="95630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Isosceles Triangle 27"/>
          <p:cNvSpPr/>
          <p:nvPr/>
        </p:nvSpPr>
        <p:spPr bwMode="auto">
          <a:xfrm>
            <a:off x="4848601" y="3618531"/>
            <a:ext cx="829155" cy="829155"/>
          </a:xfrm>
          <a:prstGeom prst="triangl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9" name="Straight Connector 28"/>
          <p:cNvCxnSpPr/>
          <p:nvPr/>
        </p:nvCxnSpPr>
        <p:spPr>
          <a:xfrm>
            <a:off x="6893672" y="2696043"/>
            <a:ext cx="0" cy="95630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Isosceles Triangle 29"/>
          <p:cNvSpPr/>
          <p:nvPr/>
        </p:nvSpPr>
        <p:spPr bwMode="auto">
          <a:xfrm>
            <a:off x="6479095" y="3618531"/>
            <a:ext cx="829155" cy="829155"/>
          </a:xfrm>
          <a:prstGeom prst="triangl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1" name="Straight Connector 30"/>
          <p:cNvCxnSpPr/>
          <p:nvPr/>
        </p:nvCxnSpPr>
        <p:spPr>
          <a:xfrm>
            <a:off x="8503471" y="2696043"/>
            <a:ext cx="0" cy="95630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Isosceles Triangle 31"/>
          <p:cNvSpPr/>
          <p:nvPr/>
        </p:nvSpPr>
        <p:spPr bwMode="auto">
          <a:xfrm>
            <a:off x="8088893" y="3618531"/>
            <a:ext cx="829155" cy="829155"/>
          </a:xfrm>
          <a:prstGeom prst="triangle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3" name="Straight Connector 32"/>
          <p:cNvCxnSpPr/>
          <p:nvPr/>
        </p:nvCxnSpPr>
        <p:spPr>
          <a:xfrm>
            <a:off x="10133964" y="2696043"/>
            <a:ext cx="0" cy="95630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Isosceles Triangle 33"/>
          <p:cNvSpPr/>
          <p:nvPr/>
        </p:nvSpPr>
        <p:spPr bwMode="auto">
          <a:xfrm>
            <a:off x="9719387" y="3618531"/>
            <a:ext cx="829155" cy="829155"/>
          </a:xfrm>
          <a:prstGeom prst="triangle">
            <a:avLst/>
          </a:pr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Freeform: Shape 40"/>
          <p:cNvSpPr/>
          <p:nvPr/>
        </p:nvSpPr>
        <p:spPr bwMode="auto">
          <a:xfrm>
            <a:off x="1905247" y="4096198"/>
            <a:ext cx="255976" cy="20643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Freeform: Shape 41"/>
          <p:cNvSpPr/>
          <p:nvPr/>
        </p:nvSpPr>
        <p:spPr bwMode="auto">
          <a:xfrm>
            <a:off x="3511912" y="4068532"/>
            <a:ext cx="282936" cy="261763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Freeform: Shape 42"/>
          <p:cNvSpPr/>
          <p:nvPr/>
        </p:nvSpPr>
        <p:spPr bwMode="auto">
          <a:xfrm>
            <a:off x="5152492" y="4076835"/>
            <a:ext cx="221373" cy="24515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Freeform: Shape 43"/>
          <p:cNvSpPr>
            <a:spLocks noChangeAspect="1"/>
          </p:cNvSpPr>
          <p:nvPr/>
        </p:nvSpPr>
        <p:spPr bwMode="auto">
          <a:xfrm>
            <a:off x="6751055" y="4077087"/>
            <a:ext cx="285245" cy="24597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Freeform: Shape 44"/>
          <p:cNvSpPr>
            <a:spLocks noChangeAspect="1"/>
          </p:cNvSpPr>
          <p:nvPr/>
        </p:nvSpPr>
        <p:spPr bwMode="auto">
          <a:xfrm>
            <a:off x="8403144" y="4076544"/>
            <a:ext cx="200653" cy="245744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Freeform: Shape 45"/>
          <p:cNvSpPr>
            <a:spLocks noChangeAspect="1"/>
          </p:cNvSpPr>
          <p:nvPr/>
        </p:nvSpPr>
        <p:spPr bwMode="auto">
          <a:xfrm>
            <a:off x="10006328" y="4090882"/>
            <a:ext cx="255272" cy="217069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9" y="58"/>
              </a:cxn>
              <a:cxn ang="0">
                <a:pos x="2" y="58"/>
              </a:cxn>
              <a:cxn ang="0">
                <a:pos x="0" y="57"/>
              </a:cxn>
              <a:cxn ang="0">
                <a:pos x="0" y="49"/>
              </a:cxn>
              <a:cxn ang="0">
                <a:pos x="2" y="48"/>
              </a:cxn>
              <a:cxn ang="0">
                <a:pos x="9" y="48"/>
              </a:cxn>
              <a:cxn ang="0">
                <a:pos x="10" y="49"/>
              </a:cxn>
              <a:cxn ang="0">
                <a:pos x="10" y="57"/>
              </a:cxn>
              <a:cxn ang="0">
                <a:pos x="25" y="57"/>
              </a:cxn>
              <a:cxn ang="0">
                <a:pos x="24" y="58"/>
              </a:cxn>
              <a:cxn ang="0">
                <a:pos x="16" y="58"/>
              </a:cxn>
              <a:cxn ang="0">
                <a:pos x="15" y="57"/>
              </a:cxn>
              <a:cxn ang="0">
                <a:pos x="15" y="44"/>
              </a:cxn>
              <a:cxn ang="0">
                <a:pos x="16" y="43"/>
              </a:cxn>
              <a:cxn ang="0">
                <a:pos x="24" y="43"/>
              </a:cxn>
              <a:cxn ang="0">
                <a:pos x="25" y="44"/>
              </a:cxn>
              <a:cxn ang="0">
                <a:pos x="25" y="57"/>
              </a:cxn>
              <a:cxn ang="0">
                <a:pos x="39" y="57"/>
              </a:cxn>
              <a:cxn ang="0">
                <a:pos x="38" y="58"/>
              </a:cxn>
              <a:cxn ang="0">
                <a:pos x="31" y="58"/>
              </a:cxn>
              <a:cxn ang="0">
                <a:pos x="30" y="57"/>
              </a:cxn>
              <a:cxn ang="0">
                <a:pos x="30" y="35"/>
              </a:cxn>
              <a:cxn ang="0">
                <a:pos x="31" y="34"/>
              </a:cxn>
              <a:cxn ang="0">
                <a:pos x="38" y="34"/>
              </a:cxn>
              <a:cxn ang="0">
                <a:pos x="39" y="35"/>
              </a:cxn>
              <a:cxn ang="0">
                <a:pos x="39" y="57"/>
              </a:cxn>
              <a:cxn ang="0">
                <a:pos x="54" y="57"/>
              </a:cxn>
              <a:cxn ang="0">
                <a:pos x="53" y="58"/>
              </a:cxn>
              <a:cxn ang="0">
                <a:pos x="45" y="58"/>
              </a:cxn>
              <a:cxn ang="0">
                <a:pos x="44" y="57"/>
              </a:cxn>
              <a:cxn ang="0">
                <a:pos x="44" y="20"/>
              </a:cxn>
              <a:cxn ang="0">
                <a:pos x="45" y="19"/>
              </a:cxn>
              <a:cxn ang="0">
                <a:pos x="53" y="19"/>
              </a:cxn>
              <a:cxn ang="0">
                <a:pos x="54" y="20"/>
              </a:cxn>
              <a:cxn ang="0">
                <a:pos x="54" y="57"/>
              </a:cxn>
              <a:cxn ang="0">
                <a:pos x="68" y="57"/>
              </a:cxn>
              <a:cxn ang="0">
                <a:pos x="67" y="58"/>
              </a:cxn>
              <a:cxn ang="0">
                <a:pos x="60" y="58"/>
              </a:cxn>
              <a:cxn ang="0">
                <a:pos x="59" y="57"/>
              </a:cxn>
              <a:cxn ang="0">
                <a:pos x="59" y="1"/>
              </a:cxn>
              <a:cxn ang="0">
                <a:pos x="60" y="0"/>
              </a:cxn>
              <a:cxn ang="0">
                <a:pos x="67" y="0"/>
              </a:cxn>
              <a:cxn ang="0">
                <a:pos x="68" y="1"/>
              </a:cxn>
              <a:cxn ang="0">
                <a:pos x="68" y="57"/>
              </a:cxn>
            </a:cxnLst>
            <a:rect l="0" t="0" r="r" b="b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11" name="Group 47"/>
          <p:cNvGrpSpPr/>
          <p:nvPr/>
        </p:nvGrpSpPr>
        <p:grpSpPr>
          <a:xfrm>
            <a:off x="1216921" y="4673059"/>
            <a:ext cx="1632628" cy="930928"/>
            <a:chOff x="5045337" y="3990374"/>
            <a:chExt cx="2065993" cy="930928"/>
          </a:xfrm>
        </p:grpSpPr>
        <p:sp>
          <p:nvSpPr>
            <p:cNvPr id="227" name="TextBox 48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8" name="TextBox 49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12" name="Group 50"/>
          <p:cNvGrpSpPr/>
          <p:nvPr/>
        </p:nvGrpSpPr>
        <p:grpSpPr>
          <a:xfrm>
            <a:off x="2849549" y="4673059"/>
            <a:ext cx="1632628" cy="930928"/>
            <a:chOff x="5045337" y="3990374"/>
            <a:chExt cx="2065993" cy="930928"/>
          </a:xfrm>
        </p:grpSpPr>
        <p:sp>
          <p:nvSpPr>
            <p:cNvPr id="225" name="TextBox 51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6" name="TextBox 52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13" name="Group 53"/>
          <p:cNvGrpSpPr/>
          <p:nvPr/>
        </p:nvGrpSpPr>
        <p:grpSpPr>
          <a:xfrm>
            <a:off x="4454520" y="4673059"/>
            <a:ext cx="1632628" cy="930928"/>
            <a:chOff x="5045337" y="3990374"/>
            <a:chExt cx="2065993" cy="930928"/>
          </a:xfrm>
        </p:grpSpPr>
        <p:sp>
          <p:nvSpPr>
            <p:cNvPr id="223" name="TextBox 54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4" name="TextBox 55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14" name="Group 56"/>
          <p:cNvGrpSpPr/>
          <p:nvPr/>
        </p:nvGrpSpPr>
        <p:grpSpPr>
          <a:xfrm>
            <a:off x="6097265" y="4673059"/>
            <a:ext cx="1632628" cy="930928"/>
            <a:chOff x="5045337" y="3990374"/>
            <a:chExt cx="2065993" cy="930928"/>
          </a:xfrm>
        </p:grpSpPr>
        <p:sp>
          <p:nvSpPr>
            <p:cNvPr id="221" name="TextBox 57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2" name="TextBox 58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15" name="Group 59"/>
          <p:cNvGrpSpPr/>
          <p:nvPr/>
        </p:nvGrpSpPr>
        <p:grpSpPr>
          <a:xfrm>
            <a:off x="7708595" y="4673059"/>
            <a:ext cx="1632628" cy="930928"/>
            <a:chOff x="5045337" y="3990374"/>
            <a:chExt cx="2065993" cy="930928"/>
          </a:xfrm>
        </p:grpSpPr>
        <p:sp>
          <p:nvSpPr>
            <p:cNvPr id="219" name="TextBox 60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0" name="TextBox 61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16" name="Group 62"/>
          <p:cNvGrpSpPr/>
          <p:nvPr/>
        </p:nvGrpSpPr>
        <p:grpSpPr>
          <a:xfrm>
            <a:off x="9317650" y="4673059"/>
            <a:ext cx="1632628" cy="930928"/>
            <a:chOff x="5045337" y="3990374"/>
            <a:chExt cx="2065993" cy="930928"/>
          </a:xfrm>
        </p:grpSpPr>
        <p:sp>
          <p:nvSpPr>
            <p:cNvPr id="217" name="TextBox 63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8" name="TextBox 64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1450"/>
                            </p:stCondLst>
                            <p:childTnLst>
                              <p:par>
                                <p:cTn id="2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195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450"/>
                            </p:stCondLst>
                            <p:childTnLst>
                              <p:par>
                                <p:cTn id="2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295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450"/>
                            </p:stCondLst>
                            <p:childTnLst>
                              <p:par>
                                <p:cTn id="2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177" grpId="0" animBg="1"/>
      <p:bldP spid="180" grpId="0" animBg="1"/>
      <p:bldP spid="182" grpId="0" animBg="1"/>
      <p:bldP spid="184" grpId="0" animBg="1"/>
      <p:bldP spid="185" grpId="0" animBg="1"/>
      <p:bldP spid="186" grpId="0" animBg="1"/>
      <p:bldP spid="187" grpId="0"/>
      <p:bldP spid="188" grpId="0"/>
      <p:bldP spid="189" grpId="0"/>
      <p:bldP spid="190" grpId="0"/>
      <p:bldP spid="191" grpId="0"/>
      <p:bldP spid="192" grpId="0"/>
      <p:bldP spid="194" grpId="0" animBg="1"/>
      <p:bldP spid="196" grpId="0" animBg="1"/>
      <p:bldP spid="198" grpId="0" animBg="1"/>
      <p:bldP spid="200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05" name="Group 3"/>
          <p:cNvGrpSpPr/>
          <p:nvPr/>
        </p:nvGrpSpPr>
        <p:grpSpPr>
          <a:xfrm>
            <a:off x="4586817" y="2266192"/>
            <a:ext cx="2355851" cy="1833033"/>
            <a:chOff x="3440113" y="1592263"/>
            <a:chExt cx="1766888" cy="1374775"/>
          </a:xfrm>
        </p:grpSpPr>
        <p:sp>
          <p:nvSpPr>
            <p:cNvPr id="167" name="Freeform: Shape 4"/>
            <p:cNvSpPr/>
            <p:nvPr/>
          </p:nvSpPr>
          <p:spPr bwMode="auto">
            <a:xfrm>
              <a:off x="3440113" y="1592263"/>
              <a:ext cx="1766888" cy="1058862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29"/>
                </a:cxn>
                <a:cxn ang="0">
                  <a:pos x="713" y="0"/>
                </a:cxn>
                <a:cxn ang="0">
                  <a:pos x="1113" y="240"/>
                </a:cxn>
                <a:cxn ang="0">
                  <a:pos x="393" y="667"/>
                </a:cxn>
                <a:cxn ang="0">
                  <a:pos x="0" y="429"/>
                </a:cxn>
              </a:cxnLst>
              <a:rect l="0" t="0" r="r" b="b"/>
              <a:pathLst>
                <a:path w="1113" h="667">
                  <a:moveTo>
                    <a:pt x="0" y="429"/>
                  </a:moveTo>
                  <a:lnTo>
                    <a:pt x="0" y="429"/>
                  </a:lnTo>
                  <a:lnTo>
                    <a:pt x="713" y="0"/>
                  </a:lnTo>
                  <a:lnTo>
                    <a:pt x="1113" y="240"/>
                  </a:lnTo>
                  <a:lnTo>
                    <a:pt x="393" y="667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5"/>
            <p:cNvSpPr/>
            <p:nvPr/>
          </p:nvSpPr>
          <p:spPr bwMode="auto">
            <a:xfrm>
              <a:off x="4064000" y="1973263"/>
              <a:ext cx="1143000" cy="99377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0" y="0"/>
                </a:cxn>
                <a:cxn ang="0">
                  <a:pos x="720" y="204"/>
                </a:cxn>
                <a:cxn ang="0">
                  <a:pos x="422" y="379"/>
                </a:cxn>
                <a:cxn ang="0">
                  <a:pos x="422" y="379"/>
                </a:cxn>
                <a:cxn ang="0">
                  <a:pos x="0" y="626"/>
                </a:cxn>
                <a:cxn ang="0">
                  <a:pos x="0" y="427"/>
                </a:cxn>
                <a:cxn ang="0">
                  <a:pos x="720" y="0"/>
                </a:cxn>
              </a:cxnLst>
              <a:rect l="0" t="0" r="r" b="b"/>
              <a:pathLst>
                <a:path w="720" h="626">
                  <a:moveTo>
                    <a:pt x="720" y="0"/>
                  </a:moveTo>
                  <a:lnTo>
                    <a:pt x="720" y="0"/>
                  </a:lnTo>
                  <a:lnTo>
                    <a:pt x="720" y="204"/>
                  </a:lnTo>
                  <a:lnTo>
                    <a:pt x="422" y="379"/>
                  </a:lnTo>
                  <a:lnTo>
                    <a:pt x="422" y="379"/>
                  </a:lnTo>
                  <a:lnTo>
                    <a:pt x="0" y="626"/>
                  </a:lnTo>
                  <a:lnTo>
                    <a:pt x="0" y="42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6"/>
            <p:cNvSpPr/>
            <p:nvPr/>
          </p:nvSpPr>
          <p:spPr bwMode="auto">
            <a:xfrm>
              <a:off x="3440113" y="2273300"/>
              <a:ext cx="623888" cy="693737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0" y="0"/>
                </a:cxn>
                <a:cxn ang="0">
                  <a:pos x="393" y="238"/>
                </a:cxn>
                <a:cxn ang="0">
                  <a:pos x="393" y="437"/>
                </a:cxn>
                <a:cxn ang="0">
                  <a:pos x="0" y="197"/>
                </a:cxn>
              </a:cxnLst>
              <a:rect l="0" t="0" r="r" b="b"/>
              <a:pathLst>
                <a:path w="393" h="437">
                  <a:moveTo>
                    <a:pt x="0" y="197"/>
                  </a:moveTo>
                  <a:lnTo>
                    <a:pt x="0" y="0"/>
                  </a:lnTo>
                  <a:lnTo>
                    <a:pt x="393" y="238"/>
                  </a:lnTo>
                  <a:lnTo>
                    <a:pt x="393" y="43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6" name="Group 7"/>
          <p:cNvGrpSpPr/>
          <p:nvPr/>
        </p:nvGrpSpPr>
        <p:grpSpPr>
          <a:xfrm>
            <a:off x="6311901" y="2884258"/>
            <a:ext cx="2341033" cy="1807633"/>
            <a:chOff x="4733925" y="2055813"/>
            <a:chExt cx="1755775" cy="1355725"/>
          </a:xfrm>
        </p:grpSpPr>
        <p:sp>
          <p:nvSpPr>
            <p:cNvPr id="164" name="Freeform: Shape 8"/>
            <p:cNvSpPr/>
            <p:nvPr/>
          </p:nvSpPr>
          <p:spPr bwMode="auto">
            <a:xfrm>
              <a:off x="4733925" y="2055813"/>
              <a:ext cx="1755775" cy="1057275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1106" y="434"/>
                </a:cxn>
                <a:cxn ang="0">
                  <a:pos x="720" y="666"/>
                </a:cxn>
                <a:cxn ang="0">
                  <a:pos x="0" y="237"/>
                </a:cxn>
                <a:cxn ang="0">
                  <a:pos x="381" y="0"/>
                </a:cxn>
              </a:cxnLst>
              <a:rect l="0" t="0" r="r" b="b"/>
              <a:pathLst>
                <a:path w="1106" h="666">
                  <a:moveTo>
                    <a:pt x="381" y="0"/>
                  </a:moveTo>
                  <a:lnTo>
                    <a:pt x="1106" y="434"/>
                  </a:lnTo>
                  <a:lnTo>
                    <a:pt x="720" y="666"/>
                  </a:lnTo>
                  <a:lnTo>
                    <a:pt x="0" y="23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9"/>
            <p:cNvSpPr/>
            <p:nvPr/>
          </p:nvSpPr>
          <p:spPr bwMode="auto">
            <a:xfrm>
              <a:off x="5876925" y="2744788"/>
              <a:ext cx="612775" cy="66675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185"/>
                </a:cxn>
                <a:cxn ang="0">
                  <a:pos x="2" y="420"/>
                </a:cxn>
                <a:cxn ang="0">
                  <a:pos x="0" y="418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386" y="0"/>
                </a:cxn>
              </a:cxnLst>
              <a:rect l="0" t="0" r="r" b="b"/>
              <a:pathLst>
                <a:path w="386" h="420">
                  <a:moveTo>
                    <a:pt x="386" y="0"/>
                  </a:moveTo>
                  <a:lnTo>
                    <a:pt x="386" y="0"/>
                  </a:lnTo>
                  <a:lnTo>
                    <a:pt x="386" y="185"/>
                  </a:lnTo>
                  <a:lnTo>
                    <a:pt x="2" y="420"/>
                  </a:lnTo>
                  <a:lnTo>
                    <a:pt x="0" y="41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0"/>
            <p:cNvSpPr/>
            <p:nvPr/>
          </p:nvSpPr>
          <p:spPr bwMode="auto">
            <a:xfrm>
              <a:off x="4733925" y="2432050"/>
              <a:ext cx="1143000" cy="976312"/>
            </a:xfrm>
            <a:custGeom>
              <a:avLst/>
              <a:gdLst/>
              <a:ahLst/>
              <a:cxnLst>
                <a:cxn ang="0">
                  <a:pos x="720" y="615"/>
                </a:cxn>
                <a:cxn ang="0">
                  <a:pos x="0" y="199"/>
                </a:cxn>
                <a:cxn ang="0">
                  <a:pos x="0" y="0"/>
                </a:cxn>
                <a:cxn ang="0">
                  <a:pos x="720" y="429"/>
                </a:cxn>
                <a:cxn ang="0">
                  <a:pos x="720" y="429"/>
                </a:cxn>
                <a:cxn ang="0">
                  <a:pos x="720" y="615"/>
                </a:cxn>
              </a:cxnLst>
              <a:rect l="0" t="0" r="r" b="b"/>
              <a:pathLst>
                <a:path w="720" h="615">
                  <a:moveTo>
                    <a:pt x="720" y="615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720" y="429"/>
                  </a:lnTo>
                  <a:lnTo>
                    <a:pt x="720" y="429"/>
                  </a:lnTo>
                  <a:lnTo>
                    <a:pt x="720" y="61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7" name="Group 11"/>
          <p:cNvGrpSpPr/>
          <p:nvPr/>
        </p:nvGrpSpPr>
        <p:grpSpPr>
          <a:xfrm>
            <a:off x="3539067" y="3294891"/>
            <a:ext cx="2355851" cy="1818216"/>
            <a:chOff x="2654300" y="2363788"/>
            <a:chExt cx="1766888" cy="1363662"/>
          </a:xfrm>
        </p:grpSpPr>
        <p:sp>
          <p:nvSpPr>
            <p:cNvPr id="161" name="Freeform: Shape 12"/>
            <p:cNvSpPr/>
            <p:nvPr/>
          </p:nvSpPr>
          <p:spPr bwMode="auto">
            <a:xfrm>
              <a:off x="2654300" y="2363788"/>
              <a:ext cx="1766888" cy="1055687"/>
            </a:xfrm>
            <a:custGeom>
              <a:avLst/>
              <a:gdLst/>
              <a:ahLst/>
              <a:cxnLst>
                <a:cxn ang="0">
                  <a:pos x="710" y="665"/>
                </a:cxn>
                <a:cxn ang="0">
                  <a:pos x="710" y="665"/>
                </a:cxn>
                <a:cxn ang="0">
                  <a:pos x="0" y="242"/>
                </a:cxn>
                <a:cxn ang="0">
                  <a:pos x="403" y="0"/>
                </a:cxn>
                <a:cxn ang="0">
                  <a:pos x="1113" y="425"/>
                </a:cxn>
                <a:cxn ang="0">
                  <a:pos x="710" y="665"/>
                </a:cxn>
              </a:cxnLst>
              <a:rect l="0" t="0" r="r" b="b"/>
              <a:pathLst>
                <a:path w="1113" h="665">
                  <a:moveTo>
                    <a:pt x="710" y="665"/>
                  </a:moveTo>
                  <a:lnTo>
                    <a:pt x="710" y="665"/>
                  </a:lnTo>
                  <a:lnTo>
                    <a:pt x="0" y="242"/>
                  </a:lnTo>
                  <a:lnTo>
                    <a:pt x="403" y="0"/>
                  </a:lnTo>
                  <a:lnTo>
                    <a:pt x="1113" y="425"/>
                  </a:lnTo>
                  <a:lnTo>
                    <a:pt x="710" y="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13"/>
            <p:cNvSpPr/>
            <p:nvPr/>
          </p:nvSpPr>
          <p:spPr bwMode="auto">
            <a:xfrm>
              <a:off x="3781425" y="3038475"/>
              <a:ext cx="639763" cy="688975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3" y="211"/>
                </a:cxn>
                <a:cxn ang="0">
                  <a:pos x="0" y="434"/>
                </a:cxn>
                <a:cxn ang="0">
                  <a:pos x="0" y="434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403" y="0"/>
                </a:cxn>
                <a:cxn ang="0">
                  <a:pos x="403" y="0"/>
                </a:cxn>
              </a:cxnLst>
              <a:rect l="0" t="0" r="r" b="b"/>
              <a:pathLst>
                <a:path w="403" h="434">
                  <a:moveTo>
                    <a:pt x="403" y="0"/>
                  </a:moveTo>
                  <a:lnTo>
                    <a:pt x="403" y="211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03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4"/>
            <p:cNvSpPr/>
            <p:nvPr/>
          </p:nvSpPr>
          <p:spPr bwMode="auto">
            <a:xfrm>
              <a:off x="2654300" y="2747963"/>
              <a:ext cx="1127125" cy="979487"/>
            </a:xfrm>
            <a:custGeom>
              <a:avLst/>
              <a:gdLst/>
              <a:ahLst/>
              <a:cxnLst>
                <a:cxn ang="0">
                  <a:pos x="710" y="617"/>
                </a:cxn>
                <a:cxn ang="0">
                  <a:pos x="0" y="202"/>
                </a:cxn>
                <a:cxn ang="0">
                  <a:pos x="0" y="0"/>
                </a:cxn>
                <a:cxn ang="0">
                  <a:pos x="710" y="423"/>
                </a:cxn>
                <a:cxn ang="0">
                  <a:pos x="710" y="617"/>
                </a:cxn>
              </a:cxnLst>
              <a:rect l="0" t="0" r="r" b="b"/>
              <a:pathLst>
                <a:path w="710" h="617">
                  <a:moveTo>
                    <a:pt x="710" y="617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710" y="423"/>
                  </a:lnTo>
                  <a:lnTo>
                    <a:pt x="710" y="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Group 15"/>
          <p:cNvGrpSpPr/>
          <p:nvPr/>
        </p:nvGrpSpPr>
        <p:grpSpPr>
          <a:xfrm>
            <a:off x="5249336" y="3902376"/>
            <a:ext cx="2385485" cy="1833034"/>
            <a:chOff x="3937000" y="2819400"/>
            <a:chExt cx="1789113" cy="1374775"/>
          </a:xfrm>
        </p:grpSpPr>
        <p:sp>
          <p:nvSpPr>
            <p:cNvPr id="158" name="Freeform: Shape 16"/>
            <p:cNvSpPr/>
            <p:nvPr/>
          </p:nvSpPr>
          <p:spPr bwMode="auto">
            <a:xfrm>
              <a:off x="3937000" y="3509963"/>
              <a:ext cx="642938" cy="684212"/>
            </a:xfrm>
            <a:custGeom>
              <a:avLst/>
              <a:gdLst/>
              <a:ahLst/>
              <a:cxnLst>
                <a:cxn ang="0">
                  <a:pos x="405" y="431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405" y="242"/>
                </a:cxn>
                <a:cxn ang="0">
                  <a:pos x="405" y="431"/>
                </a:cxn>
              </a:cxnLst>
              <a:rect l="0" t="0" r="r" b="b"/>
              <a:pathLst>
                <a:path w="405" h="431">
                  <a:moveTo>
                    <a:pt x="405" y="431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405" y="242"/>
                  </a:lnTo>
                  <a:lnTo>
                    <a:pt x="405" y="43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7"/>
            <p:cNvSpPr/>
            <p:nvPr/>
          </p:nvSpPr>
          <p:spPr bwMode="auto">
            <a:xfrm>
              <a:off x="3937000" y="2819400"/>
              <a:ext cx="1789113" cy="1074737"/>
            </a:xfrm>
            <a:custGeom>
              <a:avLst/>
              <a:gdLst/>
              <a:ahLst/>
              <a:cxnLst>
                <a:cxn ang="0">
                  <a:pos x="405" y="677"/>
                </a:cxn>
                <a:cxn ang="0">
                  <a:pos x="405" y="677"/>
                </a:cxn>
                <a:cxn ang="0">
                  <a:pos x="0" y="435"/>
                </a:cxn>
                <a:cxn ang="0">
                  <a:pos x="729" y="0"/>
                </a:cxn>
                <a:cxn ang="0">
                  <a:pos x="1127" y="242"/>
                </a:cxn>
                <a:cxn ang="0">
                  <a:pos x="405" y="677"/>
                </a:cxn>
              </a:cxnLst>
              <a:rect l="0" t="0" r="r" b="b"/>
              <a:pathLst>
                <a:path w="1127" h="677">
                  <a:moveTo>
                    <a:pt x="405" y="677"/>
                  </a:moveTo>
                  <a:lnTo>
                    <a:pt x="405" y="677"/>
                  </a:lnTo>
                  <a:lnTo>
                    <a:pt x="0" y="435"/>
                  </a:lnTo>
                  <a:lnTo>
                    <a:pt x="729" y="0"/>
                  </a:lnTo>
                  <a:lnTo>
                    <a:pt x="1127" y="242"/>
                  </a:lnTo>
                  <a:lnTo>
                    <a:pt x="405" y="67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8"/>
            <p:cNvSpPr/>
            <p:nvPr/>
          </p:nvSpPr>
          <p:spPr bwMode="auto">
            <a:xfrm>
              <a:off x="4579938" y="3203575"/>
              <a:ext cx="1146175" cy="990600"/>
            </a:xfrm>
            <a:custGeom>
              <a:avLst/>
              <a:gdLst/>
              <a:ahLst/>
              <a:cxnLst>
                <a:cxn ang="0">
                  <a:pos x="722" y="188"/>
                </a:cxn>
                <a:cxn ang="0">
                  <a:pos x="2" y="624"/>
                </a:cxn>
                <a:cxn ang="0">
                  <a:pos x="0" y="624"/>
                </a:cxn>
                <a:cxn ang="0">
                  <a:pos x="0" y="435"/>
                </a:cxn>
                <a:cxn ang="0">
                  <a:pos x="0" y="435"/>
                </a:cxn>
                <a:cxn ang="0">
                  <a:pos x="722" y="0"/>
                </a:cxn>
                <a:cxn ang="0">
                  <a:pos x="722" y="188"/>
                </a:cxn>
              </a:cxnLst>
              <a:rect l="0" t="0" r="r" b="b"/>
              <a:pathLst>
                <a:path w="722" h="624">
                  <a:moveTo>
                    <a:pt x="722" y="188"/>
                  </a:moveTo>
                  <a:lnTo>
                    <a:pt x="2" y="624"/>
                  </a:lnTo>
                  <a:lnTo>
                    <a:pt x="0" y="624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722" y="0"/>
                  </a:lnTo>
                  <a:lnTo>
                    <a:pt x="722" y="18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9" name="Group 19"/>
          <p:cNvGrpSpPr/>
          <p:nvPr/>
        </p:nvGrpSpPr>
        <p:grpSpPr>
          <a:xfrm>
            <a:off x="4175767" y="2894532"/>
            <a:ext cx="1047997" cy="1047989"/>
            <a:chOff x="846989" y="1401020"/>
            <a:chExt cx="877416" cy="877416"/>
          </a:xfrm>
          <a:effectLst/>
        </p:grpSpPr>
        <p:sp>
          <p:nvSpPr>
            <p:cNvPr id="156" name="Teardrop 2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Oval 2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</a:p>
          </p:txBody>
        </p:sp>
      </p:grpSp>
      <p:grpSp>
        <p:nvGrpSpPr>
          <p:cNvPr id="110" name="Group 22"/>
          <p:cNvGrpSpPr/>
          <p:nvPr/>
        </p:nvGrpSpPr>
        <p:grpSpPr>
          <a:xfrm>
            <a:off x="5881219" y="3413304"/>
            <a:ext cx="1047997" cy="1047989"/>
            <a:chOff x="846989" y="1401020"/>
            <a:chExt cx="877416" cy="877416"/>
          </a:xfrm>
          <a:effectLst/>
        </p:grpSpPr>
        <p:sp>
          <p:nvSpPr>
            <p:cNvPr id="154" name="Teardrop 2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Oval 2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111" name="Group 25"/>
          <p:cNvGrpSpPr/>
          <p:nvPr/>
        </p:nvGrpSpPr>
        <p:grpSpPr>
          <a:xfrm>
            <a:off x="5249334" y="1739195"/>
            <a:ext cx="1047997" cy="1047989"/>
            <a:chOff x="846989" y="1401020"/>
            <a:chExt cx="877416" cy="877416"/>
          </a:xfrm>
          <a:effectLst/>
        </p:grpSpPr>
        <p:sp>
          <p:nvSpPr>
            <p:cNvPr id="152" name="Teardrop 2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Oval 2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</a:p>
          </p:txBody>
        </p:sp>
      </p:grpSp>
      <p:grpSp>
        <p:nvGrpSpPr>
          <p:cNvPr id="112" name="Group 28"/>
          <p:cNvGrpSpPr/>
          <p:nvPr/>
        </p:nvGrpSpPr>
        <p:grpSpPr>
          <a:xfrm>
            <a:off x="6915270" y="2450912"/>
            <a:ext cx="1047997" cy="1047989"/>
            <a:chOff x="846989" y="1401020"/>
            <a:chExt cx="877416" cy="877416"/>
          </a:xfrm>
          <a:effectLst/>
        </p:grpSpPr>
        <p:sp>
          <p:nvSpPr>
            <p:cNvPr id="15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95%</a:t>
              </a:r>
            </a:p>
          </p:txBody>
        </p:sp>
      </p:grpSp>
      <p:grpSp>
        <p:nvGrpSpPr>
          <p:cNvPr id="113" name="Group 37"/>
          <p:cNvGrpSpPr/>
          <p:nvPr/>
        </p:nvGrpSpPr>
        <p:grpSpPr>
          <a:xfrm>
            <a:off x="8707517" y="4755136"/>
            <a:ext cx="2596968" cy="1194144"/>
            <a:chOff x="8707517" y="4755136"/>
            <a:chExt cx="2596968" cy="1194144"/>
          </a:xfrm>
        </p:grpSpPr>
        <p:sp>
          <p:nvSpPr>
            <p:cNvPr id="148" name="TextBox 32"/>
            <p:cNvSpPr txBox="1"/>
            <p:nvPr/>
          </p:nvSpPr>
          <p:spPr>
            <a:xfrm>
              <a:off x="8707517" y="4755136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20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49" name="TextBox 33"/>
            <p:cNvSpPr txBox="1"/>
            <p:nvPr/>
          </p:nvSpPr>
          <p:spPr>
            <a:xfrm>
              <a:off x="8707517" y="4939802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14" name="Group 34"/>
          <p:cNvGrpSpPr/>
          <p:nvPr/>
        </p:nvGrpSpPr>
        <p:grpSpPr>
          <a:xfrm>
            <a:off x="8707517" y="2834859"/>
            <a:ext cx="2596968" cy="1194144"/>
            <a:chOff x="8707517" y="2834859"/>
            <a:chExt cx="2596968" cy="1194144"/>
          </a:xfrm>
        </p:grpSpPr>
        <p:sp>
          <p:nvSpPr>
            <p:cNvPr id="121" name="TextBox 35"/>
            <p:cNvSpPr txBox="1"/>
            <p:nvPr/>
          </p:nvSpPr>
          <p:spPr>
            <a:xfrm>
              <a:off x="8707517" y="2834859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20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47" name="TextBox 36"/>
            <p:cNvSpPr txBox="1"/>
            <p:nvPr/>
          </p:nvSpPr>
          <p:spPr>
            <a:xfrm>
              <a:off x="8707517" y="3019525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15" name="Group 31"/>
          <p:cNvGrpSpPr/>
          <p:nvPr/>
        </p:nvGrpSpPr>
        <p:grpSpPr>
          <a:xfrm>
            <a:off x="810704" y="4742549"/>
            <a:ext cx="2596968" cy="1194144"/>
            <a:chOff x="810704" y="4742549"/>
            <a:chExt cx="2596968" cy="1194144"/>
          </a:xfrm>
        </p:grpSpPr>
        <p:sp>
          <p:nvSpPr>
            <p:cNvPr id="119" name="TextBox 38"/>
            <p:cNvSpPr txBox="1"/>
            <p:nvPr/>
          </p:nvSpPr>
          <p:spPr>
            <a:xfrm>
              <a:off x="810704" y="4742549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920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20" name="TextBox 39"/>
            <p:cNvSpPr txBox="1"/>
            <p:nvPr/>
          </p:nvSpPr>
          <p:spPr>
            <a:xfrm>
              <a:off x="810704" y="4927215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16" name="Group 1"/>
          <p:cNvGrpSpPr/>
          <p:nvPr/>
        </p:nvGrpSpPr>
        <p:grpSpPr>
          <a:xfrm>
            <a:off x="810704" y="2857302"/>
            <a:ext cx="2596968" cy="1194144"/>
            <a:chOff x="810704" y="2857302"/>
            <a:chExt cx="2596968" cy="1194144"/>
          </a:xfrm>
        </p:grpSpPr>
        <p:sp>
          <p:nvSpPr>
            <p:cNvPr id="117" name="TextBox 41"/>
            <p:cNvSpPr txBox="1"/>
            <p:nvPr/>
          </p:nvSpPr>
          <p:spPr>
            <a:xfrm>
              <a:off x="810704" y="2857302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920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18" name="TextBox 42"/>
            <p:cNvSpPr txBox="1"/>
            <p:nvPr/>
          </p:nvSpPr>
          <p:spPr>
            <a:xfrm>
              <a:off x="810704" y="3041968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9" name="PA_MH_Number_3"/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/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1" name="PA_MH_Number_2">
            <a:hlinkClick r:id="rId17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>
            <a:hlinkClick r:id="rId17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4" name="PA_MH_Number_4"/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/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</a:t>
            </a:r>
            <a:endParaRPr lang="en-US" altLang="zh-CN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</a:t>
            </a: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5" name="菱形 54"/>
          <p:cNvSpPr/>
          <p:nvPr/>
        </p:nvSpPr>
        <p:spPr>
          <a:xfrm>
            <a:off x="4260453" y="1854202"/>
            <a:ext cx="1685816" cy="3149598"/>
          </a:xfrm>
          <a:prstGeom prst="diamond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平行四边形 55"/>
          <p:cNvSpPr/>
          <p:nvPr/>
        </p:nvSpPr>
        <p:spPr>
          <a:xfrm>
            <a:off x="5295464" y="3503011"/>
            <a:ext cx="2557506" cy="1500787"/>
          </a:xfrm>
          <a:prstGeom prst="parallelogram">
            <a:avLst>
              <a:gd name="adj" fmla="val 51632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平行四边形 56"/>
          <p:cNvSpPr/>
          <p:nvPr/>
        </p:nvSpPr>
        <p:spPr>
          <a:xfrm flipV="1">
            <a:off x="5295464" y="1854202"/>
            <a:ext cx="2557506" cy="1500787"/>
          </a:xfrm>
          <a:prstGeom prst="parallelogram">
            <a:avLst>
              <a:gd name="adj" fmla="val 51632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任意多边形: 形状 57"/>
          <p:cNvSpPr/>
          <p:nvPr/>
        </p:nvSpPr>
        <p:spPr bwMode="auto">
          <a:xfrm>
            <a:off x="6271402" y="3889419"/>
            <a:ext cx="441061" cy="793909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任意多边形: 形状 58"/>
          <p:cNvSpPr/>
          <p:nvPr/>
        </p:nvSpPr>
        <p:spPr bwMode="auto">
          <a:xfrm>
            <a:off x="6106427" y="2196827"/>
            <a:ext cx="773543" cy="77210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任意多边形: 形状 59"/>
          <p:cNvSpPr/>
          <p:nvPr/>
        </p:nvSpPr>
        <p:spPr bwMode="auto">
          <a:xfrm>
            <a:off x="4670101" y="3084152"/>
            <a:ext cx="866520" cy="71220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3" name="直接连接符 42"/>
          <p:cNvCxnSpPr/>
          <p:nvPr/>
        </p:nvCxnSpPr>
        <p:spPr>
          <a:xfrm>
            <a:off x="6964308" y="2632675"/>
            <a:ext cx="125559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964308" y="4232946"/>
            <a:ext cx="125559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581399" y="3429000"/>
            <a:ext cx="125559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8"/>
          <p:cNvSpPr txBox="1"/>
          <p:nvPr/>
        </p:nvSpPr>
        <p:spPr>
          <a:xfrm>
            <a:off x="8471216" y="2725229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54" name="矩形 53"/>
          <p:cNvSpPr/>
          <p:nvPr/>
        </p:nvSpPr>
        <p:spPr>
          <a:xfrm>
            <a:off x="8471216" y="247900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51" name="文本框 14"/>
          <p:cNvSpPr txBox="1"/>
          <p:nvPr/>
        </p:nvSpPr>
        <p:spPr>
          <a:xfrm>
            <a:off x="719138" y="3561006"/>
            <a:ext cx="267982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52" name="矩形 51"/>
          <p:cNvSpPr/>
          <p:nvPr/>
        </p:nvSpPr>
        <p:spPr>
          <a:xfrm>
            <a:off x="991348" y="3314785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4400">
              <a:defRPr/>
            </a:pPr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49" name="文本框 17"/>
          <p:cNvSpPr txBox="1"/>
          <p:nvPr/>
        </p:nvSpPr>
        <p:spPr>
          <a:xfrm>
            <a:off x="8471216" y="4326767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50" name="矩形 49"/>
          <p:cNvSpPr/>
          <p:nvPr/>
        </p:nvSpPr>
        <p:spPr>
          <a:xfrm>
            <a:off x="8471216" y="4080546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>
                <a:solidFill>
                  <a:schemeClr val="accent4"/>
                </a:solidFill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53" grpId="0"/>
      <p:bldP spid="54" grpId="0"/>
      <p:bldP spid="51" grpId="0"/>
      <p:bldP spid="52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9" name="PA_MH_Number_3">
            <a:hlinkClick r:id="rId1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>
            <a:hlinkClick r:id="rId17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1" name="PA_MH_Number_2">
            <a:hlinkClick r:id="rId18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>
            <a:hlinkClick r:id="rId18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4" name="PA_MH_Number_4">
            <a:hlinkClick r:id="rId19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>
            <a:hlinkClick r:id="rId19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</a:t>
            </a:r>
            <a:endParaRPr lang="en-US" altLang="zh-CN" sz="4800" b="1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</a:t>
            </a: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 dirty="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8" name="PA_Freeform: Shape 89"/>
          <p:cNvSpPr/>
          <p:nvPr>
            <p:custDataLst>
              <p:tags r:id="rId1"/>
            </p:custDataLst>
          </p:nvPr>
        </p:nvSpPr>
        <p:spPr bwMode="auto">
          <a:xfrm>
            <a:off x="6265512" y="4295952"/>
            <a:ext cx="2061965" cy="1203645"/>
          </a:xfrm>
          <a:custGeom>
            <a:avLst/>
            <a:gdLst/>
            <a:ahLst/>
            <a:cxnLst>
              <a:cxn ang="0">
                <a:pos x="818" y="603"/>
              </a:cxn>
              <a:cxn ang="0">
                <a:pos x="0" y="603"/>
              </a:cxn>
              <a:cxn ang="0">
                <a:pos x="0" y="0"/>
              </a:cxn>
              <a:cxn ang="0">
                <a:pos x="818" y="0"/>
              </a:cxn>
              <a:cxn ang="0">
                <a:pos x="1033" y="302"/>
              </a:cxn>
              <a:cxn ang="0">
                <a:pos x="818" y="603"/>
              </a:cxn>
            </a:cxnLst>
            <a:rect l="0" t="0" r="r" b="b"/>
            <a:pathLst>
              <a:path w="1033" h="603">
                <a:moveTo>
                  <a:pt x="818" y="603"/>
                </a:moveTo>
                <a:lnTo>
                  <a:pt x="0" y="603"/>
                </a:lnTo>
                <a:lnTo>
                  <a:pt x="0" y="0"/>
                </a:lnTo>
                <a:lnTo>
                  <a:pt x="818" y="0"/>
                </a:lnTo>
                <a:lnTo>
                  <a:pt x="1033" y="302"/>
                </a:lnTo>
                <a:lnTo>
                  <a:pt x="818" y="60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PA_Freeform: Shape 91"/>
          <p:cNvSpPr/>
          <p:nvPr>
            <p:custDataLst>
              <p:tags r:id="rId2"/>
            </p:custDataLst>
          </p:nvPr>
        </p:nvSpPr>
        <p:spPr bwMode="auto">
          <a:xfrm>
            <a:off x="5265469" y="4295953"/>
            <a:ext cx="1233586" cy="14571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68"/>
              </a:cxn>
              <a:cxn ang="0">
                <a:pos x="244" y="575"/>
              </a:cxn>
              <a:cxn ang="0">
                <a:pos x="487" y="468"/>
              </a:cxn>
              <a:cxn ang="0">
                <a:pos x="487" y="0"/>
              </a:cxn>
              <a:cxn ang="0">
                <a:pos x="0" y="0"/>
              </a:cxn>
            </a:cxnLst>
            <a:rect l="0" t="0" r="r" b="b"/>
            <a:pathLst>
              <a:path w="487" h="575">
                <a:moveTo>
                  <a:pt x="0" y="0"/>
                </a:moveTo>
                <a:cubicBezTo>
                  <a:pt x="0" y="468"/>
                  <a:pt x="0" y="468"/>
                  <a:pt x="0" y="468"/>
                </a:cubicBezTo>
                <a:cubicBezTo>
                  <a:pt x="0" y="527"/>
                  <a:pt x="109" y="575"/>
                  <a:pt x="244" y="575"/>
                </a:cubicBezTo>
                <a:cubicBezTo>
                  <a:pt x="378" y="575"/>
                  <a:pt x="487" y="527"/>
                  <a:pt x="487" y="468"/>
                </a:cubicBezTo>
                <a:cubicBezTo>
                  <a:pt x="487" y="0"/>
                  <a:pt x="487" y="0"/>
                  <a:pt x="48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80" name="PA_椭圆 92"/>
          <p:cNvSpPr/>
          <p:nvPr>
            <p:custDataLst>
              <p:tags r:id="rId3"/>
            </p:custDataLst>
          </p:nvPr>
        </p:nvSpPr>
        <p:spPr bwMode="auto">
          <a:xfrm>
            <a:off x="5265469" y="4024483"/>
            <a:ext cx="1233586" cy="54493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PA_Freeform: Shape 93"/>
          <p:cNvSpPr/>
          <p:nvPr>
            <p:custDataLst>
              <p:tags r:id="rId4"/>
            </p:custDataLst>
          </p:nvPr>
        </p:nvSpPr>
        <p:spPr bwMode="auto">
          <a:xfrm flipH="1">
            <a:off x="3840258" y="3303894"/>
            <a:ext cx="1656757" cy="978086"/>
          </a:xfrm>
          <a:custGeom>
            <a:avLst/>
            <a:gdLst/>
            <a:ahLst/>
            <a:cxnLst>
              <a:cxn ang="0">
                <a:pos x="657" y="490"/>
              </a:cxn>
              <a:cxn ang="0">
                <a:pos x="0" y="490"/>
              </a:cxn>
              <a:cxn ang="0">
                <a:pos x="0" y="0"/>
              </a:cxn>
              <a:cxn ang="0">
                <a:pos x="657" y="0"/>
              </a:cxn>
              <a:cxn ang="0">
                <a:pos x="830" y="245"/>
              </a:cxn>
              <a:cxn ang="0">
                <a:pos x="657" y="490"/>
              </a:cxn>
            </a:cxnLst>
            <a:rect l="0" t="0" r="r" b="b"/>
            <a:pathLst>
              <a:path w="830" h="490">
                <a:moveTo>
                  <a:pt x="657" y="490"/>
                </a:moveTo>
                <a:lnTo>
                  <a:pt x="0" y="490"/>
                </a:lnTo>
                <a:lnTo>
                  <a:pt x="0" y="0"/>
                </a:lnTo>
                <a:lnTo>
                  <a:pt x="657" y="0"/>
                </a:lnTo>
                <a:lnTo>
                  <a:pt x="830" y="245"/>
                </a:lnTo>
                <a:lnTo>
                  <a:pt x="657" y="49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PA_Freeform: Shape 95"/>
          <p:cNvSpPr/>
          <p:nvPr>
            <p:custDataLst>
              <p:tags r:id="rId5"/>
            </p:custDataLst>
          </p:nvPr>
        </p:nvSpPr>
        <p:spPr bwMode="auto">
          <a:xfrm flipH="1">
            <a:off x="5390224" y="3315871"/>
            <a:ext cx="984075" cy="115973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2"/>
              </a:cxn>
              <a:cxn ang="0">
                <a:pos x="194" y="458"/>
              </a:cxn>
              <a:cxn ang="0">
                <a:pos x="388" y="372"/>
              </a:cxn>
              <a:cxn ang="0">
                <a:pos x="388" y="0"/>
              </a:cxn>
              <a:cxn ang="0">
                <a:pos x="0" y="0"/>
              </a:cxn>
            </a:cxnLst>
            <a:rect l="0" t="0" r="r" b="b"/>
            <a:pathLst>
              <a:path w="388" h="458">
                <a:moveTo>
                  <a:pt x="0" y="0"/>
                </a:moveTo>
                <a:cubicBezTo>
                  <a:pt x="0" y="372"/>
                  <a:pt x="0" y="372"/>
                  <a:pt x="0" y="372"/>
                </a:cubicBezTo>
                <a:cubicBezTo>
                  <a:pt x="0" y="419"/>
                  <a:pt x="87" y="458"/>
                  <a:pt x="194" y="458"/>
                </a:cubicBezTo>
                <a:cubicBezTo>
                  <a:pt x="301" y="458"/>
                  <a:pt x="388" y="419"/>
                  <a:pt x="388" y="372"/>
                </a:cubicBezTo>
                <a:cubicBezTo>
                  <a:pt x="388" y="0"/>
                  <a:pt x="388" y="0"/>
                  <a:pt x="38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0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83" name="PA_椭圆 96"/>
          <p:cNvSpPr/>
          <p:nvPr>
            <p:custDataLst>
              <p:tags r:id="rId6"/>
            </p:custDataLst>
          </p:nvPr>
        </p:nvSpPr>
        <p:spPr bwMode="auto">
          <a:xfrm flipH="1">
            <a:off x="5390224" y="3098296"/>
            <a:ext cx="984075" cy="43315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PA_Freeform: Shape 97"/>
          <p:cNvSpPr/>
          <p:nvPr>
            <p:custDataLst>
              <p:tags r:id="rId7"/>
            </p:custDataLst>
          </p:nvPr>
        </p:nvSpPr>
        <p:spPr bwMode="auto">
          <a:xfrm>
            <a:off x="6253535" y="2543382"/>
            <a:ext cx="1309437" cy="746539"/>
          </a:xfrm>
          <a:custGeom>
            <a:avLst/>
            <a:gdLst/>
            <a:ahLst/>
            <a:cxnLst>
              <a:cxn ang="0">
                <a:pos x="518" y="374"/>
              </a:cxn>
              <a:cxn ang="0">
                <a:pos x="0" y="374"/>
              </a:cxn>
              <a:cxn ang="0">
                <a:pos x="0" y="0"/>
              </a:cxn>
              <a:cxn ang="0">
                <a:pos x="518" y="0"/>
              </a:cxn>
              <a:cxn ang="0">
                <a:pos x="656" y="186"/>
              </a:cxn>
              <a:cxn ang="0">
                <a:pos x="518" y="374"/>
              </a:cxn>
            </a:cxnLst>
            <a:rect l="0" t="0" r="r" b="b"/>
            <a:pathLst>
              <a:path w="656" h="374">
                <a:moveTo>
                  <a:pt x="518" y="374"/>
                </a:moveTo>
                <a:lnTo>
                  <a:pt x="0" y="374"/>
                </a:lnTo>
                <a:lnTo>
                  <a:pt x="0" y="0"/>
                </a:lnTo>
                <a:lnTo>
                  <a:pt x="518" y="0"/>
                </a:lnTo>
                <a:lnTo>
                  <a:pt x="656" y="186"/>
                </a:lnTo>
                <a:lnTo>
                  <a:pt x="518" y="37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PA_Freeform: Shape 99"/>
          <p:cNvSpPr/>
          <p:nvPr>
            <p:custDataLst>
              <p:tags r:id="rId8"/>
            </p:custDataLst>
          </p:nvPr>
        </p:nvSpPr>
        <p:spPr bwMode="auto">
          <a:xfrm>
            <a:off x="5500009" y="2543381"/>
            <a:ext cx="764504" cy="90423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0"/>
              </a:cxn>
              <a:cxn ang="0">
                <a:pos x="151" y="357"/>
              </a:cxn>
              <a:cxn ang="0">
                <a:pos x="302" y="290"/>
              </a:cxn>
              <a:cxn ang="0">
                <a:pos x="302" y="0"/>
              </a:cxn>
              <a:cxn ang="0">
                <a:pos x="0" y="0"/>
              </a:cxn>
            </a:cxnLst>
            <a:rect l="0" t="0" r="r" b="b"/>
            <a:pathLst>
              <a:path w="302" h="357">
                <a:moveTo>
                  <a:pt x="0" y="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327"/>
                  <a:pt x="67" y="357"/>
                  <a:pt x="151" y="357"/>
                </a:cubicBezTo>
                <a:cubicBezTo>
                  <a:pt x="234" y="357"/>
                  <a:pt x="302" y="327"/>
                  <a:pt x="302" y="290"/>
                </a:cubicBezTo>
                <a:cubicBezTo>
                  <a:pt x="302" y="0"/>
                  <a:pt x="302" y="0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b="1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86" name="PA_椭圆 100"/>
          <p:cNvSpPr/>
          <p:nvPr>
            <p:custDataLst>
              <p:tags r:id="rId9"/>
            </p:custDataLst>
          </p:nvPr>
        </p:nvSpPr>
        <p:spPr bwMode="auto">
          <a:xfrm>
            <a:off x="5500009" y="2373715"/>
            <a:ext cx="764504" cy="339336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PA_Freeform: Shape 101"/>
          <p:cNvSpPr/>
          <p:nvPr>
            <p:custDataLst>
              <p:tags r:id="rId10"/>
            </p:custDataLst>
          </p:nvPr>
        </p:nvSpPr>
        <p:spPr bwMode="auto">
          <a:xfrm flipH="1">
            <a:off x="4299801" y="1944557"/>
            <a:ext cx="1309437" cy="584852"/>
          </a:xfrm>
          <a:custGeom>
            <a:avLst/>
            <a:gdLst/>
            <a:ahLst/>
            <a:cxnLst>
              <a:cxn ang="0">
                <a:pos x="518" y="374"/>
              </a:cxn>
              <a:cxn ang="0">
                <a:pos x="0" y="374"/>
              </a:cxn>
              <a:cxn ang="0">
                <a:pos x="0" y="0"/>
              </a:cxn>
              <a:cxn ang="0">
                <a:pos x="518" y="0"/>
              </a:cxn>
              <a:cxn ang="0">
                <a:pos x="656" y="186"/>
              </a:cxn>
              <a:cxn ang="0">
                <a:pos x="518" y="374"/>
              </a:cxn>
            </a:cxnLst>
            <a:rect l="0" t="0" r="r" b="b"/>
            <a:pathLst>
              <a:path w="656" h="374">
                <a:moveTo>
                  <a:pt x="518" y="374"/>
                </a:moveTo>
                <a:lnTo>
                  <a:pt x="0" y="374"/>
                </a:lnTo>
                <a:lnTo>
                  <a:pt x="0" y="0"/>
                </a:lnTo>
                <a:lnTo>
                  <a:pt x="518" y="0"/>
                </a:lnTo>
                <a:lnTo>
                  <a:pt x="656" y="186"/>
                </a:lnTo>
                <a:lnTo>
                  <a:pt x="518" y="37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PA_Freeform: Shape 103"/>
          <p:cNvSpPr/>
          <p:nvPr>
            <p:custDataLst>
              <p:tags r:id="rId11"/>
            </p:custDataLst>
          </p:nvPr>
        </p:nvSpPr>
        <p:spPr bwMode="auto">
          <a:xfrm flipH="1">
            <a:off x="5594266" y="1959789"/>
            <a:ext cx="575989" cy="6812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0"/>
              </a:cxn>
              <a:cxn ang="0">
                <a:pos x="151" y="357"/>
              </a:cxn>
              <a:cxn ang="0">
                <a:pos x="302" y="290"/>
              </a:cxn>
              <a:cxn ang="0">
                <a:pos x="302" y="0"/>
              </a:cxn>
              <a:cxn ang="0">
                <a:pos x="0" y="0"/>
              </a:cxn>
            </a:cxnLst>
            <a:rect l="0" t="0" r="r" b="b"/>
            <a:pathLst>
              <a:path w="302" h="357">
                <a:moveTo>
                  <a:pt x="0" y="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327"/>
                  <a:pt x="67" y="357"/>
                  <a:pt x="151" y="357"/>
                </a:cubicBezTo>
                <a:cubicBezTo>
                  <a:pt x="234" y="357"/>
                  <a:pt x="302" y="327"/>
                  <a:pt x="302" y="290"/>
                </a:cubicBezTo>
                <a:cubicBezTo>
                  <a:pt x="302" y="0"/>
                  <a:pt x="302" y="0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1600" b="1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89" name="PA_椭圆 104"/>
          <p:cNvSpPr/>
          <p:nvPr>
            <p:custDataLst>
              <p:tags r:id="rId12"/>
            </p:custDataLst>
          </p:nvPr>
        </p:nvSpPr>
        <p:spPr bwMode="auto">
          <a:xfrm flipH="1">
            <a:off x="5594266" y="1831960"/>
            <a:ext cx="575989" cy="255661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0" name="PA_组合 115"/>
          <p:cNvGrpSpPr/>
          <p:nvPr>
            <p:custDataLst>
              <p:tags r:id="rId13"/>
            </p:custDataLst>
          </p:nvPr>
        </p:nvGrpSpPr>
        <p:grpSpPr>
          <a:xfrm>
            <a:off x="6886296" y="4650515"/>
            <a:ext cx="780820" cy="494519"/>
            <a:chOff x="3175000" y="3792538"/>
            <a:chExt cx="190500" cy="120650"/>
          </a:xfrm>
          <a:solidFill>
            <a:schemeClr val="bg1"/>
          </a:solidFill>
        </p:grpSpPr>
        <p:sp>
          <p:nvSpPr>
            <p:cNvPr id="104" name="Freeform: Shape 116"/>
            <p:cNvSpPr/>
            <p:nvPr/>
          </p:nvSpPr>
          <p:spPr bwMode="auto">
            <a:xfrm>
              <a:off x="3175000" y="3792538"/>
              <a:ext cx="190500" cy="109538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30" y="3"/>
                </a:cxn>
                <a:cxn ang="0">
                  <a:pos x="21" y="11"/>
                </a:cxn>
                <a:cxn ang="0">
                  <a:pos x="15" y="5"/>
                </a:cxn>
                <a:cxn ang="0">
                  <a:pos x="0" y="19"/>
                </a:cxn>
                <a:cxn ang="0">
                  <a:pos x="1" y="19"/>
                </a:cxn>
                <a:cxn ang="0">
                  <a:pos x="15" y="6"/>
                </a:cxn>
                <a:cxn ang="0">
                  <a:pos x="21" y="12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47"/>
            <p:cNvSpPr/>
            <p:nvPr/>
          </p:nvSpPr>
          <p:spPr bwMode="auto">
            <a:xfrm>
              <a:off x="3325813" y="3821113"/>
              <a:ext cx="22225" cy="9207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58"/>
                </a:cxn>
                <a:cxn ang="0">
                  <a:pos x="14" y="58"/>
                </a:cxn>
                <a:cxn ang="0">
                  <a:pos x="14" y="0"/>
                </a:cxn>
                <a:cxn ang="0">
                  <a:pos x="0" y="11"/>
                </a:cxn>
              </a:cxnLst>
              <a:rect l="0" t="0" r="r" b="b"/>
              <a:pathLst>
                <a:path w="14" h="58">
                  <a:moveTo>
                    <a:pt x="0" y="11"/>
                  </a:moveTo>
                  <a:lnTo>
                    <a:pt x="0" y="58"/>
                  </a:lnTo>
                  <a:lnTo>
                    <a:pt x="14" y="58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48"/>
            <p:cNvSpPr/>
            <p:nvPr/>
          </p:nvSpPr>
          <p:spPr bwMode="auto">
            <a:xfrm>
              <a:off x="3295650" y="3843338"/>
              <a:ext cx="23813" cy="698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44"/>
                </a:cxn>
                <a:cxn ang="0">
                  <a:pos x="15" y="44"/>
                </a:cxn>
                <a:cxn ang="0">
                  <a:pos x="15" y="0"/>
                </a:cxn>
                <a:cxn ang="0">
                  <a:pos x="0" y="15"/>
                </a:cxn>
              </a:cxnLst>
              <a:rect l="0" t="0" r="r" b="b"/>
              <a:pathLst>
                <a:path w="15" h="44">
                  <a:moveTo>
                    <a:pt x="0" y="15"/>
                  </a:moveTo>
                  <a:lnTo>
                    <a:pt x="0" y="44"/>
                  </a:lnTo>
                  <a:lnTo>
                    <a:pt x="15" y="44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49"/>
            <p:cNvSpPr/>
            <p:nvPr/>
          </p:nvSpPr>
          <p:spPr bwMode="auto">
            <a:xfrm>
              <a:off x="3267075" y="3843338"/>
              <a:ext cx="23813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4"/>
                </a:cxn>
                <a:cxn ang="0">
                  <a:pos x="15" y="44"/>
                </a:cxn>
                <a:cxn ang="0">
                  <a:pos x="15" y="11"/>
                </a:cxn>
                <a:cxn ang="0">
                  <a:pos x="0" y="0"/>
                </a:cxn>
              </a:cxnLst>
              <a:rect l="0" t="0" r="r" b="b"/>
              <a:pathLst>
                <a:path w="15" h="44">
                  <a:moveTo>
                    <a:pt x="0" y="0"/>
                  </a:moveTo>
                  <a:lnTo>
                    <a:pt x="0" y="44"/>
                  </a:lnTo>
                  <a:lnTo>
                    <a:pt x="15" y="44"/>
                  </a:lnTo>
                  <a:lnTo>
                    <a:pt x="15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50"/>
            <p:cNvSpPr/>
            <p:nvPr/>
          </p:nvSpPr>
          <p:spPr bwMode="auto">
            <a:xfrm>
              <a:off x="3238500" y="3832225"/>
              <a:ext cx="23813" cy="809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1"/>
                </a:cxn>
                <a:cxn ang="0">
                  <a:pos x="0" y="51"/>
                </a:cxn>
                <a:cxn ang="0">
                  <a:pos x="15" y="5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51">
                  <a:moveTo>
                    <a:pt x="15" y="0"/>
                  </a:moveTo>
                  <a:lnTo>
                    <a:pt x="0" y="11"/>
                  </a:lnTo>
                  <a:lnTo>
                    <a:pt x="0" y="51"/>
                  </a:lnTo>
                  <a:lnTo>
                    <a:pt x="15" y="5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51"/>
            <p:cNvSpPr/>
            <p:nvPr/>
          </p:nvSpPr>
          <p:spPr bwMode="auto">
            <a:xfrm>
              <a:off x="3209925" y="3860800"/>
              <a:ext cx="22225" cy="523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33"/>
                </a:cxn>
                <a:cxn ang="0">
                  <a:pos x="14" y="33"/>
                </a:cxn>
                <a:cxn ang="0">
                  <a:pos x="14" y="0"/>
                </a:cxn>
                <a:cxn ang="0">
                  <a:pos x="0" y="11"/>
                </a:cxn>
              </a:cxnLst>
              <a:rect l="0" t="0" r="r" b="b"/>
              <a:pathLst>
                <a:path w="14" h="33">
                  <a:moveTo>
                    <a:pt x="0" y="11"/>
                  </a:moveTo>
                  <a:lnTo>
                    <a:pt x="0" y="33"/>
                  </a:lnTo>
                  <a:lnTo>
                    <a:pt x="14" y="33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52"/>
            <p:cNvSpPr/>
            <p:nvPr/>
          </p:nvSpPr>
          <p:spPr bwMode="auto">
            <a:xfrm>
              <a:off x="3181350" y="3884613"/>
              <a:ext cx="22225" cy="285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8"/>
                </a:cxn>
                <a:cxn ang="0">
                  <a:pos x="14" y="18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18">
                  <a:moveTo>
                    <a:pt x="0" y="14"/>
                  </a:moveTo>
                  <a:lnTo>
                    <a:pt x="0" y="18"/>
                  </a:lnTo>
                  <a:lnTo>
                    <a:pt x="14" y="18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1" name="PA_组合 153"/>
          <p:cNvGrpSpPr/>
          <p:nvPr>
            <p:custDataLst>
              <p:tags r:id="rId14"/>
            </p:custDataLst>
          </p:nvPr>
        </p:nvGrpSpPr>
        <p:grpSpPr>
          <a:xfrm>
            <a:off x="4502962" y="3609478"/>
            <a:ext cx="481856" cy="366919"/>
            <a:chOff x="3694113" y="3481388"/>
            <a:chExt cx="173038" cy="131763"/>
          </a:xfrm>
          <a:solidFill>
            <a:schemeClr val="bg1"/>
          </a:solidFill>
        </p:grpSpPr>
        <p:sp>
          <p:nvSpPr>
            <p:cNvPr id="100" name="Freeform: Shape 154"/>
            <p:cNvSpPr/>
            <p:nvPr/>
          </p:nvSpPr>
          <p:spPr bwMode="auto">
            <a:xfrm>
              <a:off x="3694113" y="3481388"/>
              <a:ext cx="173038" cy="1317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7"/>
                </a:cxn>
                <a:cxn ang="0">
                  <a:pos x="3" y="20"/>
                </a:cxn>
                <a:cxn ang="0">
                  <a:pos x="10" y="20"/>
                </a:cxn>
                <a:cxn ang="0">
                  <a:pos x="9" y="21"/>
                </a:cxn>
                <a:cxn ang="0">
                  <a:pos x="5" y="21"/>
                </a:cxn>
                <a:cxn ang="0">
                  <a:pos x="3" y="22"/>
                </a:cxn>
                <a:cxn ang="0">
                  <a:pos x="5" y="23"/>
                </a:cxn>
                <a:cxn ang="0">
                  <a:pos x="25" y="23"/>
                </a:cxn>
                <a:cxn ang="0">
                  <a:pos x="27" y="22"/>
                </a:cxn>
                <a:cxn ang="0">
                  <a:pos x="25" y="21"/>
                </a:cxn>
                <a:cxn ang="0">
                  <a:pos x="21" y="21"/>
                </a:cxn>
                <a:cxn ang="0">
                  <a:pos x="20" y="20"/>
                </a:cxn>
                <a:cxn ang="0">
                  <a:pos x="27" y="20"/>
                </a:cxn>
                <a:cxn ang="0">
                  <a:pos x="30" y="17"/>
                </a:cxn>
                <a:cxn ang="0">
                  <a:pos x="30" y="3"/>
                </a:cxn>
                <a:cxn ang="0">
                  <a:pos x="27" y="0"/>
                </a:cxn>
                <a:cxn ang="0">
                  <a:pos x="29" y="17"/>
                </a:cxn>
                <a:cxn ang="0">
                  <a:pos x="27" y="18"/>
                </a:cxn>
                <a:cxn ang="0">
                  <a:pos x="3" y="18"/>
                </a:cxn>
                <a:cxn ang="0">
                  <a:pos x="1" y="17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27" y="2"/>
                </a:cxn>
                <a:cxn ang="0">
                  <a:pos x="29" y="3"/>
                </a:cxn>
                <a:cxn ang="0">
                  <a:pos x="29" y="17"/>
                </a:cxn>
              </a:cxnLst>
              <a:rect l="0" t="0" r="r" b="b"/>
              <a:pathLst>
                <a:path w="30" h="23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3" y="21"/>
                    <a:pt x="3" y="22"/>
                  </a:cubicBezTo>
                  <a:cubicBezTo>
                    <a:pt x="3" y="22"/>
                    <a:pt x="4" y="23"/>
                    <a:pt x="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7" y="22"/>
                    <a:pt x="27" y="22"/>
                  </a:cubicBezTo>
                  <a:cubicBezTo>
                    <a:pt x="27" y="21"/>
                    <a:pt x="26" y="21"/>
                    <a:pt x="2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9" y="20"/>
                    <a:pt x="30" y="19"/>
                    <a:pt x="30" y="1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29" y="0"/>
                    <a:pt x="27" y="0"/>
                  </a:cubicBezTo>
                  <a:close/>
                  <a:moveTo>
                    <a:pt x="29" y="17"/>
                  </a:moveTo>
                  <a:cubicBezTo>
                    <a:pt x="29" y="18"/>
                    <a:pt x="28" y="18"/>
                    <a:pt x="27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9" y="2"/>
                    <a:pt x="29" y="3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55"/>
            <p:cNvSpPr/>
            <p:nvPr/>
          </p:nvSpPr>
          <p:spPr bwMode="auto">
            <a:xfrm>
              <a:off x="3733800" y="3514725"/>
              <a:ext cx="63500" cy="6350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8" y="6"/>
                </a:cxn>
                <a:cxn ang="0">
                  <a:pos x="5" y="9"/>
                </a:cxn>
                <a:cxn ang="0">
                  <a:pos x="2" y="6"/>
                </a:cxn>
                <a:cxn ang="0">
                  <a:pos x="5" y="2"/>
                </a:cxn>
                <a:cxn ang="0">
                  <a:pos x="8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7"/>
                    <a:pt x="9" y="6"/>
                  </a:cubicBezTo>
                  <a:lnTo>
                    <a:pt x="11" y="6"/>
                  </a:lnTo>
                  <a:close/>
                  <a:moveTo>
                    <a:pt x="8" y="6"/>
                  </a:moveTo>
                  <a:cubicBezTo>
                    <a:pt x="8" y="7"/>
                    <a:pt x="7" y="9"/>
                    <a:pt x="5" y="9"/>
                  </a:cubicBezTo>
                  <a:cubicBezTo>
                    <a:pt x="3" y="9"/>
                    <a:pt x="2" y="7"/>
                    <a:pt x="2" y="6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7" y="2"/>
                    <a:pt x="8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56"/>
            <p:cNvSpPr/>
            <p:nvPr/>
          </p:nvSpPr>
          <p:spPr bwMode="auto">
            <a:xfrm>
              <a:off x="3792538" y="3544888"/>
              <a:ext cx="34925" cy="2857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5" y="2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" y="3"/>
                  </a:lnTo>
                  <a:close/>
                  <a:moveTo>
                    <a:pt x="5" y="2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157"/>
            <p:cNvSpPr/>
            <p:nvPr/>
          </p:nvSpPr>
          <p:spPr bwMode="auto">
            <a:xfrm>
              <a:off x="3786188" y="3497263"/>
              <a:ext cx="41275" cy="4127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5" y="4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2" name="PA_组合 158"/>
          <p:cNvGrpSpPr/>
          <p:nvPr>
            <p:custDataLst>
              <p:tags r:id="rId15"/>
            </p:custDataLst>
          </p:nvPr>
        </p:nvGrpSpPr>
        <p:grpSpPr>
          <a:xfrm>
            <a:off x="6718627" y="2727682"/>
            <a:ext cx="351184" cy="377942"/>
            <a:chOff x="4184640" y="3094048"/>
            <a:chExt cx="166688" cy="179389"/>
          </a:xfrm>
          <a:solidFill>
            <a:schemeClr val="bg1"/>
          </a:solidFill>
        </p:grpSpPr>
        <p:sp>
          <p:nvSpPr>
            <p:cNvPr id="98" name="Freeform: Shape 159"/>
            <p:cNvSpPr/>
            <p:nvPr/>
          </p:nvSpPr>
          <p:spPr bwMode="auto">
            <a:xfrm>
              <a:off x="4184640" y="3094048"/>
              <a:ext cx="166688" cy="179389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22" y="25"/>
                </a:cxn>
                <a:cxn ang="0">
                  <a:pos x="21" y="20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7" y="18"/>
                </a:cxn>
                <a:cxn ang="0">
                  <a:pos x="16" y="21"/>
                </a:cxn>
                <a:cxn ang="0">
                  <a:pos x="15" y="22"/>
                </a:cxn>
                <a:cxn ang="0">
                  <a:pos x="15" y="19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4" y="18"/>
                </a:cxn>
                <a:cxn ang="0">
                  <a:pos x="14" y="19"/>
                </a:cxn>
                <a:cxn ang="0">
                  <a:pos x="14" y="22"/>
                </a:cxn>
                <a:cxn ang="0">
                  <a:pos x="13" y="21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7" y="20"/>
                </a:cxn>
                <a:cxn ang="0">
                  <a:pos x="7" y="24"/>
                </a:cxn>
                <a:cxn ang="0">
                  <a:pos x="4" y="17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20" y="6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0" y="17"/>
                </a:cxn>
                <a:cxn ang="0">
                  <a:pos x="15" y="31"/>
                </a:cxn>
                <a:cxn ang="0">
                  <a:pos x="29" y="17"/>
                </a:cxn>
                <a:cxn ang="0">
                  <a:pos x="25" y="17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9" y="26"/>
                </a:cxn>
                <a:cxn ang="0">
                  <a:pos x="19" y="26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0" y="22"/>
                </a:cxn>
                <a:cxn ang="0">
                  <a:pos x="10" y="26"/>
                </a:cxn>
                <a:cxn ang="0">
                  <a:pos x="9" y="26"/>
                </a:cxn>
                <a:cxn ang="0">
                  <a:pos x="9" y="22"/>
                </a:cxn>
                <a:cxn ang="0">
                  <a:pos x="10" y="22"/>
                </a:cxn>
              </a:cxnLst>
              <a:rect l="0" t="0" r="r" b="b"/>
              <a:pathLst>
                <a:path w="29" h="31">
                  <a:moveTo>
                    <a:pt x="25" y="17"/>
                  </a:moveTo>
                  <a:cubicBezTo>
                    <a:pt x="25" y="20"/>
                    <a:pt x="24" y="23"/>
                    <a:pt x="22" y="25"/>
                  </a:cubicBezTo>
                  <a:cubicBezTo>
                    <a:pt x="22" y="22"/>
                    <a:pt x="22" y="20"/>
                    <a:pt x="21" y="20"/>
                  </a:cubicBezTo>
                  <a:cubicBezTo>
                    <a:pt x="21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7" y="20"/>
                    <a:pt x="7" y="22"/>
                    <a:pt x="7" y="24"/>
                  </a:cubicBezTo>
                  <a:cubicBezTo>
                    <a:pt x="5" y="22"/>
                    <a:pt x="4" y="20"/>
                    <a:pt x="4" y="17"/>
                  </a:cubicBezTo>
                  <a:cubicBezTo>
                    <a:pt x="4" y="11"/>
                    <a:pt x="9" y="6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9"/>
                    <a:pt x="16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7" y="3"/>
                    <a:pt x="0" y="9"/>
                    <a:pt x="0" y="17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2" y="31"/>
                    <a:pt x="29" y="24"/>
                    <a:pt x="29" y="17"/>
                  </a:cubicBezTo>
                  <a:lnTo>
                    <a:pt x="25" y="17"/>
                  </a:lnTo>
                  <a:close/>
                  <a:moveTo>
                    <a:pt x="19" y="22"/>
                  </a:moveTo>
                  <a:cubicBezTo>
                    <a:pt x="19" y="22"/>
                    <a:pt x="19" y="22"/>
                    <a:pt x="19" y="22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  <a:moveTo>
                    <a:pt x="10" y="22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Oval 160"/>
            <p:cNvSpPr/>
            <p:nvPr/>
          </p:nvSpPr>
          <p:spPr bwMode="auto">
            <a:xfrm>
              <a:off x="4248150" y="3157538"/>
              <a:ext cx="39688" cy="349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3" name="PA_组合 161"/>
          <p:cNvGrpSpPr/>
          <p:nvPr>
            <p:custDataLst>
              <p:tags r:id="rId16"/>
            </p:custDataLst>
          </p:nvPr>
        </p:nvGrpSpPr>
        <p:grpSpPr>
          <a:xfrm>
            <a:off x="4802375" y="2101455"/>
            <a:ext cx="384343" cy="271101"/>
            <a:chOff x="4686300" y="2778125"/>
            <a:chExt cx="177800" cy="125413"/>
          </a:xfrm>
          <a:solidFill>
            <a:schemeClr val="bg1"/>
          </a:solidFill>
        </p:grpSpPr>
        <p:sp>
          <p:nvSpPr>
            <p:cNvPr id="94" name="Freeform: Shape 162"/>
            <p:cNvSpPr/>
            <p:nvPr/>
          </p:nvSpPr>
          <p:spPr bwMode="auto">
            <a:xfrm>
              <a:off x="4725988" y="2794000"/>
              <a:ext cx="92075" cy="47625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7" y="8"/>
                </a:cxn>
                <a:cxn ang="0">
                  <a:pos x="8" y="0"/>
                </a:cxn>
                <a:cxn ang="0">
                  <a:pos x="11" y="3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7" y="8"/>
                  </a:lnTo>
                  <a:close/>
                  <a:moveTo>
                    <a:pt x="8" y="0"/>
                  </a:moveTo>
                  <a:cubicBezTo>
                    <a:pt x="10" y="0"/>
                    <a:pt x="11" y="1"/>
                    <a:pt x="1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163"/>
            <p:cNvSpPr/>
            <p:nvPr/>
          </p:nvSpPr>
          <p:spPr bwMode="auto">
            <a:xfrm>
              <a:off x="4772025" y="2835275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164"/>
            <p:cNvSpPr/>
            <p:nvPr/>
          </p:nvSpPr>
          <p:spPr bwMode="auto">
            <a:xfrm>
              <a:off x="4725988" y="2824163"/>
              <a:ext cx="92075" cy="4603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14" y="8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9" y="3"/>
                </a:cxn>
              </a:cxnLst>
              <a:rect l="0" t="0" r="r" b="b"/>
              <a:pathLst>
                <a:path w="16" h="8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7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165"/>
            <p:cNvSpPr/>
            <p:nvPr/>
          </p:nvSpPr>
          <p:spPr bwMode="auto">
            <a:xfrm>
              <a:off x="4686300" y="2778125"/>
              <a:ext cx="177800" cy="1254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9" y="20"/>
                </a:cxn>
                <a:cxn ang="0">
                  <a:pos x="5" y="20"/>
                </a:cxn>
                <a:cxn ang="0">
                  <a:pos x="3" y="21"/>
                </a:cxn>
                <a:cxn ang="0">
                  <a:pos x="5" y="22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20"/>
                </a:cxn>
                <a:cxn ang="0">
                  <a:pos x="21" y="20"/>
                </a:cxn>
                <a:cxn ang="0">
                  <a:pos x="20" y="19"/>
                </a:cxn>
                <a:cxn ang="0">
                  <a:pos x="28" y="19"/>
                </a:cxn>
                <a:cxn ang="0">
                  <a:pos x="31" y="16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29" y="16"/>
                </a:cxn>
                <a:cxn ang="0">
                  <a:pos x="28" y="18"/>
                </a:cxn>
                <a:cxn ang="0">
                  <a:pos x="3" y="18"/>
                </a:cxn>
                <a:cxn ang="0">
                  <a:pos x="2" y="16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28" y="1"/>
                </a:cxn>
                <a:cxn ang="0">
                  <a:pos x="29" y="2"/>
                </a:cxn>
                <a:cxn ang="0">
                  <a:pos x="29" y="16"/>
                </a:cxn>
              </a:cxnLst>
              <a:rect l="0" t="0" r="r" b="b"/>
              <a:pathLst>
                <a:path w="31" h="22">
                  <a:moveTo>
                    <a:pt x="2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2"/>
                    <a:pt x="27" y="22"/>
                    <a:pt x="27" y="21"/>
                  </a:cubicBezTo>
                  <a:cubicBezTo>
                    <a:pt x="27" y="21"/>
                    <a:pt x="27" y="20"/>
                    <a:pt x="2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19"/>
                    <a:pt x="20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31" y="18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29" y="0"/>
                    <a:pt x="28" y="0"/>
                  </a:cubicBezTo>
                  <a:close/>
                  <a:moveTo>
                    <a:pt x="29" y="16"/>
                  </a:moveTo>
                  <a:cubicBezTo>
                    <a:pt x="29" y="17"/>
                    <a:pt x="28" y="18"/>
                    <a:pt x="2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2"/>
                    <a:pt x="29" y="2"/>
                  </a:cubicBezTo>
                  <a:lnTo>
                    <a:pt x="29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8" name="PA_文本框 49"/>
          <p:cNvSpPr txBox="1"/>
          <p:nvPr>
            <p:custDataLst>
              <p:tags r:id="rId17"/>
            </p:custDataLst>
          </p:nvPr>
        </p:nvSpPr>
        <p:spPr bwMode="auto">
          <a:xfrm>
            <a:off x="1461749" y="3392353"/>
            <a:ext cx="2379671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/>
                </a:solidFill>
                <a:effectLst/>
              </a:rPr>
              <a:t>标题文本预设</a:t>
            </a:r>
          </a:p>
        </p:txBody>
      </p:sp>
      <p:sp>
        <p:nvSpPr>
          <p:cNvPr id="69" name="PA_文本框 50"/>
          <p:cNvSpPr txBox="1"/>
          <p:nvPr>
            <p:custDataLst>
              <p:tags r:id="rId18"/>
            </p:custDataLst>
          </p:nvPr>
        </p:nvSpPr>
        <p:spPr bwMode="auto">
          <a:xfrm>
            <a:off x="1448539" y="3699849"/>
            <a:ext cx="2379671" cy="556179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70" name="PA_文本框 51"/>
          <p:cNvSpPr txBox="1"/>
          <p:nvPr>
            <p:custDataLst>
              <p:tags r:id="rId19"/>
            </p:custDataLst>
          </p:nvPr>
        </p:nvSpPr>
        <p:spPr bwMode="auto">
          <a:xfrm>
            <a:off x="1788730" y="1859392"/>
            <a:ext cx="2511071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4"/>
                </a:solidFill>
                <a:effectLst/>
              </a:rPr>
              <a:t>标题文本预设</a:t>
            </a:r>
          </a:p>
        </p:txBody>
      </p:sp>
      <p:sp>
        <p:nvSpPr>
          <p:cNvPr id="71" name="PA_文本框 52"/>
          <p:cNvSpPr txBox="1"/>
          <p:nvPr>
            <p:custDataLst>
              <p:tags r:id="rId20"/>
            </p:custDataLst>
          </p:nvPr>
        </p:nvSpPr>
        <p:spPr bwMode="auto">
          <a:xfrm>
            <a:off x="1775520" y="2166888"/>
            <a:ext cx="2511071" cy="556179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76" name="PA_文本框 53"/>
          <p:cNvSpPr txBox="1"/>
          <p:nvPr>
            <p:custDataLst>
              <p:tags r:id="rId21"/>
            </p:custDataLst>
          </p:nvPr>
        </p:nvSpPr>
        <p:spPr bwMode="auto">
          <a:xfrm>
            <a:off x="8353504" y="4381346"/>
            <a:ext cx="2531028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1"/>
                </a:solidFill>
                <a:effectLst/>
              </a:rPr>
              <a:t>标题文本预设</a:t>
            </a:r>
          </a:p>
        </p:txBody>
      </p:sp>
      <p:sp>
        <p:nvSpPr>
          <p:cNvPr id="77" name="PA_文本框 54"/>
          <p:cNvSpPr txBox="1"/>
          <p:nvPr>
            <p:custDataLst>
              <p:tags r:id="rId22"/>
            </p:custDataLst>
          </p:nvPr>
        </p:nvSpPr>
        <p:spPr bwMode="auto">
          <a:xfrm>
            <a:off x="8353504" y="4688842"/>
            <a:ext cx="2531028" cy="556179"/>
          </a:xfrm>
          <a:prstGeom prst="rect">
            <a:avLst/>
          </a:prstGeom>
          <a:noFill/>
        </p:spPr>
        <p:txBody>
          <a:bodyPr wrap="square" lIns="360000" tIns="0" rIns="0" bIns="0" anchor="t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74" name="PA_文本框 55"/>
          <p:cNvSpPr txBox="1"/>
          <p:nvPr>
            <p:custDataLst>
              <p:tags r:id="rId23"/>
            </p:custDataLst>
          </p:nvPr>
        </p:nvSpPr>
        <p:spPr bwMode="auto">
          <a:xfrm>
            <a:off x="7563102" y="2466397"/>
            <a:ext cx="2637354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/>
                </a:solidFill>
                <a:effectLst/>
              </a:rPr>
              <a:t>标题文本预设</a:t>
            </a:r>
          </a:p>
        </p:txBody>
      </p:sp>
      <p:sp>
        <p:nvSpPr>
          <p:cNvPr id="75" name="PA_文本框 56"/>
          <p:cNvSpPr txBox="1"/>
          <p:nvPr>
            <p:custDataLst>
              <p:tags r:id="rId24"/>
            </p:custDataLst>
          </p:nvPr>
        </p:nvSpPr>
        <p:spPr bwMode="auto">
          <a:xfrm>
            <a:off x="7563102" y="2773893"/>
            <a:ext cx="2637354" cy="556179"/>
          </a:xfrm>
          <a:prstGeom prst="rect">
            <a:avLst/>
          </a:prstGeom>
          <a:noFill/>
        </p:spPr>
        <p:txBody>
          <a:bodyPr wrap="square" lIns="360000" tIns="0" rIns="0" bIns="0" anchor="t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68" grpId="0"/>
      <p:bldP spid="69" grpId="0"/>
      <p:bldP spid="70" grpId="0"/>
      <p:bldP spid="71" grpId="0"/>
      <p:bldP spid="76" grpId="0"/>
      <p:bldP spid="77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9" name="PA_MH_Number_3">
            <a:hlinkClick r:id="rId1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>
            <a:hlinkClick r:id="rId17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1" name="PA_MH_Number_2">
            <a:hlinkClick r:id="rId18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>
            <a:hlinkClick r:id="rId18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4" name="PA_MH_Number_4"/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/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</a:t>
            </a:r>
            <a:endParaRPr lang="en-US" altLang="zh-CN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</a:t>
            </a: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4" name="任意多边形: 形状 93"/>
          <p:cNvSpPr/>
          <p:nvPr/>
        </p:nvSpPr>
        <p:spPr>
          <a:xfrm>
            <a:off x="5327470" y="2166862"/>
            <a:ext cx="1994611" cy="1267873"/>
          </a:xfrm>
          <a:custGeom>
            <a:avLst/>
            <a:gdLst>
              <a:gd name="connsiteX0" fmla="*/ 1680519 w 1680519"/>
              <a:gd name="connsiteY0" fmla="*/ 1081216 h 1081216"/>
              <a:gd name="connsiteX1" fmla="*/ 0 w 1680519"/>
              <a:gd name="connsiteY1" fmla="*/ 376881 h 1081216"/>
              <a:gd name="connsiteX2" fmla="*/ 222422 w 1680519"/>
              <a:gd name="connsiteY2" fmla="*/ 0 h 1081216"/>
              <a:gd name="connsiteX3" fmla="*/ 1383957 w 1680519"/>
              <a:gd name="connsiteY3" fmla="*/ 574589 h 1081216"/>
              <a:gd name="connsiteX4" fmla="*/ 1680519 w 1680519"/>
              <a:gd name="connsiteY4" fmla="*/ 1081216 h 1081216"/>
              <a:gd name="connsiteX0-1" fmla="*/ 1680519 w 1680519"/>
              <a:gd name="connsiteY0-2" fmla="*/ 1043116 h 1043116"/>
              <a:gd name="connsiteX1-3" fmla="*/ 0 w 1680519"/>
              <a:gd name="connsiteY1-4" fmla="*/ 338781 h 1043116"/>
              <a:gd name="connsiteX2-5" fmla="*/ 298622 w 1680519"/>
              <a:gd name="connsiteY2-6" fmla="*/ 0 h 1043116"/>
              <a:gd name="connsiteX3-7" fmla="*/ 1383957 w 1680519"/>
              <a:gd name="connsiteY3-8" fmla="*/ 536489 h 1043116"/>
              <a:gd name="connsiteX4-9" fmla="*/ 1680519 w 1680519"/>
              <a:gd name="connsiteY4-10" fmla="*/ 1043116 h 1043116"/>
              <a:gd name="connsiteX0-11" fmla="*/ 1680519 w 1680519"/>
              <a:gd name="connsiteY0-12" fmla="*/ 1043116 h 1043116"/>
              <a:gd name="connsiteX1-13" fmla="*/ 0 w 1680519"/>
              <a:gd name="connsiteY1-14" fmla="*/ 338781 h 1043116"/>
              <a:gd name="connsiteX2-15" fmla="*/ 298622 w 1680519"/>
              <a:gd name="connsiteY2-16" fmla="*/ 0 h 1043116"/>
              <a:gd name="connsiteX3-17" fmla="*/ 1383957 w 1680519"/>
              <a:gd name="connsiteY3-18" fmla="*/ 536489 h 1043116"/>
              <a:gd name="connsiteX4-19" fmla="*/ 1680519 w 1680519"/>
              <a:gd name="connsiteY4-20" fmla="*/ 1043116 h 1043116"/>
              <a:gd name="connsiteX0-21" fmla="*/ 1680519 w 1680519"/>
              <a:gd name="connsiteY0-22" fmla="*/ 1055816 h 1055816"/>
              <a:gd name="connsiteX1-23" fmla="*/ 0 w 1680519"/>
              <a:gd name="connsiteY1-24" fmla="*/ 351481 h 1055816"/>
              <a:gd name="connsiteX2-25" fmla="*/ 279572 w 1680519"/>
              <a:gd name="connsiteY2-26" fmla="*/ 0 h 1055816"/>
              <a:gd name="connsiteX3-27" fmla="*/ 1383957 w 1680519"/>
              <a:gd name="connsiteY3-28" fmla="*/ 549189 h 1055816"/>
              <a:gd name="connsiteX4-29" fmla="*/ 1680519 w 1680519"/>
              <a:gd name="connsiteY4-30" fmla="*/ 1055816 h 1055816"/>
              <a:gd name="connsiteX0-31" fmla="*/ 1680519 w 1680519"/>
              <a:gd name="connsiteY0-32" fmla="*/ 1055816 h 1055816"/>
              <a:gd name="connsiteX1-33" fmla="*/ 0 w 1680519"/>
              <a:gd name="connsiteY1-34" fmla="*/ 351481 h 1055816"/>
              <a:gd name="connsiteX2-35" fmla="*/ 279572 w 1680519"/>
              <a:gd name="connsiteY2-36" fmla="*/ 0 h 1055816"/>
              <a:gd name="connsiteX3-37" fmla="*/ 1383957 w 1680519"/>
              <a:gd name="connsiteY3-38" fmla="*/ 549189 h 1055816"/>
              <a:gd name="connsiteX4-39" fmla="*/ 1680519 w 1680519"/>
              <a:gd name="connsiteY4-40" fmla="*/ 1055816 h 1055816"/>
              <a:gd name="connsiteX0-41" fmla="*/ 1690044 w 1690044"/>
              <a:gd name="connsiteY0-42" fmla="*/ 1055816 h 1055816"/>
              <a:gd name="connsiteX1-43" fmla="*/ 0 w 1690044"/>
              <a:gd name="connsiteY1-44" fmla="*/ 351481 h 1055816"/>
              <a:gd name="connsiteX2-45" fmla="*/ 289097 w 1690044"/>
              <a:gd name="connsiteY2-46" fmla="*/ 0 h 1055816"/>
              <a:gd name="connsiteX3-47" fmla="*/ 1393482 w 1690044"/>
              <a:gd name="connsiteY3-48" fmla="*/ 549189 h 1055816"/>
              <a:gd name="connsiteX4-49" fmla="*/ 1690044 w 1690044"/>
              <a:gd name="connsiteY4-50" fmla="*/ 1055816 h 1055816"/>
              <a:gd name="connsiteX0-51" fmla="*/ 1690044 w 1690044"/>
              <a:gd name="connsiteY0-52" fmla="*/ 1055816 h 1055816"/>
              <a:gd name="connsiteX1-53" fmla="*/ 0 w 1690044"/>
              <a:gd name="connsiteY1-54" fmla="*/ 351481 h 1055816"/>
              <a:gd name="connsiteX2-55" fmla="*/ 289097 w 1690044"/>
              <a:gd name="connsiteY2-56" fmla="*/ 0 h 1055816"/>
              <a:gd name="connsiteX3-57" fmla="*/ 1393482 w 1690044"/>
              <a:gd name="connsiteY3-58" fmla="*/ 549189 h 1055816"/>
              <a:gd name="connsiteX4-59" fmla="*/ 1690044 w 1690044"/>
              <a:gd name="connsiteY4-60" fmla="*/ 1055816 h 1055816"/>
              <a:gd name="connsiteX0-61" fmla="*/ 1670994 w 1670994"/>
              <a:gd name="connsiteY0-62" fmla="*/ 1062166 h 1062166"/>
              <a:gd name="connsiteX1-63" fmla="*/ 0 w 1670994"/>
              <a:gd name="connsiteY1-64" fmla="*/ 351481 h 1062166"/>
              <a:gd name="connsiteX2-65" fmla="*/ 289097 w 1670994"/>
              <a:gd name="connsiteY2-66" fmla="*/ 0 h 1062166"/>
              <a:gd name="connsiteX3-67" fmla="*/ 1393482 w 1670994"/>
              <a:gd name="connsiteY3-68" fmla="*/ 549189 h 1062166"/>
              <a:gd name="connsiteX4-69" fmla="*/ 1670994 w 1670994"/>
              <a:gd name="connsiteY4-70" fmla="*/ 1062166 h 1062166"/>
              <a:gd name="connsiteX0-71" fmla="*/ 1670994 w 1670994"/>
              <a:gd name="connsiteY0-72" fmla="*/ 1062166 h 1062166"/>
              <a:gd name="connsiteX1-73" fmla="*/ 0 w 1670994"/>
              <a:gd name="connsiteY1-74" fmla="*/ 351481 h 1062166"/>
              <a:gd name="connsiteX2-75" fmla="*/ 289097 w 1670994"/>
              <a:gd name="connsiteY2-76" fmla="*/ 0 h 1062166"/>
              <a:gd name="connsiteX3-77" fmla="*/ 1393482 w 1670994"/>
              <a:gd name="connsiteY3-78" fmla="*/ 549189 h 1062166"/>
              <a:gd name="connsiteX4-79" fmla="*/ 1670994 w 1670994"/>
              <a:gd name="connsiteY4-80" fmla="*/ 1062166 h 1062166"/>
              <a:gd name="connsiteX0-81" fmla="*/ 1670994 w 1670994"/>
              <a:gd name="connsiteY0-82" fmla="*/ 1062166 h 1062166"/>
              <a:gd name="connsiteX1-83" fmla="*/ 0 w 1670994"/>
              <a:gd name="connsiteY1-84" fmla="*/ 351481 h 1062166"/>
              <a:gd name="connsiteX2-85" fmla="*/ 289097 w 1670994"/>
              <a:gd name="connsiteY2-86" fmla="*/ 0 h 1062166"/>
              <a:gd name="connsiteX3-87" fmla="*/ 1399832 w 1670994"/>
              <a:gd name="connsiteY3-88" fmla="*/ 552364 h 1062166"/>
              <a:gd name="connsiteX4-89" fmla="*/ 1670994 w 1670994"/>
              <a:gd name="connsiteY4-90" fmla="*/ 1062166 h 10621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0994" h="1062166">
                <a:moveTo>
                  <a:pt x="1670994" y="1062166"/>
                </a:moveTo>
                <a:lnTo>
                  <a:pt x="0" y="351481"/>
                </a:lnTo>
                <a:cubicBezTo>
                  <a:pt x="143991" y="254429"/>
                  <a:pt x="227656" y="157377"/>
                  <a:pt x="289097" y="0"/>
                </a:cubicBezTo>
                <a:lnTo>
                  <a:pt x="1399832" y="552364"/>
                </a:lnTo>
                <a:cubicBezTo>
                  <a:pt x="1498686" y="721240"/>
                  <a:pt x="1489590" y="899640"/>
                  <a:pt x="1670994" y="10621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任意多边形: 形状 94"/>
          <p:cNvSpPr/>
          <p:nvPr/>
        </p:nvSpPr>
        <p:spPr>
          <a:xfrm>
            <a:off x="5327981" y="1268760"/>
            <a:ext cx="1536039" cy="1324171"/>
          </a:xfrm>
          <a:custGeom>
            <a:avLst/>
            <a:gdLst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-1" fmla="*/ 643411 w 1286823"/>
              <a:gd name="connsiteY0-2" fmla="*/ 0 h 1109330"/>
              <a:gd name="connsiteX1-3" fmla="*/ 1286823 w 1286823"/>
              <a:gd name="connsiteY1-4" fmla="*/ 1109330 h 1109330"/>
              <a:gd name="connsiteX2-5" fmla="*/ 0 w 1286823"/>
              <a:gd name="connsiteY2-6" fmla="*/ 1109330 h 1109330"/>
              <a:gd name="connsiteX3-7" fmla="*/ 643411 w 1286823"/>
              <a:gd name="connsiteY3-8" fmla="*/ 0 h 1109330"/>
              <a:gd name="connsiteX0-9" fmla="*/ 643411 w 1286823"/>
              <a:gd name="connsiteY0-10" fmla="*/ 0 h 1109330"/>
              <a:gd name="connsiteX1-11" fmla="*/ 1286823 w 1286823"/>
              <a:gd name="connsiteY1-12" fmla="*/ 1109330 h 1109330"/>
              <a:gd name="connsiteX2-13" fmla="*/ 0 w 1286823"/>
              <a:gd name="connsiteY2-14" fmla="*/ 1109330 h 1109330"/>
              <a:gd name="connsiteX3-15" fmla="*/ 643411 w 1286823"/>
              <a:gd name="connsiteY3-16" fmla="*/ 0 h 11093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6823" h="1109330">
                <a:moveTo>
                  <a:pt x="643411" y="0"/>
                </a:moveTo>
                <a:cubicBezTo>
                  <a:pt x="857882" y="369777"/>
                  <a:pt x="966026" y="813981"/>
                  <a:pt x="1286823" y="1109330"/>
                </a:cubicBezTo>
                <a:lnTo>
                  <a:pt x="0" y="1109330"/>
                </a:lnTo>
                <a:cubicBezTo>
                  <a:pt x="320796" y="867144"/>
                  <a:pt x="428941" y="369777"/>
                  <a:pt x="643411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6" name="任意多边形: 形状 95"/>
          <p:cNvSpPr/>
          <p:nvPr/>
        </p:nvSpPr>
        <p:spPr>
          <a:xfrm>
            <a:off x="4844720" y="2822412"/>
            <a:ext cx="2994222" cy="1467612"/>
          </a:xfrm>
          <a:custGeom>
            <a:avLst/>
            <a:gdLst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-1" fmla="*/ 2508422 w 2508422"/>
              <a:gd name="connsiteY0-2" fmla="*/ 1229498 h 1229498"/>
              <a:gd name="connsiteX1-3" fmla="*/ 0 w 2508422"/>
              <a:gd name="connsiteY1-4" fmla="*/ 512806 h 1229498"/>
              <a:gd name="connsiteX2-5" fmla="*/ 296562 w 2508422"/>
              <a:gd name="connsiteY2-6" fmla="*/ 0 h 1229498"/>
              <a:gd name="connsiteX3-7" fmla="*/ 2211860 w 2508422"/>
              <a:gd name="connsiteY3-8" fmla="*/ 710514 h 1229498"/>
              <a:gd name="connsiteX4-9" fmla="*/ 2508422 w 2508422"/>
              <a:gd name="connsiteY4-10" fmla="*/ 1229498 h 1229498"/>
              <a:gd name="connsiteX0-11" fmla="*/ 2508422 w 2508422"/>
              <a:gd name="connsiteY0-12" fmla="*/ 1229498 h 1229498"/>
              <a:gd name="connsiteX1-13" fmla="*/ 0 w 2508422"/>
              <a:gd name="connsiteY1-14" fmla="*/ 512806 h 1229498"/>
              <a:gd name="connsiteX2-15" fmla="*/ 296562 w 2508422"/>
              <a:gd name="connsiteY2-16" fmla="*/ 0 h 1229498"/>
              <a:gd name="connsiteX3-17" fmla="*/ 2211860 w 2508422"/>
              <a:gd name="connsiteY3-18" fmla="*/ 710514 h 1229498"/>
              <a:gd name="connsiteX4-19" fmla="*/ 2508422 w 2508422"/>
              <a:gd name="connsiteY4-20" fmla="*/ 1229498 h 12294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8422" h="1229498">
                <a:moveTo>
                  <a:pt x="2508422" y="1229498"/>
                </a:moveTo>
                <a:lnTo>
                  <a:pt x="0" y="512806"/>
                </a:lnTo>
                <a:cubicBezTo>
                  <a:pt x="232204" y="392671"/>
                  <a:pt x="197708" y="170935"/>
                  <a:pt x="296562" y="0"/>
                </a:cubicBezTo>
                <a:lnTo>
                  <a:pt x="2211860" y="710514"/>
                </a:lnTo>
                <a:cubicBezTo>
                  <a:pt x="2310714" y="883509"/>
                  <a:pt x="2333368" y="1100953"/>
                  <a:pt x="2508422" y="122949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7" name="任意多边形: 形状 96"/>
          <p:cNvSpPr/>
          <p:nvPr/>
        </p:nvSpPr>
        <p:spPr>
          <a:xfrm>
            <a:off x="4835393" y="2815037"/>
            <a:ext cx="2521214" cy="627184"/>
          </a:xfrm>
          <a:custGeom>
            <a:avLst/>
            <a:gdLst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-1" fmla="*/ 304747 w 2112158"/>
              <a:gd name="connsiteY0-2" fmla="*/ 0 h 525426"/>
              <a:gd name="connsiteX1-3" fmla="*/ 1807411 w 2112158"/>
              <a:gd name="connsiteY1-4" fmla="*/ 0 h 525426"/>
              <a:gd name="connsiteX2-5" fmla="*/ 2112158 w 2112158"/>
              <a:gd name="connsiteY2-6" fmla="*/ 525426 h 525426"/>
              <a:gd name="connsiteX3-7" fmla="*/ 0 w 2112158"/>
              <a:gd name="connsiteY3-8" fmla="*/ 525426 h 525426"/>
              <a:gd name="connsiteX4-9" fmla="*/ 304747 w 2112158"/>
              <a:gd name="connsiteY4-10" fmla="*/ 0 h 525426"/>
              <a:gd name="connsiteX0-11" fmla="*/ 304747 w 2112158"/>
              <a:gd name="connsiteY0-12" fmla="*/ 0 h 525426"/>
              <a:gd name="connsiteX1-13" fmla="*/ 1807411 w 2112158"/>
              <a:gd name="connsiteY1-14" fmla="*/ 0 h 525426"/>
              <a:gd name="connsiteX2-15" fmla="*/ 2112158 w 2112158"/>
              <a:gd name="connsiteY2-16" fmla="*/ 525426 h 525426"/>
              <a:gd name="connsiteX3-17" fmla="*/ 0 w 2112158"/>
              <a:gd name="connsiteY3-18" fmla="*/ 525426 h 525426"/>
              <a:gd name="connsiteX4-19" fmla="*/ 304747 w 2112158"/>
              <a:gd name="connsiteY4-20" fmla="*/ 0 h 525426"/>
              <a:gd name="connsiteX0-21" fmla="*/ 304747 w 2112158"/>
              <a:gd name="connsiteY0-22" fmla="*/ 0 h 525426"/>
              <a:gd name="connsiteX1-23" fmla="*/ 1807411 w 2112158"/>
              <a:gd name="connsiteY1-24" fmla="*/ 0 h 525426"/>
              <a:gd name="connsiteX2-25" fmla="*/ 2112158 w 2112158"/>
              <a:gd name="connsiteY2-26" fmla="*/ 525426 h 525426"/>
              <a:gd name="connsiteX3-27" fmla="*/ 0 w 2112158"/>
              <a:gd name="connsiteY3-28" fmla="*/ 525426 h 525426"/>
              <a:gd name="connsiteX4-29" fmla="*/ 304747 w 2112158"/>
              <a:gd name="connsiteY4-30" fmla="*/ 0 h 525426"/>
              <a:gd name="connsiteX0-31" fmla="*/ 304747 w 2112158"/>
              <a:gd name="connsiteY0-32" fmla="*/ 0 h 525426"/>
              <a:gd name="connsiteX1-33" fmla="*/ 1807411 w 2112158"/>
              <a:gd name="connsiteY1-34" fmla="*/ 0 h 525426"/>
              <a:gd name="connsiteX2-35" fmla="*/ 2112158 w 2112158"/>
              <a:gd name="connsiteY2-36" fmla="*/ 525426 h 525426"/>
              <a:gd name="connsiteX3-37" fmla="*/ 0 w 2112158"/>
              <a:gd name="connsiteY3-38" fmla="*/ 525426 h 525426"/>
              <a:gd name="connsiteX4-39" fmla="*/ 304747 w 2112158"/>
              <a:gd name="connsiteY4-40" fmla="*/ 0 h 5254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2158" h="525426">
                <a:moveTo>
                  <a:pt x="304747" y="0"/>
                </a:moveTo>
                <a:cubicBezTo>
                  <a:pt x="816268" y="85060"/>
                  <a:pt x="1306523" y="0"/>
                  <a:pt x="1807411" y="0"/>
                </a:cubicBezTo>
                <a:cubicBezTo>
                  <a:pt x="1908993" y="175142"/>
                  <a:pt x="1914883" y="392814"/>
                  <a:pt x="2112158" y="525426"/>
                </a:cubicBezTo>
                <a:lnTo>
                  <a:pt x="0" y="525426"/>
                </a:lnTo>
                <a:cubicBezTo>
                  <a:pt x="239805" y="382181"/>
                  <a:pt x="203165" y="175142"/>
                  <a:pt x="304747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8" name="任意多边形: 形状 97"/>
          <p:cNvSpPr/>
          <p:nvPr/>
        </p:nvSpPr>
        <p:spPr>
          <a:xfrm>
            <a:off x="4335850" y="3670529"/>
            <a:ext cx="4247959" cy="1902732"/>
          </a:xfrm>
          <a:custGeom>
            <a:avLst/>
            <a:gdLst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-1" fmla="*/ 3558746 w 3558746"/>
              <a:gd name="connsiteY0-2" fmla="*/ 1594022 h 1594022"/>
              <a:gd name="connsiteX1-3" fmla="*/ 0 w 3558746"/>
              <a:gd name="connsiteY1-4" fmla="*/ 525162 h 1594022"/>
              <a:gd name="connsiteX2-5" fmla="*/ 308919 w 3558746"/>
              <a:gd name="connsiteY2-6" fmla="*/ 0 h 1594022"/>
              <a:gd name="connsiteX3-7" fmla="*/ 3052119 w 3558746"/>
              <a:gd name="connsiteY3-8" fmla="*/ 716692 h 1594022"/>
              <a:gd name="connsiteX4-9" fmla="*/ 3558746 w 3558746"/>
              <a:gd name="connsiteY4-10" fmla="*/ 1594022 h 1594022"/>
              <a:gd name="connsiteX0-11" fmla="*/ 3558746 w 3558746"/>
              <a:gd name="connsiteY0-12" fmla="*/ 1594022 h 1594022"/>
              <a:gd name="connsiteX1-13" fmla="*/ 0 w 3558746"/>
              <a:gd name="connsiteY1-14" fmla="*/ 525162 h 1594022"/>
              <a:gd name="connsiteX2-15" fmla="*/ 308919 w 3558746"/>
              <a:gd name="connsiteY2-16" fmla="*/ 0 h 1594022"/>
              <a:gd name="connsiteX3-17" fmla="*/ 3052119 w 3558746"/>
              <a:gd name="connsiteY3-18" fmla="*/ 716692 h 1594022"/>
              <a:gd name="connsiteX4-19" fmla="*/ 3558746 w 3558746"/>
              <a:gd name="connsiteY4-20" fmla="*/ 1594022 h 1594022"/>
              <a:gd name="connsiteX0-21" fmla="*/ 3558746 w 3558746"/>
              <a:gd name="connsiteY0-22" fmla="*/ 1594022 h 1594022"/>
              <a:gd name="connsiteX1-23" fmla="*/ 0 w 3558746"/>
              <a:gd name="connsiteY1-24" fmla="*/ 525162 h 1594022"/>
              <a:gd name="connsiteX2-25" fmla="*/ 308919 w 3558746"/>
              <a:gd name="connsiteY2-26" fmla="*/ 0 h 1594022"/>
              <a:gd name="connsiteX3-27" fmla="*/ 3052119 w 3558746"/>
              <a:gd name="connsiteY3-28" fmla="*/ 716692 h 1594022"/>
              <a:gd name="connsiteX4-29" fmla="*/ 3558746 w 3558746"/>
              <a:gd name="connsiteY4-30" fmla="*/ 1594022 h 1594022"/>
              <a:gd name="connsiteX0-31" fmla="*/ 3558746 w 3558746"/>
              <a:gd name="connsiteY0-32" fmla="*/ 1594022 h 1594022"/>
              <a:gd name="connsiteX1-33" fmla="*/ 0 w 3558746"/>
              <a:gd name="connsiteY1-34" fmla="*/ 525162 h 1594022"/>
              <a:gd name="connsiteX2-35" fmla="*/ 327969 w 3558746"/>
              <a:gd name="connsiteY2-36" fmla="*/ 0 h 1594022"/>
              <a:gd name="connsiteX3-37" fmla="*/ 3052119 w 3558746"/>
              <a:gd name="connsiteY3-38" fmla="*/ 716692 h 1594022"/>
              <a:gd name="connsiteX4-39" fmla="*/ 3558746 w 3558746"/>
              <a:gd name="connsiteY4-40" fmla="*/ 1594022 h 1594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58746" h="1594022">
                <a:moveTo>
                  <a:pt x="3558746" y="1594022"/>
                </a:moveTo>
                <a:lnTo>
                  <a:pt x="0" y="525162"/>
                </a:lnTo>
                <a:cubicBezTo>
                  <a:pt x="128373" y="350108"/>
                  <a:pt x="301196" y="219504"/>
                  <a:pt x="327969" y="0"/>
                </a:cubicBezTo>
                <a:lnTo>
                  <a:pt x="3052119" y="716692"/>
                </a:lnTo>
                <a:lnTo>
                  <a:pt x="3558746" y="15940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任意多边形: 形状 98"/>
          <p:cNvSpPr/>
          <p:nvPr/>
        </p:nvSpPr>
        <p:spPr>
          <a:xfrm>
            <a:off x="4339124" y="3628452"/>
            <a:ext cx="3513752" cy="669405"/>
          </a:xfrm>
          <a:custGeom>
            <a:avLst/>
            <a:gdLst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-1" fmla="*/ 307831 w 2943661"/>
              <a:gd name="connsiteY0-2" fmla="*/ 0 h 530743"/>
              <a:gd name="connsiteX1-3" fmla="*/ 2635830 w 2943661"/>
              <a:gd name="connsiteY1-4" fmla="*/ 0 h 530743"/>
              <a:gd name="connsiteX2-5" fmla="*/ 2943661 w 2943661"/>
              <a:gd name="connsiteY2-6" fmla="*/ 530743 h 530743"/>
              <a:gd name="connsiteX3-7" fmla="*/ 0 w 2943661"/>
              <a:gd name="connsiteY3-8" fmla="*/ 530743 h 530743"/>
              <a:gd name="connsiteX4-9" fmla="*/ 307831 w 2943661"/>
              <a:gd name="connsiteY4-10" fmla="*/ 0 h 530743"/>
              <a:gd name="connsiteX0-11" fmla="*/ 307831 w 2943661"/>
              <a:gd name="connsiteY0-12" fmla="*/ 0 h 530743"/>
              <a:gd name="connsiteX1-13" fmla="*/ 2635830 w 2943661"/>
              <a:gd name="connsiteY1-14" fmla="*/ 0 h 530743"/>
              <a:gd name="connsiteX2-15" fmla="*/ 2943661 w 2943661"/>
              <a:gd name="connsiteY2-16" fmla="*/ 530743 h 530743"/>
              <a:gd name="connsiteX3-17" fmla="*/ 0 w 2943661"/>
              <a:gd name="connsiteY3-18" fmla="*/ 530743 h 530743"/>
              <a:gd name="connsiteX4-19" fmla="*/ 307831 w 2943661"/>
              <a:gd name="connsiteY4-20" fmla="*/ 0 h 530743"/>
              <a:gd name="connsiteX0-21" fmla="*/ 307831 w 2943661"/>
              <a:gd name="connsiteY0-22" fmla="*/ 42530 h 573273"/>
              <a:gd name="connsiteX1-23" fmla="*/ 2635830 w 2943661"/>
              <a:gd name="connsiteY1-24" fmla="*/ 42530 h 573273"/>
              <a:gd name="connsiteX2-25" fmla="*/ 2943661 w 2943661"/>
              <a:gd name="connsiteY2-26" fmla="*/ 573273 h 573273"/>
              <a:gd name="connsiteX3-27" fmla="*/ 0 w 2943661"/>
              <a:gd name="connsiteY3-28" fmla="*/ 573273 h 573273"/>
              <a:gd name="connsiteX4-29" fmla="*/ 307831 w 2943661"/>
              <a:gd name="connsiteY4-30" fmla="*/ 42530 h 573273"/>
              <a:gd name="connsiteX0-31" fmla="*/ 307831 w 2943661"/>
              <a:gd name="connsiteY0-32" fmla="*/ 30054 h 560797"/>
              <a:gd name="connsiteX1-33" fmla="*/ 2635830 w 2943661"/>
              <a:gd name="connsiteY1-34" fmla="*/ 30054 h 560797"/>
              <a:gd name="connsiteX2-35" fmla="*/ 2943661 w 2943661"/>
              <a:gd name="connsiteY2-36" fmla="*/ 560797 h 560797"/>
              <a:gd name="connsiteX3-37" fmla="*/ 0 w 2943661"/>
              <a:gd name="connsiteY3-38" fmla="*/ 560797 h 560797"/>
              <a:gd name="connsiteX4-39" fmla="*/ 307831 w 2943661"/>
              <a:gd name="connsiteY4-40" fmla="*/ 30054 h 560797"/>
              <a:gd name="connsiteX0-41" fmla="*/ 307831 w 2943661"/>
              <a:gd name="connsiteY0-42" fmla="*/ 30054 h 560797"/>
              <a:gd name="connsiteX1-43" fmla="*/ 2635830 w 2943661"/>
              <a:gd name="connsiteY1-44" fmla="*/ 30054 h 560797"/>
              <a:gd name="connsiteX2-45" fmla="*/ 2943661 w 2943661"/>
              <a:gd name="connsiteY2-46" fmla="*/ 560797 h 560797"/>
              <a:gd name="connsiteX3-47" fmla="*/ 0 w 2943661"/>
              <a:gd name="connsiteY3-48" fmla="*/ 560797 h 560797"/>
              <a:gd name="connsiteX4-49" fmla="*/ 307831 w 2943661"/>
              <a:gd name="connsiteY4-50" fmla="*/ 30054 h 5607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43661" h="560797">
                <a:moveTo>
                  <a:pt x="307831" y="30054"/>
                </a:moveTo>
                <a:cubicBezTo>
                  <a:pt x="1073198" y="104482"/>
                  <a:pt x="1817300" y="-65639"/>
                  <a:pt x="2635830" y="30054"/>
                </a:cubicBezTo>
                <a:cubicBezTo>
                  <a:pt x="2738440" y="206968"/>
                  <a:pt x="2755991" y="405148"/>
                  <a:pt x="2943661" y="560797"/>
                </a:cubicBezTo>
                <a:cubicBezTo>
                  <a:pt x="1973073" y="475737"/>
                  <a:pt x="981220" y="560797"/>
                  <a:pt x="0" y="560797"/>
                </a:cubicBezTo>
                <a:cubicBezTo>
                  <a:pt x="102610" y="383883"/>
                  <a:pt x="269017" y="228233"/>
                  <a:pt x="307831" y="30054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0" name="任意多边形: 形状 99"/>
          <p:cNvSpPr/>
          <p:nvPr/>
        </p:nvSpPr>
        <p:spPr>
          <a:xfrm>
            <a:off x="3590122" y="4455711"/>
            <a:ext cx="5011756" cy="1133529"/>
          </a:xfrm>
          <a:custGeom>
            <a:avLst/>
            <a:gdLst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-1" fmla="*/ 519559 w 4198620"/>
              <a:gd name="connsiteY0-2" fmla="*/ 0 h 895791"/>
              <a:gd name="connsiteX1-3" fmla="*/ 3679061 w 4198620"/>
              <a:gd name="connsiteY1-4" fmla="*/ 0 h 895791"/>
              <a:gd name="connsiteX2-5" fmla="*/ 4198620 w 4198620"/>
              <a:gd name="connsiteY2-6" fmla="*/ 895791 h 895791"/>
              <a:gd name="connsiteX3-7" fmla="*/ 0 w 4198620"/>
              <a:gd name="connsiteY3-8" fmla="*/ 895791 h 895791"/>
              <a:gd name="connsiteX4-9" fmla="*/ 519559 w 4198620"/>
              <a:gd name="connsiteY4-10" fmla="*/ 0 h 895791"/>
              <a:gd name="connsiteX0-11" fmla="*/ 519559 w 4198620"/>
              <a:gd name="connsiteY0-12" fmla="*/ 70883 h 966674"/>
              <a:gd name="connsiteX1-13" fmla="*/ 3679061 w 4198620"/>
              <a:gd name="connsiteY1-14" fmla="*/ 70883 h 966674"/>
              <a:gd name="connsiteX2-15" fmla="*/ 4198620 w 4198620"/>
              <a:gd name="connsiteY2-16" fmla="*/ 966674 h 966674"/>
              <a:gd name="connsiteX3-17" fmla="*/ 0 w 4198620"/>
              <a:gd name="connsiteY3-18" fmla="*/ 966674 h 966674"/>
              <a:gd name="connsiteX4-19" fmla="*/ 519559 w 4198620"/>
              <a:gd name="connsiteY4-20" fmla="*/ 70883 h 966674"/>
              <a:gd name="connsiteX0-21" fmla="*/ 519559 w 4198620"/>
              <a:gd name="connsiteY0-22" fmla="*/ 53828 h 949619"/>
              <a:gd name="connsiteX1-23" fmla="*/ 3679061 w 4198620"/>
              <a:gd name="connsiteY1-24" fmla="*/ 53828 h 949619"/>
              <a:gd name="connsiteX2-25" fmla="*/ 4198620 w 4198620"/>
              <a:gd name="connsiteY2-26" fmla="*/ 949619 h 949619"/>
              <a:gd name="connsiteX3-27" fmla="*/ 0 w 4198620"/>
              <a:gd name="connsiteY3-28" fmla="*/ 949619 h 949619"/>
              <a:gd name="connsiteX4-29" fmla="*/ 519559 w 4198620"/>
              <a:gd name="connsiteY4-30" fmla="*/ 53828 h 949619"/>
              <a:gd name="connsiteX0-31" fmla="*/ 519559 w 4198620"/>
              <a:gd name="connsiteY0-32" fmla="*/ 53828 h 949619"/>
              <a:gd name="connsiteX1-33" fmla="*/ 3679061 w 4198620"/>
              <a:gd name="connsiteY1-34" fmla="*/ 53828 h 949619"/>
              <a:gd name="connsiteX2-35" fmla="*/ 4198620 w 4198620"/>
              <a:gd name="connsiteY2-36" fmla="*/ 949619 h 949619"/>
              <a:gd name="connsiteX3-37" fmla="*/ 0 w 4198620"/>
              <a:gd name="connsiteY3-38" fmla="*/ 949619 h 949619"/>
              <a:gd name="connsiteX4-39" fmla="*/ 519559 w 4198620"/>
              <a:gd name="connsiteY4-40" fmla="*/ 53828 h 949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98620" h="949619">
                <a:moveTo>
                  <a:pt x="519559" y="53828"/>
                </a:moveTo>
                <a:cubicBezTo>
                  <a:pt x="1572726" y="149521"/>
                  <a:pt x="2604629" y="-105660"/>
                  <a:pt x="3679061" y="53828"/>
                </a:cubicBezTo>
                <a:lnTo>
                  <a:pt x="4198620" y="949619"/>
                </a:lnTo>
                <a:cubicBezTo>
                  <a:pt x="2777814" y="747600"/>
                  <a:pt x="1399540" y="949619"/>
                  <a:pt x="0" y="949619"/>
                </a:cubicBezTo>
                <a:cubicBezTo>
                  <a:pt x="258246" y="672287"/>
                  <a:pt x="346373" y="352425"/>
                  <a:pt x="519559" y="5382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1" name="文本框 8"/>
          <p:cNvSpPr txBox="1"/>
          <p:nvPr/>
        </p:nvSpPr>
        <p:spPr>
          <a:xfrm>
            <a:off x="5734361" y="487090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102" name="文本框 9"/>
          <p:cNvSpPr txBox="1"/>
          <p:nvPr/>
        </p:nvSpPr>
        <p:spPr>
          <a:xfrm>
            <a:off x="5734361" y="379739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103" name="文本框 10"/>
          <p:cNvSpPr txBox="1"/>
          <p:nvPr/>
        </p:nvSpPr>
        <p:spPr>
          <a:xfrm>
            <a:off x="5734361" y="2944937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104" name="文本框 11"/>
          <p:cNvSpPr txBox="1"/>
          <p:nvPr/>
        </p:nvSpPr>
        <p:spPr>
          <a:xfrm>
            <a:off x="5734362" y="2022936"/>
            <a:ext cx="723276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495389" y="1364401"/>
            <a:ext cx="489858" cy="489858"/>
            <a:chOff x="1427243" y="1987229"/>
            <a:chExt cx="1016000" cy="1016000"/>
          </a:xfrm>
          <a:effectLst/>
        </p:grpSpPr>
        <p:sp>
          <p:nvSpPr>
            <p:cNvPr id="92" name="椭圆 91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任意多边形: 形状 92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95389" y="3103418"/>
            <a:ext cx="489858" cy="489858"/>
            <a:chOff x="1427243" y="3314803"/>
            <a:chExt cx="1016000" cy="1016000"/>
          </a:xfrm>
          <a:effectLst/>
        </p:grpSpPr>
        <p:sp>
          <p:nvSpPr>
            <p:cNvPr id="90" name="椭圆 89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任意多边形: 形状 90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95389" y="4786050"/>
            <a:ext cx="489858" cy="489858"/>
            <a:chOff x="1427243" y="4599335"/>
            <a:chExt cx="1016000" cy="1016000"/>
          </a:xfrm>
          <a:effectLst/>
        </p:grpSpPr>
        <p:sp>
          <p:nvSpPr>
            <p:cNvPr id="88" name="椭圆 87"/>
            <p:cNvSpPr/>
            <p:nvPr/>
          </p:nvSpPr>
          <p:spPr>
            <a:xfrm>
              <a:off x="1427243" y="4599335"/>
              <a:ext cx="1016000" cy="10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任意多边形: 形状 88"/>
            <p:cNvSpPr/>
            <p:nvPr/>
          </p:nvSpPr>
          <p:spPr bwMode="auto">
            <a:xfrm>
              <a:off x="1761388" y="4912675"/>
              <a:ext cx="347709" cy="373276"/>
            </a:xfrm>
            <a:custGeom>
              <a:avLst/>
              <a:gdLst>
                <a:gd name="T0" fmla="*/ 201595705 w 21600"/>
                <a:gd name="T1" fmla="*/ 190811269 h 21600"/>
                <a:gd name="T2" fmla="*/ 187592182 w 21600"/>
                <a:gd name="T3" fmla="*/ 208164918 h 21600"/>
                <a:gd name="T4" fmla="*/ 187752038 w 21600"/>
                <a:gd name="T5" fmla="*/ 210192294 h 21600"/>
                <a:gd name="T6" fmla="*/ 161460495 w 21600"/>
                <a:gd name="T7" fmla="*/ 231219137 h 21600"/>
                <a:gd name="T8" fmla="*/ 128262652 w 21600"/>
                <a:gd name="T9" fmla="*/ 238391082 h 21600"/>
                <a:gd name="T10" fmla="*/ 119149403 w 21600"/>
                <a:gd name="T11" fmla="*/ 185693870 h 21600"/>
                <a:gd name="T12" fmla="*/ 117292923 w 21600"/>
                <a:gd name="T13" fmla="*/ 120030070 h 21600"/>
                <a:gd name="T14" fmla="*/ 154692970 w 21600"/>
                <a:gd name="T15" fmla="*/ 120030070 h 21600"/>
                <a:gd name="T16" fmla="*/ 169246679 w 21600"/>
                <a:gd name="T17" fmla="*/ 116013538 h 21600"/>
                <a:gd name="T18" fmla="*/ 178309081 w 21600"/>
                <a:gd name="T19" fmla="*/ 121846296 h 21600"/>
                <a:gd name="T20" fmla="*/ 189438676 w 21600"/>
                <a:gd name="T21" fmla="*/ 108059450 h 21600"/>
                <a:gd name="T22" fmla="*/ 178309081 w 21600"/>
                <a:gd name="T23" fmla="*/ 94259126 h 21600"/>
                <a:gd name="T24" fmla="*/ 168947157 w 21600"/>
                <a:gd name="T25" fmla="*/ 100649045 h 21600"/>
                <a:gd name="T26" fmla="*/ 116743727 w 21600"/>
                <a:gd name="T27" fmla="*/ 100649045 h 21600"/>
                <a:gd name="T28" fmla="*/ 115795006 w 21600"/>
                <a:gd name="T29" fmla="*/ 67360039 h 21600"/>
                <a:gd name="T30" fmla="*/ 135378766 w 21600"/>
                <a:gd name="T31" fmla="*/ 34455253 h 21600"/>
                <a:gd name="T32" fmla="*/ 107580421 w 21600"/>
                <a:gd name="T33" fmla="*/ 0 h 21600"/>
                <a:gd name="T34" fmla="*/ 79792072 w 21600"/>
                <a:gd name="T35" fmla="*/ 34455253 h 21600"/>
                <a:gd name="T36" fmla="*/ 99795237 w 21600"/>
                <a:gd name="T37" fmla="*/ 67505810 h 21600"/>
                <a:gd name="T38" fmla="*/ 98846616 w 21600"/>
                <a:gd name="T39" fmla="*/ 100649045 h 21600"/>
                <a:gd name="T40" fmla="*/ 46543272 w 21600"/>
                <a:gd name="T41" fmla="*/ 100649045 h 21600"/>
                <a:gd name="T42" fmla="*/ 37181348 w 21600"/>
                <a:gd name="T43" fmla="*/ 94271445 h 21600"/>
                <a:gd name="T44" fmla="*/ 26051763 w 21600"/>
                <a:gd name="T45" fmla="*/ 108059450 h 21600"/>
                <a:gd name="T46" fmla="*/ 37181348 w 21600"/>
                <a:gd name="T47" fmla="*/ 121846296 h 21600"/>
                <a:gd name="T48" fmla="*/ 46294607 w 21600"/>
                <a:gd name="T49" fmla="*/ 115934434 h 21600"/>
                <a:gd name="T50" fmla="*/ 60897374 w 21600"/>
                <a:gd name="T51" fmla="*/ 120030070 h 21600"/>
                <a:gd name="T52" fmla="*/ 98307316 w 21600"/>
                <a:gd name="T53" fmla="*/ 120030070 h 21600"/>
                <a:gd name="T54" fmla="*/ 96440941 w 21600"/>
                <a:gd name="T55" fmla="*/ 185706188 h 21600"/>
                <a:gd name="T56" fmla="*/ 87507319 w 21600"/>
                <a:gd name="T57" fmla="*/ 237382914 h 21600"/>
                <a:gd name="T58" fmla="*/ 47661734 w 21600"/>
                <a:gd name="T59" fmla="*/ 226048548 h 21600"/>
                <a:gd name="T60" fmla="*/ 27788349 w 21600"/>
                <a:gd name="T61" fmla="*/ 210828560 h 21600"/>
                <a:gd name="T62" fmla="*/ 28008047 w 21600"/>
                <a:gd name="T63" fmla="*/ 208177236 h 21600"/>
                <a:gd name="T64" fmla="*/ 14004523 w 21600"/>
                <a:gd name="T65" fmla="*/ 190811269 h 21600"/>
                <a:gd name="T66" fmla="*/ 0 w 21600"/>
                <a:gd name="T67" fmla="*/ 208177236 h 21600"/>
                <a:gd name="T68" fmla="*/ 14004523 w 21600"/>
                <a:gd name="T69" fmla="*/ 225530885 h 21600"/>
                <a:gd name="T70" fmla="*/ 17118241 w 21600"/>
                <a:gd name="T71" fmla="*/ 225067560 h 21600"/>
                <a:gd name="T72" fmla="*/ 39067705 w 21600"/>
                <a:gd name="T73" fmla="*/ 245456871 h 21600"/>
                <a:gd name="T74" fmla="*/ 82057973 w 21600"/>
                <a:gd name="T75" fmla="*/ 270977155 h 21600"/>
                <a:gd name="T76" fmla="*/ 108229521 w 21600"/>
                <a:gd name="T77" fmla="*/ 286355233 h 21600"/>
                <a:gd name="T78" fmla="*/ 133132946 w 21600"/>
                <a:gd name="T79" fmla="*/ 271308186 h 21600"/>
                <a:gd name="T80" fmla="*/ 176652419 w 21600"/>
                <a:gd name="T81" fmla="*/ 245456871 h 21600"/>
                <a:gd name="T82" fmla="*/ 198492083 w 21600"/>
                <a:gd name="T83" fmla="*/ 225067560 h 21600"/>
                <a:gd name="T84" fmla="*/ 201595705 w 21600"/>
                <a:gd name="T85" fmla="*/ 225530885 h 21600"/>
                <a:gd name="T86" fmla="*/ 215600229 w 21600"/>
                <a:gd name="T87" fmla="*/ 208177236 h 21600"/>
                <a:gd name="T88" fmla="*/ 201595705 w 21600"/>
                <a:gd name="T89" fmla="*/ 190811269 h 21600"/>
                <a:gd name="T90" fmla="*/ 92817999 w 21600"/>
                <a:gd name="T91" fmla="*/ 34455253 h 21600"/>
                <a:gd name="T92" fmla="*/ 107580421 w 21600"/>
                <a:gd name="T93" fmla="*/ 16147786 h 21600"/>
                <a:gd name="T94" fmla="*/ 122352929 w 21600"/>
                <a:gd name="T95" fmla="*/ 34455253 h 21600"/>
                <a:gd name="T96" fmla="*/ 107580421 w 21600"/>
                <a:gd name="T97" fmla="*/ 52750402 h 21600"/>
                <a:gd name="T98" fmla="*/ 92817999 w 21600"/>
                <a:gd name="T99" fmla="*/ 34455253 h 21600"/>
                <a:gd name="T100" fmla="*/ 92817999 w 21600"/>
                <a:gd name="T101" fmla="*/ 34455253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600" h="21600">
                  <a:moveTo>
                    <a:pt x="20197" y="14393"/>
                  </a:moveTo>
                  <a:cubicBezTo>
                    <a:pt x="19422" y="14393"/>
                    <a:pt x="18794" y="14979"/>
                    <a:pt x="18794" y="15702"/>
                  </a:cubicBezTo>
                  <a:cubicBezTo>
                    <a:pt x="18794" y="15755"/>
                    <a:pt x="18804" y="15804"/>
                    <a:pt x="18810" y="15855"/>
                  </a:cubicBezTo>
                  <a:cubicBezTo>
                    <a:pt x="18191" y="16270"/>
                    <a:pt x="17267" y="16825"/>
                    <a:pt x="16176" y="17441"/>
                  </a:cubicBezTo>
                  <a:cubicBezTo>
                    <a:pt x="15167" y="18013"/>
                    <a:pt x="14017" y="18040"/>
                    <a:pt x="12850" y="17982"/>
                  </a:cubicBezTo>
                  <a:lnTo>
                    <a:pt x="11937" y="14007"/>
                  </a:lnTo>
                  <a:cubicBezTo>
                    <a:pt x="11937" y="14007"/>
                    <a:pt x="11842" y="11487"/>
                    <a:pt x="11751" y="9054"/>
                  </a:cubicBezTo>
                  <a:lnTo>
                    <a:pt x="15498" y="9054"/>
                  </a:lnTo>
                  <a:lnTo>
                    <a:pt x="16956" y="8751"/>
                  </a:lnTo>
                  <a:cubicBezTo>
                    <a:pt x="17159" y="9017"/>
                    <a:pt x="17489" y="9191"/>
                    <a:pt x="17864" y="9191"/>
                  </a:cubicBezTo>
                  <a:cubicBezTo>
                    <a:pt x="18479" y="9191"/>
                    <a:pt x="18979" y="8725"/>
                    <a:pt x="18979" y="8151"/>
                  </a:cubicBezTo>
                  <a:cubicBezTo>
                    <a:pt x="18979" y="7576"/>
                    <a:pt x="18479" y="7110"/>
                    <a:pt x="17864" y="7110"/>
                  </a:cubicBezTo>
                  <a:cubicBezTo>
                    <a:pt x="17469" y="7110"/>
                    <a:pt x="17124" y="7303"/>
                    <a:pt x="16926" y="7592"/>
                  </a:cubicBezTo>
                  <a:lnTo>
                    <a:pt x="11696" y="7592"/>
                  </a:lnTo>
                  <a:cubicBezTo>
                    <a:pt x="11656" y="6536"/>
                    <a:pt x="11622" y="5616"/>
                    <a:pt x="11601" y="5081"/>
                  </a:cubicBezTo>
                  <a:cubicBezTo>
                    <a:pt x="12737" y="4753"/>
                    <a:pt x="13563" y="3766"/>
                    <a:pt x="13563" y="2599"/>
                  </a:cubicBezTo>
                  <a:cubicBezTo>
                    <a:pt x="13563" y="1163"/>
                    <a:pt x="12316" y="0"/>
                    <a:pt x="10778" y="0"/>
                  </a:cubicBezTo>
                  <a:cubicBezTo>
                    <a:pt x="9240" y="0"/>
                    <a:pt x="7994" y="1163"/>
                    <a:pt x="7994" y="2599"/>
                  </a:cubicBezTo>
                  <a:cubicBezTo>
                    <a:pt x="7994" y="3781"/>
                    <a:pt x="8840" y="4777"/>
                    <a:pt x="9998" y="5092"/>
                  </a:cubicBezTo>
                  <a:cubicBezTo>
                    <a:pt x="9978" y="5628"/>
                    <a:pt x="9943" y="6543"/>
                    <a:pt x="9903" y="7592"/>
                  </a:cubicBezTo>
                  <a:lnTo>
                    <a:pt x="4663" y="7592"/>
                  </a:lnTo>
                  <a:cubicBezTo>
                    <a:pt x="4465" y="7303"/>
                    <a:pt x="4120" y="7111"/>
                    <a:pt x="3725" y="7111"/>
                  </a:cubicBezTo>
                  <a:cubicBezTo>
                    <a:pt x="3109" y="7111"/>
                    <a:pt x="2610" y="7576"/>
                    <a:pt x="2610" y="8151"/>
                  </a:cubicBezTo>
                  <a:cubicBezTo>
                    <a:pt x="2610" y="8725"/>
                    <a:pt x="3109" y="9191"/>
                    <a:pt x="3725" y="9191"/>
                  </a:cubicBezTo>
                  <a:cubicBezTo>
                    <a:pt x="4104" y="9191"/>
                    <a:pt x="4437" y="9014"/>
                    <a:pt x="4638" y="8745"/>
                  </a:cubicBezTo>
                  <a:lnTo>
                    <a:pt x="6101" y="9054"/>
                  </a:lnTo>
                  <a:lnTo>
                    <a:pt x="9849" y="9054"/>
                  </a:lnTo>
                  <a:cubicBezTo>
                    <a:pt x="9758" y="11487"/>
                    <a:pt x="9662" y="14008"/>
                    <a:pt x="9662" y="14008"/>
                  </a:cubicBezTo>
                  <a:lnTo>
                    <a:pt x="8767" y="17906"/>
                  </a:lnTo>
                  <a:cubicBezTo>
                    <a:pt x="7327" y="17896"/>
                    <a:pt x="5923" y="17761"/>
                    <a:pt x="4775" y="17051"/>
                  </a:cubicBezTo>
                  <a:cubicBezTo>
                    <a:pt x="3962" y="16551"/>
                    <a:pt x="3276" y="16270"/>
                    <a:pt x="2784" y="15903"/>
                  </a:cubicBezTo>
                  <a:cubicBezTo>
                    <a:pt x="2795" y="15837"/>
                    <a:pt x="2806" y="15771"/>
                    <a:pt x="2806" y="15703"/>
                  </a:cubicBezTo>
                  <a:cubicBezTo>
                    <a:pt x="2806" y="14980"/>
                    <a:pt x="2178" y="14393"/>
                    <a:pt x="1403" y="14393"/>
                  </a:cubicBezTo>
                  <a:cubicBezTo>
                    <a:pt x="628" y="14393"/>
                    <a:pt x="0" y="14980"/>
                    <a:pt x="0" y="15703"/>
                  </a:cubicBezTo>
                  <a:cubicBezTo>
                    <a:pt x="0" y="16426"/>
                    <a:pt x="628" y="17012"/>
                    <a:pt x="1403" y="17012"/>
                  </a:cubicBezTo>
                  <a:cubicBezTo>
                    <a:pt x="1510" y="17012"/>
                    <a:pt x="1614" y="16998"/>
                    <a:pt x="1715" y="16977"/>
                  </a:cubicBezTo>
                  <a:cubicBezTo>
                    <a:pt x="2247" y="17399"/>
                    <a:pt x="3003" y="17955"/>
                    <a:pt x="3914" y="18515"/>
                  </a:cubicBezTo>
                  <a:cubicBezTo>
                    <a:pt x="5121" y="19253"/>
                    <a:pt x="6602" y="20007"/>
                    <a:pt x="8221" y="20440"/>
                  </a:cubicBezTo>
                  <a:cubicBezTo>
                    <a:pt x="8477" y="20583"/>
                    <a:pt x="10318" y="21600"/>
                    <a:pt x="10843" y="21600"/>
                  </a:cubicBezTo>
                  <a:cubicBezTo>
                    <a:pt x="11346" y="21600"/>
                    <a:pt x="12980" y="20671"/>
                    <a:pt x="13338" y="20465"/>
                  </a:cubicBezTo>
                  <a:cubicBezTo>
                    <a:pt x="14974" y="20035"/>
                    <a:pt x="16475" y="19266"/>
                    <a:pt x="17698" y="18515"/>
                  </a:cubicBezTo>
                  <a:cubicBezTo>
                    <a:pt x="18603" y="17955"/>
                    <a:pt x="19354" y="17398"/>
                    <a:pt x="19886" y="16977"/>
                  </a:cubicBezTo>
                  <a:cubicBezTo>
                    <a:pt x="19986" y="16999"/>
                    <a:pt x="20090" y="17012"/>
                    <a:pt x="20197" y="17012"/>
                  </a:cubicBezTo>
                  <a:cubicBezTo>
                    <a:pt x="20972" y="17012"/>
                    <a:pt x="21600" y="16426"/>
                    <a:pt x="21600" y="15703"/>
                  </a:cubicBezTo>
                  <a:cubicBezTo>
                    <a:pt x="21600" y="14979"/>
                    <a:pt x="20972" y="14393"/>
                    <a:pt x="20197" y="14393"/>
                  </a:cubicBezTo>
                  <a:close/>
                  <a:moveTo>
                    <a:pt x="9299" y="2599"/>
                  </a:moveTo>
                  <a:cubicBezTo>
                    <a:pt x="9299" y="1837"/>
                    <a:pt x="9963" y="1218"/>
                    <a:pt x="10778" y="1218"/>
                  </a:cubicBezTo>
                  <a:cubicBezTo>
                    <a:pt x="11594" y="1218"/>
                    <a:pt x="12258" y="1837"/>
                    <a:pt x="12258" y="2599"/>
                  </a:cubicBezTo>
                  <a:cubicBezTo>
                    <a:pt x="12258" y="3360"/>
                    <a:pt x="11595" y="3979"/>
                    <a:pt x="10778" y="3979"/>
                  </a:cubicBezTo>
                  <a:cubicBezTo>
                    <a:pt x="9963" y="3979"/>
                    <a:pt x="9299" y="3360"/>
                    <a:pt x="9299" y="2599"/>
                  </a:cubicBezTo>
                  <a:close/>
                  <a:moveTo>
                    <a:pt x="9299" y="25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2" name="矩形 81"/>
          <p:cNvSpPr/>
          <p:nvPr/>
        </p:nvSpPr>
        <p:spPr>
          <a:xfrm>
            <a:off x="986356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83" name="矩形 82"/>
          <p:cNvSpPr/>
          <p:nvPr/>
        </p:nvSpPr>
        <p:spPr>
          <a:xfrm>
            <a:off x="986356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84" name="矩形 83"/>
          <p:cNvSpPr/>
          <p:nvPr/>
        </p:nvSpPr>
        <p:spPr>
          <a:xfrm>
            <a:off x="986356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85" name="矩形 84"/>
          <p:cNvSpPr/>
          <p:nvPr/>
        </p:nvSpPr>
        <p:spPr>
          <a:xfrm>
            <a:off x="986356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86" name="矩形 85"/>
          <p:cNvSpPr/>
          <p:nvPr/>
        </p:nvSpPr>
        <p:spPr>
          <a:xfrm>
            <a:off x="986356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87" name="矩形 86"/>
          <p:cNvSpPr/>
          <p:nvPr/>
        </p:nvSpPr>
        <p:spPr>
          <a:xfrm>
            <a:off x="986356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1206753" y="3103418"/>
            <a:ext cx="489858" cy="489858"/>
            <a:chOff x="6262908" y="3314803"/>
            <a:chExt cx="1016000" cy="1016000"/>
          </a:xfrm>
          <a:effectLst/>
        </p:grpSpPr>
        <p:sp>
          <p:nvSpPr>
            <p:cNvPr id="72" name="椭圆 71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3" name="组合 72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74" name="任意多边形: 形状 73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1206753" y="1364401"/>
            <a:ext cx="489858" cy="489858"/>
            <a:chOff x="6262908" y="1987229"/>
            <a:chExt cx="1016000" cy="1016000"/>
          </a:xfrm>
          <a:effectLst/>
        </p:grpSpPr>
        <p:sp>
          <p:nvSpPr>
            <p:cNvPr id="62" name="椭圆 61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3" name="组合 62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64" name="任意多边形: 形状 63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任意多边形: 形状 67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1206753" y="4786050"/>
            <a:ext cx="489858" cy="489858"/>
            <a:chOff x="6262908" y="4599335"/>
            <a:chExt cx="1016000" cy="1016000"/>
          </a:xfrm>
          <a:effectLst/>
        </p:grpSpPr>
        <p:sp>
          <p:nvSpPr>
            <p:cNvPr id="57" name="椭圆 56"/>
            <p:cNvSpPr/>
            <p:nvPr/>
          </p:nvSpPr>
          <p:spPr>
            <a:xfrm>
              <a:off x="6262908" y="4599335"/>
              <a:ext cx="1016000" cy="101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8" name="组合 57"/>
            <p:cNvGrpSpPr/>
            <p:nvPr/>
          </p:nvGrpSpPr>
          <p:grpSpPr bwMode="auto">
            <a:xfrm>
              <a:off x="6591562" y="4912675"/>
              <a:ext cx="373277" cy="373276"/>
              <a:chOff x="0" y="0"/>
              <a:chExt cx="571" cy="576"/>
            </a:xfrm>
            <a:solidFill>
              <a:srgbClr val="FFFFFF"/>
            </a:solidFill>
          </p:grpSpPr>
          <p:sp>
            <p:nvSpPr>
              <p:cNvPr id="59" name="任意多边形: 形状 58"/>
              <p:cNvSpPr/>
              <p:nvPr/>
            </p:nvSpPr>
            <p:spPr bwMode="auto">
              <a:xfrm>
                <a:off x="88" y="368"/>
                <a:ext cx="182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176" y="0"/>
                <a:ext cx="395" cy="4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  <a:moveTo>
                      <a:pt x="0" y="1575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0" y="120"/>
                <a:ext cx="114" cy="1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51" name="矩形 50"/>
          <p:cNvSpPr/>
          <p:nvPr/>
        </p:nvSpPr>
        <p:spPr>
          <a:xfrm>
            <a:off x="8612013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52" name="矩形 51"/>
          <p:cNvSpPr/>
          <p:nvPr/>
        </p:nvSpPr>
        <p:spPr>
          <a:xfrm>
            <a:off x="8612013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53" name="矩形 52"/>
          <p:cNvSpPr/>
          <p:nvPr/>
        </p:nvSpPr>
        <p:spPr>
          <a:xfrm>
            <a:off x="8612013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54" name="矩形 53"/>
          <p:cNvSpPr/>
          <p:nvPr/>
        </p:nvSpPr>
        <p:spPr>
          <a:xfrm>
            <a:off x="8612013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55" name="矩形 54"/>
          <p:cNvSpPr/>
          <p:nvPr/>
        </p:nvSpPr>
        <p:spPr>
          <a:xfrm>
            <a:off x="8612013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56" name="矩形 55"/>
          <p:cNvSpPr/>
          <p:nvPr/>
        </p:nvSpPr>
        <p:spPr>
          <a:xfrm>
            <a:off x="8612013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82" grpId="0"/>
      <p:bldP spid="83" grpId="0"/>
      <p:bldP spid="84" grpId="0"/>
      <p:bldP spid="85" grpId="0"/>
      <p:bldP spid="86" grpId="0"/>
      <p:bldP spid="87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圆角矩形 1"/>
          <p:cNvSpPr/>
          <p:nvPr/>
        </p:nvSpPr>
        <p:spPr>
          <a:xfrm>
            <a:off x="6330556" y="2006967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圆角矩形 2"/>
          <p:cNvSpPr/>
          <p:nvPr/>
        </p:nvSpPr>
        <p:spPr>
          <a:xfrm>
            <a:off x="6480621" y="2006967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矩形 65"/>
          <p:cNvSpPr/>
          <p:nvPr/>
        </p:nvSpPr>
        <p:spPr>
          <a:xfrm>
            <a:off x="7568910" y="2702809"/>
            <a:ext cx="3311954" cy="56847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此部分内容作为文字排版占位显示</a:t>
            </a:r>
            <a:br>
              <a:rPr lang="zh-CN" altLang="en-US" sz="1100" noProof="1"/>
            </a:br>
            <a:r>
              <a:rPr lang="zh-CN" altLang="en-US" sz="1100" noProof="1"/>
              <a:t>（建议使用主题字体）</a:t>
            </a:r>
          </a:p>
        </p:txBody>
      </p:sp>
      <p:sp>
        <p:nvSpPr>
          <p:cNvPr id="67" name="圆角矩形 4"/>
          <p:cNvSpPr/>
          <p:nvPr/>
        </p:nvSpPr>
        <p:spPr>
          <a:xfrm>
            <a:off x="6330556" y="3784872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圆角矩形 5"/>
          <p:cNvSpPr/>
          <p:nvPr/>
        </p:nvSpPr>
        <p:spPr>
          <a:xfrm>
            <a:off x="6480621" y="3784872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9" name="矩形 68"/>
          <p:cNvSpPr/>
          <p:nvPr/>
        </p:nvSpPr>
        <p:spPr>
          <a:xfrm>
            <a:off x="7568910" y="4480711"/>
            <a:ext cx="3311954" cy="56847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此部分内容作为文字排版占位显示</a:t>
            </a:r>
            <a:br>
              <a:rPr lang="zh-CN" altLang="en-US" sz="1100" noProof="1"/>
            </a:br>
            <a:r>
              <a:rPr lang="zh-CN" altLang="en-US" sz="1100" noProof="1"/>
              <a:t>（建议使用主题字体）</a:t>
            </a:r>
          </a:p>
        </p:txBody>
      </p:sp>
      <p:sp>
        <p:nvSpPr>
          <p:cNvPr id="70" name="圆角矩形 7"/>
          <p:cNvSpPr/>
          <p:nvPr/>
        </p:nvSpPr>
        <p:spPr>
          <a:xfrm>
            <a:off x="1109880" y="2006967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圆角矩形 8"/>
          <p:cNvSpPr/>
          <p:nvPr/>
        </p:nvSpPr>
        <p:spPr>
          <a:xfrm>
            <a:off x="1259945" y="2006967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2" name="矩形 71"/>
          <p:cNvSpPr/>
          <p:nvPr/>
        </p:nvSpPr>
        <p:spPr>
          <a:xfrm>
            <a:off x="2348234" y="2702809"/>
            <a:ext cx="3311954" cy="56847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此部分内容作为文字排版占位显示</a:t>
            </a:r>
            <a:br>
              <a:rPr lang="zh-CN" altLang="en-US" sz="1100" noProof="1"/>
            </a:br>
            <a:r>
              <a:rPr lang="zh-CN" altLang="en-US" sz="1100" noProof="1"/>
              <a:t>（建议使用主题字体）</a:t>
            </a:r>
          </a:p>
        </p:txBody>
      </p:sp>
      <p:sp>
        <p:nvSpPr>
          <p:cNvPr id="73" name="圆角矩形 10"/>
          <p:cNvSpPr/>
          <p:nvPr/>
        </p:nvSpPr>
        <p:spPr>
          <a:xfrm>
            <a:off x="1109880" y="3784872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圆角矩形 11"/>
          <p:cNvSpPr/>
          <p:nvPr/>
        </p:nvSpPr>
        <p:spPr>
          <a:xfrm>
            <a:off x="1259945" y="3784872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5" name="矩形 74"/>
          <p:cNvSpPr/>
          <p:nvPr/>
        </p:nvSpPr>
        <p:spPr>
          <a:xfrm>
            <a:off x="2348234" y="4480711"/>
            <a:ext cx="3311954" cy="56847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此部分内容作为文字排版占位显示</a:t>
            </a:r>
            <a:br>
              <a:rPr lang="zh-CN" altLang="en-US" sz="1100" noProof="1"/>
            </a:br>
            <a:r>
              <a:rPr lang="zh-CN" altLang="en-US" sz="1100" noProof="1"/>
              <a:t>（建议使用主题字体）</a:t>
            </a:r>
          </a:p>
        </p:txBody>
      </p:sp>
      <p:sp>
        <p:nvSpPr>
          <p:cNvPr id="76" name="任意多边形 68"/>
          <p:cNvSpPr/>
          <p:nvPr/>
        </p:nvSpPr>
        <p:spPr>
          <a:xfrm>
            <a:off x="1498302" y="2477350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7" name="任意多边形 69"/>
          <p:cNvSpPr/>
          <p:nvPr/>
        </p:nvSpPr>
        <p:spPr>
          <a:xfrm>
            <a:off x="6718979" y="2477350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8" name="任意多边形 70"/>
          <p:cNvSpPr/>
          <p:nvPr/>
        </p:nvSpPr>
        <p:spPr>
          <a:xfrm>
            <a:off x="1498302" y="4258951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任意多边形 71"/>
          <p:cNvSpPr/>
          <p:nvPr/>
        </p:nvSpPr>
        <p:spPr>
          <a:xfrm>
            <a:off x="6718979" y="4258951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矩形 79"/>
          <p:cNvSpPr/>
          <p:nvPr/>
        </p:nvSpPr>
        <p:spPr>
          <a:xfrm>
            <a:off x="7568910" y="2269992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标题文本预设</a:t>
            </a:r>
          </a:p>
        </p:txBody>
      </p:sp>
      <p:sp>
        <p:nvSpPr>
          <p:cNvPr id="81" name="矩形 80"/>
          <p:cNvSpPr/>
          <p:nvPr/>
        </p:nvSpPr>
        <p:spPr>
          <a:xfrm>
            <a:off x="7568910" y="4047894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标题文本预设</a:t>
            </a:r>
          </a:p>
        </p:txBody>
      </p:sp>
      <p:sp>
        <p:nvSpPr>
          <p:cNvPr id="82" name="矩形 81"/>
          <p:cNvSpPr/>
          <p:nvPr/>
        </p:nvSpPr>
        <p:spPr>
          <a:xfrm>
            <a:off x="2348234" y="2269992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标题文本预设</a:t>
            </a:r>
          </a:p>
        </p:txBody>
      </p:sp>
      <p:sp>
        <p:nvSpPr>
          <p:cNvPr id="83" name="矩形 82"/>
          <p:cNvSpPr/>
          <p:nvPr/>
        </p:nvSpPr>
        <p:spPr>
          <a:xfrm>
            <a:off x="2348234" y="4047894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标题文本预设</a:t>
            </a:r>
          </a:p>
        </p:txBody>
      </p:sp>
      <p:sp>
        <p:nvSpPr>
          <p:cNvPr id="62" name="斜纹 61"/>
          <p:cNvSpPr/>
          <p:nvPr/>
        </p:nvSpPr>
        <p:spPr>
          <a:xfrm flipH="1">
            <a:off x="5123892" y="2021365"/>
            <a:ext cx="740667" cy="740667"/>
          </a:xfrm>
          <a:prstGeom prst="diagStripe">
            <a:avLst>
              <a:gd name="adj" fmla="val 31417"/>
            </a:avLst>
          </a:prstGeom>
          <a:solidFill>
            <a:srgbClr val="F0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矩形 62"/>
          <p:cNvSpPr/>
          <p:nvPr/>
        </p:nvSpPr>
        <p:spPr>
          <a:xfrm rot="2700000">
            <a:off x="5306135" y="2153947"/>
            <a:ext cx="646331" cy="27699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关键词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64" grpId="0" animBg="1"/>
      <p:bldP spid="65" grpId="0" animBg="1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4" name="Oval 4"/>
          <p:cNvSpPr/>
          <p:nvPr/>
        </p:nvSpPr>
        <p:spPr>
          <a:xfrm>
            <a:off x="5148098" y="2847324"/>
            <a:ext cx="1712521" cy="1712521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5" name="Oval 34"/>
          <p:cNvSpPr/>
          <p:nvPr/>
        </p:nvSpPr>
        <p:spPr>
          <a:xfrm>
            <a:off x="4719967" y="2419194"/>
            <a:ext cx="2568783" cy="2568782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Oval 36"/>
          <p:cNvSpPr/>
          <p:nvPr/>
        </p:nvSpPr>
        <p:spPr>
          <a:xfrm>
            <a:off x="7173310" y="3493802"/>
            <a:ext cx="214066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Freeform: Shape 37"/>
          <p:cNvSpPr/>
          <p:nvPr/>
        </p:nvSpPr>
        <p:spPr>
          <a:xfrm>
            <a:off x="4647772" y="4040686"/>
            <a:ext cx="428248" cy="42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Freeform: Shape 38"/>
          <p:cNvSpPr/>
          <p:nvPr/>
        </p:nvSpPr>
        <p:spPr>
          <a:xfrm>
            <a:off x="5240965" y="2484039"/>
            <a:ext cx="214124" cy="214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Oval 21"/>
          <p:cNvSpPr/>
          <p:nvPr/>
        </p:nvSpPr>
        <p:spPr>
          <a:xfrm>
            <a:off x="3863708" y="1562933"/>
            <a:ext cx="4281303" cy="4281304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Oval 23"/>
          <p:cNvSpPr/>
          <p:nvPr/>
        </p:nvSpPr>
        <p:spPr>
          <a:xfrm>
            <a:off x="4281412" y="2204325"/>
            <a:ext cx="214065" cy="21406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Oval 24"/>
          <p:cNvSpPr/>
          <p:nvPr/>
        </p:nvSpPr>
        <p:spPr>
          <a:xfrm>
            <a:off x="7926665" y="3489519"/>
            <a:ext cx="428131" cy="428131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Freeform: Shape 25"/>
          <p:cNvSpPr/>
          <p:nvPr/>
        </p:nvSpPr>
        <p:spPr>
          <a:xfrm>
            <a:off x="3882960" y="4301302"/>
            <a:ext cx="214119" cy="214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Freeform: Shape 26"/>
          <p:cNvSpPr/>
          <p:nvPr/>
        </p:nvSpPr>
        <p:spPr>
          <a:xfrm>
            <a:off x="6860669" y="1644312"/>
            <a:ext cx="428237" cy="428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Oval 27"/>
          <p:cNvSpPr/>
          <p:nvPr/>
        </p:nvSpPr>
        <p:spPr>
          <a:xfrm>
            <a:off x="7840039" y="2633258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Oval 32"/>
          <p:cNvSpPr/>
          <p:nvPr/>
        </p:nvSpPr>
        <p:spPr>
          <a:xfrm>
            <a:off x="5705655" y="5525800"/>
            <a:ext cx="597410" cy="59741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Freeform: Shape 33"/>
          <p:cNvSpPr/>
          <p:nvPr/>
        </p:nvSpPr>
        <p:spPr>
          <a:xfrm>
            <a:off x="5897186" y="5742141"/>
            <a:ext cx="214348" cy="195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7" h="21291" extrusionOk="0">
                <a:moveTo>
                  <a:pt x="10681" y="21291"/>
                </a:moveTo>
                <a:cubicBezTo>
                  <a:pt x="10233" y="21291"/>
                  <a:pt x="9795" y="21121"/>
                  <a:pt x="9441" y="20803"/>
                </a:cubicBezTo>
                <a:lnTo>
                  <a:pt x="725" y="12955"/>
                </a:lnTo>
                <a:cubicBezTo>
                  <a:pt x="-117" y="12197"/>
                  <a:pt x="-244" y="10828"/>
                  <a:pt x="441" y="9895"/>
                </a:cubicBezTo>
                <a:cubicBezTo>
                  <a:pt x="1126" y="8965"/>
                  <a:pt x="2364" y="8824"/>
                  <a:pt x="3204" y="9581"/>
                </a:cubicBezTo>
                <a:lnTo>
                  <a:pt x="10095" y="15786"/>
                </a:lnTo>
                <a:lnTo>
                  <a:pt x="17391" y="1126"/>
                </a:lnTo>
                <a:cubicBezTo>
                  <a:pt x="17915" y="73"/>
                  <a:pt x="19111" y="-309"/>
                  <a:pt x="20059" y="271"/>
                </a:cubicBezTo>
                <a:cubicBezTo>
                  <a:pt x="21010" y="850"/>
                  <a:pt x="21356" y="2172"/>
                  <a:pt x="20832" y="3224"/>
                </a:cubicBezTo>
                <a:lnTo>
                  <a:pt x="12402" y="20166"/>
                </a:lnTo>
                <a:cubicBezTo>
                  <a:pt x="12121" y="20730"/>
                  <a:pt x="11628" y="21128"/>
                  <a:pt x="11056" y="21251"/>
                </a:cubicBezTo>
                <a:cubicBezTo>
                  <a:pt x="10932" y="21277"/>
                  <a:pt x="10806" y="21291"/>
                  <a:pt x="10681" y="2129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Freeform: Shape 30"/>
          <p:cNvSpPr/>
          <p:nvPr/>
        </p:nvSpPr>
        <p:spPr>
          <a:xfrm>
            <a:off x="7541305" y="4471185"/>
            <a:ext cx="597468" cy="597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3" h="19163" extrusionOk="0">
                <a:moveTo>
                  <a:pt x="6359" y="18602"/>
                </a:moveTo>
                <a:cubicBezTo>
                  <a:pt x="1377" y="16822"/>
                  <a:pt x="-1219" y="11341"/>
                  <a:pt x="560" y="6359"/>
                </a:cubicBezTo>
                <a:cubicBezTo>
                  <a:pt x="2340" y="1377"/>
                  <a:pt x="7821" y="-1219"/>
                  <a:pt x="12803" y="560"/>
                </a:cubicBezTo>
                <a:cubicBezTo>
                  <a:pt x="17785" y="2340"/>
                  <a:pt x="20381" y="7821"/>
                  <a:pt x="18602" y="12803"/>
                </a:cubicBezTo>
                <a:cubicBezTo>
                  <a:pt x="16822" y="17785"/>
                  <a:pt x="11341" y="20381"/>
                  <a:pt x="6359" y="1860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Freeform: Shape 31"/>
          <p:cNvSpPr/>
          <p:nvPr/>
        </p:nvSpPr>
        <p:spPr>
          <a:xfrm>
            <a:off x="7696798" y="4633030"/>
            <a:ext cx="273778" cy="273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lnTo>
                  <a:pt x="2700" y="10800"/>
                </a:lnTo>
                <a:cubicBezTo>
                  <a:pt x="2700" y="6326"/>
                  <a:pt x="6326" y="2700"/>
                  <a:pt x="10800" y="2700"/>
                </a:cubicBezTo>
                <a:cubicBezTo>
                  <a:pt x="13037" y="2700"/>
                  <a:pt x="15063" y="3616"/>
                  <a:pt x="16527" y="5084"/>
                </a:cubicBezTo>
                <a:lnTo>
                  <a:pt x="14850" y="6750"/>
                </a:lnTo>
                <a:lnTo>
                  <a:pt x="20250" y="6750"/>
                </a:lnTo>
                <a:lnTo>
                  <a:pt x="20250" y="1350"/>
                </a:lnTo>
                <a:lnTo>
                  <a:pt x="18436" y="3175"/>
                </a:lnTo>
                <a:cubicBezTo>
                  <a:pt x="16482" y="1220"/>
                  <a:pt x="13782" y="0"/>
                  <a:pt x="10800" y="0"/>
                </a:cubicBezTo>
                <a:close/>
                <a:moveTo>
                  <a:pt x="18900" y="10800"/>
                </a:moveTo>
                <a:cubicBezTo>
                  <a:pt x="18900" y="15274"/>
                  <a:pt x="15274" y="18900"/>
                  <a:pt x="10800" y="18900"/>
                </a:cubicBezTo>
                <a:cubicBezTo>
                  <a:pt x="8735" y="18900"/>
                  <a:pt x="6850" y="18128"/>
                  <a:pt x="5421" y="16854"/>
                </a:cubicBezTo>
                <a:lnTo>
                  <a:pt x="7425" y="14850"/>
                </a:lnTo>
                <a:lnTo>
                  <a:pt x="2025" y="14850"/>
                </a:lnTo>
                <a:lnTo>
                  <a:pt x="2025" y="20250"/>
                </a:lnTo>
                <a:lnTo>
                  <a:pt x="3512" y="18763"/>
                </a:lnTo>
                <a:cubicBezTo>
                  <a:pt x="5433" y="20523"/>
                  <a:pt x="7989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10800"/>
                  <a:pt x="18900" y="10800"/>
                  <a:pt x="18900" y="108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Oval 8"/>
          <p:cNvSpPr/>
          <p:nvPr/>
        </p:nvSpPr>
        <p:spPr>
          <a:xfrm>
            <a:off x="4294255" y="1991040"/>
            <a:ext cx="3425046" cy="3425047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Oval 10"/>
          <p:cNvSpPr/>
          <p:nvPr/>
        </p:nvSpPr>
        <p:spPr>
          <a:xfrm>
            <a:off x="4082054" y="3489520"/>
            <a:ext cx="428130" cy="428131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Oval 11"/>
          <p:cNvSpPr/>
          <p:nvPr/>
        </p:nvSpPr>
        <p:spPr>
          <a:xfrm>
            <a:off x="7605566" y="3596552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Oval 12"/>
          <p:cNvSpPr/>
          <p:nvPr/>
        </p:nvSpPr>
        <p:spPr>
          <a:xfrm>
            <a:off x="6289030" y="5123274"/>
            <a:ext cx="428216" cy="42821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Oval 13"/>
          <p:cNvSpPr/>
          <p:nvPr/>
        </p:nvSpPr>
        <p:spPr>
          <a:xfrm>
            <a:off x="5397202" y="1963130"/>
            <a:ext cx="214108" cy="214109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Oval 14"/>
          <p:cNvSpPr/>
          <p:nvPr/>
        </p:nvSpPr>
        <p:spPr>
          <a:xfrm>
            <a:off x="7203124" y="2474850"/>
            <a:ext cx="214065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Oval 19"/>
          <p:cNvSpPr/>
          <p:nvPr/>
        </p:nvSpPr>
        <p:spPr>
          <a:xfrm>
            <a:off x="5678612" y="1714054"/>
            <a:ext cx="597306" cy="59730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Freeform: Shape 20"/>
          <p:cNvSpPr/>
          <p:nvPr/>
        </p:nvSpPr>
        <p:spPr>
          <a:xfrm>
            <a:off x="5800081" y="1842375"/>
            <a:ext cx="340664" cy="34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046"/>
                </a:moveTo>
                <a:cubicBezTo>
                  <a:pt x="14527" y="4046"/>
                  <a:pt x="17554" y="7069"/>
                  <a:pt x="17554" y="10800"/>
                </a:cubicBezTo>
                <a:cubicBezTo>
                  <a:pt x="17554" y="14530"/>
                  <a:pt x="14527" y="17553"/>
                  <a:pt x="10800" y="17553"/>
                </a:cubicBezTo>
                <a:cubicBezTo>
                  <a:pt x="7070" y="17553"/>
                  <a:pt x="4047" y="14530"/>
                  <a:pt x="4047" y="10800"/>
                </a:cubicBezTo>
                <a:cubicBezTo>
                  <a:pt x="4047" y="7069"/>
                  <a:pt x="7070" y="4046"/>
                  <a:pt x="10800" y="4046"/>
                </a:cubicBezTo>
                <a:close/>
                <a:moveTo>
                  <a:pt x="1861" y="12432"/>
                </a:moveTo>
                <a:lnTo>
                  <a:pt x="1948" y="12440"/>
                </a:lnTo>
                <a:cubicBezTo>
                  <a:pt x="2181" y="13704"/>
                  <a:pt x="2679" y="14882"/>
                  <a:pt x="3387" y="15902"/>
                </a:cubicBezTo>
                <a:lnTo>
                  <a:pt x="3327" y="15973"/>
                </a:lnTo>
                <a:lnTo>
                  <a:pt x="2142" y="17419"/>
                </a:lnTo>
                <a:lnTo>
                  <a:pt x="4185" y="19462"/>
                </a:lnTo>
                <a:lnTo>
                  <a:pt x="5631" y="18277"/>
                </a:lnTo>
                <a:lnTo>
                  <a:pt x="5702" y="18217"/>
                </a:lnTo>
                <a:cubicBezTo>
                  <a:pt x="6722" y="18921"/>
                  <a:pt x="7895" y="19419"/>
                  <a:pt x="9164" y="19652"/>
                </a:cubicBezTo>
                <a:lnTo>
                  <a:pt x="9172" y="19743"/>
                </a:lnTo>
                <a:lnTo>
                  <a:pt x="9357" y="21600"/>
                </a:lnTo>
                <a:lnTo>
                  <a:pt x="12246" y="21600"/>
                </a:lnTo>
                <a:lnTo>
                  <a:pt x="12432" y="19739"/>
                </a:lnTo>
                <a:lnTo>
                  <a:pt x="12440" y="19648"/>
                </a:lnTo>
                <a:cubicBezTo>
                  <a:pt x="13705" y="19415"/>
                  <a:pt x="14878" y="18921"/>
                  <a:pt x="15902" y="18213"/>
                </a:cubicBezTo>
                <a:lnTo>
                  <a:pt x="15973" y="18272"/>
                </a:lnTo>
                <a:lnTo>
                  <a:pt x="17419" y="19454"/>
                </a:lnTo>
                <a:lnTo>
                  <a:pt x="19462" y="17415"/>
                </a:lnTo>
                <a:lnTo>
                  <a:pt x="18277" y="15969"/>
                </a:lnTo>
                <a:lnTo>
                  <a:pt x="18217" y="15898"/>
                </a:lnTo>
                <a:cubicBezTo>
                  <a:pt x="18921" y="14878"/>
                  <a:pt x="19419" y="13701"/>
                  <a:pt x="19648" y="12435"/>
                </a:cubicBezTo>
                <a:lnTo>
                  <a:pt x="19743" y="12428"/>
                </a:lnTo>
                <a:lnTo>
                  <a:pt x="21600" y="12238"/>
                </a:lnTo>
                <a:lnTo>
                  <a:pt x="21600" y="9354"/>
                </a:lnTo>
                <a:lnTo>
                  <a:pt x="19739" y="9168"/>
                </a:lnTo>
                <a:lnTo>
                  <a:pt x="19648" y="9160"/>
                </a:lnTo>
                <a:cubicBezTo>
                  <a:pt x="19415" y="7895"/>
                  <a:pt x="18917" y="6718"/>
                  <a:pt x="18213" y="5698"/>
                </a:cubicBezTo>
                <a:lnTo>
                  <a:pt x="18273" y="5627"/>
                </a:lnTo>
                <a:lnTo>
                  <a:pt x="19455" y="4181"/>
                </a:lnTo>
                <a:lnTo>
                  <a:pt x="17415" y="2137"/>
                </a:lnTo>
                <a:lnTo>
                  <a:pt x="15969" y="3323"/>
                </a:lnTo>
                <a:lnTo>
                  <a:pt x="15898" y="3382"/>
                </a:lnTo>
                <a:cubicBezTo>
                  <a:pt x="14878" y="2679"/>
                  <a:pt x="13701" y="2181"/>
                  <a:pt x="12436" y="1948"/>
                </a:cubicBezTo>
                <a:lnTo>
                  <a:pt x="12428" y="1857"/>
                </a:lnTo>
                <a:lnTo>
                  <a:pt x="12238" y="0"/>
                </a:lnTo>
                <a:lnTo>
                  <a:pt x="9354" y="0"/>
                </a:lnTo>
                <a:lnTo>
                  <a:pt x="9168" y="1861"/>
                </a:lnTo>
                <a:lnTo>
                  <a:pt x="9160" y="1948"/>
                </a:lnTo>
                <a:cubicBezTo>
                  <a:pt x="7892" y="2185"/>
                  <a:pt x="6718" y="2679"/>
                  <a:pt x="5699" y="3386"/>
                </a:cubicBezTo>
                <a:lnTo>
                  <a:pt x="5627" y="3327"/>
                </a:lnTo>
                <a:lnTo>
                  <a:pt x="4181" y="2142"/>
                </a:lnTo>
                <a:lnTo>
                  <a:pt x="2138" y="4185"/>
                </a:lnTo>
                <a:lnTo>
                  <a:pt x="3323" y="5631"/>
                </a:lnTo>
                <a:lnTo>
                  <a:pt x="3383" y="5702"/>
                </a:lnTo>
                <a:cubicBezTo>
                  <a:pt x="2679" y="6722"/>
                  <a:pt x="2181" y="7895"/>
                  <a:pt x="1948" y="9164"/>
                </a:cubicBezTo>
                <a:lnTo>
                  <a:pt x="1857" y="9172"/>
                </a:lnTo>
                <a:lnTo>
                  <a:pt x="0" y="9361"/>
                </a:lnTo>
                <a:lnTo>
                  <a:pt x="0" y="12246"/>
                </a:lnTo>
                <a:cubicBezTo>
                  <a:pt x="0" y="12246"/>
                  <a:pt x="1861" y="12432"/>
                  <a:pt x="1861" y="1243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Oval 17"/>
          <p:cNvSpPr/>
          <p:nvPr/>
        </p:nvSpPr>
        <p:spPr>
          <a:xfrm>
            <a:off x="4747226" y="4789970"/>
            <a:ext cx="597410" cy="59741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Freeform: Shape 18"/>
          <p:cNvSpPr/>
          <p:nvPr/>
        </p:nvSpPr>
        <p:spPr>
          <a:xfrm>
            <a:off x="4903678" y="4987976"/>
            <a:ext cx="284506" cy="212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09" y="8833"/>
                </a:moveTo>
                <a:lnTo>
                  <a:pt x="17859" y="8833"/>
                </a:lnTo>
                <a:lnTo>
                  <a:pt x="17859" y="12882"/>
                </a:lnTo>
                <a:cubicBezTo>
                  <a:pt x="17859" y="13876"/>
                  <a:pt x="17565" y="14779"/>
                  <a:pt x="17083" y="15433"/>
                </a:cubicBezTo>
                <a:cubicBezTo>
                  <a:pt x="16602" y="16087"/>
                  <a:pt x="15933" y="16493"/>
                  <a:pt x="15183" y="16493"/>
                </a:cubicBezTo>
                <a:lnTo>
                  <a:pt x="9357" y="16493"/>
                </a:lnTo>
                <a:lnTo>
                  <a:pt x="9357" y="17897"/>
                </a:lnTo>
                <a:cubicBezTo>
                  <a:pt x="9357" y="18443"/>
                  <a:pt x="9524" y="18937"/>
                  <a:pt x="9793" y="19294"/>
                </a:cubicBezTo>
                <a:cubicBezTo>
                  <a:pt x="10063" y="19652"/>
                  <a:pt x="10436" y="19873"/>
                  <a:pt x="10848" y="19873"/>
                </a:cubicBezTo>
                <a:lnTo>
                  <a:pt x="16806" y="19873"/>
                </a:lnTo>
                <a:lnTo>
                  <a:pt x="19219" y="21600"/>
                </a:lnTo>
                <a:lnTo>
                  <a:pt x="19219" y="19873"/>
                </a:lnTo>
                <a:lnTo>
                  <a:pt x="20109" y="19873"/>
                </a:lnTo>
                <a:cubicBezTo>
                  <a:pt x="20521" y="19873"/>
                  <a:pt x="20893" y="19652"/>
                  <a:pt x="21163" y="19294"/>
                </a:cubicBezTo>
                <a:cubicBezTo>
                  <a:pt x="21433" y="18937"/>
                  <a:pt x="21600" y="18443"/>
                  <a:pt x="21600" y="17897"/>
                </a:cubicBezTo>
                <a:lnTo>
                  <a:pt x="21600" y="10808"/>
                </a:lnTo>
                <a:cubicBezTo>
                  <a:pt x="21600" y="10263"/>
                  <a:pt x="21433" y="9769"/>
                  <a:pt x="21163" y="9412"/>
                </a:cubicBezTo>
                <a:cubicBezTo>
                  <a:pt x="20893" y="9054"/>
                  <a:pt x="20521" y="8833"/>
                  <a:pt x="20109" y="8833"/>
                </a:cubicBezTo>
                <a:close/>
                <a:moveTo>
                  <a:pt x="6802" y="15095"/>
                </a:moveTo>
                <a:lnTo>
                  <a:pt x="6583" y="15095"/>
                </a:lnTo>
                <a:lnTo>
                  <a:pt x="2551" y="17949"/>
                </a:lnTo>
                <a:lnTo>
                  <a:pt x="2551" y="15095"/>
                </a:lnTo>
                <a:lnTo>
                  <a:pt x="2041" y="15095"/>
                </a:lnTo>
                <a:cubicBezTo>
                  <a:pt x="1477" y="15095"/>
                  <a:pt x="967" y="14792"/>
                  <a:pt x="598" y="14303"/>
                </a:cubicBezTo>
                <a:cubicBezTo>
                  <a:pt x="228" y="13814"/>
                  <a:pt x="0" y="13138"/>
                  <a:pt x="0" y="12391"/>
                </a:cubicBezTo>
                <a:lnTo>
                  <a:pt x="0" y="2704"/>
                </a:lnTo>
                <a:cubicBezTo>
                  <a:pt x="0" y="1957"/>
                  <a:pt x="228" y="1281"/>
                  <a:pt x="598" y="792"/>
                </a:cubicBezTo>
                <a:cubicBezTo>
                  <a:pt x="967" y="303"/>
                  <a:pt x="1477" y="0"/>
                  <a:pt x="2041" y="0"/>
                </a:cubicBezTo>
                <a:lnTo>
                  <a:pt x="14794" y="0"/>
                </a:lnTo>
                <a:cubicBezTo>
                  <a:pt x="15357" y="0"/>
                  <a:pt x="15868" y="303"/>
                  <a:pt x="16237" y="792"/>
                </a:cubicBezTo>
                <a:cubicBezTo>
                  <a:pt x="16606" y="1281"/>
                  <a:pt x="16834" y="1957"/>
                  <a:pt x="16834" y="2704"/>
                </a:cubicBezTo>
                <a:lnTo>
                  <a:pt x="16834" y="4281"/>
                </a:lnTo>
                <a:lnTo>
                  <a:pt x="16834" y="8336"/>
                </a:lnTo>
                <a:lnTo>
                  <a:pt x="16834" y="12385"/>
                </a:lnTo>
                <a:cubicBezTo>
                  <a:pt x="16834" y="13131"/>
                  <a:pt x="16617" y="13809"/>
                  <a:pt x="16259" y="14300"/>
                </a:cubicBezTo>
                <a:cubicBezTo>
                  <a:pt x="15901" y="14790"/>
                  <a:pt x="15402" y="15095"/>
                  <a:pt x="14838" y="15095"/>
                </a:cubicBezTo>
                <a:lnTo>
                  <a:pt x="9012" y="15095"/>
                </a:lnTo>
                <a:lnTo>
                  <a:pt x="6802" y="1509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9" name="Group 43"/>
          <p:cNvGrpSpPr/>
          <p:nvPr/>
        </p:nvGrpSpPr>
        <p:grpSpPr>
          <a:xfrm>
            <a:off x="3576041" y="2817967"/>
            <a:ext cx="489858" cy="489858"/>
            <a:chOff x="1427243" y="1987229"/>
            <a:chExt cx="1016000" cy="1016000"/>
          </a:xfrm>
          <a:effectLst/>
        </p:grpSpPr>
        <p:sp>
          <p:nvSpPr>
            <p:cNvPr id="142" name="Oval 89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90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Group 45"/>
          <p:cNvGrpSpPr/>
          <p:nvPr/>
        </p:nvGrpSpPr>
        <p:grpSpPr>
          <a:xfrm>
            <a:off x="3576041" y="4556984"/>
            <a:ext cx="489858" cy="489858"/>
            <a:chOff x="1427243" y="3314803"/>
            <a:chExt cx="1016000" cy="1016000"/>
          </a:xfrm>
          <a:effectLst/>
        </p:grpSpPr>
        <p:sp>
          <p:nvSpPr>
            <p:cNvPr id="140" name="Oval 87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88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1" name="Rectangle 49"/>
          <p:cNvSpPr/>
          <p:nvPr/>
        </p:nvSpPr>
        <p:spPr>
          <a:xfrm>
            <a:off x="871773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62" name="Rectangle 53"/>
          <p:cNvSpPr/>
          <p:nvPr/>
        </p:nvSpPr>
        <p:spPr>
          <a:xfrm>
            <a:off x="871773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63" name="Rectangle 57"/>
          <p:cNvSpPr/>
          <p:nvPr/>
        </p:nvSpPr>
        <p:spPr>
          <a:xfrm>
            <a:off x="871773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64" name="Rectangle 61"/>
          <p:cNvSpPr/>
          <p:nvPr/>
        </p:nvSpPr>
        <p:spPr>
          <a:xfrm>
            <a:off x="871773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8216589" y="4556984"/>
            <a:ext cx="489858" cy="489858"/>
            <a:chOff x="6262908" y="3314803"/>
            <a:chExt cx="1016000" cy="1016000"/>
          </a:xfrm>
          <a:effectLst/>
        </p:grpSpPr>
        <p:sp>
          <p:nvSpPr>
            <p:cNvPr id="81" name="Oval 80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2" name="Group 81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83" name="Freeform: Shape 82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83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84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85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Freeform: Shape 86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8216588" y="2817967"/>
            <a:ext cx="489858" cy="489858"/>
            <a:chOff x="6262912" y="1987229"/>
            <a:chExt cx="1016001" cy="1016000"/>
          </a:xfrm>
          <a:effectLst/>
        </p:grpSpPr>
        <p:sp>
          <p:nvSpPr>
            <p:cNvPr id="71" name="Oval 70"/>
            <p:cNvSpPr/>
            <p:nvPr/>
          </p:nvSpPr>
          <p:spPr>
            <a:xfrm>
              <a:off x="6262912" y="1987229"/>
              <a:ext cx="1016001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2" name="Group 71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73" name="Freeform: Shape 72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73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74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75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76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77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78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79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67" name="Rectangle 66"/>
          <p:cNvSpPr/>
          <p:nvPr/>
        </p:nvSpPr>
        <p:spPr>
          <a:xfrm>
            <a:off x="8759513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759513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759513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759513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61" grpId="0"/>
      <p:bldP spid="62" grpId="0"/>
      <p:bldP spid="63" grpId="0"/>
      <p:bldP spid="64" grpId="0"/>
      <p:bldP spid="67" grpId="0"/>
      <p:bldP spid="68" grpId="0"/>
      <p:bldP spid="69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6" name="Freeform: Shape 2"/>
          <p:cNvSpPr/>
          <p:nvPr/>
        </p:nvSpPr>
        <p:spPr bwMode="auto">
          <a:xfrm>
            <a:off x="7392603" y="3292231"/>
            <a:ext cx="1210180" cy="3562596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Freeform: Shape 3"/>
          <p:cNvSpPr/>
          <p:nvPr/>
        </p:nvSpPr>
        <p:spPr bwMode="auto">
          <a:xfrm>
            <a:off x="6531596" y="4283096"/>
            <a:ext cx="1599214" cy="839836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Freeform: Shape 4"/>
          <p:cNvSpPr/>
          <p:nvPr/>
        </p:nvSpPr>
        <p:spPr bwMode="auto">
          <a:xfrm>
            <a:off x="8082818" y="3180377"/>
            <a:ext cx="1000208" cy="1883397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TextBox 5"/>
          <p:cNvSpPr txBox="1"/>
          <p:nvPr/>
        </p:nvSpPr>
        <p:spPr>
          <a:xfrm rot="16200000">
            <a:off x="7225978" y="5417166"/>
            <a:ext cx="1601666" cy="328382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0" name="TextBox 6"/>
          <p:cNvSpPr txBox="1"/>
          <p:nvPr/>
        </p:nvSpPr>
        <p:spPr>
          <a:xfrm rot="655513">
            <a:off x="7091157" y="4543966"/>
            <a:ext cx="1493434" cy="334784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1" name="TextBox 7"/>
          <p:cNvSpPr txBox="1"/>
          <p:nvPr/>
        </p:nvSpPr>
        <p:spPr>
          <a:xfrm rot="17681662">
            <a:off x="7896180" y="3782869"/>
            <a:ext cx="1493436" cy="334783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2" name="Freeform: Shape 8"/>
          <p:cNvSpPr/>
          <p:nvPr/>
        </p:nvSpPr>
        <p:spPr bwMode="auto">
          <a:xfrm rot="4500000">
            <a:off x="9381746" y="2795604"/>
            <a:ext cx="1517350" cy="266488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Freeform: Shape 9"/>
          <p:cNvSpPr/>
          <p:nvPr/>
        </p:nvSpPr>
        <p:spPr bwMode="auto">
          <a:xfrm>
            <a:off x="7970802" y="2694787"/>
            <a:ext cx="765648" cy="134469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Freeform: Shape 10"/>
          <p:cNvSpPr/>
          <p:nvPr/>
        </p:nvSpPr>
        <p:spPr bwMode="auto">
          <a:xfrm rot="1034185">
            <a:off x="8926304" y="1340764"/>
            <a:ext cx="1172537" cy="2059304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Freeform: Shape 11"/>
          <p:cNvSpPr/>
          <p:nvPr/>
        </p:nvSpPr>
        <p:spPr bwMode="auto">
          <a:xfrm rot="18372114">
            <a:off x="5330659" y="2565158"/>
            <a:ext cx="1172538" cy="205930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Freeform: Shape 12"/>
          <p:cNvSpPr/>
          <p:nvPr/>
        </p:nvSpPr>
        <p:spPr bwMode="auto">
          <a:xfrm rot="19386348">
            <a:off x="7027780" y="3593880"/>
            <a:ext cx="574466" cy="100892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Freeform: Shape 13"/>
          <p:cNvSpPr/>
          <p:nvPr/>
        </p:nvSpPr>
        <p:spPr bwMode="auto">
          <a:xfrm rot="8899099">
            <a:off x="8651487" y="4622656"/>
            <a:ext cx="574466" cy="100892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Freeform: Shape 14"/>
          <p:cNvSpPr/>
          <p:nvPr/>
        </p:nvSpPr>
        <p:spPr bwMode="auto">
          <a:xfrm rot="14235448">
            <a:off x="5891628" y="4355581"/>
            <a:ext cx="603453" cy="105983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Freeform: Shape 15"/>
          <p:cNvSpPr/>
          <p:nvPr/>
        </p:nvSpPr>
        <p:spPr bwMode="auto">
          <a:xfrm rot="19765408">
            <a:off x="6408488" y="1522930"/>
            <a:ext cx="1069154" cy="187773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Freeform: Shape 16"/>
          <p:cNvSpPr/>
          <p:nvPr/>
        </p:nvSpPr>
        <p:spPr bwMode="auto">
          <a:xfrm rot="14235448">
            <a:off x="7442881" y="5078735"/>
            <a:ext cx="260161" cy="456915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Freeform: Shape 17"/>
          <p:cNvSpPr/>
          <p:nvPr/>
        </p:nvSpPr>
        <p:spPr bwMode="auto">
          <a:xfrm rot="10800000">
            <a:off x="6659107" y="4743153"/>
            <a:ext cx="312125" cy="548177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Freeform: Shape 18"/>
          <p:cNvSpPr/>
          <p:nvPr/>
        </p:nvSpPr>
        <p:spPr bwMode="auto">
          <a:xfrm rot="829878">
            <a:off x="7635017" y="2694180"/>
            <a:ext cx="290140" cy="50956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Freeform: Shape 19"/>
          <p:cNvSpPr/>
          <p:nvPr/>
        </p:nvSpPr>
        <p:spPr bwMode="auto">
          <a:xfrm rot="17678962">
            <a:off x="6993797" y="3245018"/>
            <a:ext cx="278375" cy="488904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TextBox 20"/>
          <p:cNvSpPr txBox="1"/>
          <p:nvPr/>
        </p:nvSpPr>
        <p:spPr>
          <a:xfrm>
            <a:off x="9153834" y="3956159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65" name="TextBox 21"/>
          <p:cNvSpPr txBox="1"/>
          <p:nvPr/>
        </p:nvSpPr>
        <p:spPr>
          <a:xfrm rot="1784377">
            <a:off x="5384499" y="3469478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66" name="TextBox 22"/>
          <p:cNvSpPr txBox="1"/>
          <p:nvPr/>
        </p:nvSpPr>
        <p:spPr>
          <a:xfrm rot="3552194">
            <a:off x="6316253" y="2339121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67" name="TextBox 23"/>
          <p:cNvSpPr txBox="1"/>
          <p:nvPr/>
        </p:nvSpPr>
        <p:spPr>
          <a:xfrm rot="17333049">
            <a:off x="8854389" y="2245245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68" name="Freeform: Shape 24"/>
          <p:cNvSpPr/>
          <p:nvPr/>
        </p:nvSpPr>
        <p:spPr bwMode="auto">
          <a:xfrm rot="829878">
            <a:off x="7981321" y="2400722"/>
            <a:ext cx="290140" cy="50956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3" name="Group 26"/>
          <p:cNvGrpSpPr/>
          <p:nvPr/>
        </p:nvGrpSpPr>
        <p:grpSpPr>
          <a:xfrm>
            <a:off x="1114244" y="1928852"/>
            <a:ext cx="3959641" cy="3463426"/>
            <a:chOff x="1193500" y="1491637"/>
            <a:chExt cx="3761195" cy="3463424"/>
          </a:xfrm>
        </p:grpSpPr>
        <p:grpSp>
          <p:nvGrpSpPr>
            <p:cNvPr id="37" name="Group 30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44" name="TextBox 3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45" name="Rectangle 3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38" name="Group 31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42" name="TextBox 3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43" name="Rectangle 3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39" name="Group 32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40" name="TextBox 3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41" name="Rectangle 3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34" name="Group 27"/>
          <p:cNvGrpSpPr/>
          <p:nvPr/>
        </p:nvGrpSpPr>
        <p:grpSpPr>
          <a:xfrm>
            <a:off x="958747" y="2941681"/>
            <a:ext cx="3712609" cy="1338748"/>
            <a:chOff x="1307468" y="2924944"/>
            <a:chExt cx="2448272" cy="1338747"/>
          </a:xfrm>
        </p:grpSpPr>
        <p:cxnSp>
          <p:nvCxnSpPr>
            <p:cNvPr id="35" name="Straight Connector 28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9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五边形 2"/>
          <p:cNvSpPr/>
          <p:nvPr/>
        </p:nvSpPr>
        <p:spPr>
          <a:xfrm>
            <a:off x="6240015" y="2550731"/>
            <a:ext cx="4315308" cy="603646"/>
          </a:xfrm>
          <a:prstGeom prst="homePlate">
            <a:avLst>
              <a:gd name="adj" fmla="val 29123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矩形 64"/>
          <p:cNvSpPr/>
          <p:nvPr/>
        </p:nvSpPr>
        <p:spPr>
          <a:xfrm rot="5400000">
            <a:off x="4923498" y="2029444"/>
            <a:ext cx="722452" cy="12893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任意多边形 4"/>
          <p:cNvSpPr/>
          <p:nvPr/>
        </p:nvSpPr>
        <p:spPr>
          <a:xfrm rot="5400000">
            <a:off x="5662299" y="2580855"/>
            <a:ext cx="844233" cy="313172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785"/>
              <a:gd name="connsiteX1-33" fmla="*/ 1736148 w 1736148"/>
              <a:gd name="connsiteY1-34" fmla="*/ 0 h 770785"/>
              <a:gd name="connsiteX2-35" fmla="*/ 1369545 w 1736148"/>
              <a:gd name="connsiteY2-36" fmla="*/ 770785 h 770785"/>
              <a:gd name="connsiteX3-37" fmla="*/ 0 w 1736148"/>
              <a:gd name="connsiteY3-38" fmla="*/ 770497 h 770785"/>
              <a:gd name="connsiteX4-39" fmla="*/ 720148 w 1736148"/>
              <a:gd name="connsiteY4-40" fmla="*/ 0 h 770785"/>
              <a:gd name="connsiteX0-41" fmla="*/ 446799 w 1736148"/>
              <a:gd name="connsiteY0-42" fmla="*/ 0 h 773231"/>
              <a:gd name="connsiteX1-43" fmla="*/ 1736148 w 1736148"/>
              <a:gd name="connsiteY1-44" fmla="*/ 2446 h 773231"/>
              <a:gd name="connsiteX2-45" fmla="*/ 1369545 w 1736148"/>
              <a:gd name="connsiteY2-46" fmla="*/ 773231 h 773231"/>
              <a:gd name="connsiteX3-47" fmla="*/ 0 w 1736148"/>
              <a:gd name="connsiteY3-48" fmla="*/ 772943 h 773231"/>
              <a:gd name="connsiteX4-49" fmla="*/ 446799 w 1736148"/>
              <a:gd name="connsiteY4-50" fmla="*/ 0 h 773231"/>
              <a:gd name="connsiteX0-51" fmla="*/ 446799 w 1605827"/>
              <a:gd name="connsiteY0-52" fmla="*/ 0 h 773231"/>
              <a:gd name="connsiteX1-53" fmla="*/ 1605827 w 1605827"/>
              <a:gd name="connsiteY1-54" fmla="*/ 2446 h 773231"/>
              <a:gd name="connsiteX2-55" fmla="*/ 1369545 w 1605827"/>
              <a:gd name="connsiteY2-56" fmla="*/ 773231 h 773231"/>
              <a:gd name="connsiteX3-57" fmla="*/ 0 w 1605827"/>
              <a:gd name="connsiteY3-58" fmla="*/ 772943 h 773231"/>
              <a:gd name="connsiteX4-59" fmla="*/ 446799 w 1605827"/>
              <a:gd name="connsiteY4-60" fmla="*/ 0 h 773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7" name="椭圆 66"/>
          <p:cNvSpPr/>
          <p:nvPr/>
        </p:nvSpPr>
        <p:spPr>
          <a:xfrm>
            <a:off x="4277661" y="2312876"/>
            <a:ext cx="722415" cy="7224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五边形 6"/>
          <p:cNvSpPr/>
          <p:nvPr/>
        </p:nvSpPr>
        <p:spPr>
          <a:xfrm>
            <a:off x="6240014" y="3154379"/>
            <a:ext cx="4987135" cy="618260"/>
          </a:xfrm>
          <a:prstGeom prst="homePlate">
            <a:avLst>
              <a:gd name="adj" fmla="val 29123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9" name="任意多边形 7"/>
          <p:cNvSpPr/>
          <p:nvPr/>
        </p:nvSpPr>
        <p:spPr>
          <a:xfrm rot="5400000">
            <a:off x="5717051" y="3246067"/>
            <a:ext cx="733739" cy="312187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497"/>
              <a:gd name="connsiteX1-33" fmla="*/ 1736148 w 1736148"/>
              <a:gd name="connsiteY1-34" fmla="*/ 0 h 770497"/>
              <a:gd name="connsiteX2-35" fmla="*/ 1590892 w 1736148"/>
              <a:gd name="connsiteY2-36" fmla="*/ 768404 h 770497"/>
              <a:gd name="connsiteX3-37" fmla="*/ 0 w 1736148"/>
              <a:gd name="connsiteY3-38" fmla="*/ 770497 h 770497"/>
              <a:gd name="connsiteX4-39" fmla="*/ 720148 w 1736148"/>
              <a:gd name="connsiteY4-40" fmla="*/ 0 h 770497"/>
              <a:gd name="connsiteX0-41" fmla="*/ 429636 w 1445636"/>
              <a:gd name="connsiteY0-42" fmla="*/ 0 h 768404"/>
              <a:gd name="connsiteX1-43" fmla="*/ 1445636 w 1445636"/>
              <a:gd name="connsiteY1-44" fmla="*/ 0 h 768404"/>
              <a:gd name="connsiteX2-45" fmla="*/ 1300380 w 1445636"/>
              <a:gd name="connsiteY2-46" fmla="*/ 768404 h 768404"/>
              <a:gd name="connsiteX3-47" fmla="*/ 0 w 1445636"/>
              <a:gd name="connsiteY3-48" fmla="*/ 768116 h 768404"/>
              <a:gd name="connsiteX4-49" fmla="*/ 429636 w 1445636"/>
              <a:gd name="connsiteY4-50" fmla="*/ 0 h 768404"/>
              <a:gd name="connsiteX0-51" fmla="*/ 433913 w 1449913"/>
              <a:gd name="connsiteY0-52" fmla="*/ 0 h 771964"/>
              <a:gd name="connsiteX1-53" fmla="*/ 1449913 w 1449913"/>
              <a:gd name="connsiteY1-54" fmla="*/ 0 h 771964"/>
              <a:gd name="connsiteX2-55" fmla="*/ 1304657 w 1449913"/>
              <a:gd name="connsiteY2-56" fmla="*/ 768404 h 771964"/>
              <a:gd name="connsiteX3-57" fmla="*/ 0 w 1449913"/>
              <a:gd name="connsiteY3-58" fmla="*/ 771964 h 771964"/>
              <a:gd name="connsiteX4-59" fmla="*/ 433913 w 1449913"/>
              <a:gd name="connsiteY4-60" fmla="*/ 0 h 771964"/>
              <a:gd name="connsiteX0-61" fmla="*/ 433913 w 1449913"/>
              <a:gd name="connsiteY0-62" fmla="*/ 0 h 774176"/>
              <a:gd name="connsiteX1-63" fmla="*/ 1449913 w 1449913"/>
              <a:gd name="connsiteY1-64" fmla="*/ 0 h 774176"/>
              <a:gd name="connsiteX2-65" fmla="*/ 1306795 w 1449913"/>
              <a:gd name="connsiteY2-66" fmla="*/ 774176 h 774176"/>
              <a:gd name="connsiteX3-67" fmla="*/ 0 w 1449913"/>
              <a:gd name="connsiteY3-68" fmla="*/ 771964 h 774176"/>
              <a:gd name="connsiteX4-69" fmla="*/ 433913 w 1449913"/>
              <a:gd name="connsiteY4-70" fmla="*/ 0 h 774176"/>
              <a:gd name="connsiteX0-71" fmla="*/ 429635 w 1445635"/>
              <a:gd name="connsiteY0-72" fmla="*/ 0 h 777737"/>
              <a:gd name="connsiteX1-73" fmla="*/ 1445635 w 1445635"/>
              <a:gd name="connsiteY1-74" fmla="*/ 0 h 777737"/>
              <a:gd name="connsiteX2-75" fmla="*/ 1302517 w 1445635"/>
              <a:gd name="connsiteY2-76" fmla="*/ 774176 h 777737"/>
              <a:gd name="connsiteX3-77" fmla="*/ 0 w 1445635"/>
              <a:gd name="connsiteY3-78" fmla="*/ 777737 h 777737"/>
              <a:gd name="connsiteX4-79" fmla="*/ 429635 w 1445635"/>
              <a:gd name="connsiteY4-80" fmla="*/ 0 h 777737"/>
              <a:gd name="connsiteX0-81" fmla="*/ 431773 w 1447773"/>
              <a:gd name="connsiteY0-82" fmla="*/ 0 h 774176"/>
              <a:gd name="connsiteX1-83" fmla="*/ 1447773 w 1447773"/>
              <a:gd name="connsiteY1-84" fmla="*/ 0 h 774176"/>
              <a:gd name="connsiteX2-85" fmla="*/ 1304655 w 1447773"/>
              <a:gd name="connsiteY2-86" fmla="*/ 774176 h 774176"/>
              <a:gd name="connsiteX3-87" fmla="*/ 0 w 1447773"/>
              <a:gd name="connsiteY3-88" fmla="*/ 773889 h 774176"/>
              <a:gd name="connsiteX4-89" fmla="*/ 431773 w 1447773"/>
              <a:gd name="connsiteY4-90" fmla="*/ 0 h 774176"/>
              <a:gd name="connsiteX0-91" fmla="*/ 429634 w 1447773"/>
              <a:gd name="connsiteY0-92" fmla="*/ 0 h 774176"/>
              <a:gd name="connsiteX1-93" fmla="*/ 1447773 w 1447773"/>
              <a:gd name="connsiteY1-94" fmla="*/ 0 h 774176"/>
              <a:gd name="connsiteX2-95" fmla="*/ 1304655 w 1447773"/>
              <a:gd name="connsiteY2-96" fmla="*/ 774176 h 774176"/>
              <a:gd name="connsiteX3-97" fmla="*/ 0 w 1447773"/>
              <a:gd name="connsiteY3-98" fmla="*/ 773889 h 774176"/>
              <a:gd name="connsiteX4-99" fmla="*/ 429634 w 1447773"/>
              <a:gd name="connsiteY4-100" fmla="*/ 0 h 774176"/>
              <a:gd name="connsiteX0-101" fmla="*/ 436049 w 1454188"/>
              <a:gd name="connsiteY0-102" fmla="*/ 0 h 774176"/>
              <a:gd name="connsiteX1-103" fmla="*/ 1454188 w 1454188"/>
              <a:gd name="connsiteY1-104" fmla="*/ 0 h 774176"/>
              <a:gd name="connsiteX2-105" fmla="*/ 1311070 w 1454188"/>
              <a:gd name="connsiteY2-106" fmla="*/ 774176 h 774176"/>
              <a:gd name="connsiteX3-107" fmla="*/ 0 w 1454188"/>
              <a:gd name="connsiteY3-108" fmla="*/ 773889 h 774176"/>
              <a:gd name="connsiteX4-109" fmla="*/ 436049 w 1454188"/>
              <a:gd name="connsiteY4-110" fmla="*/ 0 h 774176"/>
              <a:gd name="connsiteX0-111" fmla="*/ 436049 w 1458640"/>
              <a:gd name="connsiteY0-112" fmla="*/ 0 h 774176"/>
              <a:gd name="connsiteX1-113" fmla="*/ 1454188 w 1458640"/>
              <a:gd name="connsiteY1-114" fmla="*/ 0 h 774176"/>
              <a:gd name="connsiteX2-115" fmla="*/ 1458640 w 1458640"/>
              <a:gd name="connsiteY2-116" fmla="*/ 774176 h 774176"/>
              <a:gd name="connsiteX3-117" fmla="*/ 0 w 1458640"/>
              <a:gd name="connsiteY3-118" fmla="*/ 773889 h 774176"/>
              <a:gd name="connsiteX4-119" fmla="*/ 436049 w 1458640"/>
              <a:gd name="connsiteY4-120" fmla="*/ 0 h 774176"/>
              <a:gd name="connsiteX0-121" fmla="*/ 436049 w 1454363"/>
              <a:gd name="connsiteY0-122" fmla="*/ 0 h 774176"/>
              <a:gd name="connsiteX1-123" fmla="*/ 1454188 w 1454363"/>
              <a:gd name="connsiteY1-124" fmla="*/ 0 h 774176"/>
              <a:gd name="connsiteX2-125" fmla="*/ 1454363 w 1454363"/>
              <a:gd name="connsiteY2-126" fmla="*/ 774176 h 774176"/>
              <a:gd name="connsiteX3-127" fmla="*/ 0 w 1454363"/>
              <a:gd name="connsiteY3-128" fmla="*/ 773889 h 774176"/>
              <a:gd name="connsiteX4-129" fmla="*/ 436049 w 1454363"/>
              <a:gd name="connsiteY4-130" fmla="*/ 0 h 774176"/>
              <a:gd name="connsiteX0-131" fmla="*/ 369749 w 1388063"/>
              <a:gd name="connsiteY0-132" fmla="*/ 0 h 774176"/>
              <a:gd name="connsiteX1-133" fmla="*/ 1387888 w 1388063"/>
              <a:gd name="connsiteY1-134" fmla="*/ 0 h 774176"/>
              <a:gd name="connsiteX2-135" fmla="*/ 1388063 w 1388063"/>
              <a:gd name="connsiteY2-136" fmla="*/ 774176 h 774176"/>
              <a:gd name="connsiteX3-137" fmla="*/ 0 w 1388063"/>
              <a:gd name="connsiteY3-138" fmla="*/ 771964 h 774176"/>
              <a:gd name="connsiteX4-139" fmla="*/ 369749 w 1388063"/>
              <a:gd name="connsiteY4-140" fmla="*/ 0 h 774176"/>
              <a:gd name="connsiteX0-141" fmla="*/ 236254 w 1388063"/>
              <a:gd name="connsiteY0-142" fmla="*/ 0 h 774176"/>
              <a:gd name="connsiteX1-143" fmla="*/ 1387888 w 1388063"/>
              <a:gd name="connsiteY1-144" fmla="*/ 0 h 774176"/>
              <a:gd name="connsiteX2-145" fmla="*/ 1388063 w 1388063"/>
              <a:gd name="connsiteY2-146" fmla="*/ 774176 h 774176"/>
              <a:gd name="connsiteX3-147" fmla="*/ 0 w 1388063"/>
              <a:gd name="connsiteY3-148" fmla="*/ 771964 h 774176"/>
              <a:gd name="connsiteX4-149" fmla="*/ 236254 w 1388063"/>
              <a:gd name="connsiteY4-150" fmla="*/ 0 h 774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0" name="矩形 69"/>
          <p:cNvSpPr/>
          <p:nvPr/>
        </p:nvSpPr>
        <p:spPr>
          <a:xfrm rot="5400000">
            <a:off x="4917954" y="2757508"/>
            <a:ext cx="733541" cy="128931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椭圆 70"/>
          <p:cNvSpPr/>
          <p:nvPr/>
        </p:nvSpPr>
        <p:spPr>
          <a:xfrm>
            <a:off x="4277660" y="3035302"/>
            <a:ext cx="732338" cy="7323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2" name="五边形 10"/>
          <p:cNvSpPr/>
          <p:nvPr/>
        </p:nvSpPr>
        <p:spPr>
          <a:xfrm>
            <a:off x="6240014" y="3766148"/>
            <a:ext cx="4531317" cy="614572"/>
          </a:xfrm>
          <a:prstGeom prst="homePlate">
            <a:avLst>
              <a:gd name="adj" fmla="val 29123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3" name="任意多边形 11"/>
          <p:cNvSpPr/>
          <p:nvPr/>
        </p:nvSpPr>
        <p:spPr>
          <a:xfrm rot="16200000" flipV="1">
            <a:off x="5714979" y="3980492"/>
            <a:ext cx="737890" cy="312185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497"/>
              <a:gd name="connsiteX1-33" fmla="*/ 1736148 w 1736148"/>
              <a:gd name="connsiteY1-34" fmla="*/ 0 h 770497"/>
              <a:gd name="connsiteX2-35" fmla="*/ 1590892 w 1736148"/>
              <a:gd name="connsiteY2-36" fmla="*/ 768404 h 770497"/>
              <a:gd name="connsiteX3-37" fmla="*/ 0 w 1736148"/>
              <a:gd name="connsiteY3-38" fmla="*/ 770497 h 770497"/>
              <a:gd name="connsiteX4-39" fmla="*/ 720148 w 1736148"/>
              <a:gd name="connsiteY4-40" fmla="*/ 0 h 770497"/>
              <a:gd name="connsiteX0-41" fmla="*/ 429636 w 1445636"/>
              <a:gd name="connsiteY0-42" fmla="*/ 0 h 768404"/>
              <a:gd name="connsiteX1-43" fmla="*/ 1445636 w 1445636"/>
              <a:gd name="connsiteY1-44" fmla="*/ 0 h 768404"/>
              <a:gd name="connsiteX2-45" fmla="*/ 1300380 w 1445636"/>
              <a:gd name="connsiteY2-46" fmla="*/ 768404 h 768404"/>
              <a:gd name="connsiteX3-47" fmla="*/ 0 w 1445636"/>
              <a:gd name="connsiteY3-48" fmla="*/ 768116 h 768404"/>
              <a:gd name="connsiteX4-49" fmla="*/ 429636 w 1445636"/>
              <a:gd name="connsiteY4-50" fmla="*/ 0 h 768404"/>
              <a:gd name="connsiteX0-51" fmla="*/ 433913 w 1449913"/>
              <a:gd name="connsiteY0-52" fmla="*/ 0 h 771964"/>
              <a:gd name="connsiteX1-53" fmla="*/ 1449913 w 1449913"/>
              <a:gd name="connsiteY1-54" fmla="*/ 0 h 771964"/>
              <a:gd name="connsiteX2-55" fmla="*/ 1304657 w 1449913"/>
              <a:gd name="connsiteY2-56" fmla="*/ 768404 h 771964"/>
              <a:gd name="connsiteX3-57" fmla="*/ 0 w 1449913"/>
              <a:gd name="connsiteY3-58" fmla="*/ 771964 h 771964"/>
              <a:gd name="connsiteX4-59" fmla="*/ 433913 w 1449913"/>
              <a:gd name="connsiteY4-60" fmla="*/ 0 h 771964"/>
              <a:gd name="connsiteX0-61" fmla="*/ 433913 w 1449913"/>
              <a:gd name="connsiteY0-62" fmla="*/ 0 h 774176"/>
              <a:gd name="connsiteX1-63" fmla="*/ 1449913 w 1449913"/>
              <a:gd name="connsiteY1-64" fmla="*/ 0 h 774176"/>
              <a:gd name="connsiteX2-65" fmla="*/ 1306795 w 1449913"/>
              <a:gd name="connsiteY2-66" fmla="*/ 774176 h 774176"/>
              <a:gd name="connsiteX3-67" fmla="*/ 0 w 1449913"/>
              <a:gd name="connsiteY3-68" fmla="*/ 771964 h 774176"/>
              <a:gd name="connsiteX4-69" fmla="*/ 433913 w 1449913"/>
              <a:gd name="connsiteY4-70" fmla="*/ 0 h 774176"/>
              <a:gd name="connsiteX0-71" fmla="*/ 429635 w 1445635"/>
              <a:gd name="connsiteY0-72" fmla="*/ 0 h 777737"/>
              <a:gd name="connsiteX1-73" fmla="*/ 1445635 w 1445635"/>
              <a:gd name="connsiteY1-74" fmla="*/ 0 h 777737"/>
              <a:gd name="connsiteX2-75" fmla="*/ 1302517 w 1445635"/>
              <a:gd name="connsiteY2-76" fmla="*/ 774176 h 777737"/>
              <a:gd name="connsiteX3-77" fmla="*/ 0 w 1445635"/>
              <a:gd name="connsiteY3-78" fmla="*/ 777737 h 777737"/>
              <a:gd name="connsiteX4-79" fmla="*/ 429635 w 1445635"/>
              <a:gd name="connsiteY4-80" fmla="*/ 0 h 777737"/>
              <a:gd name="connsiteX0-81" fmla="*/ 431773 w 1447773"/>
              <a:gd name="connsiteY0-82" fmla="*/ 0 h 774176"/>
              <a:gd name="connsiteX1-83" fmla="*/ 1447773 w 1447773"/>
              <a:gd name="connsiteY1-84" fmla="*/ 0 h 774176"/>
              <a:gd name="connsiteX2-85" fmla="*/ 1304655 w 1447773"/>
              <a:gd name="connsiteY2-86" fmla="*/ 774176 h 774176"/>
              <a:gd name="connsiteX3-87" fmla="*/ 0 w 1447773"/>
              <a:gd name="connsiteY3-88" fmla="*/ 773889 h 774176"/>
              <a:gd name="connsiteX4-89" fmla="*/ 431773 w 1447773"/>
              <a:gd name="connsiteY4-90" fmla="*/ 0 h 774176"/>
              <a:gd name="connsiteX0-91" fmla="*/ 429634 w 1447773"/>
              <a:gd name="connsiteY0-92" fmla="*/ 0 h 774176"/>
              <a:gd name="connsiteX1-93" fmla="*/ 1447773 w 1447773"/>
              <a:gd name="connsiteY1-94" fmla="*/ 0 h 774176"/>
              <a:gd name="connsiteX2-95" fmla="*/ 1304655 w 1447773"/>
              <a:gd name="connsiteY2-96" fmla="*/ 774176 h 774176"/>
              <a:gd name="connsiteX3-97" fmla="*/ 0 w 1447773"/>
              <a:gd name="connsiteY3-98" fmla="*/ 773889 h 774176"/>
              <a:gd name="connsiteX4-99" fmla="*/ 429634 w 1447773"/>
              <a:gd name="connsiteY4-100" fmla="*/ 0 h 774176"/>
              <a:gd name="connsiteX0-101" fmla="*/ 436049 w 1454188"/>
              <a:gd name="connsiteY0-102" fmla="*/ 0 h 774176"/>
              <a:gd name="connsiteX1-103" fmla="*/ 1454188 w 1454188"/>
              <a:gd name="connsiteY1-104" fmla="*/ 0 h 774176"/>
              <a:gd name="connsiteX2-105" fmla="*/ 1311070 w 1454188"/>
              <a:gd name="connsiteY2-106" fmla="*/ 774176 h 774176"/>
              <a:gd name="connsiteX3-107" fmla="*/ 0 w 1454188"/>
              <a:gd name="connsiteY3-108" fmla="*/ 773889 h 774176"/>
              <a:gd name="connsiteX4-109" fmla="*/ 436049 w 1454188"/>
              <a:gd name="connsiteY4-110" fmla="*/ 0 h 774176"/>
              <a:gd name="connsiteX0-111" fmla="*/ 436049 w 1458640"/>
              <a:gd name="connsiteY0-112" fmla="*/ 0 h 774176"/>
              <a:gd name="connsiteX1-113" fmla="*/ 1454188 w 1458640"/>
              <a:gd name="connsiteY1-114" fmla="*/ 0 h 774176"/>
              <a:gd name="connsiteX2-115" fmla="*/ 1458640 w 1458640"/>
              <a:gd name="connsiteY2-116" fmla="*/ 774176 h 774176"/>
              <a:gd name="connsiteX3-117" fmla="*/ 0 w 1458640"/>
              <a:gd name="connsiteY3-118" fmla="*/ 773889 h 774176"/>
              <a:gd name="connsiteX4-119" fmla="*/ 436049 w 1458640"/>
              <a:gd name="connsiteY4-120" fmla="*/ 0 h 774176"/>
              <a:gd name="connsiteX0-121" fmla="*/ 436049 w 1454363"/>
              <a:gd name="connsiteY0-122" fmla="*/ 0 h 774176"/>
              <a:gd name="connsiteX1-123" fmla="*/ 1454188 w 1454363"/>
              <a:gd name="connsiteY1-124" fmla="*/ 0 h 774176"/>
              <a:gd name="connsiteX2-125" fmla="*/ 1454363 w 1454363"/>
              <a:gd name="connsiteY2-126" fmla="*/ 774176 h 774176"/>
              <a:gd name="connsiteX3-127" fmla="*/ 0 w 1454363"/>
              <a:gd name="connsiteY3-128" fmla="*/ 773889 h 774176"/>
              <a:gd name="connsiteX4-129" fmla="*/ 436049 w 1454363"/>
              <a:gd name="connsiteY4-130" fmla="*/ 0 h 774176"/>
              <a:gd name="connsiteX0-131" fmla="*/ 369749 w 1388063"/>
              <a:gd name="connsiteY0-132" fmla="*/ 0 h 774176"/>
              <a:gd name="connsiteX1-133" fmla="*/ 1387888 w 1388063"/>
              <a:gd name="connsiteY1-134" fmla="*/ 0 h 774176"/>
              <a:gd name="connsiteX2-135" fmla="*/ 1388063 w 1388063"/>
              <a:gd name="connsiteY2-136" fmla="*/ 774176 h 774176"/>
              <a:gd name="connsiteX3-137" fmla="*/ 0 w 1388063"/>
              <a:gd name="connsiteY3-138" fmla="*/ 771964 h 774176"/>
              <a:gd name="connsiteX4-139" fmla="*/ 369749 w 1388063"/>
              <a:gd name="connsiteY4-140" fmla="*/ 0 h 774176"/>
              <a:gd name="connsiteX0-141" fmla="*/ 236254 w 1388063"/>
              <a:gd name="connsiteY0-142" fmla="*/ 0 h 774176"/>
              <a:gd name="connsiteX1-143" fmla="*/ 1387888 w 1388063"/>
              <a:gd name="connsiteY1-144" fmla="*/ 0 h 774176"/>
              <a:gd name="connsiteX2-145" fmla="*/ 1388063 w 1388063"/>
              <a:gd name="connsiteY2-146" fmla="*/ 774176 h 774176"/>
              <a:gd name="connsiteX3-147" fmla="*/ 0 w 1388063"/>
              <a:gd name="connsiteY3-148" fmla="*/ 771964 h 774176"/>
              <a:gd name="connsiteX4-149" fmla="*/ 236254 w 1388063"/>
              <a:gd name="connsiteY4-150" fmla="*/ 0 h 774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矩形 73"/>
          <p:cNvSpPr/>
          <p:nvPr/>
        </p:nvSpPr>
        <p:spPr>
          <a:xfrm rot="16200000" flipV="1">
            <a:off x="4917954" y="3489844"/>
            <a:ext cx="733541" cy="12893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5" name="椭圆 74"/>
          <p:cNvSpPr/>
          <p:nvPr/>
        </p:nvSpPr>
        <p:spPr>
          <a:xfrm>
            <a:off x="4277660" y="3768832"/>
            <a:ext cx="732338" cy="7323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6" name="五边形 14"/>
          <p:cNvSpPr/>
          <p:nvPr/>
        </p:nvSpPr>
        <p:spPr>
          <a:xfrm>
            <a:off x="6240014" y="4379207"/>
            <a:ext cx="3738034" cy="613839"/>
          </a:xfrm>
          <a:prstGeom prst="homePlate">
            <a:avLst>
              <a:gd name="adj" fmla="val 29123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7" name="矩形 76"/>
          <p:cNvSpPr/>
          <p:nvPr/>
        </p:nvSpPr>
        <p:spPr>
          <a:xfrm rot="16200000" flipV="1">
            <a:off x="4920795" y="4220612"/>
            <a:ext cx="727856" cy="128931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8" name="任意多边形 16"/>
          <p:cNvSpPr/>
          <p:nvPr/>
        </p:nvSpPr>
        <p:spPr>
          <a:xfrm rot="16200000" flipV="1">
            <a:off x="5658373" y="4646570"/>
            <a:ext cx="852086" cy="313172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785"/>
              <a:gd name="connsiteX1-33" fmla="*/ 1736148 w 1736148"/>
              <a:gd name="connsiteY1-34" fmla="*/ 0 h 770785"/>
              <a:gd name="connsiteX2-35" fmla="*/ 1369545 w 1736148"/>
              <a:gd name="connsiteY2-36" fmla="*/ 770785 h 770785"/>
              <a:gd name="connsiteX3-37" fmla="*/ 0 w 1736148"/>
              <a:gd name="connsiteY3-38" fmla="*/ 770497 h 770785"/>
              <a:gd name="connsiteX4-39" fmla="*/ 720148 w 1736148"/>
              <a:gd name="connsiteY4-40" fmla="*/ 0 h 770785"/>
              <a:gd name="connsiteX0-41" fmla="*/ 446799 w 1736148"/>
              <a:gd name="connsiteY0-42" fmla="*/ 0 h 773231"/>
              <a:gd name="connsiteX1-43" fmla="*/ 1736148 w 1736148"/>
              <a:gd name="connsiteY1-44" fmla="*/ 2446 h 773231"/>
              <a:gd name="connsiteX2-45" fmla="*/ 1369545 w 1736148"/>
              <a:gd name="connsiteY2-46" fmla="*/ 773231 h 773231"/>
              <a:gd name="connsiteX3-47" fmla="*/ 0 w 1736148"/>
              <a:gd name="connsiteY3-48" fmla="*/ 772943 h 773231"/>
              <a:gd name="connsiteX4-49" fmla="*/ 446799 w 1736148"/>
              <a:gd name="connsiteY4-50" fmla="*/ 0 h 773231"/>
              <a:gd name="connsiteX0-51" fmla="*/ 446799 w 1605827"/>
              <a:gd name="connsiteY0-52" fmla="*/ 0 h 773231"/>
              <a:gd name="connsiteX1-53" fmla="*/ 1605827 w 1605827"/>
              <a:gd name="connsiteY1-54" fmla="*/ 2446 h 773231"/>
              <a:gd name="connsiteX2-55" fmla="*/ 1369545 w 1605827"/>
              <a:gd name="connsiteY2-56" fmla="*/ 773231 h 773231"/>
              <a:gd name="connsiteX3-57" fmla="*/ 0 w 1605827"/>
              <a:gd name="connsiteY3-58" fmla="*/ 772943 h 773231"/>
              <a:gd name="connsiteX4-59" fmla="*/ 446799 w 1605827"/>
              <a:gd name="connsiteY4-60" fmla="*/ 0 h 773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椭圆 78"/>
          <p:cNvSpPr/>
          <p:nvPr/>
        </p:nvSpPr>
        <p:spPr>
          <a:xfrm>
            <a:off x="4277661" y="4499115"/>
            <a:ext cx="726482" cy="73008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椭圆 79"/>
          <p:cNvSpPr/>
          <p:nvPr/>
        </p:nvSpPr>
        <p:spPr>
          <a:xfrm>
            <a:off x="4392581" y="2427126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1" name="椭圆 80"/>
          <p:cNvSpPr/>
          <p:nvPr/>
        </p:nvSpPr>
        <p:spPr>
          <a:xfrm>
            <a:off x="4392581" y="3148946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2" name="椭圆 81"/>
          <p:cNvSpPr/>
          <p:nvPr/>
        </p:nvSpPr>
        <p:spPr>
          <a:xfrm>
            <a:off x="4392581" y="3889781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3" name="椭圆 82"/>
          <p:cNvSpPr/>
          <p:nvPr/>
        </p:nvSpPr>
        <p:spPr>
          <a:xfrm>
            <a:off x="4392581" y="4611601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4" name="文本框 22"/>
          <p:cNvSpPr txBox="1"/>
          <p:nvPr/>
        </p:nvSpPr>
        <p:spPr>
          <a:xfrm>
            <a:off x="5036946" y="2528588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85" name="文本框 23"/>
          <p:cNvSpPr txBox="1"/>
          <p:nvPr/>
        </p:nvSpPr>
        <p:spPr>
          <a:xfrm>
            <a:off x="5036946" y="3256446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86" name="文本框 24"/>
          <p:cNvSpPr txBox="1"/>
          <p:nvPr/>
        </p:nvSpPr>
        <p:spPr>
          <a:xfrm>
            <a:off x="5036946" y="3970675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87" name="文本框 25"/>
          <p:cNvSpPr txBox="1"/>
          <p:nvPr/>
        </p:nvSpPr>
        <p:spPr>
          <a:xfrm>
            <a:off x="5036946" y="4704556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88" name="矩形 87"/>
          <p:cNvSpPr/>
          <p:nvPr/>
        </p:nvSpPr>
        <p:spPr>
          <a:xfrm>
            <a:off x="6567716" y="2591383"/>
            <a:ext cx="3720078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（建议使用主题字体）</a:t>
            </a:r>
          </a:p>
        </p:txBody>
      </p:sp>
      <p:sp>
        <p:nvSpPr>
          <p:cNvPr id="89" name="矩形 88"/>
          <p:cNvSpPr/>
          <p:nvPr/>
        </p:nvSpPr>
        <p:spPr>
          <a:xfrm>
            <a:off x="6567716" y="3197538"/>
            <a:ext cx="3720078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（建议使用主题字体）</a:t>
            </a:r>
          </a:p>
        </p:txBody>
      </p:sp>
      <p:sp>
        <p:nvSpPr>
          <p:cNvPr id="90" name="矩形 89"/>
          <p:cNvSpPr/>
          <p:nvPr/>
        </p:nvSpPr>
        <p:spPr>
          <a:xfrm>
            <a:off x="6563634" y="3817372"/>
            <a:ext cx="3720078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（建议使用主题字体）</a:t>
            </a:r>
          </a:p>
        </p:txBody>
      </p:sp>
      <p:sp>
        <p:nvSpPr>
          <p:cNvPr id="91" name="矩形 90"/>
          <p:cNvSpPr/>
          <p:nvPr/>
        </p:nvSpPr>
        <p:spPr>
          <a:xfrm>
            <a:off x="6571830" y="4423729"/>
            <a:ext cx="3337837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（建议使用主题字体）</a:t>
            </a:r>
          </a:p>
        </p:txBody>
      </p:sp>
      <p:sp>
        <p:nvSpPr>
          <p:cNvPr id="92" name="任意多边形 52"/>
          <p:cNvSpPr/>
          <p:nvPr/>
        </p:nvSpPr>
        <p:spPr>
          <a:xfrm>
            <a:off x="4469443" y="2513736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3" name="任意多边形 53"/>
          <p:cNvSpPr/>
          <p:nvPr/>
        </p:nvSpPr>
        <p:spPr>
          <a:xfrm>
            <a:off x="4469443" y="3235556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4" name="任意多边形 54"/>
          <p:cNvSpPr/>
          <p:nvPr/>
        </p:nvSpPr>
        <p:spPr>
          <a:xfrm>
            <a:off x="4469443" y="3976391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任意多边形 55"/>
          <p:cNvSpPr/>
          <p:nvPr/>
        </p:nvSpPr>
        <p:spPr>
          <a:xfrm>
            <a:off x="4469443" y="4698211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6" name="组合 95"/>
          <p:cNvGrpSpPr/>
          <p:nvPr/>
        </p:nvGrpSpPr>
        <p:grpSpPr>
          <a:xfrm>
            <a:off x="723326" y="3100773"/>
            <a:ext cx="3426512" cy="1404757"/>
            <a:chOff x="2063554" y="1232756"/>
            <a:chExt cx="8064894" cy="1404757"/>
          </a:xfrm>
        </p:grpSpPr>
        <p:sp>
          <p:nvSpPr>
            <p:cNvPr id="97" name="文本框 57"/>
            <p:cNvSpPr txBox="1"/>
            <p:nvPr/>
          </p:nvSpPr>
          <p:spPr>
            <a:xfrm>
              <a:off x="2063554" y="1712840"/>
              <a:ext cx="8064894" cy="924673"/>
            </a:xfrm>
            <a:prstGeom prst="rect">
              <a:avLst/>
            </a:prstGeom>
          </p:spPr>
          <p:txBody>
            <a:bodyPr wrap="square" anchor="ctr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100"/>
                <a:t>1.</a:t>
              </a:r>
              <a:r>
                <a:rPr lang="zh-CN" altLang="en-US" sz="1100"/>
                <a:t>选中</a:t>
              </a:r>
              <a:r>
                <a:rPr lang="en-US" altLang="zh-CN" sz="1100"/>
                <a:t>PPT</a:t>
              </a:r>
              <a:r>
                <a:rPr lang="zh-CN" altLang="en-US" sz="1100"/>
                <a:t>页面中图示里的图标（可按住</a:t>
              </a:r>
              <a:r>
                <a:rPr lang="en-US" altLang="zh-CN" sz="1100"/>
                <a:t>shift</a:t>
              </a:r>
              <a:r>
                <a:rPr lang="zh-CN" altLang="en-US" sz="1100"/>
                <a:t>键多选）；</a:t>
              </a:r>
              <a:br>
                <a:rPr lang="zh-CN" altLang="en-US" sz="1100"/>
              </a:br>
              <a:r>
                <a:rPr lang="en-US" altLang="zh-CN" sz="1100"/>
                <a:t>2.</a:t>
              </a:r>
              <a:r>
                <a:rPr lang="zh-CN" altLang="en-US" sz="1100"/>
                <a:t>在</a:t>
              </a:r>
              <a:r>
                <a:rPr lang="en-US" altLang="zh-CN" sz="1100"/>
                <a:t>iSlide</a:t>
              </a:r>
              <a:r>
                <a:rPr lang="zh-CN" altLang="en-US" sz="1100"/>
                <a:t>菜单面板打开“图标库”，单击左键即可进行替换操作</a:t>
              </a:r>
            </a:p>
          </p:txBody>
        </p:sp>
        <p:sp>
          <p:nvSpPr>
            <p:cNvPr id="98" name="文本框 58"/>
            <p:cNvSpPr txBox="1"/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r>
                <a:rPr lang="zh-CN" altLang="en-US" b="1"/>
                <a:t>替换图示中的图标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1" name="Freeform: Shape 2"/>
          <p:cNvSpPr/>
          <p:nvPr/>
        </p:nvSpPr>
        <p:spPr>
          <a:xfrm flipV="1">
            <a:off x="1255619" y="3653077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Freeform: Shape 3"/>
          <p:cNvSpPr/>
          <p:nvPr/>
        </p:nvSpPr>
        <p:spPr>
          <a:xfrm flipH="1">
            <a:off x="6082716" y="1885675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Freeform: Shape 4"/>
          <p:cNvSpPr/>
          <p:nvPr/>
        </p:nvSpPr>
        <p:spPr>
          <a:xfrm flipH="1" flipV="1">
            <a:off x="6096000" y="3659137"/>
            <a:ext cx="4860061" cy="1793811"/>
          </a:xfrm>
          <a:custGeom>
            <a:avLst/>
            <a:gdLst>
              <a:gd name="connsiteX0" fmla="*/ 0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0 w 4860061"/>
              <a:gd name="connsiteY7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061" h="1793810">
                <a:moveTo>
                  <a:pt x="0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Freeform: Shape 5"/>
          <p:cNvSpPr/>
          <p:nvPr/>
        </p:nvSpPr>
        <p:spPr>
          <a:xfrm>
            <a:off x="1255619" y="1879615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TextBox 6"/>
          <p:cNvSpPr txBox="1"/>
          <p:nvPr/>
        </p:nvSpPr>
        <p:spPr>
          <a:xfrm>
            <a:off x="1209157" y="247802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1209155" y="2067873"/>
            <a:ext cx="1304559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id-ID" sz="2000" b="1"/>
              <a:t>Strength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1209158" y="425116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</a:p>
        </p:txBody>
      </p:sp>
      <p:sp>
        <p:nvSpPr>
          <p:cNvPr id="104" name="TextBox 9"/>
          <p:cNvSpPr txBox="1"/>
          <p:nvPr/>
        </p:nvSpPr>
        <p:spPr>
          <a:xfrm>
            <a:off x="1209156" y="3841013"/>
            <a:ext cx="1795491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id-ID" sz="2000" b="1"/>
              <a:t>Opportunity</a:t>
            </a:r>
          </a:p>
        </p:txBody>
      </p:sp>
      <p:sp>
        <p:nvSpPr>
          <p:cNvPr id="105" name="TextBox 10"/>
          <p:cNvSpPr txBox="1"/>
          <p:nvPr/>
        </p:nvSpPr>
        <p:spPr>
          <a:xfrm>
            <a:off x="7794558" y="247802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</a:p>
        </p:txBody>
      </p:sp>
      <p:sp>
        <p:nvSpPr>
          <p:cNvPr id="106" name="TextBox 11"/>
          <p:cNvSpPr txBox="1"/>
          <p:nvPr/>
        </p:nvSpPr>
        <p:spPr>
          <a:xfrm>
            <a:off x="9495273" y="2067873"/>
            <a:ext cx="1460787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/>
            <a:r>
              <a:rPr lang="id-ID" sz="2000" b="1"/>
              <a:t>Weakness</a:t>
            </a:r>
          </a:p>
        </p:txBody>
      </p:sp>
      <p:sp>
        <p:nvSpPr>
          <p:cNvPr id="107" name="TextBox 12"/>
          <p:cNvSpPr txBox="1"/>
          <p:nvPr/>
        </p:nvSpPr>
        <p:spPr>
          <a:xfrm>
            <a:off x="7837942" y="425116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</a:p>
        </p:txBody>
      </p:sp>
      <p:sp>
        <p:nvSpPr>
          <p:cNvPr id="108" name="TextBox 13"/>
          <p:cNvSpPr txBox="1"/>
          <p:nvPr/>
        </p:nvSpPr>
        <p:spPr>
          <a:xfrm>
            <a:off x="9150857" y="3820921"/>
            <a:ext cx="1795491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/>
            <a:r>
              <a:rPr lang="id-ID" sz="2000" b="1"/>
              <a:t>Threat</a:t>
            </a:r>
          </a:p>
        </p:txBody>
      </p:sp>
      <p:grpSp>
        <p:nvGrpSpPr>
          <p:cNvPr id="109" name="Group 14"/>
          <p:cNvGrpSpPr/>
          <p:nvPr/>
        </p:nvGrpSpPr>
        <p:grpSpPr>
          <a:xfrm>
            <a:off x="4577429" y="1900029"/>
            <a:ext cx="3076499" cy="3587620"/>
            <a:chOff x="4564893" y="1881162"/>
            <a:chExt cx="3076499" cy="3587620"/>
          </a:xfrm>
        </p:grpSpPr>
        <p:sp>
          <p:nvSpPr>
            <p:cNvPr id="110" name="Freeform: Shape 15"/>
            <p:cNvSpPr/>
            <p:nvPr/>
          </p:nvSpPr>
          <p:spPr>
            <a:xfrm flipH="1" flipV="1">
              <a:off x="4564894" y="1881162"/>
              <a:ext cx="1534677" cy="1793810"/>
            </a:xfrm>
            <a:custGeom>
              <a:avLst/>
              <a:gdLst>
                <a:gd name="connsiteX0" fmla="*/ 0 w 1521571"/>
                <a:gd name="connsiteY0" fmla="*/ 0 h 1778491"/>
                <a:gd name="connsiteX1" fmla="*/ 1521571 w 1521571"/>
                <a:gd name="connsiteY1" fmla="*/ 0 h 1778491"/>
                <a:gd name="connsiteX2" fmla="*/ 1521571 w 1521571"/>
                <a:gd name="connsiteY2" fmla="*/ 14491 h 1778491"/>
                <a:gd name="connsiteX3" fmla="*/ 1521571 w 1521571"/>
                <a:gd name="connsiteY3" fmla="*/ 1040227 h 1778491"/>
                <a:gd name="connsiteX4" fmla="*/ 45043 w 1521571"/>
                <a:gd name="connsiteY4" fmla="*/ 1778491 h 1778491"/>
                <a:gd name="connsiteX5" fmla="*/ 0 w 1521571"/>
                <a:gd name="connsiteY5" fmla="*/ 1778491 h 1778491"/>
                <a:gd name="connsiteX6" fmla="*/ 0 w 1521571"/>
                <a:gd name="connsiteY6" fmla="*/ 14491 h 1778491"/>
                <a:gd name="connsiteX7" fmla="*/ 0 w 1521571"/>
                <a:gd name="connsiteY7" fmla="*/ 0 h 177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71" h="1778491">
                  <a:moveTo>
                    <a:pt x="0" y="0"/>
                  </a:moveTo>
                  <a:lnTo>
                    <a:pt x="1521571" y="0"/>
                  </a:lnTo>
                  <a:lnTo>
                    <a:pt x="1521571" y="14491"/>
                  </a:lnTo>
                  <a:lnTo>
                    <a:pt x="1521571" y="1040227"/>
                  </a:lnTo>
                  <a:lnTo>
                    <a:pt x="45043" y="1778491"/>
                  </a:lnTo>
                  <a:lnTo>
                    <a:pt x="0" y="1778491"/>
                  </a:lnTo>
                  <a:lnTo>
                    <a:pt x="0" y="14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1" name="Group 16"/>
            <p:cNvGrpSpPr/>
            <p:nvPr/>
          </p:nvGrpSpPr>
          <p:grpSpPr>
            <a:xfrm>
              <a:off x="4564893" y="1881162"/>
              <a:ext cx="3076499" cy="3587620"/>
              <a:chOff x="4564893" y="1881162"/>
              <a:chExt cx="3076499" cy="3587620"/>
            </a:xfrm>
          </p:grpSpPr>
          <p:sp>
            <p:nvSpPr>
              <p:cNvPr id="112" name="Freeform: Shape 17"/>
              <p:cNvSpPr/>
              <p:nvPr/>
            </p:nvSpPr>
            <p:spPr>
              <a:xfrm flipH="1">
                <a:off x="4564894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TextBox 18"/>
              <p:cNvSpPr txBox="1"/>
              <p:nvPr/>
            </p:nvSpPr>
            <p:spPr>
              <a:xfrm>
                <a:off x="4564893" y="2273521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4" name="TextBox 19"/>
              <p:cNvSpPr txBox="1"/>
              <p:nvPr/>
            </p:nvSpPr>
            <p:spPr>
              <a:xfrm>
                <a:off x="4564893" y="3674973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15" name="Freeform: Shape 20"/>
              <p:cNvSpPr/>
              <p:nvPr/>
            </p:nvSpPr>
            <p:spPr>
              <a:xfrm>
                <a:off x="6106715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21"/>
              <p:cNvSpPr/>
              <p:nvPr/>
            </p:nvSpPr>
            <p:spPr>
              <a:xfrm flipV="1">
                <a:off x="6106715" y="188116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TextBox 22"/>
              <p:cNvSpPr txBox="1"/>
              <p:nvPr/>
            </p:nvSpPr>
            <p:spPr>
              <a:xfrm>
                <a:off x="6269824" y="2298694"/>
                <a:ext cx="1208457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 dirty="0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118" name="TextBox 23"/>
              <p:cNvSpPr txBox="1"/>
              <p:nvPr/>
            </p:nvSpPr>
            <p:spPr>
              <a:xfrm>
                <a:off x="6122823" y="3674973"/>
                <a:ext cx="1473401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花束, 植物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6999"/>
            <a:ext cx="6857998" cy="12192002"/>
          </a:xfrm>
          <a:prstGeom prst="rect">
            <a:avLst/>
          </a:prstGeom>
        </p:spPr>
      </p:pic>
      <p:grpSp>
        <p:nvGrpSpPr>
          <p:cNvPr id="105" name="组合 104"/>
          <p:cNvGrpSpPr/>
          <p:nvPr/>
        </p:nvGrpSpPr>
        <p:grpSpPr>
          <a:xfrm>
            <a:off x="3255441" y="3095543"/>
            <a:ext cx="5967730" cy="895985"/>
            <a:chOff x="4901" y="4379"/>
            <a:chExt cx="9398" cy="1411"/>
          </a:xfrm>
        </p:grpSpPr>
        <p:sp>
          <p:nvSpPr>
            <p:cNvPr id="120" name="TextBox 12"/>
            <p:cNvSpPr txBox="1"/>
            <p:nvPr/>
          </p:nvSpPr>
          <p:spPr>
            <a:xfrm>
              <a:off x="4901" y="4379"/>
              <a:ext cx="9398" cy="909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1BAB3"/>
                  </a:solidFill>
                  <a:latin typeface="+mj-lt"/>
                </a:rPr>
                <a:t>BAOTUWANG POWERPOINT</a:t>
              </a:r>
            </a:p>
          </p:txBody>
        </p:sp>
        <p:sp>
          <p:nvSpPr>
            <p:cNvPr id="121" name="TextBox 13"/>
            <p:cNvSpPr txBox="1"/>
            <p:nvPr/>
          </p:nvSpPr>
          <p:spPr>
            <a:xfrm>
              <a:off x="5701" y="5245"/>
              <a:ext cx="7798" cy="54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sz="900" dirty="0">
                  <a:cs typeface="Arial" panose="020B0604020202020204" pitchFamily="34" charset="0"/>
                </a:rPr>
                <a:t>Lorem ipsum dolor sit amet, consectetur adipiscing elit. Fusce id urna blandit, eleifend nulla ac, fringilla purus. Nulla iaculis tempor felis ut cursus. </a:t>
              </a:r>
              <a:endParaRPr lang="en-US" sz="900" i="1" dirty="0">
                <a:cs typeface="Arial" panose="020B0604020202020204" pitchFamily="34" charset="0"/>
              </a:endParaRPr>
            </a:p>
          </p:txBody>
        </p:sp>
      </p:grpSp>
      <p:sp>
        <p:nvSpPr>
          <p:cNvPr id="122" name="TextBox 12"/>
          <p:cNvSpPr txBox="1"/>
          <p:nvPr/>
        </p:nvSpPr>
        <p:spPr>
          <a:xfrm>
            <a:off x="4943507" y="2249472"/>
            <a:ext cx="2613554" cy="807924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D14743"/>
                </a:solidFill>
                <a:latin typeface="黑体" panose="02010609060101010101" charset="-122"/>
                <a:ea typeface="黑体" panose="02010609060101010101" charset="-122"/>
              </a:rPr>
              <a:t>感谢聆听</a:t>
            </a:r>
          </a:p>
        </p:txBody>
      </p:sp>
      <p:sp>
        <p:nvSpPr>
          <p:cNvPr id="123" name="TextBox 13"/>
          <p:cNvSpPr txBox="1"/>
          <p:nvPr/>
        </p:nvSpPr>
        <p:spPr>
          <a:xfrm>
            <a:off x="5436870" y="4029075"/>
            <a:ext cx="1627505" cy="31242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汇报人：代用名</a:t>
            </a:r>
          </a:p>
        </p:txBody>
      </p:sp>
      <p:sp>
        <p:nvSpPr>
          <p:cNvPr id="124" name=" 219"/>
          <p:cNvSpPr/>
          <p:nvPr/>
        </p:nvSpPr>
        <p:spPr>
          <a:xfrm>
            <a:off x="5373350" y="4050665"/>
            <a:ext cx="1753870" cy="297180"/>
          </a:xfrm>
          <a:prstGeom prst="roundRect">
            <a:avLst>
              <a:gd name="adj" fmla="val 50000"/>
            </a:avLst>
          </a:prstGeom>
          <a:solidFill>
            <a:srgbClr val="F1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5" name="TextBox 13"/>
          <p:cNvSpPr txBox="1"/>
          <p:nvPr/>
        </p:nvSpPr>
        <p:spPr>
          <a:xfrm>
            <a:off x="5468292" y="4031095"/>
            <a:ext cx="1627505" cy="31242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汇报人：代用名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 animBg="1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/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9" name="PA_MH_Number_3"/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/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1" name="PA_MH_Number_2"/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/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sp>
        <p:nvSpPr>
          <p:cNvPr id="24" name="PA_MH_Number_4"/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/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请在此处输入您的标题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</a:t>
            </a:r>
            <a:endParaRPr lang="en-US" altLang="zh-CN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</a:t>
            </a: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" name="PA_文本框 6"/>
          <p:cNvSpPr txBox="1"/>
          <p:nvPr>
            <p:custDataLst>
              <p:tags r:id="rId1"/>
            </p:custDataLst>
          </p:nvPr>
        </p:nvSpPr>
        <p:spPr bwMode="auto">
          <a:xfrm>
            <a:off x="5462314" y="2602089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30</a:t>
            </a:r>
          </a:p>
        </p:txBody>
      </p:sp>
      <p:sp>
        <p:nvSpPr>
          <p:cNvPr id="6" name="PA_文本框 7"/>
          <p:cNvSpPr txBox="1"/>
          <p:nvPr>
            <p:custDataLst>
              <p:tags r:id="rId2"/>
            </p:custDataLst>
          </p:nvPr>
        </p:nvSpPr>
        <p:spPr bwMode="auto">
          <a:xfrm>
            <a:off x="6628721" y="1496729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60</a:t>
            </a:r>
          </a:p>
        </p:txBody>
      </p:sp>
      <p:sp>
        <p:nvSpPr>
          <p:cNvPr id="7" name="PA_文本框 8"/>
          <p:cNvSpPr txBox="1"/>
          <p:nvPr>
            <p:custDataLst>
              <p:tags r:id="rId3"/>
            </p:custDataLst>
          </p:nvPr>
        </p:nvSpPr>
        <p:spPr bwMode="auto">
          <a:xfrm>
            <a:off x="7800474" y="2142986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40</a:t>
            </a:r>
          </a:p>
        </p:txBody>
      </p:sp>
      <p:sp>
        <p:nvSpPr>
          <p:cNvPr id="8" name="PA_文本框 9"/>
          <p:cNvSpPr txBox="1"/>
          <p:nvPr>
            <p:custDataLst>
              <p:tags r:id="rId4"/>
            </p:custDataLst>
          </p:nvPr>
        </p:nvSpPr>
        <p:spPr bwMode="auto">
          <a:xfrm>
            <a:off x="4305432" y="1781578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50</a:t>
            </a:r>
          </a:p>
        </p:txBody>
      </p:sp>
      <p:sp>
        <p:nvSpPr>
          <p:cNvPr id="9" name="PA_文本框 10"/>
          <p:cNvSpPr txBox="1"/>
          <p:nvPr>
            <p:custDataLst>
              <p:tags r:id="rId5"/>
            </p:custDataLst>
          </p:nvPr>
        </p:nvSpPr>
        <p:spPr bwMode="auto">
          <a:xfrm>
            <a:off x="3129500" y="2452189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35</a:t>
            </a:r>
          </a:p>
        </p:txBody>
      </p:sp>
      <p:sp>
        <p:nvSpPr>
          <p:cNvPr id="10" name="PA_文本框 11"/>
          <p:cNvSpPr txBox="1"/>
          <p:nvPr>
            <p:custDataLst>
              <p:tags r:id="rId6"/>
            </p:custDataLst>
          </p:nvPr>
        </p:nvSpPr>
        <p:spPr bwMode="auto">
          <a:xfrm>
            <a:off x="8652155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标题文本预设 </a:t>
            </a:r>
            <a:r>
              <a:rPr lang="en-US" altLang="zh-CN" sz="900"/>
              <a:t>6</a:t>
            </a:r>
          </a:p>
        </p:txBody>
      </p:sp>
      <p:sp>
        <p:nvSpPr>
          <p:cNvPr id="11" name="PA_文本框 12"/>
          <p:cNvSpPr txBox="1"/>
          <p:nvPr>
            <p:custDataLst>
              <p:tags r:id="rId7"/>
            </p:custDataLst>
          </p:nvPr>
        </p:nvSpPr>
        <p:spPr bwMode="auto">
          <a:xfrm>
            <a:off x="7484465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标题文本预设 </a:t>
            </a:r>
            <a:r>
              <a:rPr lang="en-US" altLang="zh-CN" sz="900"/>
              <a:t>5</a:t>
            </a:r>
          </a:p>
        </p:txBody>
      </p:sp>
      <p:sp>
        <p:nvSpPr>
          <p:cNvPr id="12" name="PA_文本框 13"/>
          <p:cNvSpPr txBox="1"/>
          <p:nvPr>
            <p:custDataLst>
              <p:tags r:id="rId8"/>
            </p:custDataLst>
          </p:nvPr>
        </p:nvSpPr>
        <p:spPr bwMode="auto">
          <a:xfrm>
            <a:off x="6316777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标题文本预设 </a:t>
            </a:r>
            <a:r>
              <a:rPr lang="en-US" altLang="zh-CN" sz="900"/>
              <a:t>4</a:t>
            </a:r>
          </a:p>
        </p:txBody>
      </p:sp>
      <p:sp>
        <p:nvSpPr>
          <p:cNvPr id="13" name="PA_文本框 14"/>
          <p:cNvSpPr txBox="1"/>
          <p:nvPr>
            <p:custDataLst>
              <p:tags r:id="rId9"/>
            </p:custDataLst>
          </p:nvPr>
        </p:nvSpPr>
        <p:spPr bwMode="auto">
          <a:xfrm>
            <a:off x="5149089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标题文本预设 </a:t>
            </a:r>
            <a:r>
              <a:rPr lang="en-US" altLang="zh-CN" sz="900"/>
              <a:t>3</a:t>
            </a:r>
          </a:p>
        </p:txBody>
      </p:sp>
      <p:sp>
        <p:nvSpPr>
          <p:cNvPr id="14" name="PA_文本框 15"/>
          <p:cNvSpPr txBox="1"/>
          <p:nvPr>
            <p:custDataLst>
              <p:tags r:id="rId10"/>
            </p:custDataLst>
          </p:nvPr>
        </p:nvSpPr>
        <p:spPr bwMode="auto">
          <a:xfrm>
            <a:off x="2813713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标题文本预设 </a:t>
            </a:r>
            <a:r>
              <a:rPr lang="en-US" altLang="zh-CN" sz="900"/>
              <a:t>1</a:t>
            </a:r>
          </a:p>
        </p:txBody>
      </p:sp>
      <p:sp>
        <p:nvSpPr>
          <p:cNvPr id="15" name="PA_文本框 16"/>
          <p:cNvSpPr txBox="1"/>
          <p:nvPr>
            <p:custDataLst>
              <p:tags r:id="rId11"/>
            </p:custDataLst>
          </p:nvPr>
        </p:nvSpPr>
        <p:spPr bwMode="auto">
          <a:xfrm>
            <a:off x="3981401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标题文本预设 </a:t>
            </a:r>
            <a:r>
              <a:rPr lang="en-US" altLang="zh-CN" sz="900"/>
              <a:t>2</a:t>
            </a:r>
          </a:p>
        </p:txBody>
      </p:sp>
      <p:cxnSp>
        <p:nvCxnSpPr>
          <p:cNvPr id="16" name="PA_直接连接符 22"/>
          <p:cNvCxnSpPr/>
          <p:nvPr>
            <p:custDataLst>
              <p:tags r:id="rId12"/>
            </p:custDataLst>
          </p:nvPr>
        </p:nvCxnSpPr>
        <p:spPr>
          <a:xfrm>
            <a:off x="1343472" y="3540756"/>
            <a:ext cx="95050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Freeform: Shape 60"/>
          <p:cNvSpPr/>
          <p:nvPr>
            <p:custDataLst>
              <p:tags r:id="rId13"/>
            </p:custDataLst>
          </p:nvPr>
        </p:nvSpPr>
        <p:spPr>
          <a:xfrm>
            <a:off x="3215680" y="2615462"/>
            <a:ext cx="724118" cy="930291"/>
          </a:xfrm>
          <a:custGeom>
            <a:avLst/>
            <a:gdLst>
              <a:gd name="connsiteX0" fmla="*/ 0 w 724118"/>
              <a:gd name="connsiteY0" fmla="*/ 0 h 930291"/>
              <a:gd name="connsiteX1" fmla="*/ 724118 w 724118"/>
              <a:gd name="connsiteY1" fmla="*/ 930291 h 930291"/>
              <a:gd name="connsiteX2" fmla="*/ 0 w 724118"/>
              <a:gd name="connsiteY2" fmla="*/ 930291 h 930291"/>
              <a:gd name="connsiteX3" fmla="*/ 0 w 724118"/>
              <a:gd name="connsiteY3" fmla="*/ 0 h 93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18" h="930291">
                <a:moveTo>
                  <a:pt x="0" y="0"/>
                </a:moveTo>
                <a:lnTo>
                  <a:pt x="724118" y="930291"/>
                </a:lnTo>
                <a:lnTo>
                  <a:pt x="0" y="930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PA_Freeform: Shape 58"/>
          <p:cNvSpPr/>
          <p:nvPr>
            <p:custDataLst>
              <p:tags r:id="rId14"/>
            </p:custDataLst>
          </p:nvPr>
        </p:nvSpPr>
        <p:spPr>
          <a:xfrm>
            <a:off x="2489124" y="2613896"/>
            <a:ext cx="726557" cy="931857"/>
          </a:xfrm>
          <a:custGeom>
            <a:avLst/>
            <a:gdLst>
              <a:gd name="connsiteX0" fmla="*/ 725338 w 726557"/>
              <a:gd name="connsiteY0" fmla="*/ 0 h 931857"/>
              <a:gd name="connsiteX1" fmla="*/ 726557 w 726557"/>
              <a:gd name="connsiteY1" fmla="*/ 1566 h 931857"/>
              <a:gd name="connsiteX2" fmla="*/ 726557 w 726557"/>
              <a:gd name="connsiteY2" fmla="*/ 931857 h 931857"/>
              <a:gd name="connsiteX3" fmla="*/ 0 w 726557"/>
              <a:gd name="connsiteY3" fmla="*/ 931857 h 931857"/>
              <a:gd name="connsiteX4" fmla="*/ 725338 w 726557"/>
              <a:gd name="connsiteY4" fmla="*/ 0 h 93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557" h="931857">
                <a:moveTo>
                  <a:pt x="725338" y="0"/>
                </a:moveTo>
                <a:lnTo>
                  <a:pt x="726557" y="1566"/>
                </a:lnTo>
                <a:lnTo>
                  <a:pt x="726557" y="931857"/>
                </a:lnTo>
                <a:lnTo>
                  <a:pt x="0" y="931857"/>
                </a:lnTo>
                <a:lnTo>
                  <a:pt x="7253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PA_Freeform: Shape 64"/>
          <p:cNvSpPr/>
          <p:nvPr>
            <p:custDataLst>
              <p:tags r:id="rId15"/>
            </p:custDataLst>
          </p:nvPr>
        </p:nvSpPr>
        <p:spPr>
          <a:xfrm>
            <a:off x="4387093" y="1934973"/>
            <a:ext cx="731187" cy="1610779"/>
          </a:xfrm>
          <a:custGeom>
            <a:avLst/>
            <a:gdLst>
              <a:gd name="connsiteX0" fmla="*/ 5850 w 731187"/>
              <a:gd name="connsiteY0" fmla="*/ 0 h 1610779"/>
              <a:gd name="connsiteX1" fmla="*/ 731187 w 731187"/>
              <a:gd name="connsiteY1" fmla="*/ 1610779 h 1610779"/>
              <a:gd name="connsiteX2" fmla="*/ 0 w 731187"/>
              <a:gd name="connsiteY2" fmla="*/ 1610779 h 1610779"/>
              <a:gd name="connsiteX3" fmla="*/ 0 w 731187"/>
              <a:gd name="connsiteY3" fmla="*/ 12991 h 1610779"/>
              <a:gd name="connsiteX4" fmla="*/ 5850 w 731187"/>
              <a:gd name="connsiteY4" fmla="*/ 0 h 161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87" h="1610779">
                <a:moveTo>
                  <a:pt x="5850" y="0"/>
                </a:moveTo>
                <a:lnTo>
                  <a:pt x="731187" y="1610779"/>
                </a:lnTo>
                <a:lnTo>
                  <a:pt x="0" y="1610779"/>
                </a:lnTo>
                <a:lnTo>
                  <a:pt x="0" y="12991"/>
                </a:lnTo>
                <a:lnTo>
                  <a:pt x="585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PA_Freeform: Shape 62"/>
          <p:cNvSpPr/>
          <p:nvPr>
            <p:custDataLst>
              <p:tags r:id="rId16"/>
            </p:custDataLst>
          </p:nvPr>
        </p:nvSpPr>
        <p:spPr>
          <a:xfrm>
            <a:off x="3667605" y="1947964"/>
            <a:ext cx="719488" cy="1597788"/>
          </a:xfrm>
          <a:custGeom>
            <a:avLst/>
            <a:gdLst>
              <a:gd name="connsiteX0" fmla="*/ 719488 w 719488"/>
              <a:gd name="connsiteY0" fmla="*/ 0 h 1597788"/>
              <a:gd name="connsiteX1" fmla="*/ 719488 w 719488"/>
              <a:gd name="connsiteY1" fmla="*/ 1597788 h 1597788"/>
              <a:gd name="connsiteX2" fmla="*/ 0 w 719488"/>
              <a:gd name="connsiteY2" fmla="*/ 1597788 h 1597788"/>
              <a:gd name="connsiteX3" fmla="*/ 719488 w 719488"/>
              <a:gd name="connsiteY3" fmla="*/ 0 h 159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488" h="1597788">
                <a:moveTo>
                  <a:pt x="719488" y="0"/>
                </a:moveTo>
                <a:lnTo>
                  <a:pt x="719488" y="1597788"/>
                </a:lnTo>
                <a:lnTo>
                  <a:pt x="0" y="1597788"/>
                </a:lnTo>
                <a:lnTo>
                  <a:pt x="7194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PA_Freeform: Shape 68"/>
          <p:cNvSpPr/>
          <p:nvPr>
            <p:custDataLst>
              <p:tags r:id="rId17"/>
            </p:custDataLst>
          </p:nvPr>
        </p:nvSpPr>
        <p:spPr>
          <a:xfrm>
            <a:off x="5558505" y="2777646"/>
            <a:ext cx="714107" cy="768106"/>
          </a:xfrm>
          <a:custGeom>
            <a:avLst/>
            <a:gdLst>
              <a:gd name="connsiteX0" fmla="*/ 0 w 714107"/>
              <a:gd name="connsiteY0" fmla="*/ 0 h 768106"/>
              <a:gd name="connsiteX1" fmla="*/ 714107 w 714107"/>
              <a:gd name="connsiteY1" fmla="*/ 768106 h 768106"/>
              <a:gd name="connsiteX2" fmla="*/ 0 w 714107"/>
              <a:gd name="connsiteY2" fmla="*/ 768106 h 768106"/>
              <a:gd name="connsiteX3" fmla="*/ 0 w 714107"/>
              <a:gd name="connsiteY3" fmla="*/ 0 h 76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07" h="768106">
                <a:moveTo>
                  <a:pt x="0" y="0"/>
                </a:moveTo>
                <a:lnTo>
                  <a:pt x="714107" y="768106"/>
                </a:lnTo>
                <a:lnTo>
                  <a:pt x="0" y="76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PA_Freeform: Shape 66"/>
          <p:cNvSpPr/>
          <p:nvPr>
            <p:custDataLst>
              <p:tags r:id="rId18"/>
            </p:custDataLst>
          </p:nvPr>
        </p:nvSpPr>
        <p:spPr>
          <a:xfrm>
            <a:off x="4821937" y="2765568"/>
            <a:ext cx="736568" cy="780185"/>
          </a:xfrm>
          <a:custGeom>
            <a:avLst/>
            <a:gdLst>
              <a:gd name="connsiteX0" fmla="*/ 725338 w 736568"/>
              <a:gd name="connsiteY0" fmla="*/ 0 h 780185"/>
              <a:gd name="connsiteX1" fmla="*/ 736568 w 736568"/>
              <a:gd name="connsiteY1" fmla="*/ 12079 h 780185"/>
              <a:gd name="connsiteX2" fmla="*/ 736568 w 736568"/>
              <a:gd name="connsiteY2" fmla="*/ 780185 h 780185"/>
              <a:gd name="connsiteX3" fmla="*/ 0 w 736568"/>
              <a:gd name="connsiteY3" fmla="*/ 780185 h 780185"/>
              <a:gd name="connsiteX4" fmla="*/ 725338 w 736568"/>
              <a:gd name="connsiteY4" fmla="*/ 0 h 78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568" h="780185">
                <a:moveTo>
                  <a:pt x="725338" y="0"/>
                </a:moveTo>
                <a:lnTo>
                  <a:pt x="736568" y="12079"/>
                </a:lnTo>
                <a:lnTo>
                  <a:pt x="736568" y="780185"/>
                </a:lnTo>
                <a:lnTo>
                  <a:pt x="0" y="780185"/>
                </a:lnTo>
                <a:lnTo>
                  <a:pt x="7253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PA_Freeform: Shape 72"/>
          <p:cNvSpPr/>
          <p:nvPr>
            <p:custDataLst>
              <p:tags r:id="rId19"/>
            </p:custDataLst>
          </p:nvPr>
        </p:nvSpPr>
        <p:spPr>
          <a:xfrm>
            <a:off x="6708069" y="1657368"/>
            <a:ext cx="730951" cy="1888384"/>
          </a:xfrm>
          <a:custGeom>
            <a:avLst/>
            <a:gdLst>
              <a:gd name="connsiteX0" fmla="*/ 5614 w 730951"/>
              <a:gd name="connsiteY0" fmla="*/ 0 h 1888384"/>
              <a:gd name="connsiteX1" fmla="*/ 730951 w 730951"/>
              <a:gd name="connsiteY1" fmla="*/ 1888384 h 1888384"/>
              <a:gd name="connsiteX2" fmla="*/ 0 w 730951"/>
              <a:gd name="connsiteY2" fmla="*/ 1888384 h 1888384"/>
              <a:gd name="connsiteX3" fmla="*/ 0 w 730951"/>
              <a:gd name="connsiteY3" fmla="*/ 14616 h 1888384"/>
              <a:gd name="connsiteX4" fmla="*/ 5614 w 730951"/>
              <a:gd name="connsiteY4" fmla="*/ 0 h 188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951" h="1888384">
                <a:moveTo>
                  <a:pt x="5614" y="0"/>
                </a:moveTo>
                <a:lnTo>
                  <a:pt x="730951" y="1888384"/>
                </a:lnTo>
                <a:lnTo>
                  <a:pt x="0" y="1888384"/>
                </a:lnTo>
                <a:lnTo>
                  <a:pt x="0" y="14616"/>
                </a:lnTo>
                <a:lnTo>
                  <a:pt x="561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PA_Freeform: Shape 70"/>
          <p:cNvSpPr/>
          <p:nvPr>
            <p:custDataLst>
              <p:tags r:id="rId20"/>
            </p:custDataLst>
          </p:nvPr>
        </p:nvSpPr>
        <p:spPr>
          <a:xfrm>
            <a:off x="5988344" y="1671984"/>
            <a:ext cx="719724" cy="1873768"/>
          </a:xfrm>
          <a:custGeom>
            <a:avLst/>
            <a:gdLst>
              <a:gd name="connsiteX0" fmla="*/ 719724 w 719724"/>
              <a:gd name="connsiteY0" fmla="*/ 0 h 1873768"/>
              <a:gd name="connsiteX1" fmla="*/ 719724 w 719724"/>
              <a:gd name="connsiteY1" fmla="*/ 1873768 h 1873768"/>
              <a:gd name="connsiteX2" fmla="*/ 0 w 719724"/>
              <a:gd name="connsiteY2" fmla="*/ 1873768 h 1873768"/>
              <a:gd name="connsiteX3" fmla="*/ 719724 w 719724"/>
              <a:gd name="connsiteY3" fmla="*/ 0 h 18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24" h="1873768">
                <a:moveTo>
                  <a:pt x="719724" y="0"/>
                </a:moveTo>
                <a:lnTo>
                  <a:pt x="719724" y="1873768"/>
                </a:lnTo>
                <a:lnTo>
                  <a:pt x="0" y="1873768"/>
                </a:lnTo>
                <a:lnTo>
                  <a:pt x="7197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PA_Freeform: Shape 76"/>
          <p:cNvSpPr/>
          <p:nvPr>
            <p:custDataLst>
              <p:tags r:id="rId21"/>
            </p:custDataLst>
          </p:nvPr>
        </p:nvSpPr>
        <p:spPr>
          <a:xfrm>
            <a:off x="7889006" y="2288970"/>
            <a:ext cx="721767" cy="1256782"/>
          </a:xfrm>
          <a:custGeom>
            <a:avLst/>
            <a:gdLst>
              <a:gd name="connsiteX0" fmla="*/ 0 w 721767"/>
              <a:gd name="connsiteY0" fmla="*/ 0 h 1256782"/>
              <a:gd name="connsiteX1" fmla="*/ 721767 w 721767"/>
              <a:gd name="connsiteY1" fmla="*/ 1256782 h 1256782"/>
              <a:gd name="connsiteX2" fmla="*/ 0 w 721767"/>
              <a:gd name="connsiteY2" fmla="*/ 1256782 h 1256782"/>
              <a:gd name="connsiteX3" fmla="*/ 0 w 721767"/>
              <a:gd name="connsiteY3" fmla="*/ 0 h 1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67" h="1256782">
                <a:moveTo>
                  <a:pt x="0" y="0"/>
                </a:moveTo>
                <a:lnTo>
                  <a:pt x="721767" y="1256782"/>
                </a:lnTo>
                <a:lnTo>
                  <a:pt x="0" y="12567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PA_Freeform: Shape 74"/>
          <p:cNvSpPr/>
          <p:nvPr>
            <p:custDataLst>
              <p:tags r:id="rId22"/>
            </p:custDataLst>
          </p:nvPr>
        </p:nvSpPr>
        <p:spPr>
          <a:xfrm>
            <a:off x="7160097" y="2282754"/>
            <a:ext cx="728908" cy="1262998"/>
          </a:xfrm>
          <a:custGeom>
            <a:avLst/>
            <a:gdLst>
              <a:gd name="connsiteX0" fmla="*/ 725338 w 728908"/>
              <a:gd name="connsiteY0" fmla="*/ 0 h 1262998"/>
              <a:gd name="connsiteX1" fmla="*/ 728908 w 728908"/>
              <a:gd name="connsiteY1" fmla="*/ 6216 h 1262998"/>
              <a:gd name="connsiteX2" fmla="*/ 728908 w 728908"/>
              <a:gd name="connsiteY2" fmla="*/ 1262998 h 1262998"/>
              <a:gd name="connsiteX3" fmla="*/ 0 w 728908"/>
              <a:gd name="connsiteY3" fmla="*/ 1262998 h 1262998"/>
              <a:gd name="connsiteX4" fmla="*/ 725338 w 728908"/>
              <a:gd name="connsiteY4" fmla="*/ 0 h 126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08" h="1262998">
                <a:moveTo>
                  <a:pt x="725338" y="0"/>
                </a:moveTo>
                <a:lnTo>
                  <a:pt x="728908" y="6216"/>
                </a:lnTo>
                <a:lnTo>
                  <a:pt x="728908" y="1262998"/>
                </a:lnTo>
                <a:lnTo>
                  <a:pt x="0" y="1262998"/>
                </a:lnTo>
                <a:lnTo>
                  <a:pt x="72533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PA_Freeform: Shape 80"/>
          <p:cNvSpPr/>
          <p:nvPr>
            <p:custDataLst>
              <p:tags r:id="rId23"/>
            </p:custDataLst>
          </p:nvPr>
        </p:nvSpPr>
        <p:spPr>
          <a:xfrm>
            <a:off x="9042924" y="1354060"/>
            <a:ext cx="728908" cy="2191693"/>
          </a:xfrm>
          <a:custGeom>
            <a:avLst/>
            <a:gdLst>
              <a:gd name="connsiteX0" fmla="*/ 3571 w 728908"/>
              <a:gd name="connsiteY0" fmla="*/ 0 h 2191693"/>
              <a:gd name="connsiteX1" fmla="*/ 728908 w 728908"/>
              <a:gd name="connsiteY1" fmla="*/ 2191693 h 2191693"/>
              <a:gd name="connsiteX2" fmla="*/ 0 w 728908"/>
              <a:gd name="connsiteY2" fmla="*/ 2191693 h 2191693"/>
              <a:gd name="connsiteX3" fmla="*/ 0 w 728908"/>
              <a:gd name="connsiteY3" fmla="*/ 10790 h 2191693"/>
              <a:gd name="connsiteX4" fmla="*/ 3571 w 728908"/>
              <a:gd name="connsiteY4" fmla="*/ 0 h 219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08" h="2191693">
                <a:moveTo>
                  <a:pt x="3571" y="0"/>
                </a:moveTo>
                <a:lnTo>
                  <a:pt x="728908" y="2191693"/>
                </a:lnTo>
                <a:lnTo>
                  <a:pt x="0" y="2191693"/>
                </a:lnTo>
                <a:lnTo>
                  <a:pt x="0" y="10790"/>
                </a:lnTo>
                <a:lnTo>
                  <a:pt x="357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PA_Freeform: Shape 78"/>
          <p:cNvSpPr/>
          <p:nvPr>
            <p:custDataLst>
              <p:tags r:id="rId24"/>
            </p:custDataLst>
          </p:nvPr>
        </p:nvSpPr>
        <p:spPr>
          <a:xfrm>
            <a:off x="8321158" y="1364850"/>
            <a:ext cx="721767" cy="2180903"/>
          </a:xfrm>
          <a:custGeom>
            <a:avLst/>
            <a:gdLst>
              <a:gd name="connsiteX0" fmla="*/ 721767 w 721767"/>
              <a:gd name="connsiteY0" fmla="*/ 0 h 2180903"/>
              <a:gd name="connsiteX1" fmla="*/ 721767 w 721767"/>
              <a:gd name="connsiteY1" fmla="*/ 2180903 h 2180903"/>
              <a:gd name="connsiteX2" fmla="*/ 0 w 721767"/>
              <a:gd name="connsiteY2" fmla="*/ 2180903 h 2180903"/>
              <a:gd name="connsiteX3" fmla="*/ 721767 w 721767"/>
              <a:gd name="connsiteY3" fmla="*/ 0 h 21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67" h="2180903">
                <a:moveTo>
                  <a:pt x="721767" y="0"/>
                </a:moveTo>
                <a:lnTo>
                  <a:pt x="721767" y="2180903"/>
                </a:lnTo>
                <a:lnTo>
                  <a:pt x="0" y="2180903"/>
                </a:lnTo>
                <a:lnTo>
                  <a:pt x="72176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PA_文本框 81"/>
          <p:cNvSpPr txBox="1"/>
          <p:nvPr>
            <p:custDataLst>
              <p:tags r:id="rId25"/>
            </p:custDataLst>
          </p:nvPr>
        </p:nvSpPr>
        <p:spPr bwMode="auto">
          <a:xfrm>
            <a:off x="8947108" y="1160748"/>
            <a:ext cx="198772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400" b="1"/>
              <a:t>70</a:t>
            </a:r>
          </a:p>
        </p:txBody>
      </p:sp>
      <p:grpSp>
        <p:nvGrpSpPr>
          <p:cNvPr id="30" name="PA_组合 5"/>
          <p:cNvGrpSpPr/>
          <p:nvPr>
            <p:custDataLst>
              <p:tags r:id="rId26"/>
            </p:custDataLst>
          </p:nvPr>
        </p:nvGrpSpPr>
        <p:grpSpPr>
          <a:xfrm>
            <a:off x="7875888" y="4387356"/>
            <a:ext cx="612068" cy="575396"/>
            <a:chOff x="7875888" y="4387356"/>
            <a:chExt cx="612068" cy="575396"/>
          </a:xfrm>
        </p:grpSpPr>
        <p:sp>
          <p:nvSpPr>
            <p:cNvPr id="64" name="Heptagon 89"/>
            <p:cNvSpPr/>
            <p:nvPr/>
          </p:nvSpPr>
          <p:spPr>
            <a:xfrm>
              <a:off x="7875888" y="4387356"/>
              <a:ext cx="612068" cy="575396"/>
            </a:xfrm>
            <a:prstGeom prst="hept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91"/>
            <p:cNvSpPr/>
            <p:nvPr/>
          </p:nvSpPr>
          <p:spPr bwMode="auto">
            <a:xfrm>
              <a:off x="7969826" y="4478806"/>
              <a:ext cx="424192" cy="42419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PA_组合 3"/>
          <p:cNvGrpSpPr/>
          <p:nvPr>
            <p:custDataLst>
              <p:tags r:id="rId27"/>
            </p:custDataLst>
          </p:nvPr>
        </p:nvGrpSpPr>
        <p:grpSpPr>
          <a:xfrm>
            <a:off x="1487488" y="4387356"/>
            <a:ext cx="612068" cy="575396"/>
            <a:chOff x="1487488" y="4387356"/>
            <a:chExt cx="612068" cy="575396"/>
          </a:xfrm>
        </p:grpSpPr>
        <p:sp>
          <p:nvSpPr>
            <p:cNvPr id="62" name="Heptagon 85"/>
            <p:cNvSpPr/>
            <p:nvPr/>
          </p:nvSpPr>
          <p:spPr>
            <a:xfrm>
              <a:off x="1487488" y="4387356"/>
              <a:ext cx="612068" cy="575396"/>
            </a:xfrm>
            <a:prstGeom prst="hept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92"/>
            <p:cNvSpPr/>
            <p:nvPr/>
          </p:nvSpPr>
          <p:spPr bwMode="auto">
            <a:xfrm>
              <a:off x="1581426" y="4476207"/>
              <a:ext cx="424192" cy="424192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PA_组合 2"/>
          <p:cNvGrpSpPr/>
          <p:nvPr>
            <p:custDataLst>
              <p:tags r:id="rId28"/>
            </p:custDataLst>
          </p:nvPr>
        </p:nvGrpSpPr>
        <p:grpSpPr>
          <a:xfrm>
            <a:off x="4681688" y="4387356"/>
            <a:ext cx="612068" cy="575396"/>
            <a:chOff x="4681688" y="4387356"/>
            <a:chExt cx="612068" cy="575396"/>
          </a:xfrm>
        </p:grpSpPr>
        <p:sp>
          <p:nvSpPr>
            <p:cNvPr id="60" name="Heptagon 87"/>
            <p:cNvSpPr/>
            <p:nvPr/>
          </p:nvSpPr>
          <p:spPr>
            <a:xfrm>
              <a:off x="4681688" y="4387356"/>
              <a:ext cx="612068" cy="575396"/>
            </a:xfrm>
            <a:prstGeom prst="hept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93"/>
            <p:cNvSpPr/>
            <p:nvPr/>
          </p:nvSpPr>
          <p:spPr bwMode="auto">
            <a:xfrm>
              <a:off x="4775626" y="4469072"/>
              <a:ext cx="424192" cy="424192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PA_组合 4"/>
          <p:cNvGrpSpPr/>
          <p:nvPr>
            <p:custDataLst>
              <p:tags r:id="rId29"/>
            </p:custDataLst>
          </p:nvPr>
        </p:nvGrpSpPr>
        <p:grpSpPr>
          <a:xfrm>
            <a:off x="1487488" y="5409888"/>
            <a:ext cx="612068" cy="575396"/>
            <a:chOff x="1487488" y="5409888"/>
            <a:chExt cx="612068" cy="575396"/>
          </a:xfrm>
        </p:grpSpPr>
        <p:sp>
          <p:nvSpPr>
            <p:cNvPr id="58" name="Heptagon 86"/>
            <p:cNvSpPr/>
            <p:nvPr/>
          </p:nvSpPr>
          <p:spPr>
            <a:xfrm>
              <a:off x="1487488" y="5409888"/>
              <a:ext cx="612068" cy="575396"/>
            </a:xfrm>
            <a:prstGeom prst="hept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95"/>
            <p:cNvSpPr/>
            <p:nvPr/>
          </p:nvSpPr>
          <p:spPr bwMode="auto">
            <a:xfrm>
              <a:off x="1581426" y="5503528"/>
              <a:ext cx="424192" cy="42419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PA_组合 1"/>
          <p:cNvGrpSpPr/>
          <p:nvPr>
            <p:custDataLst>
              <p:tags r:id="rId30"/>
            </p:custDataLst>
          </p:nvPr>
        </p:nvGrpSpPr>
        <p:grpSpPr>
          <a:xfrm>
            <a:off x="4681688" y="5409888"/>
            <a:ext cx="612068" cy="575396"/>
            <a:chOff x="4681688" y="5409888"/>
            <a:chExt cx="612068" cy="575396"/>
          </a:xfrm>
        </p:grpSpPr>
        <p:sp>
          <p:nvSpPr>
            <p:cNvPr id="56" name="Heptagon 88"/>
            <p:cNvSpPr/>
            <p:nvPr/>
          </p:nvSpPr>
          <p:spPr>
            <a:xfrm>
              <a:off x="4681688" y="5409888"/>
              <a:ext cx="612068" cy="575396"/>
            </a:xfrm>
            <a:prstGeom prst="hept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96"/>
            <p:cNvSpPr/>
            <p:nvPr/>
          </p:nvSpPr>
          <p:spPr bwMode="auto">
            <a:xfrm>
              <a:off x="4775626" y="5503528"/>
              <a:ext cx="424192" cy="42419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PA_组合 17"/>
          <p:cNvGrpSpPr/>
          <p:nvPr>
            <p:custDataLst>
              <p:tags r:id="rId31"/>
            </p:custDataLst>
          </p:nvPr>
        </p:nvGrpSpPr>
        <p:grpSpPr>
          <a:xfrm>
            <a:off x="7875888" y="5409888"/>
            <a:ext cx="612068" cy="575396"/>
            <a:chOff x="7875888" y="5409888"/>
            <a:chExt cx="612068" cy="575396"/>
          </a:xfrm>
        </p:grpSpPr>
        <p:sp>
          <p:nvSpPr>
            <p:cNvPr id="54" name="Heptagon 90"/>
            <p:cNvSpPr/>
            <p:nvPr/>
          </p:nvSpPr>
          <p:spPr>
            <a:xfrm>
              <a:off x="7875888" y="5409888"/>
              <a:ext cx="612068" cy="575396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97"/>
            <p:cNvSpPr/>
            <p:nvPr/>
          </p:nvSpPr>
          <p:spPr bwMode="auto">
            <a:xfrm>
              <a:off x="7950253" y="5483954"/>
              <a:ext cx="463339" cy="463339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PA_组合 52"/>
          <p:cNvGrpSpPr/>
          <p:nvPr>
            <p:custDataLst>
              <p:tags r:id="rId32"/>
            </p:custDataLst>
          </p:nvPr>
        </p:nvGrpSpPr>
        <p:grpSpPr>
          <a:xfrm>
            <a:off x="8487956" y="4374071"/>
            <a:ext cx="2781989" cy="697563"/>
            <a:chOff x="8436262" y="1808820"/>
            <a:chExt cx="2781989" cy="697563"/>
          </a:xfrm>
        </p:grpSpPr>
        <p:sp>
          <p:nvSpPr>
            <p:cNvPr id="52" name="TextBox 53"/>
            <p:cNvSpPr txBox="1"/>
            <p:nvPr/>
          </p:nvSpPr>
          <p:spPr bwMode="auto">
            <a:xfrm>
              <a:off x="8436262" y="1808820"/>
              <a:ext cx="167580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3" name="TextBox 54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</p:grpSp>
      <p:grpSp>
        <p:nvGrpSpPr>
          <p:cNvPr id="37" name="PA_组合 56"/>
          <p:cNvGrpSpPr/>
          <p:nvPr>
            <p:custDataLst>
              <p:tags r:id="rId33"/>
            </p:custDataLst>
          </p:nvPr>
        </p:nvGrpSpPr>
        <p:grpSpPr>
          <a:xfrm>
            <a:off x="8487956" y="5396603"/>
            <a:ext cx="2781989" cy="697563"/>
            <a:chOff x="8436262" y="1808820"/>
            <a:chExt cx="2781989" cy="697563"/>
          </a:xfrm>
        </p:grpSpPr>
        <p:sp>
          <p:nvSpPr>
            <p:cNvPr id="50" name="TextBox 57"/>
            <p:cNvSpPr txBox="1"/>
            <p:nvPr/>
          </p:nvSpPr>
          <p:spPr bwMode="auto">
            <a:xfrm>
              <a:off x="8436262" y="1808820"/>
              <a:ext cx="167580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1" name="TextBox 59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</p:grpSp>
      <p:grpSp>
        <p:nvGrpSpPr>
          <p:cNvPr id="38" name="PA_组合 61"/>
          <p:cNvGrpSpPr/>
          <p:nvPr>
            <p:custDataLst>
              <p:tags r:id="rId34"/>
            </p:custDataLst>
          </p:nvPr>
        </p:nvGrpSpPr>
        <p:grpSpPr>
          <a:xfrm>
            <a:off x="5293753" y="4374071"/>
            <a:ext cx="2406137" cy="697563"/>
            <a:chOff x="8436262" y="1808820"/>
            <a:chExt cx="2781989" cy="697563"/>
          </a:xfrm>
        </p:grpSpPr>
        <p:sp>
          <p:nvSpPr>
            <p:cNvPr id="48" name="TextBox 63"/>
            <p:cNvSpPr txBox="1"/>
            <p:nvPr/>
          </p:nvSpPr>
          <p:spPr bwMode="auto">
            <a:xfrm>
              <a:off x="8436262" y="1808820"/>
              <a:ext cx="193757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9" name="TextBox 65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</p:grpSp>
      <p:grpSp>
        <p:nvGrpSpPr>
          <p:cNvPr id="39" name="PA_组合 67"/>
          <p:cNvGrpSpPr/>
          <p:nvPr>
            <p:custDataLst>
              <p:tags r:id="rId35"/>
            </p:custDataLst>
          </p:nvPr>
        </p:nvGrpSpPr>
        <p:grpSpPr>
          <a:xfrm>
            <a:off x="5293753" y="5396603"/>
            <a:ext cx="2406137" cy="697563"/>
            <a:chOff x="8436262" y="1808820"/>
            <a:chExt cx="2781989" cy="697563"/>
          </a:xfrm>
        </p:grpSpPr>
        <p:sp>
          <p:nvSpPr>
            <p:cNvPr id="46" name="TextBox 69"/>
            <p:cNvSpPr txBox="1"/>
            <p:nvPr/>
          </p:nvSpPr>
          <p:spPr bwMode="auto">
            <a:xfrm>
              <a:off x="8436262" y="1808820"/>
              <a:ext cx="193757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7" name="TextBox 71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</p:grpSp>
      <p:grpSp>
        <p:nvGrpSpPr>
          <p:cNvPr id="40" name="PA_组合 73"/>
          <p:cNvGrpSpPr/>
          <p:nvPr>
            <p:custDataLst>
              <p:tags r:id="rId36"/>
            </p:custDataLst>
          </p:nvPr>
        </p:nvGrpSpPr>
        <p:grpSpPr>
          <a:xfrm>
            <a:off x="2099560" y="4374071"/>
            <a:ext cx="2380575" cy="697563"/>
            <a:chOff x="8436262" y="1808820"/>
            <a:chExt cx="2781989" cy="697563"/>
          </a:xfrm>
        </p:grpSpPr>
        <p:sp>
          <p:nvSpPr>
            <p:cNvPr id="44" name="TextBox 75"/>
            <p:cNvSpPr txBox="1"/>
            <p:nvPr/>
          </p:nvSpPr>
          <p:spPr bwMode="auto">
            <a:xfrm>
              <a:off x="8436262" y="1808820"/>
              <a:ext cx="195838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5" name="TextBox 77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</p:grpSp>
      <p:grpSp>
        <p:nvGrpSpPr>
          <p:cNvPr id="41" name="PA_组合 79"/>
          <p:cNvGrpSpPr/>
          <p:nvPr>
            <p:custDataLst>
              <p:tags r:id="rId37"/>
            </p:custDataLst>
          </p:nvPr>
        </p:nvGrpSpPr>
        <p:grpSpPr>
          <a:xfrm>
            <a:off x="2099561" y="5396603"/>
            <a:ext cx="2380575" cy="697563"/>
            <a:chOff x="8436262" y="1808820"/>
            <a:chExt cx="2781989" cy="697563"/>
          </a:xfrm>
        </p:grpSpPr>
        <p:sp>
          <p:nvSpPr>
            <p:cNvPr id="42" name="TextBox 82"/>
            <p:cNvSpPr txBox="1"/>
            <p:nvPr/>
          </p:nvSpPr>
          <p:spPr bwMode="auto">
            <a:xfrm>
              <a:off x="8436262" y="1808820"/>
              <a:ext cx="195838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3" name="TextBox 83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7" name="Group 53"/>
          <p:cNvGrpSpPr/>
          <p:nvPr/>
        </p:nvGrpSpPr>
        <p:grpSpPr>
          <a:xfrm>
            <a:off x="5555940" y="3678366"/>
            <a:ext cx="3718178" cy="2532222"/>
            <a:chOff x="685800" y="2833216"/>
            <a:chExt cx="2680178" cy="1825303"/>
          </a:xfrm>
        </p:grpSpPr>
        <p:sp>
          <p:nvSpPr>
            <p:cNvPr id="138" name="Freeform: Shape 54"/>
            <p:cNvSpPr/>
            <p:nvPr/>
          </p:nvSpPr>
          <p:spPr bwMode="auto">
            <a:xfrm>
              <a:off x="685800" y="3492976"/>
              <a:ext cx="1341438" cy="116554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845" y="598"/>
                </a:cxn>
                <a:cxn ang="0">
                  <a:pos x="845" y="353"/>
                </a:cxn>
                <a:cxn ang="0">
                  <a:pos x="91" y="0"/>
                </a:cxn>
              </a:cxnLst>
              <a:rect l="0" t="0" r="r" b="b"/>
              <a:pathLst>
                <a:path w="845" h="598">
                  <a:moveTo>
                    <a:pt x="91" y="0"/>
                  </a:moveTo>
                  <a:lnTo>
                    <a:pt x="0" y="201"/>
                  </a:lnTo>
                  <a:lnTo>
                    <a:pt x="845" y="598"/>
                  </a:lnTo>
                  <a:lnTo>
                    <a:pt x="845" y="35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55"/>
            <p:cNvSpPr/>
            <p:nvPr/>
          </p:nvSpPr>
          <p:spPr bwMode="auto">
            <a:xfrm>
              <a:off x="831057" y="2833216"/>
              <a:ext cx="2392361" cy="1350705"/>
            </a:xfrm>
            <a:custGeom>
              <a:avLst/>
              <a:gdLst/>
              <a:ahLst/>
              <a:cxnLst>
                <a:cxn ang="0">
                  <a:pos x="758" y="693"/>
                </a:cxn>
                <a:cxn ang="0">
                  <a:pos x="0" y="340"/>
                </a:cxn>
                <a:cxn ang="0">
                  <a:pos x="750" y="0"/>
                </a:cxn>
                <a:cxn ang="0">
                  <a:pos x="1512" y="340"/>
                </a:cxn>
                <a:cxn ang="0">
                  <a:pos x="758" y="693"/>
                </a:cxn>
              </a:cxnLst>
              <a:rect l="0" t="0" r="r" b="b"/>
              <a:pathLst>
                <a:path w="1512" h="693">
                  <a:moveTo>
                    <a:pt x="758" y="693"/>
                  </a:moveTo>
                  <a:lnTo>
                    <a:pt x="0" y="340"/>
                  </a:lnTo>
                  <a:lnTo>
                    <a:pt x="750" y="0"/>
                  </a:lnTo>
                  <a:lnTo>
                    <a:pt x="1512" y="340"/>
                  </a:lnTo>
                  <a:lnTo>
                    <a:pt x="758" y="69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56"/>
            <p:cNvSpPr/>
            <p:nvPr/>
          </p:nvSpPr>
          <p:spPr bwMode="auto">
            <a:xfrm flipH="1">
              <a:off x="2024540" y="3492976"/>
              <a:ext cx="1341438" cy="116554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845" y="598"/>
                </a:cxn>
                <a:cxn ang="0">
                  <a:pos x="845" y="353"/>
                </a:cxn>
                <a:cxn ang="0">
                  <a:pos x="91" y="0"/>
                </a:cxn>
              </a:cxnLst>
              <a:rect l="0" t="0" r="r" b="b"/>
              <a:pathLst>
                <a:path w="845" h="598">
                  <a:moveTo>
                    <a:pt x="91" y="0"/>
                  </a:moveTo>
                  <a:lnTo>
                    <a:pt x="0" y="201"/>
                  </a:lnTo>
                  <a:lnTo>
                    <a:pt x="845" y="598"/>
                  </a:lnTo>
                  <a:lnTo>
                    <a:pt x="845" y="35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8" name="Group 57"/>
          <p:cNvGrpSpPr/>
          <p:nvPr/>
        </p:nvGrpSpPr>
        <p:grpSpPr>
          <a:xfrm>
            <a:off x="5812510" y="3174434"/>
            <a:ext cx="3202184" cy="2226330"/>
            <a:chOff x="870744" y="2469966"/>
            <a:chExt cx="2308235" cy="1604807"/>
          </a:xfrm>
        </p:grpSpPr>
        <p:sp>
          <p:nvSpPr>
            <p:cNvPr id="135" name="Freeform: Shape 58"/>
            <p:cNvSpPr/>
            <p:nvPr/>
          </p:nvSpPr>
          <p:spPr bwMode="auto">
            <a:xfrm>
              <a:off x="870744" y="3018378"/>
              <a:ext cx="1154113" cy="105639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201"/>
                </a:cxn>
                <a:cxn ang="0">
                  <a:pos x="727" y="542"/>
                </a:cxn>
                <a:cxn ang="0">
                  <a:pos x="727" y="297"/>
                </a:cxn>
                <a:cxn ang="0">
                  <a:pos x="95" y="0"/>
                </a:cxn>
              </a:cxnLst>
              <a:rect l="0" t="0" r="r" b="b"/>
              <a:pathLst>
                <a:path w="727" h="542">
                  <a:moveTo>
                    <a:pt x="95" y="0"/>
                  </a:moveTo>
                  <a:lnTo>
                    <a:pt x="0" y="201"/>
                  </a:lnTo>
                  <a:lnTo>
                    <a:pt x="727" y="542"/>
                  </a:lnTo>
                  <a:lnTo>
                    <a:pt x="727" y="29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59"/>
            <p:cNvSpPr/>
            <p:nvPr/>
          </p:nvSpPr>
          <p:spPr bwMode="auto">
            <a:xfrm>
              <a:off x="1021557" y="2469966"/>
              <a:ext cx="2008188" cy="1130460"/>
            </a:xfrm>
            <a:custGeom>
              <a:avLst/>
              <a:gdLst/>
              <a:ahLst/>
              <a:cxnLst>
                <a:cxn ang="0">
                  <a:pos x="636" y="580"/>
                </a:cxn>
                <a:cxn ang="0">
                  <a:pos x="0" y="283"/>
                </a:cxn>
                <a:cxn ang="0">
                  <a:pos x="632" y="0"/>
                </a:cxn>
                <a:cxn ang="0">
                  <a:pos x="1268" y="283"/>
                </a:cxn>
                <a:cxn ang="0">
                  <a:pos x="636" y="580"/>
                </a:cxn>
              </a:cxnLst>
              <a:rect l="0" t="0" r="r" b="b"/>
              <a:pathLst>
                <a:path w="1268" h="580">
                  <a:moveTo>
                    <a:pt x="636" y="580"/>
                  </a:moveTo>
                  <a:lnTo>
                    <a:pt x="0" y="283"/>
                  </a:lnTo>
                  <a:lnTo>
                    <a:pt x="632" y="0"/>
                  </a:lnTo>
                  <a:lnTo>
                    <a:pt x="1268" y="283"/>
                  </a:lnTo>
                  <a:lnTo>
                    <a:pt x="636" y="58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60"/>
            <p:cNvSpPr/>
            <p:nvPr/>
          </p:nvSpPr>
          <p:spPr bwMode="auto">
            <a:xfrm flipH="1">
              <a:off x="2024866" y="3018378"/>
              <a:ext cx="1154113" cy="105639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201"/>
                </a:cxn>
                <a:cxn ang="0">
                  <a:pos x="727" y="542"/>
                </a:cxn>
                <a:cxn ang="0">
                  <a:pos x="727" y="297"/>
                </a:cxn>
                <a:cxn ang="0">
                  <a:pos x="95" y="0"/>
                </a:cxn>
              </a:cxnLst>
              <a:rect l="0" t="0" r="r" b="b"/>
              <a:pathLst>
                <a:path w="727" h="542">
                  <a:moveTo>
                    <a:pt x="95" y="0"/>
                  </a:moveTo>
                  <a:lnTo>
                    <a:pt x="0" y="201"/>
                  </a:lnTo>
                  <a:lnTo>
                    <a:pt x="727" y="542"/>
                  </a:lnTo>
                  <a:lnTo>
                    <a:pt x="727" y="29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9" name="Group 61"/>
          <p:cNvGrpSpPr/>
          <p:nvPr/>
        </p:nvGrpSpPr>
        <p:grpSpPr>
          <a:xfrm>
            <a:off x="6090003" y="2675213"/>
            <a:ext cx="2646102" cy="1933302"/>
            <a:chOff x="1070769" y="2110112"/>
            <a:chExt cx="1907393" cy="1393583"/>
          </a:xfrm>
        </p:grpSpPr>
        <p:sp>
          <p:nvSpPr>
            <p:cNvPr id="132" name="Freeform: Shape 62"/>
            <p:cNvSpPr/>
            <p:nvPr/>
          </p:nvSpPr>
          <p:spPr bwMode="auto">
            <a:xfrm>
              <a:off x="1070769" y="2560346"/>
              <a:ext cx="954088" cy="943349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601" y="484"/>
                </a:cxn>
                <a:cxn ang="0">
                  <a:pos x="601" y="240"/>
                </a:cxn>
                <a:cxn ang="0">
                  <a:pos x="91" y="0"/>
                </a:cxn>
              </a:cxnLst>
              <a:rect l="0" t="0" r="r" b="b"/>
              <a:pathLst>
                <a:path w="601" h="484">
                  <a:moveTo>
                    <a:pt x="91" y="0"/>
                  </a:moveTo>
                  <a:lnTo>
                    <a:pt x="0" y="201"/>
                  </a:lnTo>
                  <a:lnTo>
                    <a:pt x="601" y="484"/>
                  </a:lnTo>
                  <a:lnTo>
                    <a:pt x="601" y="24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63"/>
            <p:cNvSpPr/>
            <p:nvPr/>
          </p:nvSpPr>
          <p:spPr bwMode="auto">
            <a:xfrm>
              <a:off x="1214438" y="2110112"/>
              <a:ext cx="1621631" cy="918012"/>
            </a:xfrm>
            <a:custGeom>
              <a:avLst/>
              <a:gdLst/>
              <a:ahLst/>
              <a:cxnLst>
                <a:cxn ang="0">
                  <a:pos x="514" y="471"/>
                </a:cxn>
                <a:cxn ang="0">
                  <a:pos x="0" y="231"/>
                </a:cxn>
                <a:cxn ang="0">
                  <a:pos x="510" y="0"/>
                </a:cxn>
                <a:cxn ang="0">
                  <a:pos x="1024" y="231"/>
                </a:cxn>
                <a:cxn ang="0">
                  <a:pos x="514" y="471"/>
                </a:cxn>
              </a:cxnLst>
              <a:rect l="0" t="0" r="r" b="b"/>
              <a:pathLst>
                <a:path w="1024" h="471">
                  <a:moveTo>
                    <a:pt x="514" y="471"/>
                  </a:moveTo>
                  <a:lnTo>
                    <a:pt x="0" y="231"/>
                  </a:lnTo>
                  <a:lnTo>
                    <a:pt x="510" y="0"/>
                  </a:lnTo>
                  <a:lnTo>
                    <a:pt x="1024" y="231"/>
                  </a:lnTo>
                  <a:lnTo>
                    <a:pt x="514" y="47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64"/>
            <p:cNvSpPr/>
            <p:nvPr/>
          </p:nvSpPr>
          <p:spPr bwMode="auto">
            <a:xfrm flipH="1">
              <a:off x="2024074" y="2560346"/>
              <a:ext cx="954088" cy="943349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601" y="484"/>
                </a:cxn>
                <a:cxn ang="0">
                  <a:pos x="601" y="240"/>
                </a:cxn>
                <a:cxn ang="0">
                  <a:pos x="91" y="0"/>
                </a:cxn>
              </a:cxnLst>
              <a:rect l="0" t="0" r="r" b="b"/>
              <a:pathLst>
                <a:path w="601" h="484">
                  <a:moveTo>
                    <a:pt x="91" y="0"/>
                  </a:moveTo>
                  <a:lnTo>
                    <a:pt x="0" y="201"/>
                  </a:lnTo>
                  <a:lnTo>
                    <a:pt x="601" y="484"/>
                  </a:lnTo>
                  <a:lnTo>
                    <a:pt x="601" y="24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Group 65"/>
          <p:cNvGrpSpPr/>
          <p:nvPr/>
        </p:nvGrpSpPr>
        <p:grpSpPr>
          <a:xfrm>
            <a:off x="6350979" y="2168226"/>
            <a:ext cx="2130737" cy="1628437"/>
            <a:chOff x="1258888" y="1744661"/>
            <a:chExt cx="1535901" cy="1173828"/>
          </a:xfrm>
        </p:grpSpPr>
        <p:sp>
          <p:nvSpPr>
            <p:cNvPr id="96" name="Freeform: Shape 66"/>
            <p:cNvSpPr/>
            <p:nvPr/>
          </p:nvSpPr>
          <p:spPr bwMode="auto">
            <a:xfrm>
              <a:off x="1410488" y="1744661"/>
              <a:ext cx="1232700" cy="705563"/>
            </a:xfrm>
            <a:custGeom>
              <a:avLst/>
              <a:gdLst/>
              <a:ahLst/>
              <a:cxnLst>
                <a:cxn ang="0">
                  <a:pos x="392" y="362"/>
                </a:cxn>
                <a:cxn ang="0">
                  <a:pos x="0" y="179"/>
                </a:cxn>
                <a:cxn ang="0">
                  <a:pos x="388" y="0"/>
                </a:cxn>
                <a:cxn ang="0">
                  <a:pos x="784" y="179"/>
                </a:cxn>
                <a:cxn ang="0">
                  <a:pos x="392" y="362"/>
                </a:cxn>
              </a:cxnLst>
              <a:rect l="0" t="0" r="r" b="b"/>
              <a:pathLst>
                <a:path w="784" h="362">
                  <a:moveTo>
                    <a:pt x="392" y="362"/>
                  </a:moveTo>
                  <a:lnTo>
                    <a:pt x="0" y="179"/>
                  </a:lnTo>
                  <a:lnTo>
                    <a:pt x="388" y="0"/>
                  </a:lnTo>
                  <a:lnTo>
                    <a:pt x="784" y="179"/>
                  </a:lnTo>
                  <a:lnTo>
                    <a:pt x="392" y="3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7" name="Group 67"/>
            <p:cNvGrpSpPr/>
            <p:nvPr/>
          </p:nvGrpSpPr>
          <p:grpSpPr>
            <a:xfrm>
              <a:off x="1258888" y="2094032"/>
              <a:ext cx="1535901" cy="824457"/>
              <a:chOff x="1951831" y="2379266"/>
              <a:chExt cx="1535901" cy="671513"/>
            </a:xfrm>
          </p:grpSpPr>
          <p:sp>
            <p:nvSpPr>
              <p:cNvPr id="98" name="Freeform: Shape 68"/>
              <p:cNvSpPr/>
              <p:nvPr/>
            </p:nvSpPr>
            <p:spPr bwMode="auto">
              <a:xfrm>
                <a:off x="1951831" y="2379266"/>
                <a:ext cx="768350" cy="6715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484" y="423"/>
                  </a:cxn>
                  <a:cxn ang="0">
                    <a:pos x="484" y="179"/>
                  </a:cxn>
                  <a:cxn ang="0">
                    <a:pos x="96" y="0"/>
                  </a:cxn>
                </a:cxnLst>
                <a:rect l="0" t="0" r="r" b="b"/>
                <a:pathLst>
                  <a:path w="484" h="423">
                    <a:moveTo>
                      <a:pt x="96" y="0"/>
                    </a:moveTo>
                    <a:lnTo>
                      <a:pt x="0" y="201"/>
                    </a:lnTo>
                    <a:lnTo>
                      <a:pt x="484" y="423"/>
                    </a:lnTo>
                    <a:lnTo>
                      <a:pt x="484" y="17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69"/>
              <p:cNvSpPr/>
              <p:nvPr/>
            </p:nvSpPr>
            <p:spPr bwMode="auto">
              <a:xfrm flipH="1">
                <a:off x="2719382" y="2379266"/>
                <a:ext cx="768350" cy="6715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484" y="423"/>
                  </a:cxn>
                  <a:cxn ang="0">
                    <a:pos x="484" y="179"/>
                  </a:cxn>
                  <a:cxn ang="0">
                    <a:pos x="96" y="0"/>
                  </a:cxn>
                </a:cxnLst>
                <a:rect l="0" t="0" r="r" b="b"/>
                <a:pathLst>
                  <a:path w="484" h="423">
                    <a:moveTo>
                      <a:pt x="96" y="0"/>
                    </a:moveTo>
                    <a:lnTo>
                      <a:pt x="0" y="201"/>
                    </a:lnTo>
                    <a:lnTo>
                      <a:pt x="484" y="423"/>
                    </a:lnTo>
                    <a:lnTo>
                      <a:pt x="484" y="17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1" name="Group 90"/>
          <p:cNvGrpSpPr/>
          <p:nvPr/>
        </p:nvGrpSpPr>
        <p:grpSpPr>
          <a:xfrm>
            <a:off x="6609751" y="1682872"/>
            <a:ext cx="1590078" cy="1322219"/>
            <a:chOff x="1445420" y="1394803"/>
            <a:chExt cx="1146178" cy="953096"/>
          </a:xfrm>
        </p:grpSpPr>
        <p:sp>
          <p:nvSpPr>
            <p:cNvPr id="92" name="Freeform: Shape 91"/>
            <p:cNvSpPr/>
            <p:nvPr/>
          </p:nvSpPr>
          <p:spPr bwMode="auto">
            <a:xfrm>
              <a:off x="1596236" y="1394803"/>
              <a:ext cx="844546" cy="475573"/>
            </a:xfrm>
            <a:custGeom>
              <a:avLst/>
              <a:gdLst/>
              <a:ahLst/>
              <a:cxnLst>
                <a:cxn ang="0">
                  <a:pos x="270" y="244"/>
                </a:cxn>
                <a:cxn ang="0">
                  <a:pos x="0" y="122"/>
                </a:cxn>
                <a:cxn ang="0">
                  <a:pos x="266" y="0"/>
                </a:cxn>
                <a:cxn ang="0">
                  <a:pos x="536" y="122"/>
                </a:cxn>
                <a:cxn ang="0">
                  <a:pos x="270" y="244"/>
                </a:cxn>
              </a:cxnLst>
              <a:rect l="0" t="0" r="r" b="b"/>
              <a:pathLst>
                <a:path w="536" h="244">
                  <a:moveTo>
                    <a:pt x="270" y="244"/>
                  </a:moveTo>
                  <a:lnTo>
                    <a:pt x="0" y="122"/>
                  </a:lnTo>
                  <a:lnTo>
                    <a:pt x="266" y="0"/>
                  </a:lnTo>
                  <a:lnTo>
                    <a:pt x="536" y="122"/>
                  </a:lnTo>
                  <a:lnTo>
                    <a:pt x="270" y="24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445420" y="1632590"/>
              <a:ext cx="1146178" cy="715309"/>
              <a:chOff x="2138363" y="2003425"/>
              <a:chExt cx="1146178" cy="58261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94" name="Freeform: Shape 93"/>
              <p:cNvSpPr/>
              <p:nvPr/>
            </p:nvSpPr>
            <p:spPr bwMode="auto">
              <a:xfrm>
                <a:off x="2138363" y="2003425"/>
                <a:ext cx="574675" cy="5826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362" y="367"/>
                  </a:cxn>
                  <a:cxn ang="0">
                    <a:pos x="362" y="122"/>
                  </a:cxn>
                  <a:cxn ang="0">
                    <a:pos x="96" y="0"/>
                  </a:cxn>
                </a:cxnLst>
                <a:rect l="0" t="0" r="r" b="b"/>
                <a:pathLst>
                  <a:path w="362" h="367">
                    <a:moveTo>
                      <a:pt x="96" y="0"/>
                    </a:moveTo>
                    <a:lnTo>
                      <a:pt x="0" y="201"/>
                    </a:lnTo>
                    <a:lnTo>
                      <a:pt x="362" y="367"/>
                    </a:lnTo>
                    <a:lnTo>
                      <a:pt x="362" y="12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94"/>
              <p:cNvSpPr/>
              <p:nvPr/>
            </p:nvSpPr>
            <p:spPr bwMode="auto">
              <a:xfrm flipH="1">
                <a:off x="2709866" y="2003425"/>
                <a:ext cx="574675" cy="5826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362" y="367"/>
                  </a:cxn>
                  <a:cxn ang="0">
                    <a:pos x="362" y="122"/>
                  </a:cxn>
                  <a:cxn ang="0">
                    <a:pos x="96" y="0"/>
                  </a:cxn>
                </a:cxnLst>
                <a:rect l="0" t="0" r="r" b="b"/>
                <a:pathLst>
                  <a:path w="362" h="367">
                    <a:moveTo>
                      <a:pt x="96" y="0"/>
                    </a:moveTo>
                    <a:lnTo>
                      <a:pt x="0" y="201"/>
                    </a:lnTo>
                    <a:lnTo>
                      <a:pt x="362" y="367"/>
                    </a:lnTo>
                    <a:lnTo>
                      <a:pt x="362" y="12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82" name="Freeform: Shape 95"/>
          <p:cNvSpPr/>
          <p:nvPr/>
        </p:nvSpPr>
        <p:spPr bwMode="auto">
          <a:xfrm>
            <a:off x="7406550" y="3526946"/>
            <a:ext cx="3530318" cy="2679585"/>
          </a:xfrm>
          <a:custGeom>
            <a:avLst/>
            <a:gdLst/>
            <a:ahLst/>
            <a:cxnLst>
              <a:cxn ang="0">
                <a:pos x="1603" y="0"/>
              </a:cxn>
              <a:cxn ang="0">
                <a:pos x="1603" y="0"/>
              </a:cxn>
              <a:cxn ang="0">
                <a:pos x="1603" y="0"/>
              </a:cxn>
              <a:cxn ang="0">
                <a:pos x="758" y="393"/>
              </a:cxn>
              <a:cxn ang="0">
                <a:pos x="758" y="393"/>
              </a:cxn>
              <a:cxn ang="0">
                <a:pos x="4" y="746"/>
              </a:cxn>
              <a:cxn ang="0">
                <a:pos x="0" y="746"/>
              </a:cxn>
              <a:cxn ang="0">
                <a:pos x="0" y="991"/>
              </a:cxn>
              <a:cxn ang="0">
                <a:pos x="4" y="991"/>
              </a:cxn>
              <a:cxn ang="0">
                <a:pos x="4" y="991"/>
              </a:cxn>
              <a:cxn ang="0">
                <a:pos x="4" y="991"/>
              </a:cxn>
              <a:cxn ang="0">
                <a:pos x="849" y="594"/>
              </a:cxn>
              <a:cxn ang="0">
                <a:pos x="849" y="594"/>
              </a:cxn>
              <a:cxn ang="0">
                <a:pos x="1603" y="244"/>
              </a:cxn>
              <a:cxn ang="0">
                <a:pos x="1603" y="244"/>
              </a:cxn>
              <a:cxn ang="0">
                <a:pos x="1603" y="0"/>
              </a:cxn>
              <a:cxn ang="0">
                <a:pos x="1603" y="0"/>
              </a:cxn>
            </a:cxnLst>
            <a:rect l="0" t="0" r="r" b="b"/>
            <a:pathLst>
              <a:path w="1603" h="991">
                <a:moveTo>
                  <a:pt x="1603" y="0"/>
                </a:moveTo>
                <a:lnTo>
                  <a:pt x="1603" y="0"/>
                </a:lnTo>
                <a:lnTo>
                  <a:pt x="1603" y="0"/>
                </a:lnTo>
                <a:lnTo>
                  <a:pt x="758" y="393"/>
                </a:lnTo>
                <a:lnTo>
                  <a:pt x="758" y="393"/>
                </a:lnTo>
                <a:lnTo>
                  <a:pt x="4" y="746"/>
                </a:lnTo>
                <a:lnTo>
                  <a:pt x="0" y="746"/>
                </a:lnTo>
                <a:lnTo>
                  <a:pt x="0" y="991"/>
                </a:lnTo>
                <a:lnTo>
                  <a:pt x="4" y="991"/>
                </a:lnTo>
                <a:lnTo>
                  <a:pt x="4" y="991"/>
                </a:lnTo>
                <a:lnTo>
                  <a:pt x="4" y="991"/>
                </a:lnTo>
                <a:lnTo>
                  <a:pt x="849" y="594"/>
                </a:lnTo>
                <a:lnTo>
                  <a:pt x="849" y="594"/>
                </a:lnTo>
                <a:lnTo>
                  <a:pt x="1603" y="244"/>
                </a:lnTo>
                <a:lnTo>
                  <a:pt x="1603" y="244"/>
                </a:lnTo>
                <a:lnTo>
                  <a:pt x="1603" y="0"/>
                </a:lnTo>
                <a:lnTo>
                  <a:pt x="16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Freeform: Shape 96"/>
          <p:cNvSpPr/>
          <p:nvPr/>
        </p:nvSpPr>
        <p:spPr bwMode="auto">
          <a:xfrm>
            <a:off x="7406550" y="3015906"/>
            <a:ext cx="3001762" cy="2384858"/>
          </a:xfrm>
          <a:custGeom>
            <a:avLst/>
            <a:gdLst/>
            <a:ahLst/>
            <a:cxnLst>
              <a:cxn ang="0">
                <a:pos x="1363" y="0"/>
              </a:cxn>
              <a:cxn ang="0">
                <a:pos x="1363" y="0"/>
              </a:cxn>
              <a:cxn ang="0">
                <a:pos x="1363" y="0"/>
              </a:cxn>
              <a:cxn ang="0">
                <a:pos x="1363" y="0"/>
              </a:cxn>
              <a:cxn ang="0">
                <a:pos x="1363" y="0"/>
              </a:cxn>
              <a:cxn ang="0">
                <a:pos x="636" y="340"/>
              </a:cxn>
              <a:cxn ang="0">
                <a:pos x="636" y="340"/>
              </a:cxn>
              <a:cxn ang="0">
                <a:pos x="4" y="637"/>
              </a:cxn>
              <a:cxn ang="0">
                <a:pos x="0" y="637"/>
              </a:cxn>
              <a:cxn ang="0">
                <a:pos x="0" y="882"/>
              </a:cxn>
              <a:cxn ang="0">
                <a:pos x="4" y="882"/>
              </a:cxn>
              <a:cxn ang="0">
                <a:pos x="4" y="882"/>
              </a:cxn>
              <a:cxn ang="0">
                <a:pos x="4" y="882"/>
              </a:cxn>
              <a:cxn ang="0">
                <a:pos x="4" y="882"/>
              </a:cxn>
              <a:cxn ang="0">
                <a:pos x="4" y="882"/>
              </a:cxn>
              <a:cxn ang="0">
                <a:pos x="727" y="541"/>
              </a:cxn>
              <a:cxn ang="0">
                <a:pos x="727" y="541"/>
              </a:cxn>
              <a:cxn ang="0">
                <a:pos x="1363" y="245"/>
              </a:cxn>
              <a:cxn ang="0">
                <a:pos x="1363" y="245"/>
              </a:cxn>
              <a:cxn ang="0">
                <a:pos x="1363" y="0"/>
              </a:cxn>
              <a:cxn ang="0">
                <a:pos x="1363" y="0"/>
              </a:cxn>
            </a:cxnLst>
            <a:rect l="0" t="0" r="r" b="b"/>
            <a:pathLst>
              <a:path w="1363" h="882">
                <a:moveTo>
                  <a:pt x="1363" y="0"/>
                </a:moveTo>
                <a:lnTo>
                  <a:pt x="1363" y="0"/>
                </a:lnTo>
                <a:lnTo>
                  <a:pt x="1363" y="0"/>
                </a:lnTo>
                <a:lnTo>
                  <a:pt x="1363" y="0"/>
                </a:lnTo>
                <a:lnTo>
                  <a:pt x="1363" y="0"/>
                </a:lnTo>
                <a:lnTo>
                  <a:pt x="636" y="340"/>
                </a:lnTo>
                <a:lnTo>
                  <a:pt x="636" y="340"/>
                </a:lnTo>
                <a:lnTo>
                  <a:pt x="4" y="637"/>
                </a:lnTo>
                <a:lnTo>
                  <a:pt x="0" y="637"/>
                </a:lnTo>
                <a:lnTo>
                  <a:pt x="0" y="882"/>
                </a:lnTo>
                <a:lnTo>
                  <a:pt x="4" y="882"/>
                </a:lnTo>
                <a:lnTo>
                  <a:pt x="4" y="882"/>
                </a:lnTo>
                <a:lnTo>
                  <a:pt x="4" y="882"/>
                </a:lnTo>
                <a:lnTo>
                  <a:pt x="4" y="882"/>
                </a:lnTo>
                <a:lnTo>
                  <a:pt x="4" y="882"/>
                </a:lnTo>
                <a:lnTo>
                  <a:pt x="727" y="541"/>
                </a:lnTo>
                <a:lnTo>
                  <a:pt x="727" y="541"/>
                </a:lnTo>
                <a:lnTo>
                  <a:pt x="1363" y="245"/>
                </a:lnTo>
                <a:lnTo>
                  <a:pt x="1363" y="245"/>
                </a:lnTo>
                <a:lnTo>
                  <a:pt x="1363" y="0"/>
                </a:lnTo>
                <a:lnTo>
                  <a:pt x="1363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Freeform: Shape 97"/>
          <p:cNvSpPr/>
          <p:nvPr/>
        </p:nvSpPr>
        <p:spPr bwMode="auto">
          <a:xfrm>
            <a:off x="7406550" y="2545424"/>
            <a:ext cx="2464396" cy="2063091"/>
          </a:xfrm>
          <a:custGeom>
            <a:avLst/>
            <a:gdLst/>
            <a:ahLst/>
            <a:cxnLst>
              <a:cxn ang="0">
                <a:pos x="1119" y="0"/>
              </a:cxn>
              <a:cxn ang="0">
                <a:pos x="1119" y="0"/>
              </a:cxn>
              <a:cxn ang="0">
                <a:pos x="1119" y="0"/>
              </a:cxn>
              <a:cxn ang="0">
                <a:pos x="514" y="279"/>
              </a:cxn>
              <a:cxn ang="0">
                <a:pos x="514" y="279"/>
              </a:cxn>
              <a:cxn ang="0">
                <a:pos x="4" y="519"/>
              </a:cxn>
              <a:cxn ang="0">
                <a:pos x="0" y="519"/>
              </a:cxn>
              <a:cxn ang="0">
                <a:pos x="0" y="763"/>
              </a:cxn>
              <a:cxn ang="0">
                <a:pos x="4" y="763"/>
              </a:cxn>
              <a:cxn ang="0">
                <a:pos x="4" y="763"/>
              </a:cxn>
              <a:cxn ang="0">
                <a:pos x="4" y="763"/>
              </a:cxn>
              <a:cxn ang="0">
                <a:pos x="605" y="480"/>
              </a:cxn>
              <a:cxn ang="0">
                <a:pos x="605" y="480"/>
              </a:cxn>
              <a:cxn ang="0">
                <a:pos x="1119" y="244"/>
              </a:cxn>
              <a:cxn ang="0">
                <a:pos x="1119" y="244"/>
              </a:cxn>
              <a:cxn ang="0">
                <a:pos x="1119" y="0"/>
              </a:cxn>
              <a:cxn ang="0">
                <a:pos x="1119" y="0"/>
              </a:cxn>
            </a:cxnLst>
            <a:rect l="0" t="0" r="r" b="b"/>
            <a:pathLst>
              <a:path w="1119" h="763">
                <a:moveTo>
                  <a:pt x="1119" y="0"/>
                </a:moveTo>
                <a:lnTo>
                  <a:pt x="1119" y="0"/>
                </a:lnTo>
                <a:lnTo>
                  <a:pt x="1119" y="0"/>
                </a:lnTo>
                <a:lnTo>
                  <a:pt x="514" y="279"/>
                </a:lnTo>
                <a:lnTo>
                  <a:pt x="514" y="279"/>
                </a:lnTo>
                <a:lnTo>
                  <a:pt x="4" y="519"/>
                </a:lnTo>
                <a:lnTo>
                  <a:pt x="0" y="519"/>
                </a:lnTo>
                <a:lnTo>
                  <a:pt x="0" y="763"/>
                </a:lnTo>
                <a:lnTo>
                  <a:pt x="4" y="763"/>
                </a:lnTo>
                <a:lnTo>
                  <a:pt x="4" y="763"/>
                </a:lnTo>
                <a:lnTo>
                  <a:pt x="4" y="763"/>
                </a:lnTo>
                <a:lnTo>
                  <a:pt x="605" y="480"/>
                </a:lnTo>
                <a:lnTo>
                  <a:pt x="605" y="480"/>
                </a:lnTo>
                <a:lnTo>
                  <a:pt x="1119" y="244"/>
                </a:lnTo>
                <a:lnTo>
                  <a:pt x="1119" y="244"/>
                </a:lnTo>
                <a:lnTo>
                  <a:pt x="1119" y="0"/>
                </a:lnTo>
                <a:lnTo>
                  <a:pt x="111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Freeform: Shape 98"/>
          <p:cNvSpPr/>
          <p:nvPr/>
        </p:nvSpPr>
        <p:spPr bwMode="auto">
          <a:xfrm>
            <a:off x="7406550" y="2037087"/>
            <a:ext cx="1938041" cy="1771069"/>
          </a:xfrm>
          <a:custGeom>
            <a:avLst/>
            <a:gdLst/>
            <a:ahLst/>
            <a:cxnLst>
              <a:cxn ang="0">
                <a:pos x="880" y="0"/>
              </a:cxn>
              <a:cxn ang="0">
                <a:pos x="880" y="0"/>
              </a:cxn>
              <a:cxn ang="0">
                <a:pos x="880" y="0"/>
              </a:cxn>
              <a:cxn ang="0">
                <a:pos x="396" y="227"/>
              </a:cxn>
              <a:cxn ang="0">
                <a:pos x="396" y="227"/>
              </a:cxn>
              <a:cxn ang="0">
                <a:pos x="4" y="410"/>
              </a:cxn>
              <a:cxn ang="0">
                <a:pos x="0" y="406"/>
              </a:cxn>
              <a:cxn ang="0">
                <a:pos x="0" y="650"/>
              </a:cxn>
              <a:cxn ang="0">
                <a:pos x="4" y="655"/>
              </a:cxn>
              <a:cxn ang="0">
                <a:pos x="4" y="655"/>
              </a:cxn>
              <a:cxn ang="0">
                <a:pos x="4" y="655"/>
              </a:cxn>
              <a:cxn ang="0">
                <a:pos x="488" y="428"/>
              </a:cxn>
              <a:cxn ang="0">
                <a:pos x="488" y="428"/>
              </a:cxn>
              <a:cxn ang="0">
                <a:pos x="880" y="244"/>
              </a:cxn>
              <a:cxn ang="0">
                <a:pos x="880" y="244"/>
              </a:cxn>
              <a:cxn ang="0">
                <a:pos x="880" y="0"/>
              </a:cxn>
              <a:cxn ang="0">
                <a:pos x="880" y="0"/>
              </a:cxn>
            </a:cxnLst>
            <a:rect l="0" t="0" r="r" b="b"/>
            <a:pathLst>
              <a:path w="880" h="655">
                <a:moveTo>
                  <a:pt x="880" y="0"/>
                </a:moveTo>
                <a:lnTo>
                  <a:pt x="880" y="0"/>
                </a:lnTo>
                <a:lnTo>
                  <a:pt x="880" y="0"/>
                </a:lnTo>
                <a:lnTo>
                  <a:pt x="396" y="227"/>
                </a:lnTo>
                <a:lnTo>
                  <a:pt x="396" y="227"/>
                </a:lnTo>
                <a:lnTo>
                  <a:pt x="4" y="410"/>
                </a:lnTo>
                <a:lnTo>
                  <a:pt x="0" y="406"/>
                </a:lnTo>
                <a:lnTo>
                  <a:pt x="0" y="650"/>
                </a:lnTo>
                <a:lnTo>
                  <a:pt x="4" y="655"/>
                </a:lnTo>
                <a:lnTo>
                  <a:pt x="4" y="655"/>
                </a:lnTo>
                <a:lnTo>
                  <a:pt x="4" y="655"/>
                </a:lnTo>
                <a:lnTo>
                  <a:pt x="488" y="428"/>
                </a:lnTo>
                <a:lnTo>
                  <a:pt x="488" y="428"/>
                </a:lnTo>
                <a:lnTo>
                  <a:pt x="880" y="244"/>
                </a:lnTo>
                <a:lnTo>
                  <a:pt x="880" y="244"/>
                </a:lnTo>
                <a:lnTo>
                  <a:pt x="880" y="0"/>
                </a:lnTo>
                <a:lnTo>
                  <a:pt x="88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Freeform: Shape 99"/>
          <p:cNvSpPr/>
          <p:nvPr/>
        </p:nvSpPr>
        <p:spPr bwMode="auto">
          <a:xfrm>
            <a:off x="7406550" y="1544972"/>
            <a:ext cx="1400674" cy="1452006"/>
          </a:xfrm>
          <a:custGeom>
            <a:avLst/>
            <a:gdLst/>
            <a:ahLst/>
            <a:cxnLst>
              <a:cxn ang="0">
                <a:pos x="636" y="0"/>
              </a:cxn>
              <a:cxn ang="0">
                <a:pos x="636" y="0"/>
              </a:cxn>
              <a:cxn ang="0">
                <a:pos x="636" y="0"/>
              </a:cxn>
              <a:cxn ang="0">
                <a:pos x="636" y="0"/>
              </a:cxn>
              <a:cxn ang="0">
                <a:pos x="636" y="0"/>
              </a:cxn>
              <a:cxn ang="0">
                <a:pos x="270" y="170"/>
              </a:cxn>
              <a:cxn ang="0">
                <a:pos x="270" y="170"/>
              </a:cxn>
              <a:cxn ang="0">
                <a:pos x="4" y="292"/>
              </a:cxn>
              <a:cxn ang="0">
                <a:pos x="0" y="292"/>
              </a:cxn>
              <a:cxn ang="0">
                <a:pos x="0" y="537"/>
              </a:cxn>
              <a:cxn ang="0">
                <a:pos x="4" y="537"/>
              </a:cxn>
              <a:cxn ang="0">
                <a:pos x="4" y="537"/>
              </a:cxn>
              <a:cxn ang="0">
                <a:pos x="4" y="537"/>
              </a:cxn>
              <a:cxn ang="0">
                <a:pos x="4" y="537"/>
              </a:cxn>
              <a:cxn ang="0">
                <a:pos x="4" y="537"/>
              </a:cxn>
              <a:cxn ang="0">
                <a:pos x="366" y="371"/>
              </a:cxn>
              <a:cxn ang="0">
                <a:pos x="366" y="367"/>
              </a:cxn>
              <a:cxn ang="0">
                <a:pos x="636" y="244"/>
              </a:cxn>
              <a:cxn ang="0">
                <a:pos x="636" y="244"/>
              </a:cxn>
              <a:cxn ang="0">
                <a:pos x="636" y="0"/>
              </a:cxn>
              <a:cxn ang="0">
                <a:pos x="636" y="0"/>
              </a:cxn>
            </a:cxnLst>
            <a:rect l="0" t="0" r="r" b="b"/>
            <a:pathLst>
              <a:path w="636" h="537">
                <a:moveTo>
                  <a:pt x="636" y="0"/>
                </a:move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270" y="170"/>
                </a:lnTo>
                <a:lnTo>
                  <a:pt x="270" y="170"/>
                </a:lnTo>
                <a:lnTo>
                  <a:pt x="4" y="292"/>
                </a:lnTo>
                <a:lnTo>
                  <a:pt x="0" y="292"/>
                </a:lnTo>
                <a:lnTo>
                  <a:pt x="0" y="537"/>
                </a:lnTo>
                <a:lnTo>
                  <a:pt x="4" y="537"/>
                </a:lnTo>
                <a:lnTo>
                  <a:pt x="4" y="537"/>
                </a:lnTo>
                <a:lnTo>
                  <a:pt x="4" y="537"/>
                </a:lnTo>
                <a:lnTo>
                  <a:pt x="4" y="537"/>
                </a:lnTo>
                <a:lnTo>
                  <a:pt x="4" y="537"/>
                </a:lnTo>
                <a:lnTo>
                  <a:pt x="366" y="371"/>
                </a:lnTo>
                <a:lnTo>
                  <a:pt x="366" y="367"/>
                </a:lnTo>
                <a:lnTo>
                  <a:pt x="636" y="244"/>
                </a:lnTo>
                <a:lnTo>
                  <a:pt x="636" y="244"/>
                </a:lnTo>
                <a:lnTo>
                  <a:pt x="636" y="0"/>
                </a:lnTo>
                <a:lnTo>
                  <a:pt x="63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TextBox 100"/>
          <p:cNvSpPr txBox="1"/>
          <p:nvPr/>
        </p:nvSpPr>
        <p:spPr>
          <a:xfrm rot="19859746">
            <a:off x="7524122" y="2125937"/>
            <a:ext cx="1156558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88" name="TextBox 101"/>
          <p:cNvSpPr txBox="1"/>
          <p:nvPr/>
        </p:nvSpPr>
        <p:spPr>
          <a:xfrm rot="19728761">
            <a:off x="7681219" y="2731849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89" name="TextBox 102"/>
          <p:cNvSpPr txBox="1"/>
          <p:nvPr/>
        </p:nvSpPr>
        <p:spPr>
          <a:xfrm rot="19763015">
            <a:off x="8037994" y="3379331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90" name="TextBox 103"/>
          <p:cNvSpPr txBox="1"/>
          <p:nvPr/>
        </p:nvSpPr>
        <p:spPr>
          <a:xfrm rot="19740000">
            <a:off x="8352482" y="3984529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91" name="TextBox 104"/>
          <p:cNvSpPr txBox="1"/>
          <p:nvPr/>
        </p:nvSpPr>
        <p:spPr>
          <a:xfrm rot="19800000">
            <a:off x="8674189" y="4608226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grpSp>
        <p:nvGrpSpPr>
          <p:cNvPr id="71" name="Group 79"/>
          <p:cNvGrpSpPr/>
          <p:nvPr/>
        </p:nvGrpSpPr>
        <p:grpSpPr>
          <a:xfrm>
            <a:off x="4392822" y="1599801"/>
            <a:ext cx="567611" cy="567611"/>
            <a:chOff x="1497006" y="1126851"/>
            <a:chExt cx="544500" cy="544501"/>
          </a:xfrm>
        </p:grpSpPr>
        <p:sp>
          <p:nvSpPr>
            <p:cNvPr id="75" name="Oval 80"/>
            <p:cNvSpPr/>
            <p:nvPr/>
          </p:nvSpPr>
          <p:spPr>
            <a:xfrm>
              <a:off x="1497006" y="1126851"/>
              <a:ext cx="544500" cy="5445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81"/>
            <p:cNvSpPr/>
            <p:nvPr/>
          </p:nvSpPr>
          <p:spPr bwMode="auto">
            <a:xfrm>
              <a:off x="1641942" y="1211627"/>
              <a:ext cx="254629" cy="37494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2" name="Group 106"/>
          <p:cNvGrpSpPr/>
          <p:nvPr/>
        </p:nvGrpSpPr>
        <p:grpSpPr>
          <a:xfrm>
            <a:off x="1479631" y="1450538"/>
            <a:ext cx="2913191" cy="866137"/>
            <a:chOff x="1415480" y="1669738"/>
            <a:chExt cx="2913191" cy="866137"/>
          </a:xfrm>
        </p:grpSpPr>
        <p:sp>
          <p:nvSpPr>
            <p:cNvPr id="73" name="TextBox 12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74" name="TextBox 12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5" name="Group 70"/>
          <p:cNvGrpSpPr/>
          <p:nvPr/>
        </p:nvGrpSpPr>
        <p:grpSpPr>
          <a:xfrm>
            <a:off x="4392822" y="2456890"/>
            <a:ext cx="567611" cy="567611"/>
            <a:chOff x="2898306" y="1126851"/>
            <a:chExt cx="544500" cy="544501"/>
          </a:xfrm>
        </p:grpSpPr>
        <p:sp>
          <p:nvSpPr>
            <p:cNvPr id="69" name="Oval 71"/>
            <p:cNvSpPr/>
            <p:nvPr/>
          </p:nvSpPr>
          <p:spPr>
            <a:xfrm>
              <a:off x="2898306" y="1126851"/>
              <a:ext cx="544500" cy="5445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72"/>
            <p:cNvSpPr/>
            <p:nvPr/>
          </p:nvSpPr>
          <p:spPr bwMode="auto">
            <a:xfrm>
              <a:off x="2999254" y="1239725"/>
              <a:ext cx="342604" cy="31875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6" name="Group 123"/>
          <p:cNvGrpSpPr/>
          <p:nvPr/>
        </p:nvGrpSpPr>
        <p:grpSpPr>
          <a:xfrm>
            <a:off x="1479631" y="2369303"/>
            <a:ext cx="2913191" cy="866137"/>
            <a:chOff x="1415480" y="1669738"/>
            <a:chExt cx="2913191" cy="866137"/>
          </a:xfrm>
        </p:grpSpPr>
        <p:sp>
          <p:nvSpPr>
            <p:cNvPr id="67" name="TextBox 124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68" name="TextBox 125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59" name="Group 76"/>
          <p:cNvGrpSpPr/>
          <p:nvPr/>
        </p:nvGrpSpPr>
        <p:grpSpPr>
          <a:xfrm>
            <a:off x="4392822" y="3353485"/>
            <a:ext cx="567611" cy="567611"/>
            <a:chOff x="4299606" y="1136650"/>
            <a:chExt cx="544500" cy="544501"/>
          </a:xfrm>
        </p:grpSpPr>
        <p:sp>
          <p:nvSpPr>
            <p:cNvPr id="63" name="Oval 77"/>
            <p:cNvSpPr/>
            <p:nvPr/>
          </p:nvSpPr>
          <p:spPr>
            <a:xfrm>
              <a:off x="4299606" y="1136650"/>
              <a:ext cx="544500" cy="5445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78"/>
            <p:cNvSpPr/>
            <p:nvPr/>
          </p:nvSpPr>
          <p:spPr bwMode="auto">
            <a:xfrm>
              <a:off x="4420110" y="1259353"/>
              <a:ext cx="303492" cy="29909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Group 126"/>
          <p:cNvGrpSpPr/>
          <p:nvPr/>
        </p:nvGrpSpPr>
        <p:grpSpPr>
          <a:xfrm>
            <a:off x="1479631" y="3288068"/>
            <a:ext cx="2913191" cy="866137"/>
            <a:chOff x="1415480" y="1669738"/>
            <a:chExt cx="2913191" cy="866137"/>
          </a:xfrm>
        </p:grpSpPr>
        <p:sp>
          <p:nvSpPr>
            <p:cNvPr id="61" name="TextBox 127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62" name="TextBox 128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52" name="Group 73"/>
          <p:cNvGrpSpPr/>
          <p:nvPr/>
        </p:nvGrpSpPr>
        <p:grpSpPr>
          <a:xfrm>
            <a:off x="4392822" y="4250080"/>
            <a:ext cx="567611" cy="567611"/>
            <a:chOff x="5702646" y="1136650"/>
            <a:chExt cx="544500" cy="544501"/>
          </a:xfrm>
        </p:grpSpPr>
        <p:sp>
          <p:nvSpPr>
            <p:cNvPr id="57" name="Oval 74"/>
            <p:cNvSpPr/>
            <p:nvPr/>
          </p:nvSpPr>
          <p:spPr>
            <a:xfrm>
              <a:off x="5702646" y="1136650"/>
              <a:ext cx="544500" cy="5445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75"/>
            <p:cNvSpPr/>
            <p:nvPr/>
          </p:nvSpPr>
          <p:spPr bwMode="auto">
            <a:xfrm>
              <a:off x="5808889" y="1242893"/>
              <a:ext cx="332014" cy="332014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Group 129"/>
          <p:cNvGrpSpPr/>
          <p:nvPr/>
        </p:nvGrpSpPr>
        <p:grpSpPr>
          <a:xfrm>
            <a:off x="1479631" y="4206833"/>
            <a:ext cx="2913191" cy="866137"/>
            <a:chOff x="1415480" y="1669738"/>
            <a:chExt cx="2913191" cy="866137"/>
          </a:xfrm>
        </p:grpSpPr>
        <p:sp>
          <p:nvSpPr>
            <p:cNvPr id="55" name="TextBox 1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56" name="TextBox 1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44" name="Group 82"/>
          <p:cNvGrpSpPr/>
          <p:nvPr/>
        </p:nvGrpSpPr>
        <p:grpSpPr>
          <a:xfrm>
            <a:off x="4392822" y="5146675"/>
            <a:ext cx="567611" cy="567611"/>
            <a:chOff x="7104207" y="1136650"/>
            <a:chExt cx="544500" cy="544501"/>
          </a:xfrm>
        </p:grpSpPr>
        <p:sp>
          <p:nvSpPr>
            <p:cNvPr id="50" name="Oval 83"/>
            <p:cNvSpPr/>
            <p:nvPr/>
          </p:nvSpPr>
          <p:spPr>
            <a:xfrm>
              <a:off x="7104207" y="1136650"/>
              <a:ext cx="544500" cy="54450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84"/>
            <p:cNvSpPr/>
            <p:nvPr/>
          </p:nvSpPr>
          <p:spPr bwMode="auto">
            <a:xfrm>
              <a:off x="7213377" y="1244711"/>
              <a:ext cx="326160" cy="328379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Group 132"/>
          <p:cNvGrpSpPr/>
          <p:nvPr/>
        </p:nvGrpSpPr>
        <p:grpSpPr>
          <a:xfrm>
            <a:off x="1479631" y="5125598"/>
            <a:ext cx="2913191" cy="866137"/>
            <a:chOff x="1415480" y="1669738"/>
            <a:chExt cx="2913191" cy="866137"/>
          </a:xfrm>
        </p:grpSpPr>
        <p:sp>
          <p:nvSpPr>
            <p:cNvPr id="48" name="TextBox 133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9" name="TextBox 134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7" name="Group 1"/>
          <p:cNvGrpSpPr/>
          <p:nvPr/>
        </p:nvGrpSpPr>
        <p:grpSpPr>
          <a:xfrm>
            <a:off x="3832531" y="1559891"/>
            <a:ext cx="4534011" cy="4141733"/>
            <a:chOff x="3832531" y="1559889"/>
            <a:chExt cx="4534011" cy="4141733"/>
          </a:xfrm>
        </p:grpSpPr>
        <p:grpSp>
          <p:nvGrpSpPr>
            <p:cNvPr id="162" name="Group 4"/>
            <p:cNvGrpSpPr/>
            <p:nvPr/>
          </p:nvGrpSpPr>
          <p:grpSpPr>
            <a:xfrm>
              <a:off x="3832531" y="3804695"/>
              <a:ext cx="4534011" cy="1896927"/>
              <a:chOff x="2839276" y="2804543"/>
              <a:chExt cx="3465448" cy="1449865"/>
            </a:xfrm>
          </p:grpSpPr>
          <p:sp>
            <p:nvSpPr>
              <p:cNvPr id="175" name="Freeform: Shape 5"/>
              <p:cNvSpPr/>
              <p:nvPr/>
            </p:nvSpPr>
            <p:spPr>
              <a:xfrm>
                <a:off x="2839277" y="3342901"/>
                <a:ext cx="3465447" cy="911507"/>
              </a:xfrm>
              <a:custGeom>
                <a:avLst/>
                <a:gdLst>
                  <a:gd name="connsiteX0" fmla="*/ 0 w 3465447"/>
                  <a:gd name="connsiteY0" fmla="*/ 0 h 911507"/>
                  <a:gd name="connsiteX1" fmla="*/ 3465447 w 3465447"/>
                  <a:gd name="connsiteY1" fmla="*/ 0 h 911507"/>
                  <a:gd name="connsiteX2" fmla="*/ 3465447 w 3465447"/>
                  <a:gd name="connsiteY2" fmla="*/ 373151 h 911507"/>
                  <a:gd name="connsiteX3" fmla="*/ 1732724 w 3465447"/>
                  <a:gd name="connsiteY3" fmla="*/ 911507 h 911507"/>
                  <a:gd name="connsiteX4" fmla="*/ 0 w 3465447"/>
                  <a:gd name="connsiteY4" fmla="*/ 373151 h 91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447" h="911507">
                    <a:moveTo>
                      <a:pt x="0" y="0"/>
                    </a:moveTo>
                    <a:lnTo>
                      <a:pt x="3465447" y="0"/>
                    </a:lnTo>
                    <a:lnTo>
                      <a:pt x="3465447" y="373151"/>
                    </a:lnTo>
                    <a:lnTo>
                      <a:pt x="1732724" y="911507"/>
                    </a:lnTo>
                    <a:lnTo>
                      <a:pt x="0" y="373151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Freeform: Shape 6"/>
              <p:cNvSpPr/>
              <p:nvPr/>
            </p:nvSpPr>
            <p:spPr>
              <a:xfrm>
                <a:off x="4572001" y="2804543"/>
                <a:ext cx="1732723" cy="1449864"/>
              </a:xfrm>
              <a:custGeom>
                <a:avLst/>
                <a:gdLst>
                  <a:gd name="connsiteX0" fmla="*/ 0 w 1732723"/>
                  <a:gd name="connsiteY0" fmla="*/ 0 h 1449864"/>
                  <a:gd name="connsiteX1" fmla="*/ 1732719 w 1732723"/>
                  <a:gd name="connsiteY1" fmla="*/ 538356 h 1449864"/>
                  <a:gd name="connsiteX2" fmla="*/ 1732723 w 1732723"/>
                  <a:gd name="connsiteY2" fmla="*/ 538356 h 1449864"/>
                  <a:gd name="connsiteX3" fmla="*/ 1732723 w 1732723"/>
                  <a:gd name="connsiteY3" fmla="*/ 538358 h 1449864"/>
                  <a:gd name="connsiteX4" fmla="*/ 1732723 w 1732723"/>
                  <a:gd name="connsiteY4" fmla="*/ 911508 h 1449864"/>
                  <a:gd name="connsiteX5" fmla="*/ 0 w 1732723"/>
                  <a:gd name="connsiteY5" fmla="*/ 1449864 h 144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723" h="1449864">
                    <a:moveTo>
                      <a:pt x="0" y="0"/>
                    </a:moveTo>
                    <a:lnTo>
                      <a:pt x="1732719" y="538356"/>
                    </a:lnTo>
                    <a:lnTo>
                      <a:pt x="1732723" y="538356"/>
                    </a:lnTo>
                    <a:lnTo>
                      <a:pt x="1732723" y="538358"/>
                    </a:lnTo>
                    <a:lnTo>
                      <a:pt x="1732723" y="911508"/>
                    </a:lnTo>
                    <a:lnTo>
                      <a:pt x="0" y="144986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Diamond 7"/>
              <p:cNvSpPr/>
              <p:nvPr/>
            </p:nvSpPr>
            <p:spPr>
              <a:xfrm>
                <a:off x="2839276" y="2804543"/>
                <a:ext cx="3465447" cy="1076714"/>
              </a:xfrm>
              <a:prstGeom prst="diamond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3" name="Group 8"/>
            <p:cNvGrpSpPr/>
            <p:nvPr/>
          </p:nvGrpSpPr>
          <p:grpSpPr>
            <a:xfrm>
              <a:off x="4273599" y="3010096"/>
              <a:ext cx="3651875" cy="1701956"/>
              <a:chOff x="3176394" y="2197211"/>
              <a:chExt cx="2791211" cy="1300844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72" name="Freeform: Shape 9"/>
              <p:cNvSpPr/>
              <p:nvPr/>
            </p:nvSpPr>
            <p:spPr>
              <a:xfrm>
                <a:off x="3176394" y="2197211"/>
                <a:ext cx="2791210" cy="1300844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Freeform: Shape 10"/>
              <p:cNvSpPr/>
              <p:nvPr/>
            </p:nvSpPr>
            <p:spPr>
              <a:xfrm>
                <a:off x="4572000" y="2197211"/>
                <a:ext cx="1395605" cy="1300844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Diamond 11"/>
              <p:cNvSpPr/>
              <p:nvPr/>
            </p:nvSpPr>
            <p:spPr>
              <a:xfrm>
                <a:off x="3176394" y="2197211"/>
                <a:ext cx="2791210" cy="86723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4" name="Group 12"/>
            <p:cNvGrpSpPr/>
            <p:nvPr/>
          </p:nvGrpSpPr>
          <p:grpSpPr>
            <a:xfrm>
              <a:off x="4643687" y="2246425"/>
              <a:ext cx="2893936" cy="1348717"/>
              <a:chOff x="3459261" y="1613520"/>
              <a:chExt cx="2211901" cy="1030855"/>
            </a:xfrm>
          </p:grpSpPr>
          <p:sp>
            <p:nvSpPr>
              <p:cNvPr id="169" name="Freeform: Shape 13"/>
              <p:cNvSpPr/>
              <p:nvPr/>
            </p:nvSpPr>
            <p:spPr>
              <a:xfrm>
                <a:off x="3459261" y="1613520"/>
                <a:ext cx="2211900" cy="1030855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Freeform: Shape 14"/>
              <p:cNvSpPr/>
              <p:nvPr/>
            </p:nvSpPr>
            <p:spPr>
              <a:xfrm>
                <a:off x="4565212" y="1613520"/>
                <a:ext cx="1105950" cy="1030855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Diamond 15"/>
              <p:cNvSpPr/>
              <p:nvPr/>
            </p:nvSpPr>
            <p:spPr>
              <a:xfrm>
                <a:off x="3459261" y="1613520"/>
                <a:ext cx="2211900" cy="687237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5" name="Group 16"/>
            <p:cNvGrpSpPr/>
            <p:nvPr/>
          </p:nvGrpSpPr>
          <p:grpSpPr>
            <a:xfrm>
              <a:off x="5017126" y="1559889"/>
              <a:ext cx="2147058" cy="1000635"/>
              <a:chOff x="3744689" y="1088785"/>
              <a:chExt cx="1641045" cy="764808"/>
            </a:xfrm>
          </p:grpSpPr>
          <p:sp>
            <p:nvSpPr>
              <p:cNvPr id="166" name="Freeform: Shape 17"/>
              <p:cNvSpPr/>
              <p:nvPr/>
            </p:nvSpPr>
            <p:spPr>
              <a:xfrm>
                <a:off x="3744689" y="1088785"/>
                <a:ext cx="1641044" cy="764808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18"/>
              <p:cNvSpPr/>
              <p:nvPr/>
            </p:nvSpPr>
            <p:spPr>
              <a:xfrm>
                <a:off x="4565212" y="1088785"/>
                <a:ext cx="820522" cy="764808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Diamond 19"/>
              <p:cNvSpPr/>
              <p:nvPr/>
            </p:nvSpPr>
            <p:spPr>
              <a:xfrm>
                <a:off x="3744689" y="1088785"/>
                <a:ext cx="1641044" cy="50987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38" name="Group 40"/>
          <p:cNvGrpSpPr/>
          <p:nvPr/>
        </p:nvGrpSpPr>
        <p:grpSpPr>
          <a:xfrm>
            <a:off x="7537622" y="1738887"/>
            <a:ext cx="3937242" cy="403957"/>
            <a:chOff x="7489523" y="1738885"/>
            <a:chExt cx="3985341" cy="403957"/>
          </a:xfrm>
        </p:grpSpPr>
        <p:sp>
          <p:nvSpPr>
            <p:cNvPr id="160" name="TextBox 20"/>
            <p:cNvSpPr txBox="1"/>
            <p:nvPr/>
          </p:nvSpPr>
          <p:spPr>
            <a:xfrm>
              <a:off x="7489523" y="1738885"/>
              <a:ext cx="3985341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61" name="Rectangle 28"/>
            <p:cNvSpPr/>
            <p:nvPr/>
          </p:nvSpPr>
          <p:spPr>
            <a:xfrm>
              <a:off x="7489523" y="1900468"/>
              <a:ext cx="3985341" cy="24237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139" name="Group 41"/>
          <p:cNvGrpSpPr/>
          <p:nvPr/>
        </p:nvGrpSpPr>
        <p:grpSpPr>
          <a:xfrm>
            <a:off x="7863398" y="2679179"/>
            <a:ext cx="3611467" cy="496290"/>
            <a:chOff x="7863398" y="2679177"/>
            <a:chExt cx="3611467" cy="496290"/>
          </a:xfrm>
        </p:grpSpPr>
        <p:sp>
          <p:nvSpPr>
            <p:cNvPr id="158" name="TextBox 21"/>
            <p:cNvSpPr txBox="1"/>
            <p:nvPr/>
          </p:nvSpPr>
          <p:spPr>
            <a:xfrm>
              <a:off x="7863398" y="2679177"/>
              <a:ext cx="361146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59" name="Rectangle 29"/>
            <p:cNvSpPr/>
            <p:nvPr/>
          </p:nvSpPr>
          <p:spPr>
            <a:xfrm>
              <a:off x="7863398" y="2840760"/>
              <a:ext cx="3611467" cy="33470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140" name="Group 42"/>
          <p:cNvGrpSpPr/>
          <p:nvPr/>
        </p:nvGrpSpPr>
        <p:grpSpPr>
          <a:xfrm>
            <a:off x="8239359" y="3619470"/>
            <a:ext cx="3246119" cy="646331"/>
            <a:chOff x="8239359" y="3619468"/>
            <a:chExt cx="3246119" cy="646331"/>
          </a:xfrm>
        </p:grpSpPr>
        <p:sp>
          <p:nvSpPr>
            <p:cNvPr id="156" name="TextBox 22"/>
            <p:cNvSpPr txBox="1"/>
            <p:nvPr/>
          </p:nvSpPr>
          <p:spPr>
            <a:xfrm>
              <a:off x="8239359" y="3619468"/>
              <a:ext cx="3246119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57" name="Rectangle 30"/>
            <p:cNvSpPr/>
            <p:nvPr/>
          </p:nvSpPr>
          <p:spPr>
            <a:xfrm>
              <a:off x="8239359" y="3781051"/>
              <a:ext cx="3246119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141" name="Group 43"/>
          <p:cNvGrpSpPr/>
          <p:nvPr/>
        </p:nvGrpSpPr>
        <p:grpSpPr>
          <a:xfrm>
            <a:off x="8611151" y="4559761"/>
            <a:ext cx="2876411" cy="653655"/>
            <a:chOff x="8611151" y="4559759"/>
            <a:chExt cx="2876411" cy="653655"/>
          </a:xfrm>
        </p:grpSpPr>
        <p:sp>
          <p:nvSpPr>
            <p:cNvPr id="154" name="TextBox 23"/>
            <p:cNvSpPr txBox="1"/>
            <p:nvPr/>
          </p:nvSpPr>
          <p:spPr>
            <a:xfrm>
              <a:off x="8611151" y="4559759"/>
              <a:ext cx="2876411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tx2"/>
                  </a:solidFill>
                </a:rPr>
                <a:t>标题文本预设</a:t>
              </a:r>
            </a:p>
          </p:txBody>
        </p:sp>
        <p:sp>
          <p:nvSpPr>
            <p:cNvPr id="155" name="Rectangle 31"/>
            <p:cNvSpPr/>
            <p:nvPr/>
          </p:nvSpPr>
          <p:spPr>
            <a:xfrm>
              <a:off x="8611151" y="4728666"/>
              <a:ext cx="2876411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142" name="Group 36"/>
          <p:cNvGrpSpPr/>
          <p:nvPr/>
        </p:nvGrpSpPr>
        <p:grpSpPr>
          <a:xfrm>
            <a:off x="719667" y="1732754"/>
            <a:ext cx="3971817" cy="604639"/>
            <a:chOff x="719667" y="1732752"/>
            <a:chExt cx="3971817" cy="604639"/>
          </a:xfrm>
        </p:grpSpPr>
        <p:sp>
          <p:nvSpPr>
            <p:cNvPr id="152" name="TextBox 24"/>
            <p:cNvSpPr txBox="1"/>
            <p:nvPr/>
          </p:nvSpPr>
          <p:spPr>
            <a:xfrm>
              <a:off x="719667" y="1732752"/>
              <a:ext cx="397181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53" name="Rectangle 32"/>
            <p:cNvSpPr/>
            <p:nvPr/>
          </p:nvSpPr>
          <p:spPr>
            <a:xfrm>
              <a:off x="719667" y="1894335"/>
              <a:ext cx="3971683" cy="443056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143" name="Group 37"/>
          <p:cNvGrpSpPr/>
          <p:nvPr/>
        </p:nvGrpSpPr>
        <p:grpSpPr>
          <a:xfrm>
            <a:off x="709978" y="2677659"/>
            <a:ext cx="3607934" cy="496290"/>
            <a:chOff x="709978" y="2677657"/>
            <a:chExt cx="3607934" cy="496290"/>
          </a:xfrm>
        </p:grpSpPr>
        <p:sp>
          <p:nvSpPr>
            <p:cNvPr id="150" name="TextBox 25"/>
            <p:cNvSpPr txBox="1"/>
            <p:nvPr/>
          </p:nvSpPr>
          <p:spPr>
            <a:xfrm>
              <a:off x="719667" y="2677657"/>
              <a:ext cx="3598245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51" name="Rectangle 33"/>
            <p:cNvSpPr/>
            <p:nvPr/>
          </p:nvSpPr>
          <p:spPr>
            <a:xfrm>
              <a:off x="709978" y="2839240"/>
              <a:ext cx="3598245" cy="33470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144" name="Group 38"/>
          <p:cNvGrpSpPr/>
          <p:nvPr/>
        </p:nvGrpSpPr>
        <p:grpSpPr>
          <a:xfrm>
            <a:off x="711510" y="3671493"/>
            <a:ext cx="3255227" cy="646331"/>
            <a:chOff x="711510" y="3671491"/>
            <a:chExt cx="3255227" cy="646331"/>
          </a:xfrm>
        </p:grpSpPr>
        <p:sp>
          <p:nvSpPr>
            <p:cNvPr id="148" name="TextBox 26"/>
            <p:cNvSpPr txBox="1"/>
            <p:nvPr/>
          </p:nvSpPr>
          <p:spPr>
            <a:xfrm>
              <a:off x="711510" y="3671491"/>
              <a:ext cx="3247070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49" name="Rectangle 34"/>
            <p:cNvSpPr/>
            <p:nvPr/>
          </p:nvSpPr>
          <p:spPr>
            <a:xfrm>
              <a:off x="719667" y="3833074"/>
              <a:ext cx="3247070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145" name="Group 39"/>
          <p:cNvGrpSpPr/>
          <p:nvPr/>
        </p:nvGrpSpPr>
        <p:grpSpPr>
          <a:xfrm>
            <a:off x="688564" y="4547058"/>
            <a:ext cx="2826067" cy="646331"/>
            <a:chOff x="688564" y="4547056"/>
            <a:chExt cx="2826067" cy="646331"/>
          </a:xfrm>
        </p:grpSpPr>
        <p:sp>
          <p:nvSpPr>
            <p:cNvPr id="146" name="TextBox 27"/>
            <p:cNvSpPr txBox="1"/>
            <p:nvPr/>
          </p:nvSpPr>
          <p:spPr>
            <a:xfrm>
              <a:off x="688564" y="4547056"/>
              <a:ext cx="282606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tx2"/>
                  </a:solidFill>
                </a:rPr>
                <a:t>标题文本预设</a:t>
              </a:r>
            </a:p>
          </p:txBody>
        </p:sp>
        <p:sp>
          <p:nvSpPr>
            <p:cNvPr id="147" name="Rectangle 35"/>
            <p:cNvSpPr/>
            <p:nvPr/>
          </p:nvSpPr>
          <p:spPr>
            <a:xfrm>
              <a:off x="688564" y="4708639"/>
              <a:ext cx="2826067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Freeform: Shape 2"/>
          <p:cNvSpPr/>
          <p:nvPr/>
        </p:nvSpPr>
        <p:spPr bwMode="auto">
          <a:xfrm>
            <a:off x="4094580" y="3737230"/>
            <a:ext cx="4002841" cy="1731708"/>
          </a:xfrm>
          <a:custGeom>
            <a:avLst/>
            <a:gdLst>
              <a:gd name="T0" fmla="*/ 3035 w 3035"/>
              <a:gd name="T1" fmla="*/ 1069 h 1313"/>
              <a:gd name="T2" fmla="*/ 1130 w 3035"/>
              <a:gd name="T3" fmla="*/ 1069 h 1313"/>
              <a:gd name="T4" fmla="*/ 1130 w 3035"/>
              <a:gd name="T5" fmla="*/ 1313 h 1313"/>
              <a:gd name="T6" fmla="*/ 708 w 3035"/>
              <a:gd name="T7" fmla="*/ 1069 h 1313"/>
              <a:gd name="T8" fmla="*/ 0 w 3035"/>
              <a:gd name="T9" fmla="*/ 661 h 1313"/>
              <a:gd name="T10" fmla="*/ 7 w 3035"/>
              <a:gd name="T11" fmla="*/ 647 h 1313"/>
              <a:gd name="T12" fmla="*/ 1130 w 3035"/>
              <a:gd name="T13" fmla="*/ 0 h 1313"/>
              <a:gd name="T14" fmla="*/ 1130 w 3035"/>
              <a:gd name="T15" fmla="*/ 270 h 1313"/>
              <a:gd name="T16" fmla="*/ 1130 w 3035"/>
              <a:gd name="T17" fmla="*/ 270 h 1313"/>
              <a:gd name="T18" fmla="*/ 2145 w 3035"/>
              <a:gd name="T19" fmla="*/ 270 h 1313"/>
              <a:gd name="T20" fmla="*/ 1899 w 3035"/>
              <a:gd name="T21" fmla="*/ 413 h 1313"/>
              <a:gd name="T22" fmla="*/ 3035 w 3035"/>
              <a:gd name="T23" fmla="*/ 1069 h 13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35" h="1313">
                <a:moveTo>
                  <a:pt x="3035" y="1069"/>
                </a:moveTo>
                <a:lnTo>
                  <a:pt x="1130" y="1069"/>
                </a:lnTo>
                <a:lnTo>
                  <a:pt x="1130" y="1313"/>
                </a:lnTo>
                <a:lnTo>
                  <a:pt x="708" y="1069"/>
                </a:lnTo>
                <a:lnTo>
                  <a:pt x="0" y="661"/>
                </a:lnTo>
                <a:lnTo>
                  <a:pt x="7" y="647"/>
                </a:lnTo>
                <a:lnTo>
                  <a:pt x="1130" y="0"/>
                </a:lnTo>
                <a:lnTo>
                  <a:pt x="1130" y="270"/>
                </a:lnTo>
                <a:lnTo>
                  <a:pt x="2145" y="270"/>
                </a:lnTo>
                <a:lnTo>
                  <a:pt x="1899" y="413"/>
                </a:lnTo>
                <a:lnTo>
                  <a:pt x="3035" y="1069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Freeform: Shape 3"/>
          <p:cNvSpPr/>
          <p:nvPr/>
        </p:nvSpPr>
        <p:spPr bwMode="auto">
          <a:xfrm>
            <a:off x="4094580" y="3737230"/>
            <a:ext cx="3066427" cy="871789"/>
          </a:xfrm>
          <a:custGeom>
            <a:avLst/>
            <a:gdLst/>
            <a:ahLst/>
            <a:cxnLst>
              <a:cxn ang="0">
                <a:pos x="2325" y="661"/>
              </a:cxn>
              <a:cxn ang="0">
                <a:pos x="0" y="661"/>
              </a:cxn>
              <a:cxn ang="0">
                <a:pos x="7" y="647"/>
              </a:cxn>
              <a:cxn ang="0">
                <a:pos x="1130" y="0"/>
              </a:cxn>
              <a:cxn ang="0">
                <a:pos x="1130" y="270"/>
              </a:cxn>
              <a:cxn ang="0">
                <a:pos x="1130" y="270"/>
              </a:cxn>
              <a:cxn ang="0">
                <a:pos x="2145" y="270"/>
              </a:cxn>
              <a:cxn ang="0">
                <a:pos x="1899" y="413"/>
              </a:cxn>
              <a:cxn ang="0">
                <a:pos x="2325" y="661"/>
              </a:cxn>
            </a:cxnLst>
            <a:rect l="0" t="0" r="r" b="b"/>
            <a:pathLst>
              <a:path w="2325" h="661">
                <a:moveTo>
                  <a:pt x="2325" y="661"/>
                </a:moveTo>
                <a:lnTo>
                  <a:pt x="0" y="661"/>
                </a:lnTo>
                <a:lnTo>
                  <a:pt x="7" y="647"/>
                </a:lnTo>
                <a:lnTo>
                  <a:pt x="1130" y="0"/>
                </a:lnTo>
                <a:lnTo>
                  <a:pt x="1130" y="270"/>
                </a:lnTo>
                <a:lnTo>
                  <a:pt x="1130" y="270"/>
                </a:lnTo>
                <a:lnTo>
                  <a:pt x="2145" y="270"/>
                </a:lnTo>
                <a:lnTo>
                  <a:pt x="1899" y="413"/>
                </a:lnTo>
                <a:lnTo>
                  <a:pt x="2325" y="66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Freeform: Shape 4"/>
          <p:cNvSpPr/>
          <p:nvPr/>
        </p:nvSpPr>
        <p:spPr bwMode="auto">
          <a:xfrm>
            <a:off x="4103811" y="1392561"/>
            <a:ext cx="2486114" cy="3197994"/>
          </a:xfrm>
          <a:custGeom>
            <a:avLst/>
            <a:gdLst>
              <a:gd name="T0" fmla="*/ 1885 w 1885"/>
              <a:gd name="T1" fmla="*/ 0 h 2425"/>
              <a:gd name="T2" fmla="*/ 1885 w 1885"/>
              <a:gd name="T3" fmla="*/ 31 h 2425"/>
              <a:gd name="T4" fmla="*/ 1885 w 1885"/>
              <a:gd name="T5" fmla="*/ 1314 h 2425"/>
              <a:gd name="T6" fmla="*/ 1638 w 1885"/>
              <a:gd name="T7" fmla="*/ 1171 h 2425"/>
              <a:gd name="T8" fmla="*/ 1634 w 1885"/>
              <a:gd name="T9" fmla="*/ 1161 h 2425"/>
              <a:gd name="T10" fmla="*/ 1631 w 1885"/>
              <a:gd name="T11" fmla="*/ 1166 h 2425"/>
              <a:gd name="T12" fmla="*/ 1123 w 1885"/>
              <a:gd name="T13" fmla="*/ 2048 h 2425"/>
              <a:gd name="T14" fmla="*/ 1123 w 1885"/>
              <a:gd name="T15" fmla="*/ 1778 h 2425"/>
              <a:gd name="T16" fmla="*/ 0 w 1885"/>
              <a:gd name="T17" fmla="*/ 2425 h 2425"/>
              <a:gd name="T18" fmla="*/ 952 w 1885"/>
              <a:gd name="T19" fmla="*/ 774 h 2425"/>
              <a:gd name="T20" fmla="*/ 748 w 1885"/>
              <a:gd name="T21" fmla="*/ 657 h 2425"/>
              <a:gd name="T22" fmla="*/ 1158 w 1885"/>
              <a:gd name="T23" fmla="*/ 420 h 2425"/>
              <a:gd name="T24" fmla="*/ 1870 w 1885"/>
              <a:gd name="T25" fmla="*/ 7 h 2425"/>
              <a:gd name="T26" fmla="*/ 1885 w 1885"/>
              <a:gd name="T27" fmla="*/ 0 h 24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5" h="2425">
                <a:moveTo>
                  <a:pt x="1885" y="0"/>
                </a:moveTo>
                <a:lnTo>
                  <a:pt x="1885" y="31"/>
                </a:lnTo>
                <a:lnTo>
                  <a:pt x="1885" y="1314"/>
                </a:lnTo>
                <a:lnTo>
                  <a:pt x="1638" y="1171"/>
                </a:lnTo>
                <a:lnTo>
                  <a:pt x="1634" y="1161"/>
                </a:lnTo>
                <a:lnTo>
                  <a:pt x="1631" y="1166"/>
                </a:lnTo>
                <a:lnTo>
                  <a:pt x="1123" y="2048"/>
                </a:lnTo>
                <a:lnTo>
                  <a:pt x="1123" y="1778"/>
                </a:lnTo>
                <a:lnTo>
                  <a:pt x="0" y="2425"/>
                </a:lnTo>
                <a:lnTo>
                  <a:pt x="952" y="774"/>
                </a:lnTo>
                <a:lnTo>
                  <a:pt x="748" y="657"/>
                </a:lnTo>
                <a:lnTo>
                  <a:pt x="1158" y="420"/>
                </a:lnTo>
                <a:lnTo>
                  <a:pt x="1870" y="7"/>
                </a:lnTo>
                <a:lnTo>
                  <a:pt x="1885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Freeform: Shape 5"/>
          <p:cNvSpPr/>
          <p:nvPr/>
        </p:nvSpPr>
        <p:spPr bwMode="auto">
          <a:xfrm>
            <a:off x="5067922" y="1392238"/>
            <a:ext cx="1522003" cy="2696865"/>
          </a:xfrm>
          <a:custGeom>
            <a:avLst/>
            <a:gdLst>
              <a:gd name="T0" fmla="*/ 1154 w 1154"/>
              <a:gd name="T1" fmla="*/ 0 h 2045"/>
              <a:gd name="T2" fmla="*/ 1154 w 1154"/>
              <a:gd name="T3" fmla="*/ 28 h 2045"/>
              <a:gd name="T4" fmla="*/ 1154 w 1154"/>
              <a:gd name="T5" fmla="*/ 1311 h 2045"/>
              <a:gd name="T6" fmla="*/ 907 w 1154"/>
              <a:gd name="T7" fmla="*/ 1168 h 2045"/>
              <a:gd name="T8" fmla="*/ 903 w 1154"/>
              <a:gd name="T9" fmla="*/ 1158 h 2045"/>
              <a:gd name="T10" fmla="*/ 900 w 1154"/>
              <a:gd name="T11" fmla="*/ 1163 h 2045"/>
              <a:gd name="T12" fmla="*/ 392 w 1154"/>
              <a:gd name="T13" fmla="*/ 2045 h 2045"/>
              <a:gd name="T14" fmla="*/ 392 w 1154"/>
              <a:gd name="T15" fmla="*/ 1775 h 2045"/>
              <a:gd name="T16" fmla="*/ 0 w 1154"/>
              <a:gd name="T17" fmla="*/ 2000 h 2045"/>
              <a:gd name="T18" fmla="*/ 1154 w 1154"/>
              <a:gd name="T19" fmla="*/ 0 h 20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54" h="2045">
                <a:moveTo>
                  <a:pt x="1154" y="0"/>
                </a:moveTo>
                <a:lnTo>
                  <a:pt x="1154" y="28"/>
                </a:lnTo>
                <a:lnTo>
                  <a:pt x="1154" y="1311"/>
                </a:lnTo>
                <a:lnTo>
                  <a:pt x="907" y="1168"/>
                </a:lnTo>
                <a:lnTo>
                  <a:pt x="903" y="1158"/>
                </a:lnTo>
                <a:lnTo>
                  <a:pt x="900" y="1163"/>
                </a:lnTo>
                <a:lnTo>
                  <a:pt x="392" y="2045"/>
                </a:lnTo>
                <a:lnTo>
                  <a:pt x="392" y="1775"/>
                </a:lnTo>
                <a:lnTo>
                  <a:pt x="0" y="2000"/>
                </a:lnTo>
                <a:lnTo>
                  <a:pt x="1154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Freeform: Shape 6"/>
          <p:cNvSpPr/>
          <p:nvPr/>
        </p:nvSpPr>
        <p:spPr bwMode="auto">
          <a:xfrm>
            <a:off x="6264159" y="1433124"/>
            <a:ext cx="1833262" cy="3714004"/>
          </a:xfrm>
          <a:custGeom>
            <a:avLst/>
            <a:gdLst>
              <a:gd name="T0" fmla="*/ 1390 w 1390"/>
              <a:gd name="T1" fmla="*/ 1503 h 2816"/>
              <a:gd name="T2" fmla="*/ 1390 w 1390"/>
              <a:gd name="T3" fmla="*/ 1981 h 2816"/>
              <a:gd name="T4" fmla="*/ 1390 w 1390"/>
              <a:gd name="T5" fmla="*/ 2816 h 2816"/>
              <a:gd name="T6" fmla="*/ 254 w 1390"/>
              <a:gd name="T7" fmla="*/ 2160 h 2816"/>
              <a:gd name="T8" fmla="*/ 500 w 1390"/>
              <a:gd name="T9" fmla="*/ 2017 h 2816"/>
              <a:gd name="T10" fmla="*/ 507 w 1390"/>
              <a:gd name="T11" fmla="*/ 2017 h 2816"/>
              <a:gd name="T12" fmla="*/ 504 w 1390"/>
              <a:gd name="T13" fmla="*/ 2014 h 2816"/>
              <a:gd name="T14" fmla="*/ 0 w 1390"/>
              <a:gd name="T15" fmla="*/ 1140 h 2816"/>
              <a:gd name="T16" fmla="*/ 247 w 1390"/>
              <a:gd name="T17" fmla="*/ 1283 h 2816"/>
              <a:gd name="T18" fmla="*/ 247 w 1390"/>
              <a:gd name="T19" fmla="*/ 0 h 2816"/>
              <a:gd name="T20" fmla="*/ 1184 w 1390"/>
              <a:gd name="T21" fmla="*/ 1623 h 2816"/>
              <a:gd name="T22" fmla="*/ 1390 w 1390"/>
              <a:gd name="T23" fmla="*/ 1503 h 2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90" h="2816">
                <a:moveTo>
                  <a:pt x="1390" y="1503"/>
                </a:moveTo>
                <a:lnTo>
                  <a:pt x="1390" y="1981"/>
                </a:lnTo>
                <a:lnTo>
                  <a:pt x="1390" y="2816"/>
                </a:lnTo>
                <a:lnTo>
                  <a:pt x="254" y="2160"/>
                </a:lnTo>
                <a:lnTo>
                  <a:pt x="500" y="2017"/>
                </a:lnTo>
                <a:lnTo>
                  <a:pt x="507" y="2017"/>
                </a:lnTo>
                <a:lnTo>
                  <a:pt x="504" y="2014"/>
                </a:lnTo>
                <a:lnTo>
                  <a:pt x="0" y="1140"/>
                </a:lnTo>
                <a:lnTo>
                  <a:pt x="247" y="1283"/>
                </a:lnTo>
                <a:lnTo>
                  <a:pt x="247" y="0"/>
                </a:lnTo>
                <a:lnTo>
                  <a:pt x="1184" y="1623"/>
                </a:lnTo>
                <a:lnTo>
                  <a:pt x="1390" y="1503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Freeform: Shape 7"/>
          <p:cNvSpPr/>
          <p:nvPr/>
        </p:nvSpPr>
        <p:spPr bwMode="auto">
          <a:xfrm>
            <a:off x="6264159" y="2537037"/>
            <a:ext cx="1833262" cy="2610090"/>
          </a:xfrm>
          <a:custGeom>
            <a:avLst/>
            <a:gdLst>
              <a:gd name="T0" fmla="*/ 1390 w 1390"/>
              <a:gd name="T1" fmla="*/ 1979 h 1979"/>
              <a:gd name="T2" fmla="*/ 1390 w 1390"/>
              <a:gd name="T3" fmla="*/ 1979 h 1979"/>
              <a:gd name="T4" fmla="*/ 254 w 1390"/>
              <a:gd name="T5" fmla="*/ 1323 h 1979"/>
              <a:gd name="T6" fmla="*/ 500 w 1390"/>
              <a:gd name="T7" fmla="*/ 1180 h 1979"/>
              <a:gd name="T8" fmla="*/ 507 w 1390"/>
              <a:gd name="T9" fmla="*/ 1180 h 1979"/>
              <a:gd name="T10" fmla="*/ 504 w 1390"/>
              <a:gd name="T11" fmla="*/ 1177 h 1979"/>
              <a:gd name="T12" fmla="*/ 0 w 1390"/>
              <a:gd name="T13" fmla="*/ 303 h 1979"/>
              <a:gd name="T14" fmla="*/ 247 w 1390"/>
              <a:gd name="T15" fmla="*/ 446 h 1979"/>
              <a:gd name="T16" fmla="*/ 247 w 1390"/>
              <a:gd name="T17" fmla="*/ 0 h 1979"/>
              <a:gd name="T18" fmla="*/ 1390 w 1390"/>
              <a:gd name="T19" fmla="*/ 1979 h 19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90" h="1979">
                <a:moveTo>
                  <a:pt x="1390" y="1979"/>
                </a:moveTo>
                <a:lnTo>
                  <a:pt x="1390" y="1979"/>
                </a:lnTo>
                <a:lnTo>
                  <a:pt x="254" y="1323"/>
                </a:lnTo>
                <a:lnTo>
                  <a:pt x="500" y="1180"/>
                </a:lnTo>
                <a:lnTo>
                  <a:pt x="507" y="1180"/>
                </a:lnTo>
                <a:lnTo>
                  <a:pt x="504" y="1177"/>
                </a:lnTo>
                <a:lnTo>
                  <a:pt x="0" y="303"/>
                </a:lnTo>
                <a:lnTo>
                  <a:pt x="247" y="446"/>
                </a:lnTo>
                <a:lnTo>
                  <a:pt x="247" y="0"/>
                </a:lnTo>
                <a:lnTo>
                  <a:pt x="1390" y="197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Freeform: Shape 8"/>
          <p:cNvSpPr/>
          <p:nvPr/>
        </p:nvSpPr>
        <p:spPr>
          <a:xfrm>
            <a:off x="6595509" y="4278757"/>
            <a:ext cx="1495868" cy="862344"/>
          </a:xfrm>
          <a:custGeom>
            <a:avLst/>
            <a:gdLst>
              <a:gd name="connsiteX0" fmla="*/ 1488558 w 1488558"/>
              <a:gd name="connsiteY0" fmla="*/ 871869 h 871869"/>
              <a:gd name="connsiteX1" fmla="*/ 0 w 1488558"/>
              <a:gd name="connsiteY1" fmla="*/ 148855 h 871869"/>
              <a:gd name="connsiteX2" fmla="*/ 21265 w 1488558"/>
              <a:gd name="connsiteY2" fmla="*/ 0 h 871869"/>
              <a:gd name="connsiteX3" fmla="*/ 1488558 w 1488558"/>
              <a:gd name="connsiteY3" fmla="*/ 871869 h 871869"/>
              <a:gd name="connsiteX0-1" fmla="*/ 1491105 w 1491105"/>
              <a:gd name="connsiteY0-2" fmla="*/ 871869 h 871869"/>
              <a:gd name="connsiteX1-3" fmla="*/ 2547 w 1491105"/>
              <a:gd name="connsiteY1-4" fmla="*/ 148855 h 871869"/>
              <a:gd name="connsiteX2-5" fmla="*/ 0 w 1491105"/>
              <a:gd name="connsiteY2-6" fmla="*/ 0 h 871869"/>
              <a:gd name="connsiteX3-7" fmla="*/ 1491105 w 1491105"/>
              <a:gd name="connsiteY3-8" fmla="*/ 871869 h 871869"/>
              <a:gd name="connsiteX0-9" fmla="*/ 1510155 w 1510155"/>
              <a:gd name="connsiteY0-10" fmla="*/ 862344 h 862344"/>
              <a:gd name="connsiteX1-11" fmla="*/ 21597 w 1510155"/>
              <a:gd name="connsiteY1-12" fmla="*/ 139330 h 862344"/>
              <a:gd name="connsiteX2-13" fmla="*/ 0 w 1510155"/>
              <a:gd name="connsiteY2-14" fmla="*/ 0 h 862344"/>
              <a:gd name="connsiteX3-15" fmla="*/ 1510155 w 1510155"/>
              <a:gd name="connsiteY3-16" fmla="*/ 862344 h 862344"/>
              <a:gd name="connsiteX0-17" fmla="*/ 1495868 w 1495868"/>
              <a:gd name="connsiteY0-18" fmla="*/ 862344 h 862344"/>
              <a:gd name="connsiteX1-19" fmla="*/ 7310 w 1495868"/>
              <a:gd name="connsiteY1-20" fmla="*/ 139330 h 862344"/>
              <a:gd name="connsiteX2-21" fmla="*/ 0 w 1495868"/>
              <a:gd name="connsiteY2-22" fmla="*/ 0 h 862344"/>
              <a:gd name="connsiteX3-23" fmla="*/ 1495868 w 1495868"/>
              <a:gd name="connsiteY3-24" fmla="*/ 862344 h 862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95868" h="862344">
                <a:moveTo>
                  <a:pt x="1495868" y="862344"/>
                </a:moveTo>
                <a:lnTo>
                  <a:pt x="7310" y="139330"/>
                </a:lnTo>
                <a:lnTo>
                  <a:pt x="0" y="0"/>
                </a:lnTo>
                <a:lnTo>
                  <a:pt x="1495868" y="86234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5" name="Freeform: Shape 9"/>
          <p:cNvSpPr/>
          <p:nvPr/>
        </p:nvSpPr>
        <p:spPr>
          <a:xfrm>
            <a:off x="4101786" y="3682059"/>
            <a:ext cx="1483795" cy="915508"/>
          </a:xfrm>
          <a:custGeom>
            <a:avLst/>
            <a:gdLst>
              <a:gd name="connsiteX0" fmla="*/ 0 w 1488558"/>
              <a:gd name="connsiteY0" fmla="*/ 925033 h 925033"/>
              <a:gd name="connsiteX1" fmla="*/ 1371600 w 1488558"/>
              <a:gd name="connsiteY1" fmla="*/ 0 h 925033"/>
              <a:gd name="connsiteX2" fmla="*/ 1488558 w 1488558"/>
              <a:gd name="connsiteY2" fmla="*/ 53163 h 925033"/>
              <a:gd name="connsiteX3" fmla="*/ 0 w 1488558"/>
              <a:gd name="connsiteY3" fmla="*/ 925033 h 925033"/>
              <a:gd name="connsiteX0-1" fmla="*/ 0 w 1488558"/>
              <a:gd name="connsiteY0-2" fmla="*/ 925033 h 925033"/>
              <a:gd name="connsiteX1-3" fmla="*/ 1371600 w 1488558"/>
              <a:gd name="connsiteY1-4" fmla="*/ 0 h 925033"/>
              <a:gd name="connsiteX2-5" fmla="*/ 1488558 w 1488558"/>
              <a:gd name="connsiteY2-6" fmla="*/ 53163 h 925033"/>
              <a:gd name="connsiteX3-7" fmla="*/ 0 w 1488558"/>
              <a:gd name="connsiteY3-8" fmla="*/ 925033 h 925033"/>
              <a:gd name="connsiteX0-9" fmla="*/ 0 w 1481414"/>
              <a:gd name="connsiteY0-10" fmla="*/ 925033 h 925033"/>
              <a:gd name="connsiteX1-11" fmla="*/ 1371600 w 1481414"/>
              <a:gd name="connsiteY1-12" fmla="*/ 0 h 925033"/>
              <a:gd name="connsiteX2-13" fmla="*/ 1481414 w 1481414"/>
              <a:gd name="connsiteY2-14" fmla="*/ 57926 h 925033"/>
              <a:gd name="connsiteX3-15" fmla="*/ 0 w 1481414"/>
              <a:gd name="connsiteY3-16" fmla="*/ 925033 h 925033"/>
              <a:gd name="connsiteX0-17" fmla="*/ 0 w 1476652"/>
              <a:gd name="connsiteY0-18" fmla="*/ 925033 h 925033"/>
              <a:gd name="connsiteX1-19" fmla="*/ 1371600 w 1476652"/>
              <a:gd name="connsiteY1-20" fmla="*/ 0 h 925033"/>
              <a:gd name="connsiteX2-21" fmla="*/ 1476652 w 1476652"/>
              <a:gd name="connsiteY2-22" fmla="*/ 60307 h 925033"/>
              <a:gd name="connsiteX3-23" fmla="*/ 0 w 1476652"/>
              <a:gd name="connsiteY3-24" fmla="*/ 925033 h 925033"/>
              <a:gd name="connsiteX0-25" fmla="*/ 0 w 1481414"/>
              <a:gd name="connsiteY0-26" fmla="*/ 925033 h 925033"/>
              <a:gd name="connsiteX1-27" fmla="*/ 1371600 w 1481414"/>
              <a:gd name="connsiteY1-28" fmla="*/ 0 h 925033"/>
              <a:gd name="connsiteX2-29" fmla="*/ 1481414 w 1481414"/>
              <a:gd name="connsiteY2-30" fmla="*/ 55545 h 925033"/>
              <a:gd name="connsiteX3-31" fmla="*/ 0 w 1481414"/>
              <a:gd name="connsiteY3-32" fmla="*/ 925033 h 925033"/>
              <a:gd name="connsiteX0-33" fmla="*/ 0 w 1476652"/>
              <a:gd name="connsiteY0-34" fmla="*/ 910746 h 910746"/>
              <a:gd name="connsiteX1-35" fmla="*/ 1366838 w 1476652"/>
              <a:gd name="connsiteY1-36" fmla="*/ 0 h 910746"/>
              <a:gd name="connsiteX2-37" fmla="*/ 1476652 w 1476652"/>
              <a:gd name="connsiteY2-38" fmla="*/ 55545 h 910746"/>
              <a:gd name="connsiteX3-39" fmla="*/ 0 w 1476652"/>
              <a:gd name="connsiteY3-40" fmla="*/ 910746 h 910746"/>
              <a:gd name="connsiteX0-41" fmla="*/ 0 w 1486177"/>
              <a:gd name="connsiteY0-42" fmla="*/ 922652 h 922652"/>
              <a:gd name="connsiteX1-43" fmla="*/ 1376363 w 1486177"/>
              <a:gd name="connsiteY1-44" fmla="*/ 0 h 922652"/>
              <a:gd name="connsiteX2-45" fmla="*/ 1486177 w 1486177"/>
              <a:gd name="connsiteY2-46" fmla="*/ 55545 h 922652"/>
              <a:gd name="connsiteX3-47" fmla="*/ 0 w 1486177"/>
              <a:gd name="connsiteY3-48" fmla="*/ 922652 h 922652"/>
              <a:gd name="connsiteX0-49" fmla="*/ 0 w 1490939"/>
              <a:gd name="connsiteY0-50" fmla="*/ 913127 h 913127"/>
              <a:gd name="connsiteX1-51" fmla="*/ 1381125 w 1490939"/>
              <a:gd name="connsiteY1-52" fmla="*/ 0 h 913127"/>
              <a:gd name="connsiteX2-53" fmla="*/ 1490939 w 1490939"/>
              <a:gd name="connsiteY2-54" fmla="*/ 55545 h 913127"/>
              <a:gd name="connsiteX3-55" fmla="*/ 0 w 1490939"/>
              <a:gd name="connsiteY3-56" fmla="*/ 913127 h 913127"/>
              <a:gd name="connsiteX0-57" fmla="*/ 0 w 1483795"/>
              <a:gd name="connsiteY0-58" fmla="*/ 915508 h 915508"/>
              <a:gd name="connsiteX1-59" fmla="*/ 1373981 w 1483795"/>
              <a:gd name="connsiteY1-60" fmla="*/ 0 h 915508"/>
              <a:gd name="connsiteX2-61" fmla="*/ 1483795 w 1483795"/>
              <a:gd name="connsiteY2-62" fmla="*/ 55545 h 915508"/>
              <a:gd name="connsiteX3-63" fmla="*/ 0 w 1483795"/>
              <a:gd name="connsiteY3-64" fmla="*/ 915508 h 9155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83795" h="915508">
                <a:moveTo>
                  <a:pt x="0" y="915508"/>
                </a:moveTo>
                <a:lnTo>
                  <a:pt x="1373981" y="0"/>
                </a:lnTo>
                <a:lnTo>
                  <a:pt x="1483795" y="55545"/>
                </a:lnTo>
                <a:lnTo>
                  <a:pt x="0" y="91550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6" name="Freeform: Shape 10"/>
          <p:cNvSpPr/>
          <p:nvPr/>
        </p:nvSpPr>
        <p:spPr>
          <a:xfrm>
            <a:off x="6581775" y="1389063"/>
            <a:ext cx="130175" cy="1730375"/>
          </a:xfrm>
          <a:custGeom>
            <a:avLst/>
            <a:gdLst>
              <a:gd name="connsiteX0" fmla="*/ 9525 w 130175"/>
              <a:gd name="connsiteY0" fmla="*/ 0 h 1730375"/>
              <a:gd name="connsiteX1" fmla="*/ 130175 w 130175"/>
              <a:gd name="connsiteY1" fmla="*/ 1689100 h 1730375"/>
              <a:gd name="connsiteX2" fmla="*/ 0 w 130175"/>
              <a:gd name="connsiteY2" fmla="*/ 1730375 h 1730375"/>
              <a:gd name="connsiteX3" fmla="*/ 9525 w 130175"/>
              <a:gd name="connsiteY3" fmla="*/ 0 h 173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75" h="1730375">
                <a:moveTo>
                  <a:pt x="9525" y="0"/>
                </a:moveTo>
                <a:lnTo>
                  <a:pt x="130175" y="1689100"/>
                </a:lnTo>
                <a:lnTo>
                  <a:pt x="0" y="1730375"/>
                </a:lnTo>
                <a:cubicBezTo>
                  <a:pt x="2117" y="1153583"/>
                  <a:pt x="4233" y="576792"/>
                  <a:pt x="952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5" name="Group 12"/>
          <p:cNvGrpSpPr/>
          <p:nvPr/>
        </p:nvGrpSpPr>
        <p:grpSpPr>
          <a:xfrm>
            <a:off x="3562788" y="2466418"/>
            <a:ext cx="489858" cy="489858"/>
            <a:chOff x="1427243" y="1987229"/>
            <a:chExt cx="1016000" cy="1016000"/>
          </a:xfrm>
          <a:effectLst/>
        </p:grpSpPr>
        <p:sp>
          <p:nvSpPr>
            <p:cNvPr id="116" name="Oval 43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44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6" name="Group 13"/>
          <p:cNvGrpSpPr/>
          <p:nvPr/>
        </p:nvGrpSpPr>
        <p:grpSpPr>
          <a:xfrm>
            <a:off x="3562788" y="4205435"/>
            <a:ext cx="489858" cy="489858"/>
            <a:chOff x="1427243" y="3314803"/>
            <a:chExt cx="1016000" cy="1016000"/>
          </a:xfrm>
          <a:effectLst/>
        </p:grpSpPr>
        <p:sp>
          <p:nvSpPr>
            <p:cNvPr id="114" name="Oval 41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42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7" name="Rectangle 14"/>
          <p:cNvSpPr/>
          <p:nvPr/>
        </p:nvSpPr>
        <p:spPr>
          <a:xfrm>
            <a:off x="858520" y="244362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68" name="Rectangle 15"/>
          <p:cNvSpPr/>
          <p:nvPr/>
        </p:nvSpPr>
        <p:spPr>
          <a:xfrm>
            <a:off x="858520" y="268984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69" name="Rectangle 16"/>
          <p:cNvSpPr/>
          <p:nvPr/>
        </p:nvSpPr>
        <p:spPr>
          <a:xfrm>
            <a:off x="858520" y="4232157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70" name="Rectangle 17"/>
          <p:cNvSpPr/>
          <p:nvPr/>
        </p:nvSpPr>
        <p:spPr>
          <a:xfrm>
            <a:off x="858520" y="4478378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grpSp>
        <p:nvGrpSpPr>
          <p:cNvPr id="71" name="Group 18"/>
          <p:cNvGrpSpPr/>
          <p:nvPr/>
        </p:nvGrpSpPr>
        <p:grpSpPr>
          <a:xfrm>
            <a:off x="8203336" y="4205435"/>
            <a:ext cx="489858" cy="489858"/>
            <a:chOff x="6262908" y="3314803"/>
            <a:chExt cx="1016000" cy="1016000"/>
          </a:xfrm>
          <a:effectLst/>
        </p:grpSpPr>
        <p:sp>
          <p:nvSpPr>
            <p:cNvPr id="107" name="Oval 34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8" name="Group 35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109" name="Freeform: Shape 36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37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38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39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40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2" name="Group 19"/>
          <p:cNvGrpSpPr/>
          <p:nvPr/>
        </p:nvGrpSpPr>
        <p:grpSpPr>
          <a:xfrm>
            <a:off x="8203336" y="2466418"/>
            <a:ext cx="489858" cy="489858"/>
            <a:chOff x="6262908" y="1987229"/>
            <a:chExt cx="1016000" cy="1016000"/>
          </a:xfrm>
          <a:effectLst/>
        </p:grpSpPr>
        <p:sp>
          <p:nvSpPr>
            <p:cNvPr id="77" name="Oval 24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8" name="Group 25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79" name="Freeform: Shape 26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27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28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29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30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31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32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33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73" name="Rectangle 20"/>
          <p:cNvSpPr/>
          <p:nvPr/>
        </p:nvSpPr>
        <p:spPr>
          <a:xfrm>
            <a:off x="8746260" y="244362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74" name="Rectangle 21"/>
          <p:cNvSpPr/>
          <p:nvPr/>
        </p:nvSpPr>
        <p:spPr>
          <a:xfrm>
            <a:off x="8746260" y="268984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75" name="Rectangle 22"/>
          <p:cNvSpPr/>
          <p:nvPr/>
        </p:nvSpPr>
        <p:spPr>
          <a:xfrm>
            <a:off x="8746260" y="4232157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76" name="Rectangle 23"/>
          <p:cNvSpPr/>
          <p:nvPr/>
        </p:nvSpPr>
        <p:spPr>
          <a:xfrm>
            <a:off x="8746260" y="4478378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_标题 6"/>
          <p:cNvSpPr txBox="1"/>
          <p:nvPr>
            <p:custDataLst>
              <p:tags r:id="rId1"/>
            </p:custDataLst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PA_TextPlaceholder 7"/>
          <p:cNvSpPr txBox="1"/>
          <p:nvPr>
            <p:custDataLst>
              <p:tags r:id="rId2"/>
            </p:custDataLst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7" name="PA_组合 9"/>
          <p:cNvGrpSpPr/>
          <p:nvPr>
            <p:custDataLst>
              <p:tags r:id="rId3"/>
            </p:custDataLst>
          </p:nvPr>
        </p:nvGrpSpPr>
        <p:grpSpPr>
          <a:xfrm>
            <a:off x="778793" y="2136310"/>
            <a:ext cx="10694071" cy="1711791"/>
            <a:chOff x="815628" y="1986017"/>
            <a:chExt cx="10122139" cy="1620242"/>
          </a:xfrm>
        </p:grpSpPr>
        <p:grpSp>
          <p:nvGrpSpPr>
            <p:cNvPr id="122" name="Group 45"/>
            <p:cNvGrpSpPr/>
            <p:nvPr/>
          </p:nvGrpSpPr>
          <p:grpSpPr>
            <a:xfrm rot="5400000">
              <a:off x="5066577" y="-2264932"/>
              <a:ext cx="1620242" cy="10122139"/>
              <a:chOff x="1120776" y="-4871025"/>
              <a:chExt cx="1620242" cy="7881720"/>
            </a:xfrm>
          </p:grpSpPr>
          <p:cxnSp>
            <p:nvCxnSpPr>
              <p:cNvPr id="127" name="Straight Connector 46"/>
              <p:cNvCxnSpPr/>
              <p:nvPr/>
            </p:nvCxnSpPr>
            <p:spPr>
              <a:xfrm rot="16200000" flipH="1">
                <a:off x="-2600534" y="-930166"/>
                <a:ext cx="7881720" cy="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 49"/>
              <p:cNvGrpSpPr/>
              <p:nvPr/>
            </p:nvGrpSpPr>
            <p:grpSpPr>
              <a:xfrm>
                <a:off x="1120776" y="1838325"/>
                <a:ext cx="1620242" cy="1077921"/>
                <a:chOff x="3810001" y="1948650"/>
                <a:chExt cx="1620242" cy="1077921"/>
              </a:xfrm>
            </p:grpSpPr>
            <p:sp>
              <p:nvSpPr>
                <p:cNvPr id="129" name="Trapezoid 56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Parallelogram 57"/>
                <p:cNvSpPr/>
                <p:nvPr/>
              </p:nvSpPr>
              <p:spPr>
                <a:xfrm rot="16200000" flipV="1">
                  <a:off x="3508374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Freeform: Shape 58"/>
                <p:cNvSpPr/>
                <p:nvPr/>
              </p:nvSpPr>
              <p:spPr>
                <a:xfrm rot="10800000" flipH="1" flipV="1">
                  <a:off x="3810001" y="2286001"/>
                  <a:ext cx="1620242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3" name="Group 59"/>
            <p:cNvGrpSpPr/>
            <p:nvPr/>
          </p:nvGrpSpPr>
          <p:grpSpPr>
            <a:xfrm>
              <a:off x="1090715" y="2614711"/>
              <a:ext cx="628657" cy="534587"/>
              <a:chOff x="3048001" y="1041401"/>
              <a:chExt cx="434975" cy="369887"/>
            </a:xfrm>
            <a:solidFill>
              <a:schemeClr val="bg1"/>
            </a:solidFill>
          </p:grpSpPr>
          <p:sp>
            <p:nvSpPr>
              <p:cNvPr id="124" name="Freeform: Shape 60"/>
              <p:cNvSpPr/>
              <p:nvPr/>
            </p:nvSpPr>
            <p:spPr bwMode="auto">
              <a:xfrm>
                <a:off x="3048001" y="1192213"/>
                <a:ext cx="206375" cy="219075"/>
              </a:xfrm>
              <a:custGeom>
                <a:avLst/>
                <a:gdLst/>
                <a:ahLst/>
                <a:cxnLst>
                  <a:cxn ang="0">
                    <a:pos x="49" y="36"/>
                  </a:cxn>
                  <a:cxn ang="0">
                    <a:pos x="36" y="36"/>
                  </a:cxn>
                  <a:cxn ang="0">
                    <a:pos x="36" y="28"/>
                  </a:cxn>
                  <a:cxn ang="0">
                    <a:pos x="41" y="23"/>
                  </a:cxn>
                  <a:cxn ang="0">
                    <a:pos x="43" y="15"/>
                  </a:cxn>
                  <a:cxn ang="0">
                    <a:pos x="38" y="4"/>
                  </a:cxn>
                  <a:cxn ang="0">
                    <a:pos x="27" y="0"/>
                  </a:cxn>
                  <a:cxn ang="0">
                    <a:pos x="16" y="4"/>
                  </a:cxn>
                  <a:cxn ang="0">
                    <a:pos x="12" y="15"/>
                  </a:cxn>
                  <a:cxn ang="0">
                    <a:pos x="14" y="23"/>
                  </a:cxn>
                  <a:cxn ang="0">
                    <a:pos x="19" y="28"/>
                  </a:cxn>
                  <a:cxn ang="0">
                    <a:pos x="19" y="36"/>
                  </a:cxn>
                  <a:cxn ang="0">
                    <a:pos x="6" y="36"/>
                  </a:cxn>
                  <a:cxn ang="0">
                    <a:pos x="2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1" y="56"/>
                  </a:cxn>
                  <a:cxn ang="0">
                    <a:pos x="6" y="58"/>
                  </a:cxn>
                  <a:cxn ang="0">
                    <a:pos x="49" y="58"/>
                  </a:cxn>
                  <a:cxn ang="0">
                    <a:pos x="53" y="56"/>
                  </a:cxn>
                  <a:cxn ang="0">
                    <a:pos x="55" y="52"/>
                  </a:cxn>
                  <a:cxn ang="0">
                    <a:pos x="55" y="42"/>
                  </a:cxn>
                  <a:cxn ang="0">
                    <a:pos x="53" y="38"/>
                  </a:cxn>
                  <a:cxn ang="0">
                    <a:pos x="49" y="36"/>
                  </a:cxn>
                  <a:cxn ang="0">
                    <a:pos x="51" y="52"/>
                  </a:cxn>
                  <a:cxn ang="0">
                    <a:pos x="50" y="53"/>
                  </a:cxn>
                  <a:cxn ang="0">
                    <a:pos x="49" y="54"/>
                  </a:cxn>
                  <a:cxn ang="0">
                    <a:pos x="6" y="54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4" y="42"/>
                  </a:cxn>
                  <a:cxn ang="0">
                    <a:pos x="5" y="41"/>
                  </a:cxn>
                  <a:cxn ang="0">
                    <a:pos x="3" y="40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6" y="41"/>
                  </a:cxn>
                  <a:cxn ang="0">
                    <a:pos x="21" y="41"/>
                  </a:cxn>
                  <a:cxn ang="0">
                    <a:pos x="23" y="3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8" y="21"/>
                  </a:cxn>
                  <a:cxn ang="0">
                    <a:pos x="16" y="15"/>
                  </a:cxn>
                  <a:cxn ang="0">
                    <a:pos x="20" y="7"/>
                  </a:cxn>
                  <a:cxn ang="0">
                    <a:pos x="27" y="4"/>
                  </a:cxn>
                  <a:cxn ang="0">
                    <a:pos x="35" y="7"/>
                  </a:cxn>
                  <a:cxn ang="0">
                    <a:pos x="38" y="15"/>
                  </a:cxn>
                  <a:cxn ang="0">
                    <a:pos x="37" y="21"/>
                  </a:cxn>
                  <a:cxn ang="0">
                    <a:pos x="32" y="25"/>
                  </a:cxn>
                  <a:cxn ang="0">
                    <a:pos x="34" y="27"/>
                  </a:cxn>
                  <a:cxn ang="0">
                    <a:pos x="32" y="25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1" y="38"/>
                  </a:cxn>
                  <a:cxn ang="0">
                    <a:pos x="34" y="41"/>
                  </a:cxn>
                  <a:cxn ang="0">
                    <a:pos x="49" y="41"/>
                  </a:cxn>
                  <a:cxn ang="0">
                    <a:pos x="50" y="41"/>
                  </a:cxn>
                  <a:cxn ang="0">
                    <a:pos x="51" y="42"/>
                  </a:cxn>
                  <a:cxn ang="0">
                    <a:pos x="51" y="52"/>
                  </a:cxn>
                </a:cxnLst>
                <a:rect l="0" t="0" r="r" b="b"/>
                <a:pathLst>
                  <a:path w="55" h="58">
                    <a:moveTo>
                      <a:pt x="49" y="36"/>
                    </a:move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7"/>
                      <a:pt x="39" y="25"/>
                      <a:pt x="41" y="23"/>
                    </a:cubicBezTo>
                    <a:cubicBezTo>
                      <a:pt x="42" y="21"/>
                      <a:pt x="43" y="18"/>
                      <a:pt x="43" y="15"/>
                    </a:cubicBezTo>
                    <a:cubicBezTo>
                      <a:pt x="43" y="11"/>
                      <a:pt x="41" y="7"/>
                      <a:pt x="38" y="4"/>
                    </a:cubicBezTo>
                    <a:cubicBezTo>
                      <a:pt x="35" y="1"/>
                      <a:pt x="32" y="0"/>
                      <a:pt x="27" y="0"/>
                    </a:cubicBezTo>
                    <a:cubicBezTo>
                      <a:pt x="23" y="0"/>
                      <a:pt x="19" y="1"/>
                      <a:pt x="16" y="4"/>
                    </a:cubicBezTo>
                    <a:cubicBezTo>
                      <a:pt x="14" y="7"/>
                      <a:pt x="12" y="11"/>
                      <a:pt x="12" y="15"/>
                    </a:cubicBezTo>
                    <a:cubicBezTo>
                      <a:pt x="12" y="18"/>
                      <a:pt x="13" y="21"/>
                      <a:pt x="14" y="23"/>
                    </a:cubicBezTo>
                    <a:cubicBezTo>
                      <a:pt x="15" y="25"/>
                      <a:pt x="17" y="27"/>
                      <a:pt x="19" y="28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6"/>
                      <a:pt x="3" y="37"/>
                      <a:pt x="2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0" y="55"/>
                      <a:pt x="1" y="56"/>
                    </a:cubicBezTo>
                    <a:cubicBezTo>
                      <a:pt x="2" y="58"/>
                      <a:pt x="4" y="58"/>
                      <a:pt x="6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1" y="58"/>
                      <a:pt x="52" y="58"/>
                      <a:pt x="53" y="56"/>
                    </a:cubicBezTo>
                    <a:cubicBezTo>
                      <a:pt x="54" y="55"/>
                      <a:pt x="55" y="54"/>
                      <a:pt x="55" y="5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1"/>
                      <a:pt x="54" y="39"/>
                      <a:pt x="53" y="38"/>
                    </a:cubicBezTo>
                    <a:cubicBezTo>
                      <a:pt x="52" y="37"/>
                      <a:pt x="51" y="36"/>
                      <a:pt x="49" y="36"/>
                    </a:cubicBezTo>
                    <a:close/>
                    <a:moveTo>
                      <a:pt x="51" y="52"/>
                    </a:moveTo>
                    <a:cubicBezTo>
                      <a:pt x="51" y="52"/>
                      <a:pt x="50" y="53"/>
                      <a:pt x="50" y="53"/>
                    </a:cubicBezTo>
                    <a:cubicBezTo>
                      <a:pt x="50" y="53"/>
                      <a:pt x="49" y="54"/>
                      <a:pt x="49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4"/>
                      <a:pt x="5" y="53"/>
                      <a:pt x="5" y="53"/>
                    </a:cubicBezTo>
                    <a:cubicBezTo>
                      <a:pt x="4" y="53"/>
                      <a:pt x="4" y="52"/>
                      <a:pt x="4" y="5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1"/>
                      <a:pt x="5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6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3" y="40"/>
                      <a:pt x="23" y="38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6"/>
                      <a:pt x="23" y="25"/>
                      <a:pt x="22" y="25"/>
                    </a:cubicBezTo>
                    <a:cubicBezTo>
                      <a:pt x="20" y="24"/>
                      <a:pt x="19" y="22"/>
                      <a:pt x="18" y="21"/>
                    </a:cubicBezTo>
                    <a:cubicBezTo>
                      <a:pt x="17" y="19"/>
                      <a:pt x="16" y="17"/>
                      <a:pt x="16" y="15"/>
                    </a:cubicBezTo>
                    <a:cubicBezTo>
                      <a:pt x="16" y="12"/>
                      <a:pt x="18" y="9"/>
                      <a:pt x="20" y="7"/>
                    </a:cubicBezTo>
                    <a:cubicBezTo>
                      <a:pt x="22" y="5"/>
                      <a:pt x="24" y="4"/>
                      <a:pt x="27" y="4"/>
                    </a:cubicBezTo>
                    <a:cubicBezTo>
                      <a:pt x="30" y="4"/>
                      <a:pt x="33" y="5"/>
                      <a:pt x="35" y="7"/>
                    </a:cubicBezTo>
                    <a:cubicBezTo>
                      <a:pt x="37" y="9"/>
                      <a:pt x="38" y="12"/>
                      <a:pt x="38" y="15"/>
                    </a:cubicBezTo>
                    <a:cubicBezTo>
                      <a:pt x="38" y="17"/>
                      <a:pt x="38" y="19"/>
                      <a:pt x="37" y="21"/>
                    </a:cubicBezTo>
                    <a:cubicBezTo>
                      <a:pt x="36" y="22"/>
                      <a:pt x="34" y="24"/>
                      <a:pt x="32" y="25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1" y="26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0"/>
                      <a:pt x="32" y="41"/>
                      <a:pt x="34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1"/>
                      <a:pt x="50" y="41"/>
                      <a:pt x="50" y="41"/>
                    </a:cubicBezTo>
                    <a:cubicBezTo>
                      <a:pt x="50" y="41"/>
                      <a:pt x="51" y="42"/>
                      <a:pt x="51" y="42"/>
                    </a:cubicBezTo>
                    <a:lnTo>
                      <a:pt x="51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61"/>
              <p:cNvSpPr/>
              <p:nvPr/>
            </p:nvSpPr>
            <p:spPr bwMode="auto">
              <a:xfrm>
                <a:off x="3262313" y="1076326"/>
                <a:ext cx="149225" cy="1508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" y="12"/>
                  </a:cxn>
                  <a:cxn ang="0">
                    <a:pos x="6" y="34"/>
                  </a:cxn>
                  <a:cxn ang="0">
                    <a:pos x="28" y="38"/>
                  </a:cxn>
                  <a:cxn ang="0">
                    <a:pos x="40" y="20"/>
                  </a:cxn>
                  <a:cxn ang="0">
                    <a:pos x="16" y="6"/>
                  </a:cxn>
                  <a:cxn ang="0">
                    <a:pos x="18" y="10"/>
                  </a:cxn>
                  <a:cxn ang="0">
                    <a:pos x="16" y="6"/>
                  </a:cxn>
                  <a:cxn ang="0">
                    <a:pos x="11" y="17"/>
                  </a:cxn>
                  <a:cxn ang="0">
                    <a:pos x="15" y="13"/>
                  </a:cxn>
                  <a:cxn ang="0">
                    <a:pos x="18" y="17"/>
                  </a:cxn>
                  <a:cxn ang="0">
                    <a:pos x="18" y="23"/>
                  </a:cxn>
                  <a:cxn ang="0">
                    <a:pos x="12" y="27"/>
                  </a:cxn>
                  <a:cxn ang="0">
                    <a:pos x="14" y="21"/>
                  </a:cxn>
                  <a:cxn ang="0">
                    <a:pos x="13" y="5"/>
                  </a:cxn>
                  <a:cxn ang="0">
                    <a:pos x="9" y="7"/>
                  </a:cxn>
                  <a:cxn ang="0">
                    <a:pos x="6" y="10"/>
                  </a:cxn>
                  <a:cxn ang="0">
                    <a:pos x="8" y="14"/>
                  </a:cxn>
                  <a:cxn ang="0">
                    <a:pos x="3" y="18"/>
                  </a:cxn>
                  <a:cxn ang="0">
                    <a:pos x="4" y="25"/>
                  </a:cxn>
                  <a:cxn ang="0">
                    <a:pos x="7" y="21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6" y="29"/>
                  </a:cxn>
                  <a:cxn ang="0">
                    <a:pos x="18" y="35"/>
                  </a:cxn>
                  <a:cxn ang="0">
                    <a:pos x="36" y="14"/>
                  </a:cxn>
                  <a:cxn ang="0">
                    <a:pos x="35" y="18"/>
                  </a:cxn>
                  <a:cxn ang="0">
                    <a:pos x="31" y="11"/>
                  </a:cxn>
                  <a:cxn ang="0">
                    <a:pos x="28" y="5"/>
                  </a:cxn>
                  <a:cxn ang="0">
                    <a:pos x="29" y="8"/>
                  </a:cxn>
                  <a:cxn ang="0">
                    <a:pos x="28" y="5"/>
                  </a:cxn>
                  <a:cxn ang="0">
                    <a:pos x="24" y="6"/>
                  </a:cxn>
                  <a:cxn ang="0">
                    <a:pos x="21" y="10"/>
                  </a:cxn>
                  <a:cxn ang="0">
                    <a:pos x="21" y="13"/>
                  </a:cxn>
                  <a:cxn ang="0">
                    <a:pos x="29" y="15"/>
                  </a:cxn>
                  <a:cxn ang="0">
                    <a:pos x="28" y="15"/>
                  </a:cxn>
                  <a:cxn ang="0">
                    <a:pos x="25" y="17"/>
                  </a:cxn>
                  <a:cxn ang="0">
                    <a:pos x="21" y="23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4" y="33"/>
                  </a:cxn>
                  <a:cxn ang="0">
                    <a:pos x="24" y="29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1" y="28"/>
                  </a:cxn>
                  <a:cxn ang="0">
                    <a:pos x="34" y="21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32" y="4"/>
                      <a:pt x="30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7" y="0"/>
                      <a:pt x="15" y="0"/>
                      <a:pt x="12" y="1"/>
                    </a:cubicBezTo>
                    <a:cubicBezTo>
                      <a:pt x="10" y="2"/>
                      <a:pt x="8" y="4"/>
                      <a:pt x="6" y="6"/>
                    </a:cubicBezTo>
                    <a:cubicBezTo>
                      <a:pt x="4" y="7"/>
                      <a:pt x="2" y="10"/>
                      <a:pt x="1" y="12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0" y="22"/>
                      <a:pt x="0" y="25"/>
                      <a:pt x="1" y="27"/>
                    </a:cubicBezTo>
                    <a:cubicBezTo>
                      <a:pt x="2" y="30"/>
                      <a:pt x="4" y="32"/>
                      <a:pt x="6" y="34"/>
                    </a:cubicBezTo>
                    <a:cubicBezTo>
                      <a:pt x="8" y="36"/>
                      <a:pt x="10" y="37"/>
                      <a:pt x="12" y="38"/>
                    </a:cubicBezTo>
                    <a:cubicBezTo>
                      <a:pt x="15" y="39"/>
                      <a:pt x="17" y="40"/>
                      <a:pt x="20" y="40"/>
                    </a:cubicBezTo>
                    <a:cubicBezTo>
                      <a:pt x="23" y="40"/>
                      <a:pt x="25" y="39"/>
                      <a:pt x="28" y="38"/>
                    </a:cubicBezTo>
                    <a:cubicBezTo>
                      <a:pt x="30" y="37"/>
                      <a:pt x="32" y="36"/>
                      <a:pt x="34" y="34"/>
                    </a:cubicBezTo>
                    <a:cubicBezTo>
                      <a:pt x="36" y="32"/>
                      <a:pt x="37" y="30"/>
                      <a:pt x="38" y="27"/>
                    </a:cubicBezTo>
                    <a:cubicBezTo>
                      <a:pt x="39" y="25"/>
                      <a:pt x="40" y="22"/>
                      <a:pt x="40" y="20"/>
                    </a:cubicBezTo>
                    <a:cubicBezTo>
                      <a:pt x="40" y="17"/>
                      <a:pt x="39" y="14"/>
                      <a:pt x="38" y="12"/>
                    </a:cubicBezTo>
                    <a:cubicBezTo>
                      <a:pt x="37" y="10"/>
                      <a:pt x="36" y="7"/>
                      <a:pt x="34" y="6"/>
                    </a:cubicBezTo>
                    <a:close/>
                    <a:moveTo>
                      <a:pt x="16" y="6"/>
                    </a:moveTo>
                    <a:cubicBezTo>
                      <a:pt x="17" y="5"/>
                      <a:pt x="17" y="5"/>
                      <a:pt x="18" y="4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8"/>
                      <a:pt x="15" y="7"/>
                      <a:pt x="16" y="6"/>
                    </a:cubicBezTo>
                    <a:close/>
                    <a:moveTo>
                      <a:pt x="18" y="17"/>
                    </a:moveTo>
                    <a:cubicBezTo>
                      <a:pt x="17" y="17"/>
                      <a:pt x="16" y="17"/>
                      <a:pt x="14" y="17"/>
                    </a:cubicBezTo>
                    <a:cubicBezTo>
                      <a:pt x="13" y="17"/>
                      <a:pt x="12" y="17"/>
                      <a:pt x="11" y="17"/>
                    </a:cubicBezTo>
                    <a:cubicBezTo>
                      <a:pt x="11" y="17"/>
                      <a:pt x="11" y="16"/>
                      <a:pt x="11" y="15"/>
                    </a:cubicBezTo>
                    <a:cubicBezTo>
                      <a:pt x="12" y="14"/>
                      <a:pt x="12" y="13"/>
                      <a:pt x="12" y="12"/>
                    </a:cubicBezTo>
                    <a:cubicBezTo>
                      <a:pt x="13" y="12"/>
                      <a:pt x="14" y="13"/>
                      <a:pt x="15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7"/>
                    </a:lnTo>
                    <a:close/>
                    <a:moveTo>
                      <a:pt x="14" y="21"/>
                    </a:moveTo>
                    <a:cubicBezTo>
                      <a:pt x="16" y="21"/>
                      <a:pt x="17" y="21"/>
                      <a:pt x="18" y="21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5"/>
                      <a:pt x="16" y="26"/>
                      <a:pt x="15" y="26"/>
                    </a:cubicBezTo>
                    <a:cubicBezTo>
                      <a:pt x="14" y="26"/>
                      <a:pt x="13" y="26"/>
                      <a:pt x="12" y="27"/>
                    </a:cubicBezTo>
                    <a:cubicBezTo>
                      <a:pt x="11" y="26"/>
                      <a:pt x="11" y="25"/>
                      <a:pt x="11" y="24"/>
                    </a:cubicBezTo>
                    <a:cubicBezTo>
                      <a:pt x="11" y="23"/>
                      <a:pt x="11" y="22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lose/>
                    <a:moveTo>
                      <a:pt x="12" y="5"/>
                    </a:moveTo>
                    <a:cubicBezTo>
                      <a:pt x="12" y="5"/>
                      <a:pt x="13" y="5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6"/>
                      <a:pt x="11" y="7"/>
                      <a:pt x="11" y="8"/>
                    </a:cubicBezTo>
                    <a:cubicBezTo>
                      <a:pt x="10" y="8"/>
                      <a:pt x="10" y="8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lose/>
                    <a:moveTo>
                      <a:pt x="4" y="14"/>
                    </a:moveTo>
                    <a:cubicBezTo>
                      <a:pt x="5" y="12"/>
                      <a:pt x="6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2"/>
                      <a:pt x="8" y="13"/>
                      <a:pt x="8" y="14"/>
                    </a:cubicBezTo>
                    <a:cubicBezTo>
                      <a:pt x="8" y="15"/>
                      <a:pt x="8" y="16"/>
                      <a:pt x="7" y="18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3" y="16"/>
                      <a:pt x="4" y="15"/>
                      <a:pt x="4" y="14"/>
                    </a:cubicBezTo>
                    <a:close/>
                    <a:moveTo>
                      <a:pt x="6" y="29"/>
                    </a:moveTo>
                    <a:cubicBezTo>
                      <a:pt x="5" y="28"/>
                      <a:pt x="5" y="27"/>
                      <a:pt x="4" y="25"/>
                    </a:cubicBezTo>
                    <a:cubicBezTo>
                      <a:pt x="4" y="24"/>
                      <a:pt x="3" y="23"/>
                      <a:pt x="3" y="21"/>
                    </a:cubicBezTo>
                    <a:cubicBezTo>
                      <a:pt x="4" y="21"/>
                      <a:pt x="5" y="21"/>
                      <a:pt x="5" y="21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7" y="22"/>
                      <a:pt x="7" y="23"/>
                      <a:pt x="8" y="24"/>
                    </a:cubicBezTo>
                    <a:cubicBezTo>
                      <a:pt x="8" y="26"/>
                      <a:pt x="8" y="27"/>
                      <a:pt x="9" y="28"/>
                    </a:cubicBezTo>
                    <a:cubicBezTo>
                      <a:pt x="8" y="28"/>
                      <a:pt x="8" y="28"/>
                      <a:pt x="7" y="28"/>
                    </a:cubicBezTo>
                    <a:cubicBezTo>
                      <a:pt x="7" y="29"/>
                      <a:pt x="6" y="29"/>
                      <a:pt x="6" y="29"/>
                    </a:cubicBezTo>
                    <a:close/>
                    <a:moveTo>
                      <a:pt x="12" y="34"/>
                    </a:moveTo>
                    <a:cubicBezTo>
                      <a:pt x="10" y="34"/>
                      <a:pt x="9" y="33"/>
                      <a:pt x="8" y="32"/>
                    </a:cubicBezTo>
                    <a:cubicBezTo>
                      <a:pt x="8" y="31"/>
                      <a:pt x="9" y="31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2"/>
                      <a:pt x="11" y="33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3" y="35"/>
                      <a:pt x="13" y="35"/>
                    </a:cubicBezTo>
                    <a:cubicBezTo>
                      <a:pt x="12" y="35"/>
                      <a:pt x="12" y="35"/>
                      <a:pt x="12" y="34"/>
                    </a:cubicBezTo>
                    <a:close/>
                    <a:moveTo>
                      <a:pt x="15" y="33"/>
                    </a:moveTo>
                    <a:cubicBezTo>
                      <a:pt x="15" y="32"/>
                      <a:pt x="14" y="31"/>
                      <a:pt x="13" y="30"/>
                    </a:cubicBezTo>
                    <a:cubicBezTo>
                      <a:pt x="14" y="29"/>
                      <a:pt x="15" y="29"/>
                      <a:pt x="16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1"/>
                      <a:pt x="18" y="33"/>
                      <a:pt x="18" y="35"/>
                    </a:cubicBezTo>
                    <a:cubicBezTo>
                      <a:pt x="17" y="34"/>
                      <a:pt x="16" y="34"/>
                      <a:pt x="15" y="33"/>
                    </a:cubicBezTo>
                    <a:close/>
                    <a:moveTo>
                      <a:pt x="33" y="10"/>
                    </a:moveTo>
                    <a:cubicBezTo>
                      <a:pt x="34" y="11"/>
                      <a:pt x="35" y="12"/>
                      <a:pt x="36" y="14"/>
                    </a:cubicBezTo>
                    <a:cubicBezTo>
                      <a:pt x="36" y="15"/>
                      <a:pt x="36" y="16"/>
                      <a:pt x="37" y="18"/>
                    </a:cubicBezTo>
                    <a:cubicBezTo>
                      <a:pt x="36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3" y="18"/>
                      <a:pt x="32" y="18"/>
                    </a:cubicBezTo>
                    <a:cubicBezTo>
                      <a:pt x="32" y="16"/>
                      <a:pt x="32" y="15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0"/>
                      <a:pt x="33" y="10"/>
                      <a:pt x="33" y="10"/>
                    </a:cubicBezTo>
                    <a:close/>
                    <a:moveTo>
                      <a:pt x="28" y="5"/>
                    </a:moveTo>
                    <a:cubicBezTo>
                      <a:pt x="29" y="6"/>
                      <a:pt x="30" y="6"/>
                      <a:pt x="31" y="7"/>
                    </a:cubicBezTo>
                    <a:cubicBezTo>
                      <a:pt x="31" y="7"/>
                      <a:pt x="31" y="8"/>
                      <a:pt x="30" y="8"/>
                    </a:cubicBezTo>
                    <a:cubicBezTo>
                      <a:pt x="30" y="8"/>
                      <a:pt x="30" y="8"/>
                      <a:pt x="29" y="8"/>
                    </a:cubicBezTo>
                    <a:cubicBezTo>
                      <a:pt x="29" y="7"/>
                      <a:pt x="28" y="6"/>
                      <a:pt x="27" y="5"/>
                    </a:cubicBezTo>
                    <a:cubicBezTo>
                      <a:pt x="27" y="5"/>
                      <a:pt x="27" y="5"/>
                      <a:pt x="27" y="4"/>
                    </a:cubicBezTo>
                    <a:cubicBezTo>
                      <a:pt x="27" y="5"/>
                      <a:pt x="28" y="5"/>
                      <a:pt x="28" y="5"/>
                    </a:cubicBezTo>
                    <a:close/>
                    <a:moveTo>
                      <a:pt x="21" y="7"/>
                    </a:moveTo>
                    <a:cubicBezTo>
                      <a:pt x="21" y="6"/>
                      <a:pt x="21" y="5"/>
                      <a:pt x="21" y="4"/>
                    </a:cubicBezTo>
                    <a:cubicBezTo>
                      <a:pt x="22" y="5"/>
                      <a:pt x="23" y="5"/>
                      <a:pt x="24" y="6"/>
                    </a:cubicBezTo>
                    <a:cubicBezTo>
                      <a:pt x="25" y="7"/>
                      <a:pt x="25" y="8"/>
                      <a:pt x="26" y="9"/>
                    </a:cubicBezTo>
                    <a:cubicBezTo>
                      <a:pt x="25" y="9"/>
                      <a:pt x="25" y="10"/>
                      <a:pt x="24" y="10"/>
                    </a:cubicBezTo>
                    <a:cubicBezTo>
                      <a:pt x="23" y="10"/>
                      <a:pt x="22" y="10"/>
                      <a:pt x="21" y="10"/>
                    </a:cubicBezTo>
                    <a:cubicBezTo>
                      <a:pt x="21" y="9"/>
                      <a:pt x="21" y="8"/>
                      <a:pt x="21" y="7"/>
                    </a:cubicBezTo>
                    <a:close/>
                    <a:moveTo>
                      <a:pt x="21" y="15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3"/>
                      <a:pt x="26" y="13"/>
                      <a:pt x="28" y="12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6"/>
                      <a:pt x="29" y="17"/>
                      <a:pt x="29" y="17"/>
                    </a:cubicBezTo>
                    <a:cubicBezTo>
                      <a:pt x="28" y="17"/>
                      <a:pt x="26" y="17"/>
                      <a:pt x="25" y="17"/>
                    </a:cubicBezTo>
                    <a:cubicBezTo>
                      <a:pt x="24" y="17"/>
                      <a:pt x="23" y="17"/>
                      <a:pt x="21" y="17"/>
                    </a:cubicBezTo>
                    <a:lnTo>
                      <a:pt x="21" y="15"/>
                    </a:lnTo>
                    <a:close/>
                    <a:moveTo>
                      <a:pt x="21" y="23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5"/>
                      <a:pt x="28" y="26"/>
                      <a:pt x="28" y="26"/>
                    </a:cubicBezTo>
                    <a:cubicBezTo>
                      <a:pt x="27" y="26"/>
                      <a:pt x="26" y="26"/>
                      <a:pt x="25" y="26"/>
                    </a:cubicBezTo>
                    <a:cubicBezTo>
                      <a:pt x="24" y="25"/>
                      <a:pt x="23" y="25"/>
                      <a:pt x="21" y="25"/>
                    </a:cubicBezTo>
                    <a:lnTo>
                      <a:pt x="21" y="23"/>
                    </a:lnTo>
                    <a:close/>
                    <a:moveTo>
                      <a:pt x="24" y="33"/>
                    </a:moveTo>
                    <a:cubicBezTo>
                      <a:pt x="24" y="34"/>
                      <a:pt x="23" y="34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29"/>
                      <a:pt x="26" y="29"/>
                      <a:pt x="27" y="30"/>
                    </a:cubicBezTo>
                    <a:cubicBezTo>
                      <a:pt x="26" y="31"/>
                      <a:pt x="25" y="32"/>
                      <a:pt x="24" y="33"/>
                    </a:cubicBezTo>
                    <a:close/>
                    <a:moveTo>
                      <a:pt x="32" y="32"/>
                    </a:moveTo>
                    <a:cubicBezTo>
                      <a:pt x="31" y="33"/>
                      <a:pt x="29" y="34"/>
                      <a:pt x="28" y="34"/>
                    </a:cubicBezTo>
                    <a:cubicBezTo>
                      <a:pt x="28" y="35"/>
                      <a:pt x="27" y="35"/>
                      <a:pt x="27" y="35"/>
                    </a:cubicBezTo>
                    <a:cubicBezTo>
                      <a:pt x="27" y="35"/>
                      <a:pt x="27" y="34"/>
                      <a:pt x="28" y="34"/>
                    </a:cubicBezTo>
                    <a:cubicBezTo>
                      <a:pt x="29" y="33"/>
                      <a:pt x="29" y="32"/>
                      <a:pt x="30" y="31"/>
                    </a:cubicBezTo>
                    <a:cubicBezTo>
                      <a:pt x="30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2" y="32"/>
                    </a:cubicBezTo>
                    <a:close/>
                    <a:moveTo>
                      <a:pt x="36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5" y="27"/>
                      <a:pt x="35" y="28"/>
                      <a:pt x="34" y="29"/>
                    </a:cubicBezTo>
                    <a:cubicBezTo>
                      <a:pt x="33" y="29"/>
                      <a:pt x="33" y="28"/>
                      <a:pt x="33" y="28"/>
                    </a:cubicBezTo>
                    <a:cubicBezTo>
                      <a:pt x="32" y="28"/>
                      <a:pt x="32" y="28"/>
                      <a:pt x="31" y="28"/>
                    </a:cubicBezTo>
                    <a:cubicBezTo>
                      <a:pt x="32" y="27"/>
                      <a:pt x="32" y="25"/>
                      <a:pt x="32" y="24"/>
                    </a:cubicBezTo>
                    <a:cubicBezTo>
                      <a:pt x="32" y="23"/>
                      <a:pt x="32" y="22"/>
                      <a:pt x="32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5" y="21"/>
                      <a:pt x="36" y="21"/>
                      <a:pt x="37" y="21"/>
                    </a:cubicBezTo>
                    <a:cubicBezTo>
                      <a:pt x="36" y="23"/>
                      <a:pt x="36" y="24"/>
                      <a:pt x="36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62"/>
              <p:cNvSpPr/>
              <p:nvPr/>
            </p:nvSpPr>
            <p:spPr bwMode="auto">
              <a:xfrm>
                <a:off x="3194051" y="1041401"/>
                <a:ext cx="288925" cy="260350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39" y="0"/>
                  </a:cxn>
                  <a:cxn ang="0">
                    <a:pos x="12" y="8"/>
                  </a:cxn>
                  <a:cxn ang="0">
                    <a:pos x="0" y="29"/>
                  </a:cxn>
                  <a:cxn ang="0">
                    <a:pos x="2" y="38"/>
                  </a:cxn>
                  <a:cxn ang="0">
                    <a:pos x="7" y="46"/>
                  </a:cxn>
                  <a:cxn ang="0">
                    <a:pos x="4" y="66"/>
                  </a:cxn>
                  <a:cxn ang="0">
                    <a:pos x="4" y="67"/>
                  </a:cxn>
                  <a:cxn ang="0">
                    <a:pos x="8" y="68"/>
                  </a:cxn>
                  <a:cxn ang="0">
                    <a:pos x="6" y="66"/>
                  </a:cxn>
                  <a:cxn ang="0">
                    <a:pos x="8" y="68"/>
                  </a:cxn>
                  <a:cxn ang="0">
                    <a:pos x="25" y="56"/>
                  </a:cxn>
                  <a:cxn ang="0">
                    <a:pos x="31" y="57"/>
                  </a:cxn>
                  <a:cxn ang="0">
                    <a:pos x="39" y="58"/>
                  </a:cxn>
                  <a:cxn ang="0">
                    <a:pos x="66" y="50"/>
                  </a:cxn>
                  <a:cxn ang="0">
                    <a:pos x="77" y="29"/>
                  </a:cxn>
                  <a:cxn ang="0">
                    <a:pos x="66" y="8"/>
                  </a:cxn>
                  <a:cxn ang="0">
                    <a:pos x="63" y="46"/>
                  </a:cxn>
                  <a:cxn ang="0">
                    <a:pos x="39" y="53"/>
                  </a:cxn>
                  <a:cxn ang="0">
                    <a:pos x="32" y="53"/>
                  </a:cxn>
                  <a:cxn ang="0">
                    <a:pos x="25" y="51"/>
                  </a:cxn>
                  <a:cxn ang="0">
                    <a:pos x="23" y="52"/>
                  </a:cxn>
                  <a:cxn ang="0">
                    <a:pos x="9" y="61"/>
                  </a:cxn>
                  <a:cxn ang="0">
                    <a:pos x="12" y="45"/>
                  </a:cxn>
                  <a:cxn ang="0">
                    <a:pos x="11" y="43"/>
                  </a:cxn>
                  <a:cxn ang="0">
                    <a:pos x="6" y="36"/>
                  </a:cxn>
                  <a:cxn ang="0">
                    <a:pos x="5" y="29"/>
                  </a:cxn>
                  <a:cxn ang="0">
                    <a:pos x="14" y="12"/>
                  </a:cxn>
                  <a:cxn ang="0">
                    <a:pos x="39" y="4"/>
                  </a:cxn>
                  <a:cxn ang="0">
                    <a:pos x="63" y="12"/>
                  </a:cxn>
                  <a:cxn ang="0">
                    <a:pos x="73" y="29"/>
                  </a:cxn>
                  <a:cxn ang="0">
                    <a:pos x="63" y="46"/>
                  </a:cxn>
                </a:cxnLst>
                <a:rect l="0" t="0" r="r" b="b"/>
                <a:pathLst>
                  <a:path w="77" h="69">
                    <a:moveTo>
                      <a:pt x="66" y="8"/>
                    </a:moveTo>
                    <a:cubicBezTo>
                      <a:pt x="59" y="3"/>
                      <a:pt x="49" y="0"/>
                      <a:pt x="39" y="0"/>
                    </a:cubicBezTo>
                    <a:cubicBezTo>
                      <a:pt x="28" y="0"/>
                      <a:pt x="18" y="3"/>
                      <a:pt x="12" y="8"/>
                    </a:cubicBezTo>
                    <a:cubicBezTo>
                      <a:pt x="4" y="13"/>
                      <a:pt x="0" y="21"/>
                      <a:pt x="0" y="29"/>
                    </a:cubicBezTo>
                    <a:cubicBezTo>
                      <a:pt x="0" y="32"/>
                      <a:pt x="1" y="35"/>
                      <a:pt x="2" y="38"/>
                    </a:cubicBezTo>
                    <a:cubicBezTo>
                      <a:pt x="3" y="41"/>
                      <a:pt x="5" y="43"/>
                      <a:pt x="7" y="4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7"/>
                    </a:cubicBezTo>
                    <a:cubicBezTo>
                      <a:pt x="5" y="69"/>
                      <a:pt x="6" y="69"/>
                      <a:pt x="8" y="68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7" y="57"/>
                      <a:pt x="29" y="57"/>
                      <a:pt x="31" y="57"/>
                    </a:cubicBezTo>
                    <a:cubicBezTo>
                      <a:pt x="33" y="58"/>
                      <a:pt x="36" y="58"/>
                      <a:pt x="39" y="58"/>
                    </a:cubicBezTo>
                    <a:cubicBezTo>
                      <a:pt x="49" y="58"/>
                      <a:pt x="59" y="55"/>
                      <a:pt x="66" y="50"/>
                    </a:cubicBezTo>
                    <a:cubicBezTo>
                      <a:pt x="73" y="44"/>
                      <a:pt x="77" y="37"/>
                      <a:pt x="77" y="29"/>
                    </a:cubicBezTo>
                    <a:cubicBezTo>
                      <a:pt x="77" y="21"/>
                      <a:pt x="73" y="13"/>
                      <a:pt x="66" y="8"/>
                    </a:cubicBezTo>
                    <a:close/>
                    <a:moveTo>
                      <a:pt x="63" y="46"/>
                    </a:moveTo>
                    <a:cubicBezTo>
                      <a:pt x="57" y="51"/>
                      <a:pt x="48" y="53"/>
                      <a:pt x="39" y="53"/>
                    </a:cubicBezTo>
                    <a:cubicBezTo>
                      <a:pt x="36" y="53"/>
                      <a:pt x="34" y="53"/>
                      <a:pt x="32" y="53"/>
                    </a:cubicBezTo>
                    <a:cubicBezTo>
                      <a:pt x="29" y="53"/>
                      <a:pt x="27" y="52"/>
                      <a:pt x="25" y="51"/>
                    </a:cubicBezTo>
                    <a:cubicBezTo>
                      <a:pt x="24" y="51"/>
                      <a:pt x="24" y="51"/>
                      <a:pt x="23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1" y="43"/>
                    </a:cubicBezTo>
                    <a:cubicBezTo>
                      <a:pt x="9" y="41"/>
                      <a:pt x="7" y="39"/>
                      <a:pt x="6" y="36"/>
                    </a:cubicBezTo>
                    <a:cubicBezTo>
                      <a:pt x="5" y="34"/>
                      <a:pt x="5" y="32"/>
                      <a:pt x="5" y="29"/>
                    </a:cubicBezTo>
                    <a:cubicBezTo>
                      <a:pt x="5" y="22"/>
                      <a:pt x="8" y="16"/>
                      <a:pt x="14" y="12"/>
                    </a:cubicBezTo>
                    <a:cubicBezTo>
                      <a:pt x="20" y="7"/>
                      <a:pt x="29" y="4"/>
                      <a:pt x="39" y="4"/>
                    </a:cubicBezTo>
                    <a:cubicBezTo>
                      <a:pt x="48" y="4"/>
                      <a:pt x="57" y="7"/>
                      <a:pt x="63" y="12"/>
                    </a:cubicBezTo>
                    <a:cubicBezTo>
                      <a:pt x="69" y="16"/>
                      <a:pt x="73" y="22"/>
                      <a:pt x="73" y="29"/>
                    </a:cubicBezTo>
                    <a:cubicBezTo>
                      <a:pt x="73" y="36"/>
                      <a:pt x="69" y="42"/>
                      <a:pt x="63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8" name="PA_组合 2"/>
          <p:cNvGrpSpPr/>
          <p:nvPr>
            <p:custDataLst>
              <p:tags r:id="rId4"/>
            </p:custDataLst>
          </p:nvPr>
        </p:nvGrpSpPr>
        <p:grpSpPr>
          <a:xfrm>
            <a:off x="716765" y="4309579"/>
            <a:ext cx="2016224" cy="1116065"/>
            <a:chOff x="716765" y="4141285"/>
            <a:chExt cx="2016224" cy="1116065"/>
          </a:xfrm>
        </p:grpSpPr>
        <p:sp>
          <p:nvSpPr>
            <p:cNvPr id="120" name="TextBox 65"/>
            <p:cNvSpPr txBox="1"/>
            <p:nvPr/>
          </p:nvSpPr>
          <p:spPr>
            <a:xfrm>
              <a:off x="716765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21" name="Rectangle 66"/>
            <p:cNvSpPr/>
            <p:nvPr/>
          </p:nvSpPr>
          <p:spPr>
            <a:xfrm>
              <a:off x="716765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1"/>
                  </a:solidFill>
                </a:rPr>
                <a:t>标题文本预设 </a:t>
              </a:r>
            </a:p>
          </p:txBody>
        </p:sp>
      </p:grpSp>
      <p:grpSp>
        <p:nvGrpSpPr>
          <p:cNvPr id="59" name="PA_组合 14"/>
          <p:cNvGrpSpPr/>
          <p:nvPr>
            <p:custDataLst>
              <p:tags r:id="rId5"/>
            </p:custDataLst>
          </p:nvPr>
        </p:nvGrpSpPr>
        <p:grpSpPr>
          <a:xfrm>
            <a:off x="9676263" y="2472606"/>
            <a:ext cx="1736946" cy="1473019"/>
            <a:chOff x="9237251" y="2304328"/>
            <a:chExt cx="1644052" cy="1394240"/>
          </a:xfrm>
        </p:grpSpPr>
        <p:grpSp>
          <p:nvGrpSpPr>
            <p:cNvPr id="113" name="Group 103"/>
            <p:cNvGrpSpPr/>
            <p:nvPr/>
          </p:nvGrpSpPr>
          <p:grpSpPr>
            <a:xfrm rot="5400000">
              <a:off x="9362157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115" name="Straight Connector 104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105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117" name="Trapezoid 106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Parallelogram 107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Freeform: Shape 108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14" name="Freeform: Shape 112"/>
            <p:cNvSpPr/>
            <p:nvPr/>
          </p:nvSpPr>
          <p:spPr bwMode="auto">
            <a:xfrm>
              <a:off x="9512851" y="2552768"/>
              <a:ext cx="597767" cy="658476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102" y="33"/>
                </a:cxn>
                <a:cxn ang="0">
                  <a:pos x="105" y="38"/>
                </a:cxn>
                <a:cxn ang="0">
                  <a:pos x="104" y="74"/>
                </a:cxn>
                <a:cxn ang="0">
                  <a:pos x="37" y="75"/>
                </a:cxn>
                <a:cxn ang="0">
                  <a:pos x="103" y="88"/>
                </a:cxn>
                <a:cxn ang="0">
                  <a:pos x="35" y="92"/>
                </a:cxn>
                <a:cxn ang="0">
                  <a:pos x="32" y="89"/>
                </a:cxn>
                <a:cxn ang="0">
                  <a:pos x="3" y="19"/>
                </a:cxn>
                <a:cxn ang="0">
                  <a:pos x="25" y="14"/>
                </a:cxn>
                <a:cxn ang="0">
                  <a:pos x="27" y="16"/>
                </a:cxn>
                <a:cxn ang="0">
                  <a:pos x="36" y="33"/>
                </a:cxn>
                <a:cxn ang="0">
                  <a:pos x="57" y="3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78" y="34"/>
                </a:cxn>
                <a:cxn ang="0">
                  <a:pos x="84" y="37"/>
                </a:cxn>
                <a:cxn ang="0">
                  <a:pos x="60" y="34"/>
                </a:cxn>
                <a:cxn ang="0">
                  <a:pos x="66" y="36"/>
                </a:cxn>
                <a:cxn ang="0">
                  <a:pos x="45" y="35"/>
                </a:cxn>
                <a:cxn ang="0">
                  <a:pos x="86" y="96"/>
                </a:cxn>
                <a:cxn ang="0">
                  <a:pos x="95" y="116"/>
                </a:cxn>
                <a:cxn ang="0">
                  <a:pos x="75" y="108"/>
                </a:cxn>
                <a:cxn ang="0">
                  <a:pos x="91" y="103"/>
                </a:cxn>
                <a:cxn ang="0">
                  <a:pos x="80" y="108"/>
                </a:cxn>
                <a:cxn ang="0">
                  <a:pos x="91" y="112"/>
                </a:cxn>
                <a:cxn ang="0">
                  <a:pos x="47" y="96"/>
                </a:cxn>
                <a:cxn ang="0">
                  <a:pos x="55" y="116"/>
                </a:cxn>
                <a:cxn ang="0">
                  <a:pos x="35" y="108"/>
                </a:cxn>
                <a:cxn ang="0">
                  <a:pos x="51" y="103"/>
                </a:cxn>
                <a:cxn ang="0">
                  <a:pos x="41" y="108"/>
                </a:cxn>
                <a:cxn ang="0">
                  <a:pos x="51" y="112"/>
                </a:cxn>
                <a:cxn ang="0">
                  <a:pos x="34" y="40"/>
                </a:cxn>
                <a:cxn ang="0">
                  <a:pos x="102" y="43"/>
                </a:cxn>
                <a:cxn ang="0">
                  <a:pos x="93" y="30"/>
                </a:cxn>
                <a:cxn ang="0">
                  <a:pos x="91" y="17"/>
                </a:cxn>
                <a:cxn ang="0">
                  <a:pos x="88" y="24"/>
                </a:cxn>
                <a:cxn ang="0">
                  <a:pos x="93" y="30"/>
                </a:cxn>
                <a:cxn ang="0">
                  <a:pos x="87" y="13"/>
                </a:cxn>
                <a:cxn ang="0">
                  <a:pos x="81" y="9"/>
                </a:cxn>
                <a:cxn ang="0">
                  <a:pos x="57" y="9"/>
                </a:cxn>
                <a:cxn ang="0">
                  <a:pos x="51" y="13"/>
                </a:cxn>
                <a:cxn ang="0">
                  <a:pos x="57" y="9"/>
                </a:cxn>
                <a:cxn ang="0">
                  <a:pos x="44" y="23"/>
                </a:cxn>
                <a:cxn ang="0">
                  <a:pos x="49" y="30"/>
                </a:cxn>
                <a:cxn ang="0">
                  <a:pos x="49" y="18"/>
                </a:cxn>
                <a:cxn ang="0">
                  <a:pos x="55" y="25"/>
                </a:cxn>
                <a:cxn ang="0">
                  <a:pos x="66" y="29"/>
                </a:cxn>
                <a:cxn ang="0">
                  <a:pos x="61" y="22"/>
                </a:cxn>
                <a:cxn ang="0">
                  <a:pos x="72" y="26"/>
                </a:cxn>
                <a:cxn ang="0">
                  <a:pos x="84" y="29"/>
                </a:cxn>
                <a:cxn ang="0">
                  <a:pos x="83" y="25"/>
                </a:cxn>
                <a:cxn ang="0">
                  <a:pos x="83" y="25"/>
                </a:cxn>
                <a:cxn ang="0">
                  <a:pos x="79" y="16"/>
                </a:cxn>
                <a:cxn ang="0">
                  <a:pos x="72" y="12"/>
                </a:cxn>
                <a:cxn ang="0">
                  <a:pos x="63" y="16"/>
                </a:cxn>
                <a:cxn ang="0">
                  <a:pos x="66" y="8"/>
                </a:cxn>
                <a:cxn ang="0">
                  <a:pos x="63" y="16"/>
                </a:cxn>
              </a:cxnLst>
              <a:rect l="0" t="0" r="r" b="b"/>
              <a:pathLst>
                <a:path w="108" h="119">
                  <a:moveTo>
                    <a:pt x="57" y="3"/>
                  </a:moveTo>
                  <a:cubicBezTo>
                    <a:pt x="60" y="1"/>
                    <a:pt x="65" y="0"/>
                    <a:pt x="69" y="0"/>
                  </a:cubicBezTo>
                  <a:cubicBezTo>
                    <a:pt x="74" y="0"/>
                    <a:pt x="78" y="1"/>
                    <a:pt x="82" y="3"/>
                  </a:cubicBezTo>
                  <a:cubicBezTo>
                    <a:pt x="86" y="4"/>
                    <a:pt x="89" y="7"/>
                    <a:pt x="92" y="10"/>
                  </a:cubicBezTo>
                  <a:cubicBezTo>
                    <a:pt x="95" y="13"/>
                    <a:pt x="98" y="16"/>
                    <a:pt x="99" y="21"/>
                  </a:cubicBezTo>
                  <a:cubicBezTo>
                    <a:pt x="101" y="24"/>
                    <a:pt x="102" y="29"/>
                    <a:pt x="102" y="33"/>
                  </a:cubicBezTo>
                  <a:cubicBezTo>
                    <a:pt x="102" y="35"/>
                    <a:pt x="102" y="36"/>
                    <a:pt x="102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7" y="38"/>
                    <a:pt x="108" y="40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2" y="86"/>
                    <a:pt x="103" y="87"/>
                    <a:pt x="103" y="88"/>
                  </a:cubicBezTo>
                  <a:cubicBezTo>
                    <a:pt x="103" y="90"/>
                    <a:pt x="102" y="91"/>
                    <a:pt x="101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3" y="92"/>
                    <a:pt x="32" y="91"/>
                    <a:pt x="32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71"/>
                    <a:pt x="30" y="57"/>
                    <a:pt x="28" y="3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1" y="16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29"/>
                    <a:pt x="37" y="24"/>
                    <a:pt x="39" y="21"/>
                  </a:cubicBezTo>
                  <a:cubicBezTo>
                    <a:pt x="40" y="16"/>
                    <a:pt x="43" y="13"/>
                    <a:pt x="46" y="10"/>
                  </a:cubicBezTo>
                  <a:cubicBezTo>
                    <a:pt x="49" y="7"/>
                    <a:pt x="53" y="4"/>
                    <a:pt x="57" y="3"/>
                  </a:cubicBezTo>
                  <a:close/>
                  <a:moveTo>
                    <a:pt x="96" y="38"/>
                  </a:moveTo>
                  <a:cubicBezTo>
                    <a:pt x="96" y="37"/>
                    <a:pt x="96" y="36"/>
                    <a:pt x="96" y="36"/>
                  </a:cubicBezTo>
                  <a:cubicBezTo>
                    <a:pt x="95" y="35"/>
                    <a:pt x="94" y="35"/>
                    <a:pt x="93" y="35"/>
                  </a:cubicBezTo>
                  <a:cubicBezTo>
                    <a:pt x="92" y="35"/>
                    <a:pt x="91" y="35"/>
                    <a:pt x="90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4" y="37"/>
                  </a:moveTo>
                  <a:cubicBezTo>
                    <a:pt x="84" y="36"/>
                    <a:pt x="84" y="36"/>
                    <a:pt x="84" y="35"/>
                  </a:cubicBezTo>
                  <a:cubicBezTo>
                    <a:pt x="82" y="35"/>
                    <a:pt x="80" y="35"/>
                    <a:pt x="78" y="34"/>
                  </a:cubicBezTo>
                  <a:cubicBezTo>
                    <a:pt x="76" y="34"/>
                    <a:pt x="74" y="34"/>
                    <a:pt x="72" y="3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84" y="37"/>
                    <a:pt x="84" y="37"/>
                    <a:pt x="84" y="37"/>
                  </a:cubicBezTo>
                  <a:close/>
                  <a:moveTo>
                    <a:pt x="66" y="36"/>
                  </a:move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2" y="34"/>
                    <a:pt x="60" y="34"/>
                  </a:cubicBezTo>
                  <a:cubicBezTo>
                    <a:pt x="58" y="35"/>
                    <a:pt x="56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49" y="36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4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86" y="96"/>
                  </a:moveTo>
                  <a:cubicBezTo>
                    <a:pt x="90" y="96"/>
                    <a:pt x="92" y="98"/>
                    <a:pt x="95" y="100"/>
                  </a:cubicBezTo>
                  <a:cubicBezTo>
                    <a:pt x="97" y="102"/>
                    <a:pt x="98" y="105"/>
                    <a:pt x="98" y="108"/>
                  </a:cubicBezTo>
                  <a:cubicBezTo>
                    <a:pt x="98" y="111"/>
                    <a:pt x="97" y="114"/>
                    <a:pt x="95" y="116"/>
                  </a:cubicBezTo>
                  <a:cubicBezTo>
                    <a:pt x="92" y="118"/>
                    <a:pt x="90" y="119"/>
                    <a:pt x="86" y="119"/>
                  </a:cubicBezTo>
                  <a:cubicBezTo>
                    <a:pt x="83" y="119"/>
                    <a:pt x="81" y="118"/>
                    <a:pt x="78" y="116"/>
                  </a:cubicBezTo>
                  <a:cubicBezTo>
                    <a:pt x="76" y="114"/>
                    <a:pt x="75" y="111"/>
                    <a:pt x="75" y="108"/>
                  </a:cubicBezTo>
                  <a:cubicBezTo>
                    <a:pt x="75" y="105"/>
                    <a:pt x="76" y="102"/>
                    <a:pt x="78" y="100"/>
                  </a:cubicBezTo>
                  <a:cubicBezTo>
                    <a:pt x="81" y="98"/>
                    <a:pt x="83" y="96"/>
                    <a:pt x="86" y="96"/>
                  </a:cubicBezTo>
                  <a:close/>
                  <a:moveTo>
                    <a:pt x="91" y="103"/>
                  </a:moveTo>
                  <a:cubicBezTo>
                    <a:pt x="90" y="102"/>
                    <a:pt x="88" y="102"/>
                    <a:pt x="86" y="102"/>
                  </a:cubicBezTo>
                  <a:cubicBezTo>
                    <a:pt x="85" y="102"/>
                    <a:pt x="83" y="102"/>
                    <a:pt x="82" y="103"/>
                  </a:cubicBezTo>
                  <a:cubicBezTo>
                    <a:pt x="81" y="105"/>
                    <a:pt x="80" y="106"/>
                    <a:pt x="80" y="108"/>
                  </a:cubicBezTo>
                  <a:cubicBezTo>
                    <a:pt x="80" y="109"/>
                    <a:pt x="81" y="111"/>
                    <a:pt x="82" y="112"/>
                  </a:cubicBezTo>
                  <a:cubicBezTo>
                    <a:pt x="83" y="113"/>
                    <a:pt x="85" y="114"/>
                    <a:pt x="86" y="114"/>
                  </a:cubicBezTo>
                  <a:cubicBezTo>
                    <a:pt x="88" y="114"/>
                    <a:pt x="90" y="113"/>
                    <a:pt x="91" y="112"/>
                  </a:cubicBezTo>
                  <a:cubicBezTo>
                    <a:pt x="92" y="111"/>
                    <a:pt x="93" y="109"/>
                    <a:pt x="93" y="108"/>
                  </a:cubicBezTo>
                  <a:cubicBezTo>
                    <a:pt x="93" y="106"/>
                    <a:pt x="92" y="105"/>
                    <a:pt x="91" y="103"/>
                  </a:cubicBezTo>
                  <a:close/>
                  <a:moveTo>
                    <a:pt x="47" y="96"/>
                  </a:moveTo>
                  <a:cubicBezTo>
                    <a:pt x="50" y="96"/>
                    <a:pt x="53" y="98"/>
                    <a:pt x="55" y="100"/>
                  </a:cubicBezTo>
                  <a:cubicBezTo>
                    <a:pt x="57" y="102"/>
                    <a:pt x="58" y="105"/>
                    <a:pt x="58" y="108"/>
                  </a:cubicBezTo>
                  <a:cubicBezTo>
                    <a:pt x="58" y="111"/>
                    <a:pt x="57" y="114"/>
                    <a:pt x="55" y="116"/>
                  </a:cubicBezTo>
                  <a:cubicBezTo>
                    <a:pt x="53" y="118"/>
                    <a:pt x="50" y="119"/>
                    <a:pt x="47" y="119"/>
                  </a:cubicBezTo>
                  <a:cubicBezTo>
                    <a:pt x="44" y="119"/>
                    <a:pt x="41" y="118"/>
                    <a:pt x="39" y="116"/>
                  </a:cubicBezTo>
                  <a:cubicBezTo>
                    <a:pt x="37" y="114"/>
                    <a:pt x="35" y="111"/>
                    <a:pt x="35" y="108"/>
                  </a:cubicBezTo>
                  <a:cubicBezTo>
                    <a:pt x="35" y="105"/>
                    <a:pt x="37" y="102"/>
                    <a:pt x="39" y="100"/>
                  </a:cubicBezTo>
                  <a:cubicBezTo>
                    <a:pt x="41" y="98"/>
                    <a:pt x="44" y="96"/>
                    <a:pt x="47" y="96"/>
                  </a:cubicBezTo>
                  <a:close/>
                  <a:moveTo>
                    <a:pt x="51" y="103"/>
                  </a:moveTo>
                  <a:cubicBezTo>
                    <a:pt x="50" y="102"/>
                    <a:pt x="48" y="102"/>
                    <a:pt x="47" y="102"/>
                  </a:cubicBezTo>
                  <a:cubicBezTo>
                    <a:pt x="45" y="102"/>
                    <a:pt x="43" y="102"/>
                    <a:pt x="42" y="103"/>
                  </a:cubicBezTo>
                  <a:cubicBezTo>
                    <a:pt x="41" y="105"/>
                    <a:pt x="41" y="106"/>
                    <a:pt x="41" y="108"/>
                  </a:cubicBezTo>
                  <a:cubicBezTo>
                    <a:pt x="41" y="109"/>
                    <a:pt x="41" y="111"/>
                    <a:pt x="42" y="112"/>
                  </a:cubicBezTo>
                  <a:cubicBezTo>
                    <a:pt x="43" y="113"/>
                    <a:pt x="45" y="114"/>
                    <a:pt x="47" y="114"/>
                  </a:cubicBezTo>
                  <a:cubicBezTo>
                    <a:pt x="48" y="114"/>
                    <a:pt x="50" y="113"/>
                    <a:pt x="51" y="112"/>
                  </a:cubicBezTo>
                  <a:cubicBezTo>
                    <a:pt x="52" y="111"/>
                    <a:pt x="53" y="109"/>
                    <a:pt x="53" y="108"/>
                  </a:cubicBezTo>
                  <a:cubicBezTo>
                    <a:pt x="53" y="106"/>
                    <a:pt x="52" y="105"/>
                    <a:pt x="51" y="103"/>
                  </a:cubicBezTo>
                  <a:close/>
                  <a:moveTo>
                    <a:pt x="34" y="40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34" y="40"/>
                    <a:pt x="34" y="40"/>
                    <a:pt x="34" y="40"/>
                  </a:cubicBezTo>
                  <a:close/>
                  <a:moveTo>
                    <a:pt x="93" y="31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4" y="30"/>
                    <a:pt x="95" y="30"/>
                    <a:pt x="96" y="30"/>
                  </a:cubicBezTo>
                  <a:cubicBezTo>
                    <a:pt x="96" y="28"/>
                    <a:pt x="95" y="25"/>
                    <a:pt x="95" y="23"/>
                  </a:cubicBezTo>
                  <a:cubicBezTo>
                    <a:pt x="94" y="21"/>
                    <a:pt x="93" y="19"/>
                    <a:pt x="91" y="17"/>
                  </a:cubicBezTo>
                  <a:cubicBezTo>
                    <a:pt x="90" y="17"/>
                    <a:pt x="90" y="18"/>
                    <a:pt x="89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7" y="21"/>
                    <a:pt x="88" y="22"/>
                    <a:pt x="88" y="24"/>
                  </a:cubicBezTo>
                  <a:cubicBezTo>
                    <a:pt x="89" y="26"/>
                    <a:pt x="89" y="28"/>
                    <a:pt x="89" y="30"/>
                  </a:cubicBezTo>
                  <a:cubicBezTo>
                    <a:pt x="91" y="30"/>
                    <a:pt x="92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lose/>
                  <a:moveTo>
                    <a:pt x="86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86" y="11"/>
                    <a:pt x="84" y="10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1" y="8"/>
                    <a:pt x="81" y="9"/>
                    <a:pt x="81" y="9"/>
                  </a:cubicBezTo>
                  <a:cubicBezTo>
                    <a:pt x="82" y="11"/>
                    <a:pt x="83" y="12"/>
                    <a:pt x="84" y="14"/>
                  </a:cubicBezTo>
                  <a:cubicBezTo>
                    <a:pt x="85" y="14"/>
                    <a:pt x="86" y="14"/>
                    <a:pt x="86" y="13"/>
                  </a:cubicBezTo>
                  <a:close/>
                  <a:moveTo>
                    <a:pt x="57" y="9"/>
                  </a:moveTo>
                  <a:cubicBezTo>
                    <a:pt x="57" y="9"/>
                    <a:pt x="58" y="8"/>
                    <a:pt x="58" y="8"/>
                  </a:cubicBezTo>
                  <a:cubicBezTo>
                    <a:pt x="57" y="8"/>
                    <a:pt x="56" y="9"/>
                    <a:pt x="56" y="9"/>
                  </a:cubicBezTo>
                  <a:cubicBezTo>
                    <a:pt x="54" y="10"/>
                    <a:pt x="52" y="11"/>
                    <a:pt x="51" y="13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3" y="13"/>
                    <a:pt x="53" y="14"/>
                    <a:pt x="54" y="14"/>
                  </a:cubicBezTo>
                  <a:cubicBezTo>
                    <a:pt x="55" y="12"/>
                    <a:pt x="56" y="11"/>
                    <a:pt x="57" y="9"/>
                  </a:cubicBezTo>
                  <a:close/>
                  <a:moveTo>
                    <a:pt x="49" y="18"/>
                  </a:moveTo>
                  <a:cubicBezTo>
                    <a:pt x="49" y="18"/>
                    <a:pt x="48" y="17"/>
                    <a:pt x="47" y="17"/>
                  </a:cubicBezTo>
                  <a:cubicBezTo>
                    <a:pt x="46" y="19"/>
                    <a:pt x="44" y="21"/>
                    <a:pt x="44" y="23"/>
                  </a:cubicBezTo>
                  <a:cubicBezTo>
                    <a:pt x="43" y="25"/>
                    <a:pt x="42" y="28"/>
                    <a:pt x="42" y="30"/>
                  </a:cubicBezTo>
                  <a:cubicBezTo>
                    <a:pt x="43" y="30"/>
                    <a:pt x="44" y="30"/>
                    <a:pt x="45" y="30"/>
                  </a:cubicBezTo>
                  <a:cubicBezTo>
                    <a:pt x="46" y="30"/>
                    <a:pt x="48" y="30"/>
                    <a:pt x="49" y="30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1" y="18"/>
                    <a:pt x="50" y="18"/>
                    <a:pt x="49" y="18"/>
                  </a:cubicBezTo>
                  <a:close/>
                  <a:moveTo>
                    <a:pt x="61" y="22"/>
                  </a:moveTo>
                  <a:cubicBezTo>
                    <a:pt x="60" y="21"/>
                    <a:pt x="58" y="21"/>
                    <a:pt x="57" y="21"/>
                  </a:cubicBezTo>
                  <a:cubicBezTo>
                    <a:pt x="56" y="22"/>
                    <a:pt x="56" y="23"/>
                    <a:pt x="55" y="25"/>
                  </a:cubicBezTo>
                  <a:cubicBezTo>
                    <a:pt x="55" y="26"/>
                    <a:pt x="55" y="28"/>
                    <a:pt x="54" y="29"/>
                  </a:cubicBezTo>
                  <a:cubicBezTo>
                    <a:pt x="56" y="29"/>
                    <a:pt x="58" y="29"/>
                    <a:pt x="60" y="29"/>
                  </a:cubicBezTo>
                  <a:cubicBezTo>
                    <a:pt x="62" y="29"/>
                    <a:pt x="64" y="29"/>
                    <a:pt x="66" y="29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3" y="22"/>
                    <a:pt x="61" y="22"/>
                  </a:cubicBezTo>
                  <a:close/>
                  <a:moveTo>
                    <a:pt x="82" y="21"/>
                  </a:moveTo>
                  <a:cubicBezTo>
                    <a:pt x="78" y="22"/>
                    <a:pt x="75" y="22"/>
                    <a:pt x="72" y="2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9"/>
                    <a:pt x="76" y="29"/>
                    <a:pt x="78" y="29"/>
                  </a:cubicBezTo>
                  <a:cubicBezTo>
                    <a:pt x="80" y="29"/>
                    <a:pt x="82" y="29"/>
                    <a:pt x="84" y="29"/>
                  </a:cubicBezTo>
                  <a:cubicBezTo>
                    <a:pt x="84" y="28"/>
                    <a:pt x="83" y="27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2" y="22"/>
                    <a:pt x="82" y="21"/>
                  </a:cubicBezTo>
                  <a:close/>
                  <a:moveTo>
                    <a:pt x="76" y="17"/>
                  </a:moveTo>
                  <a:cubicBezTo>
                    <a:pt x="77" y="16"/>
                    <a:pt x="78" y="16"/>
                    <a:pt x="79" y="16"/>
                  </a:cubicBezTo>
                  <a:cubicBezTo>
                    <a:pt x="78" y="14"/>
                    <a:pt x="77" y="12"/>
                    <a:pt x="75" y="11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4"/>
                    <a:pt x="72" y="15"/>
                    <a:pt x="72" y="17"/>
                  </a:cubicBezTo>
                  <a:cubicBezTo>
                    <a:pt x="73" y="17"/>
                    <a:pt x="74" y="17"/>
                    <a:pt x="76" y="17"/>
                  </a:cubicBezTo>
                  <a:close/>
                  <a:moveTo>
                    <a:pt x="63" y="16"/>
                  </a:moveTo>
                  <a:cubicBezTo>
                    <a:pt x="64" y="17"/>
                    <a:pt x="65" y="17"/>
                    <a:pt x="66" y="17"/>
                  </a:cubicBezTo>
                  <a:cubicBezTo>
                    <a:pt x="66" y="15"/>
                    <a:pt x="66" y="13"/>
                    <a:pt x="66" y="12"/>
                  </a:cubicBezTo>
                  <a:cubicBezTo>
                    <a:pt x="66" y="10"/>
                    <a:pt x="66" y="9"/>
                    <a:pt x="66" y="8"/>
                  </a:cubicBezTo>
                  <a:cubicBezTo>
                    <a:pt x="65" y="9"/>
                    <a:pt x="64" y="10"/>
                    <a:pt x="63" y="11"/>
                  </a:cubicBezTo>
                  <a:cubicBezTo>
                    <a:pt x="61" y="12"/>
                    <a:pt x="60" y="14"/>
                    <a:pt x="59" y="16"/>
                  </a:cubicBezTo>
                  <a:cubicBezTo>
                    <a:pt x="60" y="16"/>
                    <a:pt x="61" y="16"/>
                    <a:pt x="63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PA_组合 11"/>
          <p:cNvGrpSpPr/>
          <p:nvPr>
            <p:custDataLst>
              <p:tags r:id="rId6"/>
            </p:custDataLst>
          </p:nvPr>
        </p:nvGrpSpPr>
        <p:grpSpPr>
          <a:xfrm>
            <a:off x="5227529" y="2472611"/>
            <a:ext cx="1736946" cy="1473021"/>
            <a:chOff x="5026440" y="2304328"/>
            <a:chExt cx="1644052" cy="1394240"/>
          </a:xfrm>
        </p:grpSpPr>
        <p:grpSp>
          <p:nvGrpSpPr>
            <p:cNvPr id="101" name="Group 85"/>
            <p:cNvGrpSpPr/>
            <p:nvPr/>
          </p:nvGrpSpPr>
          <p:grpSpPr>
            <a:xfrm rot="5400000">
              <a:off x="5151346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108" name="Straight Connector 86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87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110" name="Trapezoid 88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Parallelogram 89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Freeform: Shape 90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2" name="Group 113"/>
            <p:cNvGrpSpPr/>
            <p:nvPr/>
          </p:nvGrpSpPr>
          <p:grpSpPr>
            <a:xfrm>
              <a:off x="5413598" y="2672241"/>
              <a:ext cx="482742" cy="419548"/>
              <a:chOff x="3919538" y="3059113"/>
              <a:chExt cx="436563" cy="379413"/>
            </a:xfrm>
            <a:solidFill>
              <a:schemeClr val="bg1"/>
            </a:solidFill>
          </p:grpSpPr>
          <p:sp>
            <p:nvSpPr>
              <p:cNvPr id="103" name="Freeform: Shape 114"/>
              <p:cNvSpPr/>
              <p:nvPr/>
            </p:nvSpPr>
            <p:spPr bwMode="auto">
              <a:xfrm>
                <a:off x="4006851" y="3179763"/>
                <a:ext cx="261938" cy="217488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11" y="58"/>
                  </a:cxn>
                  <a:cxn ang="0">
                    <a:pos x="67" y="55"/>
                  </a:cxn>
                  <a:cxn ang="0">
                    <a:pos x="65" y="53"/>
                  </a:cxn>
                  <a:cxn ang="0">
                    <a:pos x="70" y="48"/>
                  </a:cxn>
                  <a:cxn ang="0">
                    <a:pos x="67" y="11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2" y="6"/>
                  </a:cxn>
                  <a:cxn ang="0">
                    <a:pos x="50" y="2"/>
                  </a:cxn>
                  <a:cxn ang="0">
                    <a:pos x="25" y="0"/>
                  </a:cxn>
                  <a:cxn ang="0">
                    <a:pos x="18" y="6"/>
                  </a:cxn>
                  <a:cxn ang="0">
                    <a:pos x="11" y="7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0" y="48"/>
                  </a:cxn>
                  <a:cxn ang="0">
                    <a:pos x="3" y="55"/>
                  </a:cxn>
                  <a:cxn ang="0">
                    <a:pos x="24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7"/>
                  </a:cxn>
                  <a:cxn ang="0">
                    <a:pos x="23" y="6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1" y="13"/>
                  </a:cxn>
                  <a:cxn ang="0">
                    <a:pos x="60" y="13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65" y="48"/>
                  </a:cxn>
                  <a:cxn ang="0">
                    <a:pos x="64" y="51"/>
                  </a:cxn>
                  <a:cxn ang="0">
                    <a:pos x="64" y="52"/>
                  </a:cxn>
                  <a:cxn ang="0">
                    <a:pos x="11" y="53"/>
                  </a:cxn>
                  <a:cxn ang="0">
                    <a:pos x="7" y="51"/>
                  </a:cxn>
                  <a:cxn ang="0">
                    <a:pos x="5" y="48"/>
                  </a:cxn>
                </a:cxnLst>
                <a:rect l="0" t="0" r="r" b="b"/>
                <a:pathLst>
                  <a:path w="70" h="58">
                    <a:moveTo>
                      <a:pt x="3" y="55"/>
                    </a:moveTo>
                    <a:cubicBezTo>
                      <a:pt x="5" y="53"/>
                      <a:pt x="5" y="53"/>
                      <a:pt x="5" y="53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5" y="57"/>
                      <a:pt x="8" y="58"/>
                      <a:pt x="11" y="58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3" y="58"/>
                      <a:pt x="65" y="57"/>
                      <a:pt x="67" y="55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9" y="53"/>
                      <a:pt x="70" y="51"/>
                      <a:pt x="70" y="4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5"/>
                      <a:pt x="69" y="13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9"/>
                      <a:pt x="63" y="7"/>
                      <a:pt x="60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0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7"/>
                      <a:pt x="5" y="9"/>
                      <a:pt x="3" y="10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2"/>
                      <a:pt x="0" y="15"/>
                      <a:pt x="0" y="1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3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lose/>
                    <a:moveTo>
                      <a:pt x="23" y="6"/>
                    </a:moveTo>
                    <a:cubicBezTo>
                      <a:pt x="23" y="6"/>
                      <a:pt x="24" y="6"/>
                      <a:pt x="24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23" y="7"/>
                      <a:pt x="23" y="7"/>
                      <a:pt x="23" y="7"/>
                    </a:cubicBezTo>
                    <a:lnTo>
                      <a:pt x="23" y="6"/>
                    </a:lnTo>
                    <a:close/>
                    <a:moveTo>
                      <a:pt x="5" y="18"/>
                    </a:moveTo>
                    <a:cubicBezTo>
                      <a:pt x="5" y="16"/>
                      <a:pt x="6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3"/>
                      <a:pt x="1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3" y="13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5" y="15"/>
                      <a:pt x="65" y="16"/>
                      <a:pt x="65" y="1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9"/>
                      <a:pt x="65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2"/>
                      <a:pt x="64" y="52"/>
                    </a:cubicBezTo>
                    <a:cubicBezTo>
                      <a:pt x="63" y="52"/>
                      <a:pt x="61" y="53"/>
                      <a:pt x="60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9" y="53"/>
                      <a:pt x="8" y="52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0"/>
                      <a:pt x="5" y="49"/>
                      <a:pt x="5" y="48"/>
                    </a:cubicBezTo>
                    <a:lnTo>
                      <a:pt x="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Oval 115"/>
              <p:cNvSpPr/>
              <p:nvPr/>
            </p:nvSpPr>
            <p:spPr bwMode="auto">
              <a:xfrm>
                <a:off x="4235451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Oval 116"/>
              <p:cNvSpPr/>
              <p:nvPr/>
            </p:nvSpPr>
            <p:spPr bwMode="auto">
              <a:xfrm>
                <a:off x="42846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117"/>
              <p:cNvSpPr/>
              <p:nvPr/>
            </p:nvSpPr>
            <p:spPr bwMode="auto">
              <a:xfrm>
                <a:off x="3919538" y="3059113"/>
                <a:ext cx="436563" cy="37941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0" y="98"/>
                  </a:cxn>
                  <a:cxn ang="0">
                    <a:pos x="2" y="101"/>
                  </a:cxn>
                  <a:cxn ang="0">
                    <a:pos x="114" y="101"/>
                  </a:cxn>
                  <a:cxn ang="0">
                    <a:pos x="116" y="98"/>
                  </a:cxn>
                  <a:cxn ang="0">
                    <a:pos x="116" y="25"/>
                  </a:cxn>
                  <a:cxn ang="0">
                    <a:pos x="116" y="2"/>
                  </a:cxn>
                  <a:cxn ang="0">
                    <a:pos x="114" y="0"/>
                  </a:cxn>
                  <a:cxn ang="0">
                    <a:pos x="111" y="96"/>
                  </a:cxn>
                  <a:cxn ang="0">
                    <a:pos x="5" y="96"/>
                  </a:cxn>
                  <a:cxn ang="0">
                    <a:pos x="5" y="27"/>
                  </a:cxn>
                  <a:cxn ang="0">
                    <a:pos x="111" y="27"/>
                  </a:cxn>
                  <a:cxn ang="0">
                    <a:pos x="111" y="96"/>
                  </a:cxn>
                  <a:cxn ang="0">
                    <a:pos x="111" y="22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11" y="5"/>
                  </a:cxn>
                  <a:cxn ang="0">
                    <a:pos x="111" y="22"/>
                  </a:cxn>
                </a:cxnLst>
                <a:rect l="0" t="0" r="r" b="b"/>
                <a:pathLst>
                  <a:path w="116" h="101">
                    <a:moveTo>
                      <a:pt x="1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0"/>
                      <a:pt x="1" y="101"/>
                      <a:pt x="2" y="101"/>
                    </a:cubicBez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15" y="101"/>
                      <a:pt x="116" y="100"/>
                      <a:pt x="116" y="98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1"/>
                      <a:pt x="115" y="0"/>
                      <a:pt x="114" y="0"/>
                    </a:cubicBezTo>
                    <a:close/>
                    <a:moveTo>
                      <a:pt x="111" y="96"/>
                    </a:moveTo>
                    <a:cubicBezTo>
                      <a:pt x="5" y="96"/>
                      <a:pt x="5" y="96"/>
                      <a:pt x="5" y="9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11" y="27"/>
                      <a:pt x="111" y="27"/>
                      <a:pt x="111" y="27"/>
                    </a:cubicBezTo>
                    <a:lnTo>
                      <a:pt x="111" y="96"/>
                    </a:lnTo>
                    <a:close/>
                    <a:moveTo>
                      <a:pt x="111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11" y="5"/>
                      <a:pt x="111" y="5"/>
                      <a:pt x="111" y="5"/>
                    </a:cubicBezTo>
                    <a:lnTo>
                      <a:pt x="111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Oval 118"/>
              <p:cNvSpPr/>
              <p:nvPr/>
            </p:nvSpPr>
            <p:spPr bwMode="auto">
              <a:xfrm>
                <a:off x="41830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1" name="PA_组合 10"/>
          <p:cNvGrpSpPr/>
          <p:nvPr>
            <p:custDataLst>
              <p:tags r:id="rId7"/>
            </p:custDataLst>
          </p:nvPr>
        </p:nvGrpSpPr>
        <p:grpSpPr>
          <a:xfrm>
            <a:off x="3003161" y="2472608"/>
            <a:ext cx="1736946" cy="1473020"/>
            <a:chOff x="2921034" y="2304328"/>
            <a:chExt cx="1644052" cy="1394240"/>
          </a:xfrm>
        </p:grpSpPr>
        <p:grpSp>
          <p:nvGrpSpPr>
            <p:cNvPr id="90" name="Group 68"/>
            <p:cNvGrpSpPr/>
            <p:nvPr/>
          </p:nvGrpSpPr>
          <p:grpSpPr>
            <a:xfrm rot="5400000">
              <a:off x="3045940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96" name="Straight Connector 69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oup 70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98" name="Trapezoid 71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Parallelogram 72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Freeform: Shape 73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1" name="Group 119"/>
            <p:cNvGrpSpPr/>
            <p:nvPr/>
          </p:nvGrpSpPr>
          <p:grpSpPr>
            <a:xfrm>
              <a:off x="3215892" y="2589466"/>
              <a:ext cx="578855" cy="585081"/>
              <a:chOff x="2163763" y="2366963"/>
              <a:chExt cx="442913" cy="447676"/>
            </a:xfrm>
            <a:solidFill>
              <a:schemeClr val="bg1"/>
            </a:solidFill>
          </p:grpSpPr>
          <p:sp>
            <p:nvSpPr>
              <p:cNvPr id="92" name="Freeform: Shape 120"/>
              <p:cNvSpPr/>
              <p:nvPr/>
            </p:nvSpPr>
            <p:spPr bwMode="auto">
              <a:xfrm>
                <a:off x="2163763" y="2600326"/>
                <a:ext cx="217488" cy="214313"/>
              </a:xfrm>
              <a:custGeom>
                <a:avLst/>
                <a:gdLst/>
                <a:ahLst/>
                <a:cxnLst>
                  <a:cxn ang="0">
                    <a:pos x="57" y="12"/>
                  </a:cxn>
                  <a:cxn ang="0">
                    <a:pos x="51" y="7"/>
                  </a:cxn>
                  <a:cxn ang="0">
                    <a:pos x="49" y="9"/>
                  </a:cxn>
                  <a:cxn ang="0">
                    <a:pos x="51" y="7"/>
                  </a:cxn>
                  <a:cxn ang="0">
                    <a:pos x="50" y="7"/>
                  </a:cxn>
                  <a:cxn ang="0">
                    <a:pos x="46" y="1"/>
                  </a:cxn>
                  <a:cxn ang="0">
                    <a:pos x="43" y="3"/>
                  </a:cxn>
                  <a:cxn ang="0">
                    <a:pos x="46" y="1"/>
                  </a:cxn>
                  <a:cxn ang="0">
                    <a:pos x="42" y="1"/>
                  </a:cxn>
                  <a:cxn ang="0">
                    <a:pos x="41" y="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27" y="16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2" y="57"/>
                  </a:cxn>
                  <a:cxn ang="0">
                    <a:pos x="3" y="57"/>
                  </a:cxn>
                  <a:cxn ang="0">
                    <a:pos x="24" y="47"/>
                  </a:cxn>
                  <a:cxn ang="0">
                    <a:pos x="47" y="27"/>
                  </a:cxn>
                  <a:cxn ang="0">
                    <a:pos x="53" y="21"/>
                  </a:cxn>
                  <a:cxn ang="0">
                    <a:pos x="57" y="16"/>
                  </a:cxn>
                  <a:cxn ang="0">
                    <a:pos x="57" y="16"/>
                  </a:cxn>
                  <a:cxn ang="0">
                    <a:pos x="57" y="12"/>
                  </a:cxn>
                  <a:cxn ang="0">
                    <a:pos x="57" y="12"/>
                  </a:cxn>
                  <a:cxn ang="0">
                    <a:pos x="49" y="17"/>
                  </a:cxn>
                  <a:cxn ang="0">
                    <a:pos x="43" y="23"/>
                  </a:cxn>
                  <a:cxn ang="0">
                    <a:pos x="21" y="43"/>
                  </a:cxn>
                  <a:cxn ang="0">
                    <a:pos x="6" y="51"/>
                  </a:cxn>
                  <a:cxn ang="0">
                    <a:pos x="31" y="19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43" y="7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52" y="15"/>
                  </a:cxn>
                  <a:cxn ang="0">
                    <a:pos x="49" y="17"/>
                  </a:cxn>
                </a:cxnLst>
                <a:rect l="0" t="0" r="r" b="b"/>
                <a:pathLst>
                  <a:path w="58" h="57">
                    <a:moveTo>
                      <a:pt x="57" y="12"/>
                    </a:moveTo>
                    <a:cubicBezTo>
                      <a:pt x="55" y="11"/>
                      <a:pt x="53" y="9"/>
                      <a:pt x="51" y="7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0" y="7"/>
                    </a:cubicBezTo>
                    <a:cubicBezTo>
                      <a:pt x="49" y="5"/>
                      <a:pt x="47" y="4"/>
                      <a:pt x="46" y="1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0"/>
                      <a:pt x="43" y="0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3"/>
                      <a:pt x="28" y="14"/>
                      <a:pt x="27" y="16"/>
                    </a:cubicBezTo>
                    <a:cubicBezTo>
                      <a:pt x="15" y="28"/>
                      <a:pt x="1" y="4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7"/>
                      <a:pt x="2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10" y="56"/>
                      <a:pt x="17" y="52"/>
                      <a:pt x="24" y="47"/>
                    </a:cubicBezTo>
                    <a:cubicBezTo>
                      <a:pt x="32" y="41"/>
                      <a:pt x="39" y="34"/>
                      <a:pt x="47" y="27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8" y="15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lose/>
                    <a:moveTo>
                      <a:pt x="49" y="17"/>
                    </a:moveTo>
                    <a:cubicBezTo>
                      <a:pt x="43" y="23"/>
                      <a:pt x="43" y="23"/>
                      <a:pt x="43" y="23"/>
                    </a:cubicBezTo>
                    <a:cubicBezTo>
                      <a:pt x="36" y="30"/>
                      <a:pt x="28" y="37"/>
                      <a:pt x="21" y="43"/>
                    </a:cubicBezTo>
                    <a:cubicBezTo>
                      <a:pt x="16" y="47"/>
                      <a:pt x="11" y="50"/>
                      <a:pt x="6" y="51"/>
                    </a:cubicBezTo>
                    <a:cubicBezTo>
                      <a:pt x="9" y="41"/>
                      <a:pt x="21" y="29"/>
                      <a:pt x="31" y="19"/>
                    </a:cubicBezTo>
                    <a:cubicBezTo>
                      <a:pt x="32" y="18"/>
                      <a:pt x="33" y="16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8"/>
                      <a:pt x="46" y="10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9" y="12"/>
                      <a:pt x="50" y="14"/>
                      <a:pt x="52" y="15"/>
                    </a:cubicBezTo>
                    <a:lnTo>
                      <a:pt x="4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21"/>
              <p:cNvSpPr/>
              <p:nvPr/>
            </p:nvSpPr>
            <p:spPr bwMode="auto">
              <a:xfrm>
                <a:off x="2317751" y="2366963"/>
                <a:ext cx="288925" cy="293688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38" y="0"/>
                  </a:cxn>
                  <a:cxn ang="0">
                    <a:pos x="11" y="11"/>
                  </a:cxn>
                  <a:cxn ang="0">
                    <a:pos x="0" y="39"/>
                  </a:cxn>
                  <a:cxn ang="0">
                    <a:pos x="11" y="66"/>
                  </a:cxn>
                  <a:cxn ang="0">
                    <a:pos x="38" y="78"/>
                  </a:cxn>
                  <a:cxn ang="0">
                    <a:pos x="66" y="66"/>
                  </a:cxn>
                  <a:cxn ang="0">
                    <a:pos x="77" y="39"/>
                  </a:cxn>
                  <a:cxn ang="0">
                    <a:pos x="66" y="11"/>
                  </a:cxn>
                  <a:cxn ang="0">
                    <a:pos x="62" y="63"/>
                  </a:cxn>
                  <a:cxn ang="0">
                    <a:pos x="38" y="73"/>
                  </a:cxn>
                  <a:cxn ang="0">
                    <a:pos x="15" y="63"/>
                  </a:cxn>
                  <a:cxn ang="0">
                    <a:pos x="5" y="39"/>
                  </a:cxn>
                  <a:cxn ang="0">
                    <a:pos x="15" y="15"/>
                  </a:cxn>
                  <a:cxn ang="0">
                    <a:pos x="38" y="5"/>
                  </a:cxn>
                  <a:cxn ang="0">
                    <a:pos x="62" y="15"/>
                  </a:cxn>
                  <a:cxn ang="0">
                    <a:pos x="72" y="39"/>
                  </a:cxn>
                  <a:cxn ang="0">
                    <a:pos x="62" y="63"/>
                  </a:cxn>
                </a:cxnLst>
                <a:rect l="0" t="0" r="r" b="b"/>
                <a:pathLst>
                  <a:path w="77" h="78">
                    <a:moveTo>
                      <a:pt x="66" y="11"/>
                    </a:moveTo>
                    <a:cubicBezTo>
                      <a:pt x="59" y="4"/>
                      <a:pt x="49" y="0"/>
                      <a:pt x="38" y="0"/>
                    </a:cubicBezTo>
                    <a:cubicBezTo>
                      <a:pt x="28" y="0"/>
                      <a:pt x="18" y="4"/>
                      <a:pt x="11" y="11"/>
                    </a:cubicBezTo>
                    <a:cubicBezTo>
                      <a:pt x="4" y="18"/>
                      <a:pt x="0" y="28"/>
                      <a:pt x="0" y="39"/>
                    </a:cubicBezTo>
                    <a:cubicBezTo>
                      <a:pt x="0" y="50"/>
                      <a:pt x="4" y="59"/>
                      <a:pt x="11" y="66"/>
                    </a:cubicBezTo>
                    <a:cubicBezTo>
                      <a:pt x="18" y="73"/>
                      <a:pt x="28" y="78"/>
                      <a:pt x="38" y="78"/>
                    </a:cubicBezTo>
                    <a:cubicBezTo>
                      <a:pt x="49" y="78"/>
                      <a:pt x="59" y="73"/>
                      <a:pt x="66" y="66"/>
                    </a:cubicBezTo>
                    <a:cubicBezTo>
                      <a:pt x="73" y="59"/>
                      <a:pt x="77" y="50"/>
                      <a:pt x="77" y="39"/>
                    </a:cubicBezTo>
                    <a:cubicBezTo>
                      <a:pt x="77" y="28"/>
                      <a:pt x="73" y="18"/>
                      <a:pt x="66" y="11"/>
                    </a:cubicBezTo>
                    <a:close/>
                    <a:moveTo>
                      <a:pt x="62" y="63"/>
                    </a:moveTo>
                    <a:cubicBezTo>
                      <a:pt x="56" y="69"/>
                      <a:pt x="48" y="73"/>
                      <a:pt x="38" y="73"/>
                    </a:cubicBezTo>
                    <a:cubicBezTo>
                      <a:pt x="29" y="73"/>
                      <a:pt x="21" y="69"/>
                      <a:pt x="15" y="63"/>
                    </a:cubicBezTo>
                    <a:cubicBezTo>
                      <a:pt x="8" y="57"/>
                      <a:pt x="5" y="48"/>
                      <a:pt x="5" y="39"/>
                    </a:cubicBezTo>
                    <a:cubicBezTo>
                      <a:pt x="5" y="29"/>
                      <a:pt x="8" y="21"/>
                      <a:pt x="15" y="15"/>
                    </a:cubicBezTo>
                    <a:cubicBezTo>
                      <a:pt x="21" y="9"/>
                      <a:pt x="29" y="5"/>
                      <a:pt x="38" y="5"/>
                    </a:cubicBezTo>
                    <a:cubicBezTo>
                      <a:pt x="48" y="5"/>
                      <a:pt x="56" y="9"/>
                      <a:pt x="62" y="15"/>
                    </a:cubicBezTo>
                    <a:cubicBezTo>
                      <a:pt x="69" y="21"/>
                      <a:pt x="72" y="29"/>
                      <a:pt x="72" y="39"/>
                    </a:cubicBezTo>
                    <a:cubicBezTo>
                      <a:pt x="72" y="48"/>
                      <a:pt x="69" y="57"/>
                      <a:pt x="62" y="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22"/>
              <p:cNvSpPr/>
              <p:nvPr/>
            </p:nvSpPr>
            <p:spPr bwMode="auto">
              <a:xfrm>
                <a:off x="2400301" y="2446338"/>
                <a:ext cx="87313" cy="857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9" y="0"/>
                  </a:cxn>
                  <a:cxn ang="0">
                    <a:pos x="7" y="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" y="19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10" y="9"/>
                  </a:cxn>
                  <a:cxn ang="0">
                    <a:pos x="19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</a:cxnLst>
                <a:rect l="0" t="0" r="r" b="b"/>
                <a:pathLst>
                  <a:path w="23" h="23">
                    <a:moveTo>
                      <a:pt x="20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3" y="8"/>
                      <a:pt x="1" y="12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22"/>
                      <a:pt x="1" y="23"/>
                      <a:pt x="3" y="23"/>
                    </a:cubicBezTo>
                    <a:cubicBezTo>
                      <a:pt x="4" y="23"/>
                      <a:pt x="5" y="22"/>
                      <a:pt x="5" y="20"/>
                    </a:cubicBezTo>
                    <a:cubicBezTo>
                      <a:pt x="5" y="20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4"/>
                      <a:pt x="8" y="11"/>
                      <a:pt x="10" y="9"/>
                    </a:cubicBezTo>
                    <a:cubicBezTo>
                      <a:pt x="13" y="6"/>
                      <a:pt x="16" y="5"/>
                      <a:pt x="19" y="5"/>
                    </a:cubicBezTo>
                    <a:cubicBezTo>
                      <a:pt x="19" y="5"/>
                      <a:pt x="19" y="5"/>
                      <a:pt x="20" y="5"/>
                    </a:cubicBezTo>
                    <a:cubicBezTo>
                      <a:pt x="21" y="6"/>
                      <a:pt x="22" y="5"/>
                      <a:pt x="23" y="3"/>
                    </a:cubicBezTo>
                    <a:cubicBezTo>
                      <a:pt x="23" y="2"/>
                      <a:pt x="22" y="1"/>
                      <a:pt x="2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23"/>
              <p:cNvSpPr/>
              <p:nvPr/>
            </p:nvSpPr>
            <p:spPr bwMode="auto">
              <a:xfrm>
                <a:off x="2351088" y="2400301"/>
                <a:ext cx="222250" cy="222250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29" y="0"/>
                  </a:cxn>
                  <a:cxn ang="0">
                    <a:pos x="9" y="9"/>
                  </a:cxn>
                  <a:cxn ang="0">
                    <a:pos x="0" y="30"/>
                  </a:cxn>
                  <a:cxn ang="0">
                    <a:pos x="9" y="51"/>
                  </a:cxn>
                  <a:cxn ang="0">
                    <a:pos x="29" y="59"/>
                  </a:cxn>
                  <a:cxn ang="0">
                    <a:pos x="50" y="51"/>
                  </a:cxn>
                  <a:cxn ang="0">
                    <a:pos x="59" y="30"/>
                  </a:cxn>
                  <a:cxn ang="0">
                    <a:pos x="50" y="9"/>
                  </a:cxn>
                  <a:cxn ang="0">
                    <a:pos x="47" y="47"/>
                  </a:cxn>
                  <a:cxn ang="0">
                    <a:pos x="29" y="54"/>
                  </a:cxn>
                  <a:cxn ang="0">
                    <a:pos x="12" y="47"/>
                  </a:cxn>
                  <a:cxn ang="0">
                    <a:pos x="5" y="30"/>
                  </a:cxn>
                  <a:cxn ang="0">
                    <a:pos x="12" y="12"/>
                  </a:cxn>
                  <a:cxn ang="0">
                    <a:pos x="29" y="5"/>
                  </a:cxn>
                  <a:cxn ang="0">
                    <a:pos x="47" y="12"/>
                  </a:cxn>
                  <a:cxn ang="0">
                    <a:pos x="54" y="30"/>
                  </a:cxn>
                  <a:cxn ang="0">
                    <a:pos x="47" y="47"/>
                  </a:cxn>
                </a:cxnLst>
                <a:rect l="0" t="0" r="r" b="b"/>
                <a:pathLst>
                  <a:path w="59" h="59">
                    <a:moveTo>
                      <a:pt x="50" y="9"/>
                    </a:moveTo>
                    <a:cubicBezTo>
                      <a:pt x="45" y="4"/>
                      <a:pt x="38" y="0"/>
                      <a:pt x="29" y="0"/>
                    </a:cubicBezTo>
                    <a:cubicBezTo>
                      <a:pt x="21" y="0"/>
                      <a:pt x="14" y="4"/>
                      <a:pt x="9" y="9"/>
                    </a:cubicBezTo>
                    <a:cubicBezTo>
                      <a:pt x="3" y="14"/>
                      <a:pt x="0" y="22"/>
                      <a:pt x="0" y="30"/>
                    </a:cubicBezTo>
                    <a:cubicBezTo>
                      <a:pt x="0" y="38"/>
                      <a:pt x="3" y="45"/>
                      <a:pt x="9" y="51"/>
                    </a:cubicBezTo>
                    <a:cubicBezTo>
                      <a:pt x="14" y="56"/>
                      <a:pt x="21" y="59"/>
                      <a:pt x="29" y="59"/>
                    </a:cubicBezTo>
                    <a:cubicBezTo>
                      <a:pt x="38" y="59"/>
                      <a:pt x="45" y="56"/>
                      <a:pt x="50" y="51"/>
                    </a:cubicBezTo>
                    <a:cubicBezTo>
                      <a:pt x="56" y="45"/>
                      <a:pt x="59" y="38"/>
                      <a:pt x="59" y="30"/>
                    </a:cubicBezTo>
                    <a:cubicBezTo>
                      <a:pt x="59" y="22"/>
                      <a:pt x="56" y="14"/>
                      <a:pt x="50" y="9"/>
                    </a:cubicBezTo>
                    <a:close/>
                    <a:moveTo>
                      <a:pt x="47" y="47"/>
                    </a:moveTo>
                    <a:cubicBezTo>
                      <a:pt x="42" y="51"/>
                      <a:pt x="36" y="54"/>
                      <a:pt x="29" y="54"/>
                    </a:cubicBezTo>
                    <a:cubicBezTo>
                      <a:pt x="23" y="54"/>
                      <a:pt x="17" y="51"/>
                      <a:pt x="12" y="47"/>
                    </a:cubicBezTo>
                    <a:cubicBezTo>
                      <a:pt x="8" y="43"/>
                      <a:pt x="5" y="37"/>
                      <a:pt x="5" y="30"/>
                    </a:cubicBezTo>
                    <a:cubicBezTo>
                      <a:pt x="5" y="23"/>
                      <a:pt x="8" y="17"/>
                      <a:pt x="12" y="12"/>
                    </a:cubicBezTo>
                    <a:cubicBezTo>
                      <a:pt x="17" y="8"/>
                      <a:pt x="23" y="5"/>
                      <a:pt x="29" y="5"/>
                    </a:cubicBezTo>
                    <a:cubicBezTo>
                      <a:pt x="36" y="5"/>
                      <a:pt x="42" y="8"/>
                      <a:pt x="47" y="12"/>
                    </a:cubicBezTo>
                    <a:cubicBezTo>
                      <a:pt x="51" y="17"/>
                      <a:pt x="54" y="23"/>
                      <a:pt x="54" y="30"/>
                    </a:cubicBezTo>
                    <a:cubicBezTo>
                      <a:pt x="54" y="37"/>
                      <a:pt x="51" y="43"/>
                      <a:pt x="47" y="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2" name="PA_组合 12"/>
          <p:cNvGrpSpPr/>
          <p:nvPr>
            <p:custDataLst>
              <p:tags r:id="rId8"/>
            </p:custDataLst>
          </p:nvPr>
        </p:nvGrpSpPr>
        <p:grpSpPr>
          <a:xfrm>
            <a:off x="7451896" y="2472604"/>
            <a:ext cx="1736946" cy="1473018"/>
            <a:chOff x="7131846" y="2304328"/>
            <a:chExt cx="1644052" cy="1394240"/>
          </a:xfrm>
        </p:grpSpPr>
        <p:grpSp>
          <p:nvGrpSpPr>
            <p:cNvPr id="75" name="Group 94"/>
            <p:cNvGrpSpPr/>
            <p:nvPr/>
          </p:nvGrpSpPr>
          <p:grpSpPr>
            <a:xfrm rot="5400000">
              <a:off x="7256752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85" name="Straight Connector 95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96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87" name="Trapezoid 97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Parallelogram 98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Freeform: Shape 99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6" name="Group 124"/>
            <p:cNvGrpSpPr/>
            <p:nvPr/>
          </p:nvGrpSpPr>
          <p:grpSpPr>
            <a:xfrm>
              <a:off x="7441055" y="2613929"/>
              <a:ext cx="601271" cy="536151"/>
              <a:chOff x="2166938" y="3051176"/>
              <a:chExt cx="439738" cy="392113"/>
            </a:xfrm>
            <a:solidFill>
              <a:schemeClr val="bg1"/>
            </a:solidFill>
          </p:grpSpPr>
          <p:sp>
            <p:nvSpPr>
              <p:cNvPr id="77" name="Freeform: Shape 125"/>
              <p:cNvSpPr/>
              <p:nvPr/>
            </p:nvSpPr>
            <p:spPr bwMode="auto">
              <a:xfrm>
                <a:off x="2543176" y="3276601"/>
                <a:ext cx="63500" cy="301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4" y="8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17" h="8">
                    <a:moveTo>
                      <a:pt x="3" y="6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126"/>
              <p:cNvSpPr/>
              <p:nvPr/>
            </p:nvSpPr>
            <p:spPr bwMode="auto">
              <a:xfrm>
                <a:off x="2543176" y="3141663"/>
                <a:ext cx="63500" cy="30163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15" y="5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4" y="8"/>
                  </a:cxn>
                </a:cxnLst>
                <a:rect l="0" t="0" r="r" b="b"/>
                <a:pathLst>
                  <a:path w="17" h="8">
                    <a:moveTo>
                      <a:pt x="4" y="8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4"/>
                      <a:pt x="17" y="2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127"/>
              <p:cNvSpPr/>
              <p:nvPr/>
            </p:nvSpPr>
            <p:spPr bwMode="auto">
              <a:xfrm>
                <a:off x="2543176" y="3213101"/>
                <a:ext cx="63500" cy="22225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4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17" h="6">
                    <a:moveTo>
                      <a:pt x="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7" y="4"/>
                      <a:pt x="17" y="3"/>
                    </a:cubicBezTo>
                    <a:cubicBezTo>
                      <a:pt x="17" y="2"/>
                      <a:pt x="15" y="0"/>
                      <a:pt x="1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128"/>
              <p:cNvSpPr/>
              <p:nvPr/>
            </p:nvSpPr>
            <p:spPr bwMode="auto">
              <a:xfrm>
                <a:off x="2543176" y="3055938"/>
                <a:ext cx="63500" cy="4445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15" y="6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4" y="11"/>
                  </a:cxn>
                </a:cxnLst>
                <a:rect l="0" t="0" r="r" b="b"/>
                <a:pathLst>
                  <a:path w="17" h="12">
                    <a:moveTo>
                      <a:pt x="4" y="1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5"/>
                      <a:pt x="17" y="3"/>
                      <a:pt x="17" y="2"/>
                    </a:cubicBezTo>
                    <a:cubicBezTo>
                      <a:pt x="16" y="1"/>
                      <a:pt x="14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1" y="11"/>
                      <a:pt x="3" y="12"/>
                      <a:pt x="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129"/>
              <p:cNvSpPr/>
              <p:nvPr/>
            </p:nvSpPr>
            <p:spPr bwMode="auto">
              <a:xfrm>
                <a:off x="2543176" y="3349626"/>
                <a:ext cx="63500" cy="4127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15" y="6"/>
                  </a:cxn>
                </a:cxnLst>
                <a:rect l="0" t="0" r="r" b="b"/>
                <a:pathLst>
                  <a:path w="17" h="11">
                    <a:moveTo>
                      <a:pt x="1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2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1"/>
                      <a:pt x="16" y="10"/>
                      <a:pt x="17" y="9"/>
                    </a:cubicBezTo>
                    <a:cubicBezTo>
                      <a:pt x="17" y="8"/>
                      <a:pt x="17" y="6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130"/>
              <p:cNvSpPr/>
              <p:nvPr/>
            </p:nvSpPr>
            <p:spPr bwMode="auto">
              <a:xfrm>
                <a:off x="2166938" y="3051176"/>
                <a:ext cx="361950" cy="392113"/>
              </a:xfrm>
              <a:custGeom>
                <a:avLst/>
                <a:gdLst/>
                <a:ahLst/>
                <a:cxnLst>
                  <a:cxn ang="0">
                    <a:pos x="95" y="11"/>
                  </a:cxn>
                  <a:cxn ang="0">
                    <a:pos x="91" y="3"/>
                  </a:cxn>
                  <a:cxn ang="0">
                    <a:pos x="75" y="7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6" y="26"/>
                  </a:cxn>
                  <a:cxn ang="0">
                    <a:pos x="4" y="65"/>
                  </a:cxn>
                  <a:cxn ang="0">
                    <a:pos x="30" y="104"/>
                  </a:cxn>
                  <a:cxn ang="0">
                    <a:pos x="44" y="96"/>
                  </a:cxn>
                  <a:cxn ang="0">
                    <a:pos x="57" y="66"/>
                  </a:cxn>
                  <a:cxn ang="0">
                    <a:pos x="75" y="82"/>
                  </a:cxn>
                  <a:cxn ang="0">
                    <a:pos x="92" y="85"/>
                  </a:cxn>
                  <a:cxn ang="0">
                    <a:pos x="95" y="77"/>
                  </a:cxn>
                  <a:cxn ang="0">
                    <a:pos x="95" y="12"/>
                  </a:cxn>
                  <a:cxn ang="0">
                    <a:pos x="27" y="31"/>
                  </a:cxn>
                  <a:cxn ang="0">
                    <a:pos x="39" y="96"/>
                  </a:cxn>
                  <a:cxn ang="0">
                    <a:pos x="37" y="98"/>
                  </a:cxn>
                  <a:cxn ang="0">
                    <a:pos x="33" y="64"/>
                  </a:cxn>
                  <a:cxn ang="0">
                    <a:pos x="89" y="77"/>
                  </a:cxn>
                  <a:cxn ang="0">
                    <a:pos x="88" y="82"/>
                  </a:cxn>
                  <a:cxn ang="0">
                    <a:pos x="83" y="82"/>
                  </a:cxn>
                  <a:cxn ang="0">
                    <a:pos x="59" y="62"/>
                  </a:cxn>
                  <a:cxn ang="0">
                    <a:pos x="59" y="27"/>
                  </a:cxn>
                  <a:cxn ang="0">
                    <a:pos x="83" y="6"/>
                  </a:cxn>
                  <a:cxn ang="0">
                    <a:pos x="89" y="12"/>
                  </a:cxn>
                </a:cxnLst>
                <a:rect l="0" t="0" r="r" b="b"/>
                <a:pathLst>
                  <a:path w="96" h="104">
                    <a:moveTo>
                      <a:pt x="95" y="12"/>
                    </a:moveTo>
                    <a:cubicBezTo>
                      <a:pt x="92" y="12"/>
                      <a:pt x="92" y="12"/>
                      <a:pt x="92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1"/>
                      <a:pt x="95" y="11"/>
                    </a:cubicBezTo>
                    <a:cubicBezTo>
                      <a:pt x="94" y="8"/>
                      <a:pt x="93" y="5"/>
                      <a:pt x="92" y="4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4"/>
                      <a:pt x="91" y="4"/>
                      <a:pt x="91" y="3"/>
                    </a:cubicBezTo>
                    <a:cubicBezTo>
                      <a:pt x="90" y="2"/>
                      <a:pt x="88" y="1"/>
                      <a:pt x="87" y="1"/>
                    </a:cubicBezTo>
                    <a:cubicBezTo>
                      <a:pt x="85" y="0"/>
                      <a:pt x="83" y="1"/>
                      <a:pt x="81" y="1"/>
                    </a:cubicBezTo>
                    <a:cubicBezTo>
                      <a:pt x="79" y="2"/>
                      <a:pt x="77" y="4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1" y="13"/>
                      <a:pt x="64" y="19"/>
                      <a:pt x="57" y="22"/>
                    </a:cubicBezTo>
                    <a:cubicBezTo>
                      <a:pt x="50" y="25"/>
                      <a:pt x="43" y="27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2" y="26"/>
                      <a:pt x="30" y="26"/>
                      <a:pt x="27" y="26"/>
                    </a:cubicBezTo>
                    <a:cubicBezTo>
                      <a:pt x="20" y="26"/>
                      <a:pt x="13" y="25"/>
                      <a:pt x="6" y="26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4" y="27"/>
                    </a:cubicBezTo>
                    <a:cubicBezTo>
                      <a:pt x="1" y="30"/>
                      <a:pt x="0" y="37"/>
                      <a:pt x="0" y="44"/>
                    </a:cubicBezTo>
                    <a:cubicBezTo>
                      <a:pt x="0" y="52"/>
                      <a:pt x="1" y="60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6" y="66"/>
                      <a:pt x="7" y="66"/>
                    </a:cubicBezTo>
                    <a:cubicBezTo>
                      <a:pt x="14" y="66"/>
                      <a:pt x="17" y="77"/>
                      <a:pt x="19" y="86"/>
                    </a:cubicBezTo>
                    <a:cubicBezTo>
                      <a:pt x="21" y="96"/>
                      <a:pt x="23" y="104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1" y="104"/>
                      <a:pt x="31" y="104"/>
                    </a:cubicBezTo>
                    <a:cubicBezTo>
                      <a:pt x="34" y="104"/>
                      <a:pt x="36" y="104"/>
                      <a:pt x="39" y="103"/>
                    </a:cubicBezTo>
                    <a:cubicBezTo>
                      <a:pt x="42" y="102"/>
                      <a:pt x="44" y="100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1"/>
                      <a:pt x="43" y="84"/>
                      <a:pt x="42" y="77"/>
                    </a:cubicBezTo>
                    <a:cubicBezTo>
                      <a:pt x="41" y="72"/>
                      <a:pt x="40" y="67"/>
                      <a:pt x="38" y="62"/>
                    </a:cubicBezTo>
                    <a:cubicBezTo>
                      <a:pt x="44" y="62"/>
                      <a:pt x="51" y="64"/>
                      <a:pt x="57" y="66"/>
                    </a:cubicBezTo>
                    <a:cubicBezTo>
                      <a:pt x="64" y="70"/>
                      <a:pt x="71" y="76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7" y="84"/>
                      <a:pt x="79" y="86"/>
                      <a:pt x="81" y="87"/>
                    </a:cubicBezTo>
                    <a:cubicBezTo>
                      <a:pt x="83" y="88"/>
                      <a:pt x="85" y="88"/>
                      <a:pt x="87" y="88"/>
                    </a:cubicBezTo>
                    <a:cubicBezTo>
                      <a:pt x="88" y="88"/>
                      <a:pt x="90" y="87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3" y="83"/>
                      <a:pt x="94" y="81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1"/>
                      <a:pt x="95" y="66"/>
                      <a:pt x="96" y="60"/>
                    </a:cubicBezTo>
                    <a:cubicBezTo>
                      <a:pt x="96" y="55"/>
                      <a:pt x="96" y="50"/>
                      <a:pt x="96" y="44"/>
                    </a:cubicBezTo>
                    <a:cubicBezTo>
                      <a:pt x="96" y="39"/>
                      <a:pt x="96" y="34"/>
                      <a:pt x="96" y="28"/>
                    </a:cubicBezTo>
                    <a:cubicBezTo>
                      <a:pt x="95" y="23"/>
                      <a:pt x="95" y="17"/>
                      <a:pt x="95" y="12"/>
                    </a:cubicBezTo>
                    <a:close/>
                    <a:moveTo>
                      <a:pt x="8" y="61"/>
                    </a:moveTo>
                    <a:cubicBezTo>
                      <a:pt x="6" y="56"/>
                      <a:pt x="5" y="50"/>
                      <a:pt x="5" y="44"/>
                    </a:cubicBezTo>
                    <a:cubicBezTo>
                      <a:pt x="5" y="39"/>
                      <a:pt x="6" y="34"/>
                      <a:pt x="8" y="31"/>
                    </a:cubicBezTo>
                    <a:cubicBezTo>
                      <a:pt x="14" y="31"/>
                      <a:pt x="20" y="31"/>
                      <a:pt x="27" y="31"/>
                    </a:cubicBezTo>
                    <a:cubicBezTo>
                      <a:pt x="29" y="31"/>
                      <a:pt x="30" y="31"/>
                      <a:pt x="32" y="31"/>
                    </a:cubicBezTo>
                    <a:cubicBezTo>
                      <a:pt x="32" y="59"/>
                      <a:pt x="32" y="59"/>
                      <a:pt x="32" y="59"/>
                    </a:cubicBezTo>
                    <a:lnTo>
                      <a:pt x="8" y="61"/>
                    </a:lnTo>
                    <a:close/>
                    <a:moveTo>
                      <a:pt x="39" y="96"/>
                    </a:moveTo>
                    <a:cubicBezTo>
                      <a:pt x="39" y="96"/>
                      <a:pt x="39" y="96"/>
                      <a:pt x="39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7"/>
                      <a:pt x="38" y="97"/>
                      <a:pt x="37" y="98"/>
                    </a:cubicBezTo>
                    <a:cubicBezTo>
                      <a:pt x="35" y="98"/>
                      <a:pt x="33" y="99"/>
                      <a:pt x="30" y="99"/>
                    </a:cubicBezTo>
                    <a:cubicBezTo>
                      <a:pt x="28" y="99"/>
                      <a:pt x="26" y="92"/>
                      <a:pt x="24" y="85"/>
                    </a:cubicBezTo>
                    <a:cubicBezTo>
                      <a:pt x="22" y="78"/>
                      <a:pt x="21" y="70"/>
                      <a:pt x="17" y="66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5" y="69"/>
                      <a:pt x="36" y="73"/>
                      <a:pt x="37" y="78"/>
                    </a:cubicBezTo>
                    <a:cubicBezTo>
                      <a:pt x="38" y="85"/>
                      <a:pt x="39" y="91"/>
                      <a:pt x="39" y="96"/>
                    </a:cubicBezTo>
                    <a:close/>
                    <a:moveTo>
                      <a:pt x="90" y="60"/>
                    </a:moveTo>
                    <a:cubicBezTo>
                      <a:pt x="90" y="65"/>
                      <a:pt x="90" y="71"/>
                      <a:pt x="89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9"/>
                      <a:pt x="89" y="80"/>
                      <a:pt x="88" y="81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7" y="82"/>
                      <a:pt x="86" y="83"/>
                      <a:pt x="86" y="83"/>
                    </a:cubicBezTo>
                    <a:cubicBezTo>
                      <a:pt x="85" y="83"/>
                      <a:pt x="84" y="83"/>
                      <a:pt x="83" y="82"/>
                    </a:cubicBezTo>
                    <a:cubicBezTo>
                      <a:pt x="82" y="82"/>
                      <a:pt x="80" y="81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4" y="72"/>
                      <a:pt x="67" y="66"/>
                      <a:pt x="59" y="62"/>
                    </a:cubicBezTo>
                    <a:cubicBezTo>
                      <a:pt x="52" y="58"/>
                      <a:pt x="45" y="57"/>
                      <a:pt x="37" y="57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5" y="32"/>
                      <a:pt x="52" y="30"/>
                      <a:pt x="59" y="27"/>
                    </a:cubicBezTo>
                    <a:cubicBezTo>
                      <a:pt x="67" y="23"/>
                      <a:pt x="74" y="17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8"/>
                      <a:pt x="82" y="7"/>
                      <a:pt x="83" y="6"/>
                    </a:cubicBezTo>
                    <a:cubicBezTo>
                      <a:pt x="84" y="6"/>
                      <a:pt x="85" y="6"/>
                      <a:pt x="86" y="6"/>
                    </a:cubicBezTo>
                    <a:cubicBezTo>
                      <a:pt x="86" y="6"/>
                      <a:pt x="87" y="6"/>
                      <a:pt x="87" y="7"/>
                    </a:cubicBezTo>
                    <a:cubicBezTo>
                      <a:pt x="87" y="7"/>
                      <a:pt x="88" y="7"/>
                      <a:pt x="88" y="7"/>
                    </a:cubicBezTo>
                    <a:cubicBezTo>
                      <a:pt x="88" y="8"/>
                      <a:pt x="89" y="10"/>
                      <a:pt x="89" y="12"/>
                    </a:cubicBezTo>
                    <a:cubicBezTo>
                      <a:pt x="90" y="18"/>
                      <a:pt x="90" y="23"/>
                      <a:pt x="90" y="29"/>
                    </a:cubicBezTo>
                    <a:cubicBezTo>
                      <a:pt x="91" y="34"/>
                      <a:pt x="91" y="39"/>
                      <a:pt x="91" y="44"/>
                    </a:cubicBezTo>
                    <a:cubicBezTo>
                      <a:pt x="91" y="49"/>
                      <a:pt x="91" y="55"/>
                      <a:pt x="90" y="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131"/>
              <p:cNvSpPr/>
              <p:nvPr/>
            </p:nvSpPr>
            <p:spPr bwMode="auto">
              <a:xfrm>
                <a:off x="2201863" y="3235326"/>
                <a:ext cx="71438" cy="190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7" y="5"/>
                  </a:cxn>
                  <a:cxn ang="0">
                    <a:pos x="19" y="3"/>
                  </a:cxn>
                  <a:cxn ang="0">
                    <a:pos x="17" y="0"/>
                  </a:cxn>
                </a:cxnLst>
                <a:rect l="0" t="0" r="r" b="b"/>
                <a:pathLst>
                  <a:path w="19" h="5">
                    <a:moveTo>
                      <a:pt x="1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32"/>
              <p:cNvSpPr/>
              <p:nvPr/>
            </p:nvSpPr>
            <p:spPr bwMode="auto">
              <a:xfrm>
                <a:off x="2197101" y="3194051"/>
                <a:ext cx="79375" cy="190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8" y="5"/>
                  </a:cxn>
                  <a:cxn ang="0">
                    <a:pos x="21" y="3"/>
                  </a:cxn>
                  <a:cxn ang="0">
                    <a:pos x="18" y="0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4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3" name="PA_组合 3"/>
          <p:cNvGrpSpPr/>
          <p:nvPr>
            <p:custDataLst>
              <p:tags r:id="rId9"/>
            </p:custDataLst>
          </p:nvPr>
        </p:nvGrpSpPr>
        <p:grpSpPr>
          <a:xfrm>
            <a:off x="2934671" y="4309579"/>
            <a:ext cx="2016224" cy="1116065"/>
            <a:chOff x="2934671" y="4141285"/>
            <a:chExt cx="2016224" cy="1116065"/>
          </a:xfrm>
        </p:grpSpPr>
        <p:sp>
          <p:nvSpPr>
            <p:cNvPr id="73" name="Rectangle 84"/>
            <p:cNvSpPr/>
            <p:nvPr/>
          </p:nvSpPr>
          <p:spPr>
            <a:xfrm>
              <a:off x="2934671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</a:rPr>
                <a:t>标题文本预设 </a:t>
              </a:r>
            </a:p>
          </p:txBody>
        </p:sp>
        <p:sp>
          <p:nvSpPr>
            <p:cNvPr id="74" name="TextBox 77"/>
            <p:cNvSpPr txBox="1"/>
            <p:nvPr/>
          </p:nvSpPr>
          <p:spPr>
            <a:xfrm>
              <a:off x="2934671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4" name="PA_组合 4"/>
          <p:cNvGrpSpPr/>
          <p:nvPr>
            <p:custDataLst>
              <p:tags r:id="rId10"/>
            </p:custDataLst>
          </p:nvPr>
        </p:nvGrpSpPr>
        <p:grpSpPr>
          <a:xfrm>
            <a:off x="5152577" y="4309579"/>
            <a:ext cx="2027932" cy="1116065"/>
            <a:chOff x="5152577" y="4141285"/>
            <a:chExt cx="2027932" cy="1116065"/>
          </a:xfrm>
        </p:grpSpPr>
        <p:sp>
          <p:nvSpPr>
            <p:cNvPr id="71" name="Rectangle 93"/>
            <p:cNvSpPr/>
            <p:nvPr/>
          </p:nvSpPr>
          <p:spPr>
            <a:xfrm>
              <a:off x="5152577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3"/>
                  </a:solidFill>
                </a:rPr>
                <a:t>标题文本预设 </a:t>
              </a:r>
            </a:p>
          </p:txBody>
        </p:sp>
        <p:sp>
          <p:nvSpPr>
            <p:cNvPr id="72" name="TextBox 78"/>
            <p:cNvSpPr txBox="1"/>
            <p:nvPr/>
          </p:nvSpPr>
          <p:spPr>
            <a:xfrm>
              <a:off x="5164285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5" name="PA_组合 5"/>
          <p:cNvGrpSpPr/>
          <p:nvPr>
            <p:custDataLst>
              <p:tags r:id="rId11"/>
            </p:custDataLst>
          </p:nvPr>
        </p:nvGrpSpPr>
        <p:grpSpPr>
          <a:xfrm>
            <a:off x="7370483" y="4309579"/>
            <a:ext cx="2016224" cy="1116065"/>
            <a:chOff x="7370483" y="4141285"/>
            <a:chExt cx="2016224" cy="1116065"/>
          </a:xfrm>
        </p:grpSpPr>
        <p:sp>
          <p:nvSpPr>
            <p:cNvPr id="69" name="Rectangle 102"/>
            <p:cNvSpPr/>
            <p:nvPr/>
          </p:nvSpPr>
          <p:spPr>
            <a:xfrm>
              <a:off x="7370483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4"/>
                  </a:solidFill>
                </a:rPr>
                <a:t>标题文本预设 </a:t>
              </a:r>
            </a:p>
          </p:txBody>
        </p:sp>
        <p:sp>
          <p:nvSpPr>
            <p:cNvPr id="70" name="TextBox 79"/>
            <p:cNvSpPr txBox="1"/>
            <p:nvPr/>
          </p:nvSpPr>
          <p:spPr>
            <a:xfrm>
              <a:off x="7370483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6" name="PA_组合 6"/>
          <p:cNvGrpSpPr/>
          <p:nvPr>
            <p:custDataLst>
              <p:tags r:id="rId12"/>
            </p:custDataLst>
          </p:nvPr>
        </p:nvGrpSpPr>
        <p:grpSpPr>
          <a:xfrm>
            <a:off x="9576681" y="4309579"/>
            <a:ext cx="2016224" cy="1116065"/>
            <a:chOff x="9576681" y="4141285"/>
            <a:chExt cx="2016224" cy="1116065"/>
          </a:xfrm>
        </p:grpSpPr>
        <p:sp>
          <p:nvSpPr>
            <p:cNvPr id="67" name="Rectangle 111"/>
            <p:cNvSpPr/>
            <p:nvPr/>
          </p:nvSpPr>
          <p:spPr>
            <a:xfrm>
              <a:off x="9588388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5"/>
                  </a:solidFill>
                </a:rPr>
                <a:t>标题文本预设 </a:t>
              </a:r>
            </a:p>
          </p:txBody>
        </p:sp>
        <p:sp>
          <p:nvSpPr>
            <p:cNvPr id="68" name="TextBox 80"/>
            <p:cNvSpPr txBox="1"/>
            <p:nvPr/>
          </p:nvSpPr>
          <p:spPr>
            <a:xfrm>
              <a:off x="9576681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1" name="Rectangle 4"/>
          <p:cNvSpPr/>
          <p:nvPr/>
        </p:nvSpPr>
        <p:spPr>
          <a:xfrm>
            <a:off x="9048561" y="1415575"/>
            <a:ext cx="2358085" cy="2463270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/>
            </a: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/>
            </a: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2" name="Rectangle 5"/>
          <p:cNvSpPr/>
          <p:nvPr/>
        </p:nvSpPr>
        <p:spPr>
          <a:xfrm>
            <a:off x="785357" y="1415574"/>
            <a:ext cx="2358085" cy="2463271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/>
            </a: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/>
            </a: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3" name="Rectangle 6"/>
          <p:cNvSpPr/>
          <p:nvPr/>
        </p:nvSpPr>
        <p:spPr>
          <a:xfrm>
            <a:off x="6294159" y="1415574"/>
            <a:ext cx="2358085" cy="2463271"/>
          </a:xfrm>
          <a:prstGeom prst="rect">
            <a:avLst/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/>
            </a: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/>
            </a: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4" name="Rectangle 7"/>
          <p:cNvSpPr/>
          <p:nvPr/>
        </p:nvSpPr>
        <p:spPr>
          <a:xfrm>
            <a:off x="3539758" y="1415574"/>
            <a:ext cx="2358085" cy="2463271"/>
          </a:xfrm>
          <a:prstGeom prst="rect">
            <a:avLst/>
          </a:prstGeom>
          <a:solidFill>
            <a:schemeClr val="accent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/>
            </a: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/>
            </a: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5" name="Freeform: Shape 8"/>
          <p:cNvSpPr/>
          <p:nvPr/>
        </p:nvSpPr>
        <p:spPr bwMode="auto">
          <a:xfrm>
            <a:off x="1679130" y="2083735"/>
            <a:ext cx="595023" cy="596783"/>
          </a:xfrm>
          <a:custGeom>
            <a:avLst/>
            <a:gdLst>
              <a:gd name="T0" fmla="*/ 186 w 186"/>
              <a:gd name="T1" fmla="*/ 55 h 186"/>
              <a:gd name="T2" fmla="*/ 185 w 186"/>
              <a:gd name="T3" fmla="*/ 53 h 186"/>
              <a:gd name="T4" fmla="*/ 185 w 186"/>
              <a:gd name="T5" fmla="*/ 53 h 186"/>
              <a:gd name="T6" fmla="*/ 185 w 186"/>
              <a:gd name="T7" fmla="*/ 52 h 186"/>
              <a:gd name="T8" fmla="*/ 184 w 186"/>
              <a:gd name="T9" fmla="*/ 52 h 186"/>
              <a:gd name="T10" fmla="*/ 134 w 186"/>
              <a:gd name="T11" fmla="*/ 2 h 186"/>
              <a:gd name="T12" fmla="*/ 134 w 186"/>
              <a:gd name="T13" fmla="*/ 2 h 186"/>
              <a:gd name="T14" fmla="*/ 131 w 186"/>
              <a:gd name="T15" fmla="*/ 0 h 186"/>
              <a:gd name="T16" fmla="*/ 55 w 186"/>
              <a:gd name="T17" fmla="*/ 0 h 186"/>
              <a:gd name="T18" fmla="*/ 52 w 186"/>
              <a:gd name="T19" fmla="*/ 2 h 186"/>
              <a:gd name="T20" fmla="*/ 52 w 186"/>
              <a:gd name="T21" fmla="*/ 2 h 186"/>
              <a:gd name="T22" fmla="*/ 2 w 186"/>
              <a:gd name="T23" fmla="*/ 52 h 186"/>
              <a:gd name="T24" fmla="*/ 1 w 186"/>
              <a:gd name="T25" fmla="*/ 52 h 186"/>
              <a:gd name="T26" fmla="*/ 1 w 186"/>
              <a:gd name="T27" fmla="*/ 53 h 186"/>
              <a:gd name="T28" fmla="*/ 1 w 186"/>
              <a:gd name="T29" fmla="*/ 53 h 186"/>
              <a:gd name="T30" fmla="*/ 0 w 186"/>
              <a:gd name="T31" fmla="*/ 55 h 186"/>
              <a:gd name="T32" fmla="*/ 1 w 186"/>
              <a:gd name="T33" fmla="*/ 58 h 186"/>
              <a:gd name="T34" fmla="*/ 1 w 186"/>
              <a:gd name="T35" fmla="*/ 58 h 186"/>
              <a:gd name="T36" fmla="*/ 90 w 186"/>
              <a:gd name="T37" fmla="*/ 184 h 186"/>
              <a:gd name="T38" fmla="*/ 90 w 186"/>
              <a:gd name="T39" fmla="*/ 184 h 186"/>
              <a:gd name="T40" fmla="*/ 93 w 186"/>
              <a:gd name="T41" fmla="*/ 186 h 186"/>
              <a:gd name="T42" fmla="*/ 96 w 186"/>
              <a:gd name="T43" fmla="*/ 184 h 186"/>
              <a:gd name="T44" fmla="*/ 96 w 186"/>
              <a:gd name="T45" fmla="*/ 184 h 186"/>
              <a:gd name="T46" fmla="*/ 185 w 186"/>
              <a:gd name="T47" fmla="*/ 58 h 186"/>
              <a:gd name="T48" fmla="*/ 185 w 186"/>
              <a:gd name="T49" fmla="*/ 58 h 186"/>
              <a:gd name="T50" fmla="*/ 186 w 186"/>
              <a:gd name="T51" fmla="*/ 55 h 186"/>
              <a:gd name="T52" fmla="*/ 129 w 186"/>
              <a:gd name="T53" fmla="*/ 9 h 186"/>
              <a:gd name="T54" fmla="*/ 171 w 186"/>
              <a:gd name="T55" fmla="*/ 51 h 186"/>
              <a:gd name="T56" fmla="*/ 134 w 186"/>
              <a:gd name="T57" fmla="*/ 51 h 186"/>
              <a:gd name="T58" fmla="*/ 112 w 186"/>
              <a:gd name="T59" fmla="*/ 9 h 186"/>
              <a:gd name="T60" fmla="*/ 129 w 186"/>
              <a:gd name="T61" fmla="*/ 9 h 186"/>
              <a:gd name="T62" fmla="*/ 103 w 186"/>
              <a:gd name="T63" fmla="*/ 9 h 186"/>
              <a:gd name="T64" fmla="*/ 124 w 186"/>
              <a:gd name="T65" fmla="*/ 51 h 186"/>
              <a:gd name="T66" fmla="*/ 62 w 186"/>
              <a:gd name="T67" fmla="*/ 51 h 186"/>
              <a:gd name="T68" fmla="*/ 83 w 186"/>
              <a:gd name="T69" fmla="*/ 9 h 186"/>
              <a:gd name="T70" fmla="*/ 103 w 186"/>
              <a:gd name="T71" fmla="*/ 9 h 186"/>
              <a:gd name="T72" fmla="*/ 57 w 186"/>
              <a:gd name="T73" fmla="*/ 9 h 186"/>
              <a:gd name="T74" fmla="*/ 74 w 186"/>
              <a:gd name="T75" fmla="*/ 9 h 186"/>
              <a:gd name="T76" fmla="*/ 52 w 186"/>
              <a:gd name="T77" fmla="*/ 51 h 186"/>
              <a:gd name="T78" fmla="*/ 14 w 186"/>
              <a:gd name="T79" fmla="*/ 51 h 186"/>
              <a:gd name="T80" fmla="*/ 57 w 186"/>
              <a:gd name="T81" fmla="*/ 9 h 186"/>
              <a:gd name="T82" fmla="*/ 12 w 186"/>
              <a:gd name="T83" fmla="*/ 59 h 186"/>
              <a:gd name="T84" fmla="*/ 52 w 186"/>
              <a:gd name="T85" fmla="*/ 59 h 186"/>
              <a:gd name="T86" fmla="*/ 81 w 186"/>
              <a:gd name="T87" fmla="*/ 158 h 186"/>
              <a:gd name="T88" fmla="*/ 12 w 186"/>
              <a:gd name="T89" fmla="*/ 59 h 186"/>
              <a:gd name="T90" fmla="*/ 93 w 186"/>
              <a:gd name="T91" fmla="*/ 167 h 186"/>
              <a:gd name="T92" fmla="*/ 61 w 186"/>
              <a:gd name="T93" fmla="*/ 59 h 186"/>
              <a:gd name="T94" fmla="*/ 125 w 186"/>
              <a:gd name="T95" fmla="*/ 59 h 186"/>
              <a:gd name="T96" fmla="*/ 93 w 186"/>
              <a:gd name="T97" fmla="*/ 167 h 186"/>
              <a:gd name="T98" fmla="*/ 105 w 186"/>
              <a:gd name="T99" fmla="*/ 158 h 186"/>
              <a:gd name="T100" fmla="*/ 134 w 186"/>
              <a:gd name="T101" fmla="*/ 59 h 186"/>
              <a:gd name="T102" fmla="*/ 173 w 186"/>
              <a:gd name="T103" fmla="*/ 59 h 186"/>
              <a:gd name="T104" fmla="*/ 105 w 186"/>
              <a:gd name="T105" fmla="*/ 15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6">
                <a:moveTo>
                  <a:pt x="186" y="55"/>
                </a:moveTo>
                <a:cubicBezTo>
                  <a:pt x="186" y="54"/>
                  <a:pt x="185" y="53"/>
                  <a:pt x="185" y="53"/>
                </a:cubicBezTo>
                <a:cubicBezTo>
                  <a:pt x="185" y="53"/>
                  <a:pt x="185" y="53"/>
                  <a:pt x="185" y="53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52"/>
                  <a:pt x="184" y="52"/>
                  <a:pt x="184" y="5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3" y="1"/>
                  <a:pt x="132" y="0"/>
                  <a:pt x="131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1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0" y="54"/>
                  <a:pt x="0" y="55"/>
                </a:cubicBezTo>
                <a:cubicBezTo>
                  <a:pt x="0" y="56"/>
                  <a:pt x="1" y="57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5"/>
                  <a:pt x="92" y="186"/>
                  <a:pt x="93" y="186"/>
                </a:cubicBezTo>
                <a:cubicBezTo>
                  <a:pt x="94" y="186"/>
                  <a:pt x="95" y="185"/>
                  <a:pt x="96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7"/>
                  <a:pt x="186" y="56"/>
                  <a:pt x="186" y="55"/>
                </a:cubicBezTo>
                <a:close/>
                <a:moveTo>
                  <a:pt x="129" y="9"/>
                </a:moveTo>
                <a:cubicBezTo>
                  <a:pt x="171" y="51"/>
                  <a:pt x="171" y="51"/>
                  <a:pt x="171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12" y="9"/>
                  <a:pt x="112" y="9"/>
                  <a:pt x="112" y="9"/>
                </a:cubicBezTo>
                <a:lnTo>
                  <a:pt x="129" y="9"/>
                </a:lnTo>
                <a:close/>
                <a:moveTo>
                  <a:pt x="103" y="9"/>
                </a:moveTo>
                <a:cubicBezTo>
                  <a:pt x="124" y="51"/>
                  <a:pt x="124" y="51"/>
                  <a:pt x="124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83" y="9"/>
                  <a:pt x="83" y="9"/>
                  <a:pt x="83" y="9"/>
                </a:cubicBezTo>
                <a:lnTo>
                  <a:pt x="103" y="9"/>
                </a:lnTo>
                <a:close/>
                <a:moveTo>
                  <a:pt x="57" y="9"/>
                </a:moveTo>
                <a:cubicBezTo>
                  <a:pt x="74" y="9"/>
                  <a:pt x="74" y="9"/>
                  <a:pt x="74" y="9"/>
                </a:cubicBezTo>
                <a:cubicBezTo>
                  <a:pt x="52" y="51"/>
                  <a:pt x="52" y="51"/>
                  <a:pt x="52" y="51"/>
                </a:cubicBezTo>
                <a:cubicBezTo>
                  <a:pt x="14" y="51"/>
                  <a:pt x="14" y="51"/>
                  <a:pt x="14" y="51"/>
                </a:cubicBezTo>
                <a:lnTo>
                  <a:pt x="57" y="9"/>
                </a:lnTo>
                <a:close/>
                <a:moveTo>
                  <a:pt x="12" y="59"/>
                </a:moveTo>
                <a:cubicBezTo>
                  <a:pt x="52" y="59"/>
                  <a:pt x="52" y="59"/>
                  <a:pt x="52" y="59"/>
                </a:cubicBezTo>
                <a:cubicBezTo>
                  <a:pt x="81" y="158"/>
                  <a:pt x="81" y="158"/>
                  <a:pt x="81" y="158"/>
                </a:cubicBezTo>
                <a:lnTo>
                  <a:pt x="12" y="59"/>
                </a:lnTo>
                <a:close/>
                <a:moveTo>
                  <a:pt x="93" y="167"/>
                </a:moveTo>
                <a:cubicBezTo>
                  <a:pt x="61" y="59"/>
                  <a:pt x="61" y="59"/>
                  <a:pt x="61" y="59"/>
                </a:cubicBezTo>
                <a:cubicBezTo>
                  <a:pt x="125" y="59"/>
                  <a:pt x="125" y="59"/>
                  <a:pt x="125" y="59"/>
                </a:cubicBezTo>
                <a:lnTo>
                  <a:pt x="93" y="167"/>
                </a:lnTo>
                <a:close/>
                <a:moveTo>
                  <a:pt x="105" y="158"/>
                </a:moveTo>
                <a:cubicBezTo>
                  <a:pt x="134" y="59"/>
                  <a:pt x="134" y="59"/>
                  <a:pt x="134" y="59"/>
                </a:cubicBezTo>
                <a:cubicBezTo>
                  <a:pt x="173" y="59"/>
                  <a:pt x="173" y="59"/>
                  <a:pt x="173" y="59"/>
                </a:cubicBezTo>
                <a:lnTo>
                  <a:pt x="105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Freeform: Shape 9"/>
          <p:cNvSpPr/>
          <p:nvPr/>
        </p:nvSpPr>
        <p:spPr bwMode="auto">
          <a:xfrm>
            <a:off x="4421190" y="2083735"/>
            <a:ext cx="595220" cy="596981"/>
          </a:xfrm>
          <a:custGeom>
            <a:avLst/>
            <a:gdLst>
              <a:gd name="T0" fmla="*/ 186 w 186"/>
              <a:gd name="T1" fmla="*/ 55 h 186"/>
              <a:gd name="T2" fmla="*/ 131 w 186"/>
              <a:gd name="T3" fmla="*/ 0 h 186"/>
              <a:gd name="T4" fmla="*/ 93 w 186"/>
              <a:gd name="T5" fmla="*/ 15 h 186"/>
              <a:gd name="T6" fmla="*/ 55 w 186"/>
              <a:gd name="T7" fmla="*/ 0 h 186"/>
              <a:gd name="T8" fmla="*/ 0 w 186"/>
              <a:gd name="T9" fmla="*/ 55 h 186"/>
              <a:gd name="T10" fmla="*/ 0 w 186"/>
              <a:gd name="T11" fmla="*/ 61 h 186"/>
              <a:gd name="T12" fmla="*/ 93 w 186"/>
              <a:gd name="T13" fmla="*/ 186 h 186"/>
              <a:gd name="T14" fmla="*/ 185 w 186"/>
              <a:gd name="T15" fmla="*/ 61 h 186"/>
              <a:gd name="T16" fmla="*/ 186 w 186"/>
              <a:gd name="T17" fmla="*/ 55 h 186"/>
              <a:gd name="T18" fmla="*/ 177 w 186"/>
              <a:gd name="T19" fmla="*/ 60 h 186"/>
              <a:gd name="T20" fmla="*/ 93 w 186"/>
              <a:gd name="T21" fmla="*/ 177 h 186"/>
              <a:gd name="T22" fmla="*/ 9 w 186"/>
              <a:gd name="T23" fmla="*/ 60 h 186"/>
              <a:gd name="T24" fmla="*/ 8 w 186"/>
              <a:gd name="T25" fmla="*/ 55 h 186"/>
              <a:gd name="T26" fmla="*/ 55 w 186"/>
              <a:gd name="T27" fmla="*/ 9 h 186"/>
              <a:gd name="T28" fmla="*/ 87 w 186"/>
              <a:gd name="T29" fmla="*/ 22 h 186"/>
              <a:gd name="T30" fmla="*/ 91 w 186"/>
              <a:gd name="T31" fmla="*/ 25 h 186"/>
              <a:gd name="T32" fmla="*/ 76 w 186"/>
              <a:gd name="T33" fmla="*/ 59 h 186"/>
              <a:gd name="T34" fmla="*/ 97 w 186"/>
              <a:gd name="T35" fmla="*/ 84 h 186"/>
              <a:gd name="T36" fmla="*/ 80 w 186"/>
              <a:gd name="T37" fmla="*/ 122 h 186"/>
              <a:gd name="T38" fmla="*/ 93 w 186"/>
              <a:gd name="T39" fmla="*/ 144 h 186"/>
              <a:gd name="T40" fmla="*/ 90 w 186"/>
              <a:gd name="T41" fmla="*/ 122 h 186"/>
              <a:gd name="T42" fmla="*/ 106 w 186"/>
              <a:gd name="T43" fmla="*/ 82 h 186"/>
              <a:gd name="T44" fmla="*/ 86 w 186"/>
              <a:gd name="T45" fmla="*/ 58 h 186"/>
              <a:gd name="T46" fmla="*/ 104 w 186"/>
              <a:gd name="T47" fmla="*/ 17 h 186"/>
              <a:gd name="T48" fmla="*/ 131 w 186"/>
              <a:gd name="T49" fmla="*/ 9 h 186"/>
              <a:gd name="T50" fmla="*/ 177 w 186"/>
              <a:gd name="T51" fmla="*/ 55 h 186"/>
              <a:gd name="T52" fmla="*/ 177 w 186"/>
              <a:gd name="T53" fmla="*/ 6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86">
                <a:moveTo>
                  <a:pt x="186" y="55"/>
                </a:moveTo>
                <a:cubicBezTo>
                  <a:pt x="186" y="25"/>
                  <a:pt x="161" y="0"/>
                  <a:pt x="131" y="0"/>
                </a:cubicBezTo>
                <a:cubicBezTo>
                  <a:pt x="116" y="0"/>
                  <a:pt x="103" y="6"/>
                  <a:pt x="93" y="15"/>
                </a:cubicBezTo>
                <a:cubicBezTo>
                  <a:pt x="83" y="6"/>
                  <a:pt x="70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58"/>
                  <a:pt x="1" y="63"/>
                  <a:pt x="0" y="61"/>
                </a:cubicBezTo>
                <a:cubicBezTo>
                  <a:pt x="6" y="115"/>
                  <a:pt x="85" y="186"/>
                  <a:pt x="93" y="186"/>
                </a:cubicBezTo>
                <a:cubicBezTo>
                  <a:pt x="101" y="186"/>
                  <a:pt x="179" y="115"/>
                  <a:pt x="185" y="61"/>
                </a:cubicBezTo>
                <a:cubicBezTo>
                  <a:pt x="185" y="63"/>
                  <a:pt x="186" y="58"/>
                  <a:pt x="186" y="55"/>
                </a:cubicBezTo>
                <a:close/>
                <a:moveTo>
                  <a:pt x="177" y="60"/>
                </a:moveTo>
                <a:cubicBezTo>
                  <a:pt x="172" y="105"/>
                  <a:pt x="109" y="167"/>
                  <a:pt x="93" y="177"/>
                </a:cubicBezTo>
                <a:cubicBezTo>
                  <a:pt x="77" y="167"/>
                  <a:pt x="14" y="105"/>
                  <a:pt x="9" y="60"/>
                </a:cubicBezTo>
                <a:cubicBezTo>
                  <a:pt x="9" y="60"/>
                  <a:pt x="8" y="58"/>
                  <a:pt x="8" y="55"/>
                </a:cubicBezTo>
                <a:cubicBezTo>
                  <a:pt x="8" y="29"/>
                  <a:pt x="29" y="9"/>
                  <a:pt x="55" y="9"/>
                </a:cubicBezTo>
                <a:cubicBezTo>
                  <a:pt x="67" y="9"/>
                  <a:pt x="78" y="13"/>
                  <a:pt x="87" y="22"/>
                </a:cubicBezTo>
                <a:cubicBezTo>
                  <a:pt x="91" y="25"/>
                  <a:pt x="91" y="25"/>
                  <a:pt x="91" y="25"/>
                </a:cubicBezTo>
                <a:cubicBezTo>
                  <a:pt x="76" y="59"/>
                  <a:pt x="76" y="59"/>
                  <a:pt x="76" y="59"/>
                </a:cubicBezTo>
                <a:cubicBezTo>
                  <a:pt x="97" y="84"/>
                  <a:pt x="97" y="84"/>
                  <a:pt x="97" y="84"/>
                </a:cubicBezTo>
                <a:cubicBezTo>
                  <a:pt x="80" y="122"/>
                  <a:pt x="80" y="122"/>
                  <a:pt x="80" y="122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86" y="58"/>
                  <a:pt x="86" y="58"/>
                  <a:pt x="86" y="58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12" y="12"/>
                  <a:pt x="121" y="9"/>
                  <a:pt x="131" y="9"/>
                </a:cubicBezTo>
                <a:cubicBezTo>
                  <a:pt x="156" y="9"/>
                  <a:pt x="177" y="29"/>
                  <a:pt x="177" y="55"/>
                </a:cubicBezTo>
                <a:cubicBezTo>
                  <a:pt x="177" y="58"/>
                  <a:pt x="177" y="60"/>
                  <a:pt x="17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Freeform: Shape 10"/>
          <p:cNvSpPr/>
          <p:nvPr/>
        </p:nvSpPr>
        <p:spPr bwMode="auto">
          <a:xfrm>
            <a:off x="9929113" y="2088820"/>
            <a:ext cx="596981" cy="591698"/>
          </a:xfrm>
          <a:custGeom>
            <a:avLst/>
            <a:gdLst>
              <a:gd name="T0" fmla="*/ 157 w 186"/>
              <a:gd name="T1" fmla="*/ 159 h 185"/>
              <a:gd name="T2" fmla="*/ 186 w 186"/>
              <a:gd name="T3" fmla="*/ 93 h 185"/>
              <a:gd name="T4" fmla="*/ 93 w 186"/>
              <a:gd name="T5" fmla="*/ 0 h 185"/>
              <a:gd name="T6" fmla="*/ 0 w 186"/>
              <a:gd name="T7" fmla="*/ 93 h 185"/>
              <a:gd name="T8" fmla="*/ 29 w 186"/>
              <a:gd name="T9" fmla="*/ 159 h 185"/>
              <a:gd name="T10" fmla="*/ 18 w 186"/>
              <a:gd name="T11" fmla="*/ 178 h 185"/>
              <a:gd name="T12" fmla="*/ 17 w 186"/>
              <a:gd name="T13" fmla="*/ 181 h 185"/>
              <a:gd name="T14" fmla="*/ 21 w 186"/>
              <a:gd name="T15" fmla="*/ 185 h 185"/>
              <a:gd name="T16" fmla="*/ 24 w 186"/>
              <a:gd name="T17" fmla="*/ 184 h 185"/>
              <a:gd name="T18" fmla="*/ 25 w 186"/>
              <a:gd name="T19" fmla="*/ 182 h 185"/>
              <a:gd name="T20" fmla="*/ 35 w 186"/>
              <a:gd name="T21" fmla="*/ 165 h 185"/>
              <a:gd name="T22" fmla="*/ 93 w 186"/>
              <a:gd name="T23" fmla="*/ 185 h 185"/>
              <a:gd name="T24" fmla="*/ 151 w 186"/>
              <a:gd name="T25" fmla="*/ 165 h 185"/>
              <a:gd name="T26" fmla="*/ 161 w 186"/>
              <a:gd name="T27" fmla="*/ 182 h 185"/>
              <a:gd name="T28" fmla="*/ 165 w 186"/>
              <a:gd name="T29" fmla="*/ 185 h 185"/>
              <a:gd name="T30" fmla="*/ 169 w 186"/>
              <a:gd name="T31" fmla="*/ 181 h 185"/>
              <a:gd name="T32" fmla="*/ 168 w 186"/>
              <a:gd name="T33" fmla="*/ 178 h 185"/>
              <a:gd name="T34" fmla="*/ 157 w 186"/>
              <a:gd name="T35" fmla="*/ 159 h 185"/>
              <a:gd name="T36" fmla="*/ 93 w 186"/>
              <a:gd name="T37" fmla="*/ 177 h 185"/>
              <a:gd name="T38" fmla="*/ 9 w 186"/>
              <a:gd name="T39" fmla="*/ 93 h 185"/>
              <a:gd name="T40" fmla="*/ 93 w 186"/>
              <a:gd name="T41" fmla="*/ 8 h 185"/>
              <a:gd name="T42" fmla="*/ 177 w 186"/>
              <a:gd name="T43" fmla="*/ 93 h 185"/>
              <a:gd name="T44" fmla="*/ 93 w 186"/>
              <a:gd name="T45" fmla="*/ 177 h 185"/>
              <a:gd name="T46" fmla="*/ 93 w 186"/>
              <a:gd name="T47" fmla="*/ 34 h 185"/>
              <a:gd name="T48" fmla="*/ 34 w 186"/>
              <a:gd name="T49" fmla="*/ 93 h 185"/>
              <a:gd name="T50" fmla="*/ 93 w 186"/>
              <a:gd name="T51" fmla="*/ 152 h 185"/>
              <a:gd name="T52" fmla="*/ 152 w 186"/>
              <a:gd name="T53" fmla="*/ 93 h 185"/>
              <a:gd name="T54" fmla="*/ 93 w 186"/>
              <a:gd name="T55" fmla="*/ 34 h 185"/>
              <a:gd name="T56" fmla="*/ 93 w 186"/>
              <a:gd name="T57" fmla="*/ 143 h 185"/>
              <a:gd name="T58" fmla="*/ 42 w 186"/>
              <a:gd name="T59" fmla="*/ 93 h 185"/>
              <a:gd name="T60" fmla="*/ 93 w 186"/>
              <a:gd name="T61" fmla="*/ 42 h 185"/>
              <a:gd name="T62" fmla="*/ 144 w 186"/>
              <a:gd name="T63" fmla="*/ 93 h 185"/>
              <a:gd name="T64" fmla="*/ 93 w 186"/>
              <a:gd name="T65" fmla="*/ 143 h 185"/>
              <a:gd name="T66" fmla="*/ 93 w 186"/>
              <a:gd name="T67" fmla="*/ 67 h 185"/>
              <a:gd name="T68" fmla="*/ 68 w 186"/>
              <a:gd name="T69" fmla="*/ 93 h 185"/>
              <a:gd name="T70" fmla="*/ 93 w 186"/>
              <a:gd name="T71" fmla="*/ 118 h 185"/>
              <a:gd name="T72" fmla="*/ 118 w 186"/>
              <a:gd name="T73" fmla="*/ 93 h 185"/>
              <a:gd name="T74" fmla="*/ 93 w 186"/>
              <a:gd name="T75" fmla="*/ 67 h 185"/>
              <a:gd name="T76" fmla="*/ 93 w 186"/>
              <a:gd name="T77" fmla="*/ 109 h 185"/>
              <a:gd name="T78" fmla="*/ 76 w 186"/>
              <a:gd name="T79" fmla="*/ 93 h 185"/>
              <a:gd name="T80" fmla="*/ 93 w 186"/>
              <a:gd name="T81" fmla="*/ 76 h 185"/>
              <a:gd name="T82" fmla="*/ 110 w 186"/>
              <a:gd name="T83" fmla="*/ 93 h 185"/>
              <a:gd name="T84" fmla="*/ 93 w 186"/>
              <a:gd name="T85" fmla="*/ 10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6" h="185">
                <a:moveTo>
                  <a:pt x="157" y="159"/>
                </a:moveTo>
                <a:cubicBezTo>
                  <a:pt x="175" y="143"/>
                  <a:pt x="186" y="119"/>
                  <a:pt x="186" y="93"/>
                </a:cubicBezTo>
                <a:cubicBezTo>
                  <a:pt x="186" y="41"/>
                  <a:pt x="144" y="0"/>
                  <a:pt x="93" y="0"/>
                </a:cubicBezTo>
                <a:cubicBezTo>
                  <a:pt x="42" y="0"/>
                  <a:pt x="0" y="41"/>
                  <a:pt x="0" y="93"/>
                </a:cubicBezTo>
                <a:cubicBezTo>
                  <a:pt x="0" y="119"/>
                  <a:pt x="11" y="143"/>
                  <a:pt x="29" y="159"/>
                </a:cubicBezTo>
                <a:cubicBezTo>
                  <a:pt x="18" y="178"/>
                  <a:pt x="18" y="178"/>
                  <a:pt x="18" y="178"/>
                </a:cubicBezTo>
                <a:cubicBezTo>
                  <a:pt x="18" y="179"/>
                  <a:pt x="17" y="180"/>
                  <a:pt x="17" y="181"/>
                </a:cubicBezTo>
                <a:cubicBezTo>
                  <a:pt x="17" y="183"/>
                  <a:pt x="19" y="185"/>
                  <a:pt x="21" y="185"/>
                </a:cubicBezTo>
                <a:cubicBezTo>
                  <a:pt x="22" y="185"/>
                  <a:pt x="24" y="185"/>
                  <a:pt x="24" y="184"/>
                </a:cubicBezTo>
                <a:cubicBezTo>
                  <a:pt x="25" y="184"/>
                  <a:pt x="25" y="183"/>
                  <a:pt x="25" y="182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51" y="178"/>
                  <a:pt x="71" y="185"/>
                  <a:pt x="93" y="185"/>
                </a:cubicBezTo>
                <a:cubicBezTo>
                  <a:pt x="115" y="185"/>
                  <a:pt x="135" y="178"/>
                  <a:pt x="151" y="165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61" y="184"/>
                  <a:pt x="163" y="185"/>
                  <a:pt x="165" y="185"/>
                </a:cubicBezTo>
                <a:cubicBezTo>
                  <a:pt x="167" y="185"/>
                  <a:pt x="169" y="183"/>
                  <a:pt x="169" y="181"/>
                </a:cubicBezTo>
                <a:cubicBezTo>
                  <a:pt x="169" y="180"/>
                  <a:pt x="168" y="179"/>
                  <a:pt x="168" y="178"/>
                </a:cubicBezTo>
                <a:lnTo>
                  <a:pt x="157" y="159"/>
                </a:lnTo>
                <a:close/>
                <a:moveTo>
                  <a:pt x="93" y="177"/>
                </a:moveTo>
                <a:cubicBezTo>
                  <a:pt x="46" y="177"/>
                  <a:pt x="9" y="139"/>
                  <a:pt x="9" y="93"/>
                </a:cubicBezTo>
                <a:cubicBezTo>
                  <a:pt x="9" y="46"/>
                  <a:pt x="46" y="8"/>
                  <a:pt x="93" y="8"/>
                </a:cubicBezTo>
                <a:cubicBezTo>
                  <a:pt x="140" y="8"/>
                  <a:pt x="177" y="46"/>
                  <a:pt x="177" y="93"/>
                </a:cubicBezTo>
                <a:cubicBezTo>
                  <a:pt x="177" y="139"/>
                  <a:pt x="140" y="177"/>
                  <a:pt x="93" y="177"/>
                </a:cubicBezTo>
                <a:close/>
                <a:moveTo>
                  <a:pt x="93" y="34"/>
                </a:moveTo>
                <a:cubicBezTo>
                  <a:pt x="60" y="34"/>
                  <a:pt x="34" y="60"/>
                  <a:pt x="34" y="93"/>
                </a:cubicBezTo>
                <a:cubicBezTo>
                  <a:pt x="34" y="125"/>
                  <a:pt x="60" y="152"/>
                  <a:pt x="93" y="152"/>
                </a:cubicBezTo>
                <a:cubicBezTo>
                  <a:pt x="126" y="152"/>
                  <a:pt x="152" y="125"/>
                  <a:pt x="152" y="93"/>
                </a:cubicBezTo>
                <a:cubicBezTo>
                  <a:pt x="152" y="60"/>
                  <a:pt x="126" y="34"/>
                  <a:pt x="93" y="34"/>
                </a:cubicBezTo>
                <a:close/>
                <a:moveTo>
                  <a:pt x="93" y="143"/>
                </a:moveTo>
                <a:cubicBezTo>
                  <a:pt x="65" y="143"/>
                  <a:pt x="42" y="121"/>
                  <a:pt x="42" y="93"/>
                </a:cubicBezTo>
                <a:cubicBezTo>
                  <a:pt x="42" y="65"/>
                  <a:pt x="65" y="42"/>
                  <a:pt x="93" y="42"/>
                </a:cubicBezTo>
                <a:cubicBezTo>
                  <a:pt x="121" y="42"/>
                  <a:pt x="144" y="65"/>
                  <a:pt x="144" y="93"/>
                </a:cubicBezTo>
                <a:cubicBezTo>
                  <a:pt x="144" y="121"/>
                  <a:pt x="121" y="143"/>
                  <a:pt x="93" y="143"/>
                </a:cubicBezTo>
                <a:close/>
                <a:moveTo>
                  <a:pt x="93" y="67"/>
                </a:moveTo>
                <a:cubicBezTo>
                  <a:pt x="79" y="67"/>
                  <a:pt x="68" y="79"/>
                  <a:pt x="68" y="93"/>
                </a:cubicBezTo>
                <a:cubicBezTo>
                  <a:pt x="68" y="107"/>
                  <a:pt x="79" y="118"/>
                  <a:pt x="93" y="118"/>
                </a:cubicBezTo>
                <a:cubicBezTo>
                  <a:pt x="107" y="118"/>
                  <a:pt x="118" y="107"/>
                  <a:pt x="118" y="93"/>
                </a:cubicBezTo>
                <a:cubicBezTo>
                  <a:pt x="118" y="79"/>
                  <a:pt x="107" y="67"/>
                  <a:pt x="93" y="67"/>
                </a:cubicBezTo>
                <a:close/>
                <a:moveTo>
                  <a:pt x="93" y="109"/>
                </a:moveTo>
                <a:cubicBezTo>
                  <a:pt x="84" y="109"/>
                  <a:pt x="76" y="102"/>
                  <a:pt x="76" y="93"/>
                </a:cubicBezTo>
                <a:cubicBezTo>
                  <a:pt x="76" y="83"/>
                  <a:pt x="84" y="76"/>
                  <a:pt x="93" y="76"/>
                </a:cubicBezTo>
                <a:cubicBezTo>
                  <a:pt x="102" y="76"/>
                  <a:pt x="110" y="83"/>
                  <a:pt x="110" y="93"/>
                </a:cubicBezTo>
                <a:cubicBezTo>
                  <a:pt x="110" y="102"/>
                  <a:pt x="102" y="109"/>
                  <a:pt x="93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Freeform: Shape 11"/>
          <p:cNvSpPr/>
          <p:nvPr/>
        </p:nvSpPr>
        <p:spPr bwMode="auto">
          <a:xfrm>
            <a:off x="7168547" y="2087255"/>
            <a:ext cx="609309" cy="593460"/>
          </a:xfrm>
          <a:custGeom>
            <a:avLst/>
            <a:gdLst>
              <a:gd name="T0" fmla="*/ 0 w 190"/>
              <a:gd name="T1" fmla="*/ 185 h 185"/>
              <a:gd name="T2" fmla="*/ 77 w 190"/>
              <a:gd name="T3" fmla="*/ 153 h 185"/>
              <a:gd name="T4" fmla="*/ 15 w 190"/>
              <a:gd name="T5" fmla="*/ 170 h 185"/>
              <a:gd name="T6" fmla="*/ 38 w 190"/>
              <a:gd name="T7" fmla="*/ 143 h 185"/>
              <a:gd name="T8" fmla="*/ 15 w 190"/>
              <a:gd name="T9" fmla="*/ 170 h 185"/>
              <a:gd name="T10" fmla="*/ 118 w 190"/>
              <a:gd name="T11" fmla="*/ 97 h 185"/>
              <a:gd name="T12" fmla="*/ 109 w 190"/>
              <a:gd name="T13" fmla="*/ 97 h 185"/>
              <a:gd name="T14" fmla="*/ 184 w 190"/>
              <a:gd name="T15" fmla="*/ 1 h 185"/>
              <a:gd name="T16" fmla="*/ 88 w 190"/>
              <a:gd name="T17" fmla="*/ 38 h 185"/>
              <a:gd name="T18" fmla="*/ 10 w 190"/>
              <a:gd name="T19" fmla="*/ 91 h 185"/>
              <a:gd name="T20" fmla="*/ 52 w 190"/>
              <a:gd name="T21" fmla="*/ 133 h 185"/>
              <a:gd name="T22" fmla="*/ 82 w 190"/>
              <a:gd name="T23" fmla="*/ 143 h 185"/>
              <a:gd name="T24" fmla="*/ 117 w 190"/>
              <a:gd name="T25" fmla="*/ 127 h 185"/>
              <a:gd name="T26" fmla="*/ 184 w 190"/>
              <a:gd name="T27" fmla="*/ 1 h 185"/>
              <a:gd name="T28" fmla="*/ 98 w 190"/>
              <a:gd name="T29" fmla="*/ 155 h 185"/>
              <a:gd name="T30" fmla="*/ 82 w 190"/>
              <a:gd name="T31" fmla="*/ 134 h 185"/>
              <a:gd name="T32" fmla="*/ 75 w 190"/>
              <a:gd name="T33" fmla="*/ 135 h 185"/>
              <a:gd name="T34" fmla="*/ 50 w 190"/>
              <a:gd name="T35" fmla="*/ 105 h 185"/>
              <a:gd name="T36" fmla="*/ 30 w 190"/>
              <a:gd name="T37" fmla="*/ 87 h 185"/>
              <a:gd name="T38" fmla="*/ 61 w 190"/>
              <a:gd name="T39" fmla="*/ 75 h 185"/>
              <a:gd name="T40" fmla="*/ 109 w 190"/>
              <a:gd name="T41" fmla="*/ 125 h 185"/>
              <a:gd name="T42" fmla="*/ 134 w 190"/>
              <a:gd name="T43" fmla="*/ 99 h 185"/>
              <a:gd name="T44" fmla="*/ 67 w 190"/>
              <a:gd name="T45" fmla="*/ 70 h 185"/>
              <a:gd name="T46" fmla="*/ 94 w 190"/>
              <a:gd name="T47" fmla="*/ 44 h 185"/>
              <a:gd name="T48" fmla="*/ 141 w 190"/>
              <a:gd name="T49" fmla="*/ 91 h 185"/>
              <a:gd name="T50" fmla="*/ 84 w 190"/>
              <a:gd name="T51" fmla="*/ 72 h 185"/>
              <a:gd name="T52" fmla="*/ 92 w 190"/>
              <a:gd name="T53" fmla="*/ 72 h 185"/>
              <a:gd name="T54" fmla="*/ 139 w 190"/>
              <a:gd name="T55" fmla="*/ 59 h 185"/>
              <a:gd name="T56" fmla="*/ 139 w 190"/>
              <a:gd name="T57" fmla="*/ 34 h 185"/>
              <a:gd name="T58" fmla="*/ 139 w 190"/>
              <a:gd name="T59" fmla="*/ 59 h 185"/>
              <a:gd name="T60" fmla="*/ 143 w 190"/>
              <a:gd name="T61" fmla="*/ 46 h 185"/>
              <a:gd name="T62" fmla="*/ 135 w 190"/>
              <a:gd name="T63" fmla="*/ 46 h 185"/>
              <a:gd name="T64" fmla="*/ 101 w 190"/>
              <a:gd name="T65" fmla="*/ 88 h 185"/>
              <a:gd name="T66" fmla="*/ 101 w 190"/>
              <a:gd name="T67" fmla="*/ 80 h 185"/>
              <a:gd name="T68" fmla="*/ 101 w 190"/>
              <a:gd name="T69" fmla="*/ 8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" h="185">
                <a:moveTo>
                  <a:pt x="32" y="104"/>
                </a:moveTo>
                <a:cubicBezTo>
                  <a:pt x="0" y="185"/>
                  <a:pt x="0" y="185"/>
                  <a:pt x="0" y="185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0" y="153"/>
                  <a:pt x="79" y="153"/>
                  <a:pt x="77" y="153"/>
                </a:cubicBezTo>
                <a:cubicBezTo>
                  <a:pt x="52" y="153"/>
                  <a:pt x="29" y="129"/>
                  <a:pt x="32" y="104"/>
                </a:cubicBezTo>
                <a:close/>
                <a:moveTo>
                  <a:pt x="15" y="170"/>
                </a:moveTo>
                <a:cubicBezTo>
                  <a:pt x="30" y="132"/>
                  <a:pt x="30" y="132"/>
                  <a:pt x="30" y="132"/>
                </a:cubicBezTo>
                <a:cubicBezTo>
                  <a:pt x="32" y="136"/>
                  <a:pt x="35" y="140"/>
                  <a:pt x="38" y="143"/>
                </a:cubicBezTo>
                <a:cubicBezTo>
                  <a:pt x="42" y="148"/>
                  <a:pt x="47" y="152"/>
                  <a:pt x="53" y="155"/>
                </a:cubicBezTo>
                <a:lnTo>
                  <a:pt x="15" y="170"/>
                </a:lnTo>
                <a:close/>
                <a:moveTo>
                  <a:pt x="113" y="101"/>
                </a:moveTo>
                <a:cubicBezTo>
                  <a:pt x="116" y="101"/>
                  <a:pt x="118" y="99"/>
                  <a:pt x="118" y="97"/>
                </a:cubicBezTo>
                <a:cubicBezTo>
                  <a:pt x="118" y="95"/>
                  <a:pt x="116" y="93"/>
                  <a:pt x="113" y="93"/>
                </a:cubicBezTo>
                <a:cubicBezTo>
                  <a:pt x="111" y="93"/>
                  <a:pt x="109" y="95"/>
                  <a:pt x="109" y="97"/>
                </a:cubicBezTo>
                <a:cubicBezTo>
                  <a:pt x="109" y="99"/>
                  <a:pt x="111" y="101"/>
                  <a:pt x="113" y="101"/>
                </a:cubicBezTo>
                <a:close/>
                <a:moveTo>
                  <a:pt x="184" y="1"/>
                </a:moveTo>
                <a:cubicBezTo>
                  <a:pt x="183" y="0"/>
                  <a:pt x="180" y="0"/>
                  <a:pt x="177" y="0"/>
                </a:cubicBezTo>
                <a:cubicBezTo>
                  <a:pt x="159" y="0"/>
                  <a:pt x="113" y="13"/>
                  <a:pt x="88" y="38"/>
                </a:cubicBezTo>
                <a:cubicBezTo>
                  <a:pt x="82" y="44"/>
                  <a:pt x="62" y="62"/>
                  <a:pt x="58" y="68"/>
                </a:cubicBezTo>
                <a:cubicBezTo>
                  <a:pt x="43" y="72"/>
                  <a:pt x="22" y="80"/>
                  <a:pt x="10" y="91"/>
                </a:cubicBezTo>
                <a:cubicBezTo>
                  <a:pt x="10" y="91"/>
                  <a:pt x="25" y="91"/>
                  <a:pt x="42" y="103"/>
                </a:cubicBezTo>
                <a:cubicBezTo>
                  <a:pt x="40" y="113"/>
                  <a:pt x="43" y="124"/>
                  <a:pt x="52" y="133"/>
                </a:cubicBezTo>
                <a:cubicBezTo>
                  <a:pt x="59" y="140"/>
                  <a:pt x="67" y="144"/>
                  <a:pt x="75" y="144"/>
                </a:cubicBezTo>
                <a:cubicBezTo>
                  <a:pt x="78" y="144"/>
                  <a:pt x="80" y="143"/>
                  <a:pt x="82" y="143"/>
                </a:cubicBezTo>
                <a:cubicBezTo>
                  <a:pt x="94" y="160"/>
                  <a:pt x="94" y="175"/>
                  <a:pt x="94" y="175"/>
                </a:cubicBezTo>
                <a:cubicBezTo>
                  <a:pt x="105" y="163"/>
                  <a:pt x="113" y="142"/>
                  <a:pt x="117" y="127"/>
                </a:cubicBezTo>
                <a:cubicBezTo>
                  <a:pt x="124" y="123"/>
                  <a:pt x="141" y="103"/>
                  <a:pt x="147" y="97"/>
                </a:cubicBezTo>
                <a:cubicBezTo>
                  <a:pt x="177" y="68"/>
                  <a:pt x="190" y="7"/>
                  <a:pt x="184" y="1"/>
                </a:cubicBezTo>
                <a:close/>
                <a:moveTo>
                  <a:pt x="109" y="125"/>
                </a:moveTo>
                <a:cubicBezTo>
                  <a:pt x="106" y="136"/>
                  <a:pt x="102" y="147"/>
                  <a:pt x="98" y="155"/>
                </a:cubicBezTo>
                <a:cubicBezTo>
                  <a:pt x="96" y="150"/>
                  <a:pt x="93" y="144"/>
                  <a:pt x="89" y="138"/>
                </a:cubicBezTo>
                <a:cubicBezTo>
                  <a:pt x="88" y="136"/>
                  <a:pt x="85" y="134"/>
                  <a:pt x="82" y="134"/>
                </a:cubicBezTo>
                <a:cubicBezTo>
                  <a:pt x="82" y="134"/>
                  <a:pt x="81" y="134"/>
                  <a:pt x="80" y="135"/>
                </a:cubicBezTo>
                <a:cubicBezTo>
                  <a:pt x="79" y="135"/>
                  <a:pt x="77" y="135"/>
                  <a:pt x="75" y="135"/>
                </a:cubicBezTo>
                <a:cubicBezTo>
                  <a:pt x="69" y="135"/>
                  <a:pt x="63" y="132"/>
                  <a:pt x="58" y="127"/>
                </a:cubicBezTo>
                <a:cubicBezTo>
                  <a:pt x="51" y="121"/>
                  <a:pt x="48" y="113"/>
                  <a:pt x="50" y="105"/>
                </a:cubicBezTo>
                <a:cubicBezTo>
                  <a:pt x="51" y="101"/>
                  <a:pt x="50" y="98"/>
                  <a:pt x="47" y="96"/>
                </a:cubicBezTo>
                <a:cubicBezTo>
                  <a:pt x="41" y="92"/>
                  <a:pt x="35" y="89"/>
                  <a:pt x="30" y="87"/>
                </a:cubicBezTo>
                <a:cubicBezTo>
                  <a:pt x="38" y="83"/>
                  <a:pt x="49" y="79"/>
                  <a:pt x="60" y="76"/>
                </a:cubicBezTo>
                <a:cubicBezTo>
                  <a:pt x="60" y="76"/>
                  <a:pt x="60" y="76"/>
                  <a:pt x="61" y="75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0" y="125"/>
                  <a:pt x="109" y="125"/>
                  <a:pt x="109" y="125"/>
                </a:cubicBezTo>
                <a:close/>
                <a:moveTo>
                  <a:pt x="141" y="91"/>
                </a:moveTo>
                <a:cubicBezTo>
                  <a:pt x="140" y="93"/>
                  <a:pt x="137" y="96"/>
                  <a:pt x="134" y="99"/>
                </a:cubicBezTo>
                <a:cubicBezTo>
                  <a:pt x="129" y="105"/>
                  <a:pt x="120" y="113"/>
                  <a:pt x="115" y="118"/>
                </a:cubicBezTo>
                <a:cubicBezTo>
                  <a:pt x="67" y="70"/>
                  <a:pt x="67" y="70"/>
                  <a:pt x="67" y="70"/>
                </a:cubicBezTo>
                <a:cubicBezTo>
                  <a:pt x="72" y="65"/>
                  <a:pt x="80" y="56"/>
                  <a:pt x="86" y="51"/>
                </a:cubicBezTo>
                <a:cubicBezTo>
                  <a:pt x="89" y="48"/>
                  <a:pt x="92" y="45"/>
                  <a:pt x="94" y="44"/>
                </a:cubicBezTo>
                <a:cubicBezTo>
                  <a:pt x="116" y="21"/>
                  <a:pt x="160" y="8"/>
                  <a:pt x="177" y="8"/>
                </a:cubicBezTo>
                <a:cubicBezTo>
                  <a:pt x="177" y="22"/>
                  <a:pt x="165" y="68"/>
                  <a:pt x="141" y="91"/>
                </a:cubicBezTo>
                <a:close/>
                <a:moveTo>
                  <a:pt x="88" y="67"/>
                </a:moveTo>
                <a:cubicBezTo>
                  <a:pt x="86" y="67"/>
                  <a:pt x="84" y="69"/>
                  <a:pt x="84" y="72"/>
                </a:cubicBezTo>
                <a:cubicBezTo>
                  <a:pt x="84" y="74"/>
                  <a:pt x="86" y="76"/>
                  <a:pt x="88" y="76"/>
                </a:cubicBezTo>
                <a:cubicBezTo>
                  <a:pt x="90" y="76"/>
                  <a:pt x="92" y="74"/>
                  <a:pt x="92" y="72"/>
                </a:cubicBezTo>
                <a:cubicBezTo>
                  <a:pt x="92" y="69"/>
                  <a:pt x="90" y="67"/>
                  <a:pt x="88" y="67"/>
                </a:cubicBezTo>
                <a:close/>
                <a:moveTo>
                  <a:pt x="139" y="59"/>
                </a:moveTo>
                <a:cubicBezTo>
                  <a:pt x="146" y="59"/>
                  <a:pt x="151" y="53"/>
                  <a:pt x="151" y="46"/>
                </a:cubicBezTo>
                <a:cubicBezTo>
                  <a:pt x="151" y="39"/>
                  <a:pt x="146" y="34"/>
                  <a:pt x="139" y="34"/>
                </a:cubicBezTo>
                <a:cubicBezTo>
                  <a:pt x="132" y="34"/>
                  <a:pt x="126" y="39"/>
                  <a:pt x="126" y="46"/>
                </a:cubicBezTo>
                <a:cubicBezTo>
                  <a:pt x="126" y="53"/>
                  <a:pt x="132" y="59"/>
                  <a:pt x="139" y="59"/>
                </a:cubicBezTo>
                <a:close/>
                <a:moveTo>
                  <a:pt x="139" y="42"/>
                </a:moveTo>
                <a:cubicBezTo>
                  <a:pt x="141" y="42"/>
                  <a:pt x="143" y="44"/>
                  <a:pt x="143" y="46"/>
                </a:cubicBezTo>
                <a:cubicBezTo>
                  <a:pt x="143" y="49"/>
                  <a:pt x="141" y="50"/>
                  <a:pt x="139" y="50"/>
                </a:cubicBezTo>
                <a:cubicBezTo>
                  <a:pt x="136" y="50"/>
                  <a:pt x="135" y="49"/>
                  <a:pt x="135" y="46"/>
                </a:cubicBezTo>
                <a:cubicBezTo>
                  <a:pt x="135" y="44"/>
                  <a:pt x="136" y="42"/>
                  <a:pt x="139" y="42"/>
                </a:cubicBezTo>
                <a:close/>
                <a:moveTo>
                  <a:pt x="101" y="88"/>
                </a:moveTo>
                <a:cubicBezTo>
                  <a:pt x="103" y="88"/>
                  <a:pt x="105" y="87"/>
                  <a:pt x="105" y="84"/>
                </a:cubicBezTo>
                <a:cubicBezTo>
                  <a:pt x="105" y="82"/>
                  <a:pt x="103" y="80"/>
                  <a:pt x="101" y="80"/>
                </a:cubicBezTo>
                <a:cubicBezTo>
                  <a:pt x="98" y="80"/>
                  <a:pt x="97" y="82"/>
                  <a:pt x="97" y="84"/>
                </a:cubicBezTo>
                <a:cubicBezTo>
                  <a:pt x="97" y="87"/>
                  <a:pt x="98" y="88"/>
                  <a:pt x="101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1" name="Group 23"/>
          <p:cNvGrpSpPr/>
          <p:nvPr/>
        </p:nvGrpSpPr>
        <p:grpSpPr>
          <a:xfrm>
            <a:off x="731404" y="4574910"/>
            <a:ext cx="2103935" cy="867517"/>
            <a:chOff x="719138" y="5249121"/>
            <a:chExt cx="2103935" cy="867517"/>
          </a:xfrm>
        </p:grpSpPr>
        <p:sp>
          <p:nvSpPr>
            <p:cNvPr id="106" name="TextBox 24"/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b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7" name="Rectangle 30"/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62" name="Group 31"/>
          <p:cNvGrpSpPr/>
          <p:nvPr/>
        </p:nvGrpSpPr>
        <p:grpSpPr>
          <a:xfrm>
            <a:off x="3618491" y="4574910"/>
            <a:ext cx="2103935" cy="867517"/>
            <a:chOff x="719138" y="5249121"/>
            <a:chExt cx="2103935" cy="867517"/>
          </a:xfrm>
        </p:grpSpPr>
        <p:sp>
          <p:nvSpPr>
            <p:cNvPr id="79" name="TextBox 32"/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b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" name="Rectangle 33"/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63" name="Group 34"/>
          <p:cNvGrpSpPr/>
          <p:nvPr/>
        </p:nvGrpSpPr>
        <p:grpSpPr>
          <a:xfrm>
            <a:off x="6505578" y="4574910"/>
            <a:ext cx="2103935" cy="867517"/>
            <a:chOff x="719138" y="5249121"/>
            <a:chExt cx="2103935" cy="867517"/>
          </a:xfrm>
        </p:grpSpPr>
        <p:sp>
          <p:nvSpPr>
            <p:cNvPr id="67" name="TextBox 35"/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b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78" name="Rectangle 36"/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64" name="Group 37"/>
          <p:cNvGrpSpPr/>
          <p:nvPr/>
        </p:nvGrpSpPr>
        <p:grpSpPr>
          <a:xfrm>
            <a:off x="9392665" y="4574910"/>
            <a:ext cx="2103935" cy="867517"/>
            <a:chOff x="719138" y="5249121"/>
            <a:chExt cx="2103935" cy="867517"/>
          </a:xfrm>
        </p:grpSpPr>
        <p:sp>
          <p:nvSpPr>
            <p:cNvPr id="65" name="TextBox 38"/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b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66" name="Rectangle 39"/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MH_CONTENTSID" val="410"/>
  <p:tag name="MH_SECTIONID" val="411,412,413,414,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水墨花卉唯美清新通用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ID" val="545841"/>
  <p:tag name="MH_TYPE" val="CONTENTS_SECTI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ID" val="545841"/>
  <p:tag name="MH_TYPE" val="CONTENTS_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ID" val="545841"/>
  <p:tag name="MH_TYPE" val="CONTENTS_SECTI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MH_TYPE" val="CONTENTS"/>
  <p:tag name="ID" val="54584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ID" val="545841"/>
  <p:tag name="MH_TYPE" val="CONTENTS_SECTION"/>
</p:tagLst>
</file>

<file path=ppt/theme/theme1.xml><?xml version="1.0" encoding="utf-8"?>
<a:theme xmlns:a="http://schemas.openxmlformats.org/drawingml/2006/main" name="www.2ppt.com">
  <a:themeElements>
    <a:clrScheme name="11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9D96"/>
      </a:accent1>
      <a:accent2>
        <a:srgbClr val="F3C098"/>
      </a:accent2>
      <a:accent3>
        <a:srgbClr val="354D37"/>
      </a:accent3>
      <a:accent4>
        <a:srgbClr val="948036"/>
      </a:accent4>
      <a:accent5>
        <a:srgbClr val="EBD5BD"/>
      </a:accent5>
      <a:accent6>
        <a:srgbClr val="CAA1A8"/>
      </a:accent6>
      <a:hlink>
        <a:srgbClr val="4A2135"/>
      </a:hlink>
      <a:folHlink>
        <a:srgbClr val="BFBFBF"/>
      </a:folHlink>
    </a:clrScheme>
    <a:fontScheme name="temp">
      <a:majorFont>
        <a:latin typeface="Arial"/>
        <a:ea typeface="方正启体简体"/>
        <a:cs typeface=""/>
      </a:majorFont>
      <a:minorFont>
        <a:latin typeface="Arial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2010</Words>
  <Application>Microsoft Office PowerPoint</Application>
  <PresentationFormat>宽屏</PresentationFormat>
  <Paragraphs>400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华文细黑</vt:lpstr>
      <vt:lpstr>Arial</vt:lpstr>
      <vt:lpstr>宋体</vt:lpstr>
      <vt:lpstr>方正启体简体</vt:lpstr>
      <vt:lpstr>等线</vt:lpstr>
      <vt:lpstr>Calibri</vt:lpstr>
      <vt:lpstr>黑体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2021-06-18T01:40:22Z</dcterms:created>
  <dcterms:modified xsi:type="dcterms:W3CDTF">2023-01-10T05:17:27Z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8834400E1F4745EE8208A821E1112336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