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4" r:id="rId2"/>
    <p:sldId id="258" r:id="rId3"/>
    <p:sldId id="260" r:id="rId4"/>
    <p:sldId id="270" r:id="rId5"/>
    <p:sldId id="279" r:id="rId6"/>
    <p:sldId id="266" r:id="rId7"/>
    <p:sldId id="265" r:id="rId8"/>
    <p:sldId id="271" r:id="rId9"/>
    <p:sldId id="278" r:id="rId10"/>
    <p:sldId id="272" r:id="rId11"/>
    <p:sldId id="515" r:id="rId12"/>
    <p:sldId id="262" r:id="rId13"/>
    <p:sldId id="264" r:id="rId14"/>
    <p:sldId id="261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C75BC"/>
    <a:srgbClr val="FC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80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81936-0126-4B19-827D-FC14AB6022A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4F23A-B445-4766-B800-5CA2484B17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2783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340E-284D-4609-BFEA-E676E0F486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8432-ABBA-4114-9A50-EFDE3776AF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7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3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957942" y="243464"/>
            <a:ext cx="7228116" cy="6371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00277" y="2844803"/>
            <a:ext cx="2356247" cy="3141663"/>
          </a:xfrm>
          <a:custGeom>
            <a:avLst/>
            <a:gdLst>
              <a:gd name="connsiteX0" fmla="*/ 1570832 w 3141663"/>
              <a:gd name="connsiteY0" fmla="*/ 0 h 3141663"/>
              <a:gd name="connsiteX1" fmla="*/ 3141663 w 3141663"/>
              <a:gd name="connsiteY1" fmla="*/ 1570832 h 3141663"/>
              <a:gd name="connsiteX2" fmla="*/ 1570832 w 3141663"/>
              <a:gd name="connsiteY2" fmla="*/ 3141663 h 3141663"/>
              <a:gd name="connsiteX3" fmla="*/ 0 w 3141663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63" h="3141663">
                <a:moveTo>
                  <a:pt x="1570832" y="0"/>
                </a:moveTo>
                <a:lnTo>
                  <a:pt x="3141663" y="1570832"/>
                </a:lnTo>
                <a:lnTo>
                  <a:pt x="1570832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37411" y="2838449"/>
            <a:ext cx="1134666" cy="1512888"/>
          </a:xfrm>
          <a:custGeom>
            <a:avLst/>
            <a:gdLst>
              <a:gd name="connsiteX0" fmla="*/ 756444 w 1512887"/>
              <a:gd name="connsiteY0" fmla="*/ 0 h 1512888"/>
              <a:gd name="connsiteX1" fmla="*/ 1512887 w 1512887"/>
              <a:gd name="connsiteY1" fmla="*/ 756444 h 1512888"/>
              <a:gd name="connsiteX2" fmla="*/ 756444 w 1512887"/>
              <a:gd name="connsiteY2" fmla="*/ 1512888 h 1512888"/>
              <a:gd name="connsiteX3" fmla="*/ 0 w 1512887"/>
              <a:gd name="connsiteY3" fmla="*/ 756444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2888">
                <a:moveTo>
                  <a:pt x="756444" y="0"/>
                </a:moveTo>
                <a:lnTo>
                  <a:pt x="1512887" y="756444"/>
                </a:lnTo>
                <a:lnTo>
                  <a:pt x="756444" y="1512888"/>
                </a:lnTo>
                <a:lnTo>
                  <a:pt x="0" y="756444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037411" y="4487863"/>
            <a:ext cx="1134666" cy="1511300"/>
          </a:xfrm>
          <a:custGeom>
            <a:avLst/>
            <a:gdLst>
              <a:gd name="connsiteX0" fmla="*/ 756444 w 1512887"/>
              <a:gd name="connsiteY0" fmla="*/ 0 h 1511300"/>
              <a:gd name="connsiteX1" fmla="*/ 1512887 w 1512887"/>
              <a:gd name="connsiteY1" fmla="*/ 755650 h 1511300"/>
              <a:gd name="connsiteX2" fmla="*/ 756444 w 1512887"/>
              <a:gd name="connsiteY2" fmla="*/ 1511300 h 1511300"/>
              <a:gd name="connsiteX3" fmla="*/ 0 w 1512887"/>
              <a:gd name="connsiteY3" fmla="*/ 75565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887" h="1511300">
                <a:moveTo>
                  <a:pt x="756444" y="0"/>
                </a:moveTo>
                <a:lnTo>
                  <a:pt x="1512887" y="755650"/>
                </a:lnTo>
                <a:lnTo>
                  <a:pt x="756444" y="1511300"/>
                </a:lnTo>
                <a:lnTo>
                  <a:pt x="0" y="755650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648201" y="2844803"/>
            <a:ext cx="2355057" cy="3141663"/>
          </a:xfrm>
          <a:custGeom>
            <a:avLst/>
            <a:gdLst>
              <a:gd name="connsiteX0" fmla="*/ 1570038 w 3140075"/>
              <a:gd name="connsiteY0" fmla="*/ 0 h 3141663"/>
              <a:gd name="connsiteX1" fmla="*/ 3140075 w 3140075"/>
              <a:gd name="connsiteY1" fmla="*/ 1570832 h 3141663"/>
              <a:gd name="connsiteX2" fmla="*/ 1570038 w 3140075"/>
              <a:gd name="connsiteY2" fmla="*/ 3141663 h 3141663"/>
              <a:gd name="connsiteX3" fmla="*/ 0 w 3140075"/>
              <a:gd name="connsiteY3" fmla="*/ 1570832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075" h="3141663">
                <a:moveTo>
                  <a:pt x="1570038" y="0"/>
                </a:moveTo>
                <a:lnTo>
                  <a:pt x="3140075" y="1570832"/>
                </a:lnTo>
                <a:lnTo>
                  <a:pt x="1570038" y="3141663"/>
                </a:lnTo>
                <a:lnTo>
                  <a:pt x="0" y="1570832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90604" y="1990106"/>
            <a:ext cx="1643994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630734" y="1831080"/>
            <a:ext cx="1882534" cy="2510044"/>
          </a:xfrm>
          <a:custGeom>
            <a:avLst/>
            <a:gdLst>
              <a:gd name="connsiteX0" fmla="*/ 1255023 w 2510046"/>
              <a:gd name="connsiteY0" fmla="*/ 0 h 2510044"/>
              <a:gd name="connsiteX1" fmla="*/ 2510046 w 2510046"/>
              <a:gd name="connsiteY1" fmla="*/ 1255022 h 2510044"/>
              <a:gd name="connsiteX2" fmla="*/ 1255023 w 2510046"/>
              <a:gd name="connsiteY2" fmla="*/ 2510044 h 2510044"/>
              <a:gd name="connsiteX3" fmla="*/ 0 w 2510046"/>
              <a:gd name="connsiteY3" fmla="*/ 1255022 h 2510044"/>
              <a:gd name="connsiteX4" fmla="*/ 1255023 w 2510046"/>
              <a:gd name="connsiteY4" fmla="*/ 0 h 251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46" h="2510044">
                <a:moveTo>
                  <a:pt x="1255023" y="0"/>
                </a:moveTo>
                <a:cubicBezTo>
                  <a:pt x="1948153" y="0"/>
                  <a:pt x="2510046" y="561892"/>
                  <a:pt x="2510046" y="1255022"/>
                </a:cubicBezTo>
                <a:cubicBezTo>
                  <a:pt x="2510046" y="1948152"/>
                  <a:pt x="1948153" y="2510044"/>
                  <a:pt x="1255023" y="2510044"/>
                </a:cubicBezTo>
                <a:cubicBezTo>
                  <a:pt x="561893" y="2510044"/>
                  <a:pt x="0" y="1948152"/>
                  <a:pt x="0" y="1255022"/>
                </a:cubicBezTo>
                <a:cubicBezTo>
                  <a:pt x="0" y="561892"/>
                  <a:pt x="561893" y="0"/>
                  <a:pt x="1255023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409405" y="1990106"/>
            <a:ext cx="1643994" cy="2191990"/>
          </a:xfrm>
          <a:custGeom>
            <a:avLst/>
            <a:gdLst>
              <a:gd name="connsiteX0" fmla="*/ 1095996 w 2191992"/>
              <a:gd name="connsiteY0" fmla="*/ 0 h 2191990"/>
              <a:gd name="connsiteX1" fmla="*/ 2191992 w 2191992"/>
              <a:gd name="connsiteY1" fmla="*/ 1095995 h 2191990"/>
              <a:gd name="connsiteX2" fmla="*/ 1095996 w 2191992"/>
              <a:gd name="connsiteY2" fmla="*/ 2191990 h 2191990"/>
              <a:gd name="connsiteX3" fmla="*/ 0 w 2191992"/>
              <a:gd name="connsiteY3" fmla="*/ 1095995 h 2191990"/>
              <a:gd name="connsiteX4" fmla="*/ 1095996 w 2191992"/>
              <a:gd name="connsiteY4" fmla="*/ 0 h 21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992" h="2191990">
                <a:moveTo>
                  <a:pt x="1095996" y="0"/>
                </a:moveTo>
                <a:cubicBezTo>
                  <a:pt x="1701298" y="0"/>
                  <a:pt x="2191992" y="490694"/>
                  <a:pt x="2191992" y="1095995"/>
                </a:cubicBezTo>
                <a:cubicBezTo>
                  <a:pt x="2191992" y="1701296"/>
                  <a:pt x="1701298" y="2191990"/>
                  <a:pt x="1095996" y="2191990"/>
                </a:cubicBezTo>
                <a:cubicBezTo>
                  <a:pt x="490694" y="2191990"/>
                  <a:pt x="0" y="1701296"/>
                  <a:pt x="0" y="1095995"/>
                </a:cubicBezTo>
                <a:cubicBezTo>
                  <a:pt x="0" y="490694"/>
                  <a:pt x="490694" y="0"/>
                  <a:pt x="1095996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50177" y="1554400"/>
            <a:ext cx="2427587" cy="4498745"/>
          </a:xfrm>
          <a:custGeom>
            <a:avLst/>
            <a:gdLst>
              <a:gd name="connsiteX0" fmla="*/ 2873925 w 3236782"/>
              <a:gd name="connsiteY0" fmla="*/ 986969 h 4498744"/>
              <a:gd name="connsiteX1" fmla="*/ 3236782 w 3236782"/>
              <a:gd name="connsiteY1" fmla="*/ 1349826 h 4498744"/>
              <a:gd name="connsiteX2" fmla="*/ 3236782 w 3236782"/>
              <a:gd name="connsiteY2" fmla="*/ 3892666 h 4498744"/>
              <a:gd name="connsiteX3" fmla="*/ 2873925 w 3236782"/>
              <a:gd name="connsiteY3" fmla="*/ 4255523 h 4498744"/>
              <a:gd name="connsiteX4" fmla="*/ 2511068 w 3236782"/>
              <a:gd name="connsiteY4" fmla="*/ 3892666 h 4498744"/>
              <a:gd name="connsiteX5" fmla="*/ 2511068 w 3236782"/>
              <a:gd name="connsiteY5" fmla="*/ 1349826 h 4498744"/>
              <a:gd name="connsiteX6" fmla="*/ 2873925 w 3236782"/>
              <a:gd name="connsiteY6" fmla="*/ 986969 h 4498744"/>
              <a:gd name="connsiteX7" fmla="*/ 1199880 w 3236782"/>
              <a:gd name="connsiteY7" fmla="*/ 907240 h 4498744"/>
              <a:gd name="connsiteX8" fmla="*/ 1562737 w 3236782"/>
              <a:gd name="connsiteY8" fmla="*/ 1270097 h 4498744"/>
              <a:gd name="connsiteX9" fmla="*/ 1562737 w 3236782"/>
              <a:gd name="connsiteY9" fmla="*/ 4135887 h 4498744"/>
              <a:gd name="connsiteX10" fmla="*/ 1199880 w 3236782"/>
              <a:gd name="connsiteY10" fmla="*/ 4498744 h 4498744"/>
              <a:gd name="connsiteX11" fmla="*/ 837023 w 3236782"/>
              <a:gd name="connsiteY11" fmla="*/ 4135887 h 4498744"/>
              <a:gd name="connsiteX12" fmla="*/ 837023 w 3236782"/>
              <a:gd name="connsiteY12" fmla="*/ 1270097 h 4498744"/>
              <a:gd name="connsiteX13" fmla="*/ 1199880 w 3236782"/>
              <a:gd name="connsiteY13" fmla="*/ 907240 h 4498744"/>
              <a:gd name="connsiteX14" fmla="*/ 362857 w 3236782"/>
              <a:gd name="connsiteY14" fmla="*/ 330237 h 4498744"/>
              <a:gd name="connsiteX15" fmla="*/ 725714 w 3236782"/>
              <a:gd name="connsiteY15" fmla="*/ 693094 h 4498744"/>
              <a:gd name="connsiteX16" fmla="*/ 725714 w 3236782"/>
              <a:gd name="connsiteY16" fmla="*/ 3133652 h 4498744"/>
              <a:gd name="connsiteX17" fmla="*/ 362857 w 3236782"/>
              <a:gd name="connsiteY17" fmla="*/ 3496509 h 4498744"/>
              <a:gd name="connsiteX18" fmla="*/ 0 w 3236782"/>
              <a:gd name="connsiteY18" fmla="*/ 3133652 h 4498744"/>
              <a:gd name="connsiteX19" fmla="*/ 0 w 3236782"/>
              <a:gd name="connsiteY19" fmla="*/ 693094 h 4498744"/>
              <a:gd name="connsiteX20" fmla="*/ 362857 w 3236782"/>
              <a:gd name="connsiteY20" fmla="*/ 330237 h 4498744"/>
              <a:gd name="connsiteX21" fmla="*/ 2036903 w 3236782"/>
              <a:gd name="connsiteY21" fmla="*/ 0 h 4498744"/>
              <a:gd name="connsiteX22" fmla="*/ 2399760 w 3236782"/>
              <a:gd name="connsiteY22" fmla="*/ 362857 h 4498744"/>
              <a:gd name="connsiteX23" fmla="*/ 2399760 w 3236782"/>
              <a:gd name="connsiteY23" fmla="*/ 3736754 h 4498744"/>
              <a:gd name="connsiteX24" fmla="*/ 2036903 w 3236782"/>
              <a:gd name="connsiteY24" fmla="*/ 4099611 h 4498744"/>
              <a:gd name="connsiteX25" fmla="*/ 1674046 w 3236782"/>
              <a:gd name="connsiteY25" fmla="*/ 3736754 h 4498744"/>
              <a:gd name="connsiteX26" fmla="*/ 1674046 w 3236782"/>
              <a:gd name="connsiteY26" fmla="*/ 362857 h 4498744"/>
              <a:gd name="connsiteX27" fmla="*/ 2036903 w 3236782"/>
              <a:gd name="connsiteY27" fmla="*/ 0 h 44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6782" h="4498744">
                <a:moveTo>
                  <a:pt x="2873925" y="986969"/>
                </a:moveTo>
                <a:cubicBezTo>
                  <a:pt x="3074325" y="986969"/>
                  <a:pt x="3236782" y="1149426"/>
                  <a:pt x="3236782" y="1349826"/>
                </a:cubicBezTo>
                <a:lnTo>
                  <a:pt x="3236782" y="3892666"/>
                </a:lnTo>
                <a:cubicBezTo>
                  <a:pt x="3236782" y="4093066"/>
                  <a:pt x="3074325" y="4255523"/>
                  <a:pt x="2873925" y="4255523"/>
                </a:cubicBezTo>
                <a:cubicBezTo>
                  <a:pt x="2673525" y="4255523"/>
                  <a:pt x="2511068" y="4093066"/>
                  <a:pt x="2511068" y="3892666"/>
                </a:cubicBezTo>
                <a:lnTo>
                  <a:pt x="2511068" y="1349826"/>
                </a:lnTo>
                <a:cubicBezTo>
                  <a:pt x="2511068" y="1149426"/>
                  <a:pt x="2673525" y="986969"/>
                  <a:pt x="2873925" y="986969"/>
                </a:cubicBezTo>
                <a:close/>
                <a:moveTo>
                  <a:pt x="1199880" y="907240"/>
                </a:moveTo>
                <a:cubicBezTo>
                  <a:pt x="1400280" y="907240"/>
                  <a:pt x="1562737" y="1069697"/>
                  <a:pt x="1562737" y="1270097"/>
                </a:cubicBezTo>
                <a:lnTo>
                  <a:pt x="1562737" y="4135887"/>
                </a:lnTo>
                <a:cubicBezTo>
                  <a:pt x="1562737" y="4336287"/>
                  <a:pt x="1400280" y="4498744"/>
                  <a:pt x="1199880" y="4498744"/>
                </a:cubicBezTo>
                <a:cubicBezTo>
                  <a:pt x="999480" y="4498744"/>
                  <a:pt x="837023" y="4336287"/>
                  <a:pt x="837023" y="4135887"/>
                </a:cubicBezTo>
                <a:lnTo>
                  <a:pt x="837023" y="1270097"/>
                </a:lnTo>
                <a:cubicBezTo>
                  <a:pt x="837023" y="1069697"/>
                  <a:pt x="999480" y="907240"/>
                  <a:pt x="1199880" y="907240"/>
                </a:cubicBezTo>
                <a:close/>
                <a:moveTo>
                  <a:pt x="362857" y="330237"/>
                </a:moveTo>
                <a:cubicBezTo>
                  <a:pt x="563257" y="330237"/>
                  <a:pt x="725714" y="492694"/>
                  <a:pt x="725714" y="693094"/>
                </a:cubicBezTo>
                <a:lnTo>
                  <a:pt x="725714" y="3133652"/>
                </a:lnTo>
                <a:cubicBezTo>
                  <a:pt x="725714" y="3334052"/>
                  <a:pt x="563257" y="3496509"/>
                  <a:pt x="362857" y="3496509"/>
                </a:cubicBezTo>
                <a:cubicBezTo>
                  <a:pt x="162457" y="3496509"/>
                  <a:pt x="0" y="3334052"/>
                  <a:pt x="0" y="3133652"/>
                </a:cubicBezTo>
                <a:lnTo>
                  <a:pt x="0" y="693094"/>
                </a:lnTo>
                <a:cubicBezTo>
                  <a:pt x="0" y="492694"/>
                  <a:pt x="162457" y="330237"/>
                  <a:pt x="362857" y="330237"/>
                </a:cubicBezTo>
                <a:close/>
                <a:moveTo>
                  <a:pt x="2036903" y="0"/>
                </a:moveTo>
                <a:cubicBezTo>
                  <a:pt x="2237303" y="0"/>
                  <a:pt x="2399760" y="162457"/>
                  <a:pt x="2399760" y="362857"/>
                </a:cubicBezTo>
                <a:lnTo>
                  <a:pt x="2399760" y="3736754"/>
                </a:lnTo>
                <a:cubicBezTo>
                  <a:pt x="2399760" y="3937154"/>
                  <a:pt x="2237303" y="4099611"/>
                  <a:pt x="2036903" y="4099611"/>
                </a:cubicBezTo>
                <a:cubicBezTo>
                  <a:pt x="1836503" y="4099611"/>
                  <a:pt x="1674046" y="3937154"/>
                  <a:pt x="1674046" y="3736754"/>
                </a:cubicBezTo>
                <a:lnTo>
                  <a:pt x="1674046" y="362857"/>
                </a:lnTo>
                <a:cubicBezTo>
                  <a:pt x="1674046" y="162457"/>
                  <a:pt x="1836503" y="0"/>
                  <a:pt x="2036903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565243" y="2137798"/>
            <a:ext cx="1001935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619411" y="2137798"/>
            <a:ext cx="1001935" cy="1326649"/>
          </a:xfrm>
          <a:custGeom>
            <a:avLst/>
            <a:gdLst>
              <a:gd name="connsiteX0" fmla="*/ 623589 w 1335914"/>
              <a:gd name="connsiteY0" fmla="*/ 1931 h 1326649"/>
              <a:gd name="connsiteX1" fmla="*/ 758729 w 1335914"/>
              <a:gd name="connsiteY1" fmla="*/ 5291 h 1326649"/>
              <a:gd name="connsiteX2" fmla="*/ 1329602 w 1335914"/>
              <a:gd name="connsiteY2" fmla="*/ 746399 h 1326649"/>
              <a:gd name="connsiteX3" fmla="*/ 577187 w 1335914"/>
              <a:gd name="connsiteY3" fmla="*/ 1321359 h 1326649"/>
              <a:gd name="connsiteX4" fmla="*/ 6313 w 1335914"/>
              <a:gd name="connsiteY4" fmla="*/ 580251 h 1326649"/>
              <a:gd name="connsiteX5" fmla="*/ 623589 w 1335914"/>
              <a:gd name="connsiteY5" fmla="*/ 1931 h 132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4" h="1326649">
                <a:moveTo>
                  <a:pt x="623589" y="1931"/>
                </a:moveTo>
                <a:cubicBezTo>
                  <a:pt x="667855" y="-1438"/>
                  <a:pt x="713070" y="-447"/>
                  <a:pt x="758729" y="5291"/>
                </a:cubicBezTo>
                <a:cubicBezTo>
                  <a:pt x="1124000" y="51201"/>
                  <a:pt x="1379909" y="383497"/>
                  <a:pt x="1329602" y="746399"/>
                </a:cubicBezTo>
                <a:cubicBezTo>
                  <a:pt x="1279295" y="1109301"/>
                  <a:pt x="942458" y="1367268"/>
                  <a:pt x="577187" y="1321359"/>
                </a:cubicBezTo>
                <a:cubicBezTo>
                  <a:pt x="211915" y="1275450"/>
                  <a:pt x="-43994" y="945340"/>
                  <a:pt x="6313" y="580251"/>
                </a:cubicBezTo>
                <a:cubicBezTo>
                  <a:pt x="50332" y="262712"/>
                  <a:pt x="313725" y="25513"/>
                  <a:pt x="623589" y="1931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592330" y="4061424"/>
            <a:ext cx="1001934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4000" y="51201"/>
                  <a:pt x="1379908" y="383497"/>
                  <a:pt x="1329601" y="746399"/>
                </a:cubicBezTo>
                <a:cubicBezTo>
                  <a:pt x="1279295" y="1109301"/>
                  <a:pt x="942458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5646498" y="4061424"/>
            <a:ext cx="1001934" cy="1326648"/>
          </a:xfrm>
          <a:custGeom>
            <a:avLst/>
            <a:gdLst>
              <a:gd name="connsiteX0" fmla="*/ 623588 w 1335913"/>
              <a:gd name="connsiteY0" fmla="*/ 1931 h 1326648"/>
              <a:gd name="connsiteX1" fmla="*/ 758728 w 1335913"/>
              <a:gd name="connsiteY1" fmla="*/ 5291 h 1326648"/>
              <a:gd name="connsiteX2" fmla="*/ 1329601 w 1335913"/>
              <a:gd name="connsiteY2" fmla="*/ 746399 h 1326648"/>
              <a:gd name="connsiteX3" fmla="*/ 577186 w 1335913"/>
              <a:gd name="connsiteY3" fmla="*/ 1321358 h 1326648"/>
              <a:gd name="connsiteX4" fmla="*/ 6313 w 1335913"/>
              <a:gd name="connsiteY4" fmla="*/ 580251 h 1326648"/>
              <a:gd name="connsiteX5" fmla="*/ 623588 w 1335913"/>
              <a:gd name="connsiteY5" fmla="*/ 1931 h 132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913" h="1326648">
                <a:moveTo>
                  <a:pt x="623588" y="1931"/>
                </a:moveTo>
                <a:cubicBezTo>
                  <a:pt x="667855" y="-1438"/>
                  <a:pt x="713069" y="-447"/>
                  <a:pt x="758728" y="5291"/>
                </a:cubicBezTo>
                <a:cubicBezTo>
                  <a:pt x="1123999" y="51201"/>
                  <a:pt x="1379908" y="383497"/>
                  <a:pt x="1329601" y="746399"/>
                </a:cubicBezTo>
                <a:cubicBezTo>
                  <a:pt x="1279294" y="1109301"/>
                  <a:pt x="942457" y="1367267"/>
                  <a:pt x="577186" y="1321358"/>
                </a:cubicBezTo>
                <a:cubicBezTo>
                  <a:pt x="211915" y="1275449"/>
                  <a:pt x="-43994" y="945339"/>
                  <a:pt x="6313" y="580251"/>
                </a:cubicBezTo>
                <a:cubicBezTo>
                  <a:pt x="50332" y="262712"/>
                  <a:pt x="313725" y="25513"/>
                  <a:pt x="623588" y="1931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400070" y="1712931"/>
            <a:ext cx="1341633" cy="1592636"/>
          </a:xfrm>
          <a:custGeom>
            <a:avLst/>
            <a:gdLst>
              <a:gd name="connsiteX0" fmla="*/ 1051700 w 1788845"/>
              <a:gd name="connsiteY0" fmla="*/ 0 h 1592636"/>
              <a:gd name="connsiteX1" fmla="*/ 1089295 w 1788845"/>
              <a:gd name="connsiteY1" fmla="*/ 2895 h 1592636"/>
              <a:gd name="connsiteX2" fmla="*/ 1126737 w 1788845"/>
              <a:gd name="connsiteY2" fmla="*/ 7352 h 1592636"/>
              <a:gd name="connsiteX3" fmla="*/ 1162311 w 1788845"/>
              <a:gd name="connsiteY3" fmla="*/ 14781 h 1592636"/>
              <a:gd name="connsiteX4" fmla="*/ 1199371 w 1788845"/>
              <a:gd name="connsiteY4" fmla="*/ 23143 h 1592636"/>
              <a:gd name="connsiteX5" fmla="*/ 1233858 w 1788845"/>
              <a:gd name="connsiteY5" fmla="*/ 33619 h 1592636"/>
              <a:gd name="connsiteX6" fmla="*/ 1269048 w 1788845"/>
              <a:gd name="connsiteY6" fmla="*/ 44955 h 1592636"/>
              <a:gd name="connsiteX7" fmla="*/ 1303152 w 1788845"/>
              <a:gd name="connsiteY7" fmla="*/ 59336 h 1592636"/>
              <a:gd name="connsiteX8" fmla="*/ 1335539 w 1788845"/>
              <a:gd name="connsiteY8" fmla="*/ 75128 h 1592636"/>
              <a:gd name="connsiteX9" fmla="*/ 1368555 w 1788845"/>
              <a:gd name="connsiteY9" fmla="*/ 92559 h 1592636"/>
              <a:gd name="connsiteX10" fmla="*/ 1400559 w 1788845"/>
              <a:gd name="connsiteY10" fmla="*/ 112256 h 1592636"/>
              <a:gd name="connsiteX11" fmla="*/ 1431629 w 1788845"/>
              <a:gd name="connsiteY11" fmla="*/ 133440 h 1592636"/>
              <a:gd name="connsiteX12" fmla="*/ 1461135 w 1788845"/>
              <a:gd name="connsiteY12" fmla="*/ 154470 h 1592636"/>
              <a:gd name="connsiteX13" fmla="*/ 1490337 w 1788845"/>
              <a:gd name="connsiteY13" fmla="*/ 178625 h 1592636"/>
              <a:gd name="connsiteX14" fmla="*/ 1517821 w 1788845"/>
              <a:gd name="connsiteY14" fmla="*/ 204189 h 1592636"/>
              <a:gd name="connsiteX15" fmla="*/ 1545934 w 1788845"/>
              <a:gd name="connsiteY15" fmla="*/ 231392 h 1592636"/>
              <a:gd name="connsiteX16" fmla="*/ 1570767 w 1788845"/>
              <a:gd name="connsiteY16" fmla="*/ 259851 h 1592636"/>
              <a:gd name="connsiteX17" fmla="*/ 1596306 w 1788845"/>
              <a:gd name="connsiteY17" fmla="*/ 289167 h 1592636"/>
              <a:gd name="connsiteX18" fmla="*/ 1619347 w 1788845"/>
              <a:gd name="connsiteY18" fmla="*/ 319817 h 1592636"/>
              <a:gd name="connsiteX19" fmla="*/ 1642234 w 1788845"/>
              <a:gd name="connsiteY19" fmla="*/ 352028 h 1592636"/>
              <a:gd name="connsiteX20" fmla="*/ 1663406 w 1788845"/>
              <a:gd name="connsiteY20" fmla="*/ 385649 h 1592636"/>
              <a:gd name="connsiteX21" fmla="*/ 1683643 w 1788845"/>
              <a:gd name="connsiteY21" fmla="*/ 420756 h 1592636"/>
              <a:gd name="connsiteX22" fmla="*/ 1703098 w 1788845"/>
              <a:gd name="connsiteY22" fmla="*/ 455786 h 1592636"/>
              <a:gd name="connsiteX23" fmla="*/ 1720837 w 1788845"/>
              <a:gd name="connsiteY23" fmla="*/ 492225 h 1592636"/>
              <a:gd name="connsiteX24" fmla="*/ 1736782 w 1788845"/>
              <a:gd name="connsiteY24" fmla="*/ 530854 h 1592636"/>
              <a:gd name="connsiteX25" fmla="*/ 1751870 w 1788845"/>
              <a:gd name="connsiteY25" fmla="*/ 570189 h 1592636"/>
              <a:gd name="connsiteX26" fmla="*/ 1764690 w 1788845"/>
              <a:gd name="connsiteY26" fmla="*/ 608511 h 1592636"/>
              <a:gd name="connsiteX27" fmla="*/ 1773524 w 1788845"/>
              <a:gd name="connsiteY27" fmla="*/ 647233 h 1592636"/>
              <a:gd name="connsiteX28" fmla="*/ 1781577 w 1788845"/>
              <a:gd name="connsiteY28" fmla="*/ 685877 h 1592636"/>
              <a:gd name="connsiteX29" fmla="*/ 1786504 w 1788845"/>
              <a:gd name="connsiteY29" fmla="*/ 724217 h 1592636"/>
              <a:gd name="connsiteX30" fmla="*/ 1788456 w 1788845"/>
              <a:gd name="connsiteY30" fmla="*/ 760686 h 1592636"/>
              <a:gd name="connsiteX31" fmla="*/ 1788845 w 1788845"/>
              <a:gd name="connsiteY31" fmla="*/ 797003 h 1592636"/>
              <a:gd name="connsiteX32" fmla="*/ 1786032 w 1788845"/>
              <a:gd name="connsiteY32" fmla="*/ 833794 h 1592636"/>
              <a:gd name="connsiteX33" fmla="*/ 1782513 w 1788845"/>
              <a:gd name="connsiteY33" fmla="*/ 869728 h 1592636"/>
              <a:gd name="connsiteX34" fmla="*/ 1775867 w 1788845"/>
              <a:gd name="connsiteY34" fmla="*/ 905356 h 1592636"/>
              <a:gd name="connsiteX35" fmla="*/ 1766172 w 1788845"/>
              <a:gd name="connsiteY35" fmla="*/ 939896 h 1592636"/>
              <a:gd name="connsiteX36" fmla="*/ 1755770 w 1788845"/>
              <a:gd name="connsiteY36" fmla="*/ 973578 h 1592636"/>
              <a:gd name="connsiteX37" fmla="*/ 1743103 w 1788845"/>
              <a:gd name="connsiteY37" fmla="*/ 1006249 h 1592636"/>
              <a:gd name="connsiteX38" fmla="*/ 1728088 w 1788845"/>
              <a:gd name="connsiteY38" fmla="*/ 1038691 h 1592636"/>
              <a:gd name="connsiteX39" fmla="*/ 1712292 w 1788845"/>
              <a:gd name="connsiteY39" fmla="*/ 1071055 h 1592636"/>
              <a:gd name="connsiteX40" fmla="*/ 1693446 w 1788845"/>
              <a:gd name="connsiteY40" fmla="*/ 1102333 h 1592636"/>
              <a:gd name="connsiteX41" fmla="*/ 1673114 w 1788845"/>
              <a:gd name="connsiteY41" fmla="*/ 1132676 h 1592636"/>
              <a:gd name="connsiteX42" fmla="*/ 1651294 w 1788845"/>
              <a:gd name="connsiteY42" fmla="*/ 1162084 h 1592636"/>
              <a:gd name="connsiteX43" fmla="*/ 1628769 w 1788845"/>
              <a:gd name="connsiteY43" fmla="*/ 1190635 h 1592636"/>
              <a:gd name="connsiteX44" fmla="*/ 1603119 w 1788845"/>
              <a:gd name="connsiteY44" fmla="*/ 1218881 h 1592636"/>
              <a:gd name="connsiteX45" fmla="*/ 1576839 w 1788845"/>
              <a:gd name="connsiteY45" fmla="*/ 1245486 h 1592636"/>
              <a:gd name="connsiteX46" fmla="*/ 1549072 w 1788845"/>
              <a:gd name="connsiteY46" fmla="*/ 1271158 h 1592636"/>
              <a:gd name="connsiteX47" fmla="*/ 1520523 w 1788845"/>
              <a:gd name="connsiteY47" fmla="*/ 1296753 h 1592636"/>
              <a:gd name="connsiteX48" fmla="*/ 1489783 w 1788845"/>
              <a:gd name="connsiteY48" fmla="*/ 1320556 h 1592636"/>
              <a:gd name="connsiteX49" fmla="*/ 1457403 w 1788845"/>
              <a:gd name="connsiteY49" fmla="*/ 1344987 h 1592636"/>
              <a:gd name="connsiteX50" fmla="*/ 1425328 w 1788845"/>
              <a:gd name="connsiteY50" fmla="*/ 1366293 h 1592636"/>
              <a:gd name="connsiteX51" fmla="*/ 1390910 w 1788845"/>
              <a:gd name="connsiteY51" fmla="*/ 1387369 h 1592636"/>
              <a:gd name="connsiteX52" fmla="*/ 1355786 w 1788845"/>
              <a:gd name="connsiteY52" fmla="*/ 1407587 h 1592636"/>
              <a:gd name="connsiteX53" fmla="*/ 1319955 w 1788845"/>
              <a:gd name="connsiteY53" fmla="*/ 1426948 h 1592636"/>
              <a:gd name="connsiteX54" fmla="*/ 1284202 w 1788845"/>
              <a:gd name="connsiteY54" fmla="*/ 1445528 h 1592636"/>
              <a:gd name="connsiteX55" fmla="*/ 1245553 w 1788845"/>
              <a:gd name="connsiteY55" fmla="*/ 1461458 h 1592636"/>
              <a:gd name="connsiteX56" fmla="*/ 1207761 w 1788845"/>
              <a:gd name="connsiteY56" fmla="*/ 1476683 h 1592636"/>
              <a:gd name="connsiteX57" fmla="*/ 1168405 w 1788845"/>
              <a:gd name="connsiteY57" fmla="*/ 1491756 h 1592636"/>
              <a:gd name="connsiteX58" fmla="*/ 1128345 w 1788845"/>
              <a:gd name="connsiteY58" fmla="*/ 1505971 h 1592636"/>
              <a:gd name="connsiteX59" fmla="*/ 1088515 w 1788845"/>
              <a:gd name="connsiteY59" fmla="*/ 1517841 h 1592636"/>
              <a:gd name="connsiteX60" fmla="*/ 1047044 w 1788845"/>
              <a:gd name="connsiteY60" fmla="*/ 1530340 h 1592636"/>
              <a:gd name="connsiteX61" fmla="*/ 1004869 w 1788845"/>
              <a:gd name="connsiteY61" fmla="*/ 1541981 h 1592636"/>
              <a:gd name="connsiteX62" fmla="*/ 962063 w 1788845"/>
              <a:gd name="connsiteY62" fmla="*/ 1551984 h 1592636"/>
              <a:gd name="connsiteX63" fmla="*/ 920194 w 1788845"/>
              <a:gd name="connsiteY63" fmla="*/ 1560500 h 1592636"/>
              <a:gd name="connsiteX64" fmla="*/ 876684 w 1788845"/>
              <a:gd name="connsiteY64" fmla="*/ 1569644 h 1592636"/>
              <a:gd name="connsiteX65" fmla="*/ 834262 w 1788845"/>
              <a:gd name="connsiteY65" fmla="*/ 1575741 h 1592636"/>
              <a:gd name="connsiteX66" fmla="*/ 790982 w 1788845"/>
              <a:gd name="connsiteY66" fmla="*/ 1582541 h 1592636"/>
              <a:gd name="connsiteX67" fmla="*/ 748008 w 1788845"/>
              <a:gd name="connsiteY67" fmla="*/ 1586218 h 1592636"/>
              <a:gd name="connsiteX68" fmla="*/ 705033 w 1788845"/>
              <a:gd name="connsiteY68" fmla="*/ 1589894 h 1592636"/>
              <a:gd name="connsiteX69" fmla="*/ 662212 w 1788845"/>
              <a:gd name="connsiteY69" fmla="*/ 1592008 h 1592636"/>
              <a:gd name="connsiteX70" fmla="*/ 620326 w 1788845"/>
              <a:gd name="connsiteY70" fmla="*/ 1592636 h 1592636"/>
              <a:gd name="connsiteX71" fmla="*/ 577811 w 1788845"/>
              <a:gd name="connsiteY71" fmla="*/ 1591626 h 1592636"/>
              <a:gd name="connsiteX72" fmla="*/ 537012 w 1788845"/>
              <a:gd name="connsiteY72" fmla="*/ 1589206 h 1592636"/>
              <a:gd name="connsiteX73" fmla="*/ 497148 w 1788845"/>
              <a:gd name="connsiteY73" fmla="*/ 1585301 h 1592636"/>
              <a:gd name="connsiteX74" fmla="*/ 455949 w 1788845"/>
              <a:gd name="connsiteY74" fmla="*/ 1578899 h 1592636"/>
              <a:gd name="connsiteX75" fmla="*/ 418031 w 1788845"/>
              <a:gd name="connsiteY75" fmla="*/ 1571239 h 1592636"/>
              <a:gd name="connsiteX76" fmla="*/ 380190 w 1788845"/>
              <a:gd name="connsiteY76" fmla="*/ 1562800 h 1592636"/>
              <a:gd name="connsiteX77" fmla="*/ 343435 w 1788845"/>
              <a:gd name="connsiteY77" fmla="*/ 1551313 h 1592636"/>
              <a:gd name="connsiteX78" fmla="*/ 308397 w 1788845"/>
              <a:gd name="connsiteY78" fmla="*/ 1538416 h 1592636"/>
              <a:gd name="connsiteX79" fmla="*/ 274369 w 1788845"/>
              <a:gd name="connsiteY79" fmla="*/ 1523252 h 1592636"/>
              <a:gd name="connsiteX80" fmla="*/ 240573 w 1788845"/>
              <a:gd name="connsiteY80" fmla="*/ 1505744 h 1592636"/>
              <a:gd name="connsiteX81" fmla="*/ 209197 w 1788845"/>
              <a:gd name="connsiteY81" fmla="*/ 1487687 h 1592636"/>
              <a:gd name="connsiteX82" fmla="*/ 180548 w 1788845"/>
              <a:gd name="connsiteY82" fmla="*/ 1465952 h 1592636"/>
              <a:gd name="connsiteX83" fmla="*/ 166615 w 1788845"/>
              <a:gd name="connsiteY83" fmla="*/ 1455122 h 1592636"/>
              <a:gd name="connsiteX84" fmla="*/ 152835 w 1788845"/>
              <a:gd name="connsiteY84" fmla="*/ 1442731 h 1592636"/>
              <a:gd name="connsiteX85" fmla="*/ 139912 w 1788845"/>
              <a:gd name="connsiteY85" fmla="*/ 1429635 h 1592636"/>
              <a:gd name="connsiteX86" fmla="*/ 126914 w 1788845"/>
              <a:gd name="connsiteY86" fmla="*/ 1417321 h 1592636"/>
              <a:gd name="connsiteX87" fmla="*/ 114143 w 1788845"/>
              <a:gd name="connsiteY87" fmla="*/ 1402662 h 1592636"/>
              <a:gd name="connsiteX88" fmla="*/ 102080 w 1788845"/>
              <a:gd name="connsiteY88" fmla="*/ 1388862 h 1592636"/>
              <a:gd name="connsiteX89" fmla="*/ 90950 w 1788845"/>
              <a:gd name="connsiteY89" fmla="*/ 1373575 h 1592636"/>
              <a:gd name="connsiteX90" fmla="*/ 80602 w 1788845"/>
              <a:gd name="connsiteY90" fmla="*/ 1358366 h 1592636"/>
              <a:gd name="connsiteX91" fmla="*/ 70407 w 1788845"/>
              <a:gd name="connsiteY91" fmla="*/ 1341593 h 1592636"/>
              <a:gd name="connsiteX92" fmla="*/ 60136 w 1788845"/>
              <a:gd name="connsiteY92" fmla="*/ 1325602 h 1592636"/>
              <a:gd name="connsiteX93" fmla="*/ 51581 w 1788845"/>
              <a:gd name="connsiteY93" fmla="*/ 1308202 h 1592636"/>
              <a:gd name="connsiteX94" fmla="*/ 43884 w 1788845"/>
              <a:gd name="connsiteY94" fmla="*/ 1290097 h 1592636"/>
              <a:gd name="connsiteX95" fmla="*/ 34700 w 1788845"/>
              <a:gd name="connsiteY95" fmla="*/ 1271058 h 1592636"/>
              <a:gd name="connsiteX96" fmla="*/ 28720 w 1788845"/>
              <a:gd name="connsiteY96" fmla="*/ 1251545 h 1592636"/>
              <a:gd name="connsiteX97" fmla="*/ 21176 w 1788845"/>
              <a:gd name="connsiteY97" fmla="*/ 1231877 h 1592636"/>
              <a:gd name="connsiteX98" fmla="*/ 16054 w 1788845"/>
              <a:gd name="connsiteY98" fmla="*/ 1211659 h 1592636"/>
              <a:gd name="connsiteX99" fmla="*/ 10931 w 1788845"/>
              <a:gd name="connsiteY99" fmla="*/ 1191440 h 1592636"/>
              <a:gd name="connsiteX100" fmla="*/ 7449 w 1788845"/>
              <a:gd name="connsiteY100" fmla="*/ 1170595 h 1592636"/>
              <a:gd name="connsiteX101" fmla="*/ 4824 w 1788845"/>
              <a:gd name="connsiteY101" fmla="*/ 1149043 h 1592636"/>
              <a:gd name="connsiteX102" fmla="*/ 2200 w 1788845"/>
              <a:gd name="connsiteY102" fmla="*/ 1127492 h 1592636"/>
              <a:gd name="connsiteX103" fmla="*/ 1920 w 1788845"/>
              <a:gd name="connsiteY103" fmla="*/ 1106170 h 1592636"/>
              <a:gd name="connsiteX104" fmla="*/ 0 w 1788845"/>
              <a:gd name="connsiteY104" fmla="*/ 1085477 h 1592636"/>
              <a:gd name="connsiteX105" fmla="*/ 1437 w 1788845"/>
              <a:gd name="connsiteY105" fmla="*/ 1062746 h 1592636"/>
              <a:gd name="connsiteX106" fmla="*/ 1940 w 1788845"/>
              <a:gd name="connsiteY106" fmla="*/ 1041502 h 1592636"/>
              <a:gd name="connsiteX107" fmla="*/ 4081 w 1788845"/>
              <a:gd name="connsiteY107" fmla="*/ 1019629 h 1592636"/>
              <a:gd name="connsiteX108" fmla="*/ 6376 w 1788845"/>
              <a:gd name="connsiteY108" fmla="*/ 996194 h 1592636"/>
              <a:gd name="connsiteX109" fmla="*/ 14644 w 1788845"/>
              <a:gd name="connsiteY109" fmla="*/ 952051 h 1592636"/>
              <a:gd name="connsiteX110" fmla="*/ 23924 w 1788845"/>
              <a:gd name="connsiteY110" fmla="*/ 905640 h 1592636"/>
              <a:gd name="connsiteX111" fmla="*/ 37741 w 1788845"/>
              <a:gd name="connsiteY111" fmla="*/ 861251 h 1592636"/>
              <a:gd name="connsiteX112" fmla="*/ 52569 w 1788845"/>
              <a:gd name="connsiteY112" fmla="*/ 814595 h 1592636"/>
              <a:gd name="connsiteX113" fmla="*/ 69665 w 1788845"/>
              <a:gd name="connsiteY113" fmla="*/ 768950 h 1592636"/>
              <a:gd name="connsiteX114" fmla="*/ 90669 w 1788845"/>
              <a:gd name="connsiteY114" fmla="*/ 723688 h 1592636"/>
              <a:gd name="connsiteX115" fmla="*/ 113314 w 1788845"/>
              <a:gd name="connsiteY115" fmla="*/ 677799 h 1592636"/>
              <a:gd name="connsiteX116" fmla="*/ 137445 w 1788845"/>
              <a:gd name="connsiteY116" fmla="*/ 632843 h 1592636"/>
              <a:gd name="connsiteX117" fmla="*/ 162986 w 1788845"/>
              <a:gd name="connsiteY117" fmla="*/ 589602 h 1592636"/>
              <a:gd name="connsiteX118" fmla="*/ 191807 w 1788845"/>
              <a:gd name="connsiteY118" fmla="*/ 545107 h 1592636"/>
              <a:gd name="connsiteX119" fmla="*/ 221257 w 1788845"/>
              <a:gd name="connsiteY119" fmla="*/ 502249 h 1592636"/>
              <a:gd name="connsiteX120" fmla="*/ 252193 w 1788845"/>
              <a:gd name="connsiteY120" fmla="*/ 460327 h 1592636"/>
              <a:gd name="connsiteX121" fmla="*/ 285321 w 1788845"/>
              <a:gd name="connsiteY121" fmla="*/ 420195 h 1592636"/>
              <a:gd name="connsiteX122" fmla="*/ 319231 w 1788845"/>
              <a:gd name="connsiteY122" fmla="*/ 380141 h 1592636"/>
              <a:gd name="connsiteX123" fmla="*/ 354629 w 1788845"/>
              <a:gd name="connsiteY123" fmla="*/ 341022 h 1592636"/>
              <a:gd name="connsiteX124" fmla="*/ 391359 w 1788845"/>
              <a:gd name="connsiteY124" fmla="*/ 304399 h 1592636"/>
              <a:gd name="connsiteX125" fmla="*/ 427937 w 1788845"/>
              <a:gd name="connsiteY125" fmla="*/ 269338 h 1592636"/>
              <a:gd name="connsiteX126" fmla="*/ 465219 w 1788845"/>
              <a:gd name="connsiteY126" fmla="*/ 235135 h 1592636"/>
              <a:gd name="connsiteX127" fmla="*/ 503836 w 1788845"/>
              <a:gd name="connsiteY127" fmla="*/ 203427 h 1592636"/>
              <a:gd name="connsiteX128" fmla="*/ 543082 w 1788845"/>
              <a:gd name="connsiteY128" fmla="*/ 173360 h 1592636"/>
              <a:gd name="connsiteX129" fmla="*/ 582879 w 1788845"/>
              <a:gd name="connsiteY129" fmla="*/ 145713 h 1592636"/>
              <a:gd name="connsiteX130" fmla="*/ 622524 w 1788845"/>
              <a:gd name="connsiteY130" fmla="*/ 119628 h 1592636"/>
              <a:gd name="connsiteX131" fmla="*/ 662643 w 1788845"/>
              <a:gd name="connsiteY131" fmla="*/ 96745 h 1592636"/>
              <a:gd name="connsiteX132" fmla="*/ 702458 w 1788845"/>
              <a:gd name="connsiteY132" fmla="*/ 76985 h 1592636"/>
              <a:gd name="connsiteX133" fmla="*/ 742119 w 1788845"/>
              <a:gd name="connsiteY133" fmla="*/ 58788 h 1592636"/>
              <a:gd name="connsiteX134" fmla="*/ 781475 w 1788845"/>
              <a:gd name="connsiteY134" fmla="*/ 43716 h 1592636"/>
              <a:gd name="connsiteX135" fmla="*/ 821535 w 1788845"/>
              <a:gd name="connsiteY135" fmla="*/ 29502 h 1592636"/>
              <a:gd name="connsiteX136" fmla="*/ 860432 w 1788845"/>
              <a:gd name="connsiteY136" fmla="*/ 19117 h 1592636"/>
              <a:gd name="connsiteX137" fmla="*/ 899879 w 1788845"/>
              <a:gd name="connsiteY137" fmla="*/ 11151 h 1592636"/>
              <a:gd name="connsiteX138" fmla="*/ 938317 w 1788845"/>
              <a:gd name="connsiteY138" fmla="*/ 5454 h 1592636"/>
              <a:gd name="connsiteX139" fmla="*/ 976524 w 1788845"/>
              <a:gd name="connsiteY139" fmla="*/ 2099 h 1592636"/>
              <a:gd name="connsiteX140" fmla="*/ 1013797 w 1788845"/>
              <a:gd name="connsiteY140" fmla="*/ 230 h 15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6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19"/>
                </a:lnTo>
                <a:lnTo>
                  <a:pt x="1269048" y="44955"/>
                </a:lnTo>
                <a:lnTo>
                  <a:pt x="1303152" y="59336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5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9"/>
                </a:lnTo>
                <a:lnTo>
                  <a:pt x="1683643" y="420756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4"/>
                </a:lnTo>
                <a:lnTo>
                  <a:pt x="1751870" y="570189"/>
                </a:lnTo>
                <a:lnTo>
                  <a:pt x="1764690" y="608511"/>
                </a:lnTo>
                <a:lnTo>
                  <a:pt x="1773524" y="647233"/>
                </a:lnTo>
                <a:lnTo>
                  <a:pt x="1781577" y="685877"/>
                </a:lnTo>
                <a:lnTo>
                  <a:pt x="1786504" y="724217"/>
                </a:lnTo>
                <a:lnTo>
                  <a:pt x="1788456" y="760686"/>
                </a:lnTo>
                <a:lnTo>
                  <a:pt x="1788845" y="797003"/>
                </a:lnTo>
                <a:lnTo>
                  <a:pt x="1786032" y="833794"/>
                </a:lnTo>
                <a:lnTo>
                  <a:pt x="1782513" y="869728"/>
                </a:lnTo>
                <a:lnTo>
                  <a:pt x="1775867" y="905356"/>
                </a:lnTo>
                <a:lnTo>
                  <a:pt x="1766172" y="939896"/>
                </a:lnTo>
                <a:lnTo>
                  <a:pt x="1755770" y="973578"/>
                </a:lnTo>
                <a:lnTo>
                  <a:pt x="1743103" y="1006249"/>
                </a:lnTo>
                <a:lnTo>
                  <a:pt x="1728088" y="1038691"/>
                </a:lnTo>
                <a:lnTo>
                  <a:pt x="1712292" y="1071055"/>
                </a:lnTo>
                <a:lnTo>
                  <a:pt x="1693446" y="1102333"/>
                </a:lnTo>
                <a:lnTo>
                  <a:pt x="1673114" y="1132676"/>
                </a:lnTo>
                <a:lnTo>
                  <a:pt x="1651294" y="1162084"/>
                </a:lnTo>
                <a:lnTo>
                  <a:pt x="1628769" y="1190635"/>
                </a:lnTo>
                <a:lnTo>
                  <a:pt x="1603119" y="1218881"/>
                </a:lnTo>
                <a:lnTo>
                  <a:pt x="1576839" y="1245486"/>
                </a:lnTo>
                <a:lnTo>
                  <a:pt x="1549072" y="1271158"/>
                </a:lnTo>
                <a:lnTo>
                  <a:pt x="1520523" y="1296753"/>
                </a:lnTo>
                <a:lnTo>
                  <a:pt x="1489783" y="1320556"/>
                </a:lnTo>
                <a:lnTo>
                  <a:pt x="1457403" y="1344987"/>
                </a:lnTo>
                <a:lnTo>
                  <a:pt x="1425328" y="1366293"/>
                </a:lnTo>
                <a:lnTo>
                  <a:pt x="1390910" y="1387369"/>
                </a:lnTo>
                <a:lnTo>
                  <a:pt x="1355786" y="1407587"/>
                </a:lnTo>
                <a:lnTo>
                  <a:pt x="1319955" y="1426948"/>
                </a:lnTo>
                <a:lnTo>
                  <a:pt x="1284202" y="1445528"/>
                </a:lnTo>
                <a:lnTo>
                  <a:pt x="1245553" y="1461458"/>
                </a:lnTo>
                <a:lnTo>
                  <a:pt x="1207761" y="1476683"/>
                </a:lnTo>
                <a:lnTo>
                  <a:pt x="1168405" y="1491756"/>
                </a:lnTo>
                <a:lnTo>
                  <a:pt x="1128345" y="1505971"/>
                </a:lnTo>
                <a:lnTo>
                  <a:pt x="1088515" y="1517841"/>
                </a:lnTo>
                <a:lnTo>
                  <a:pt x="1047044" y="1530340"/>
                </a:lnTo>
                <a:lnTo>
                  <a:pt x="1004869" y="1541981"/>
                </a:lnTo>
                <a:lnTo>
                  <a:pt x="962063" y="1551984"/>
                </a:lnTo>
                <a:lnTo>
                  <a:pt x="920194" y="1560500"/>
                </a:lnTo>
                <a:lnTo>
                  <a:pt x="876684" y="1569644"/>
                </a:lnTo>
                <a:lnTo>
                  <a:pt x="834262" y="1575741"/>
                </a:lnTo>
                <a:lnTo>
                  <a:pt x="790982" y="1582541"/>
                </a:lnTo>
                <a:lnTo>
                  <a:pt x="748008" y="1586218"/>
                </a:lnTo>
                <a:lnTo>
                  <a:pt x="705033" y="1589894"/>
                </a:lnTo>
                <a:lnTo>
                  <a:pt x="662212" y="1592008"/>
                </a:lnTo>
                <a:lnTo>
                  <a:pt x="620326" y="1592636"/>
                </a:lnTo>
                <a:lnTo>
                  <a:pt x="577811" y="1591626"/>
                </a:lnTo>
                <a:lnTo>
                  <a:pt x="537012" y="1589206"/>
                </a:lnTo>
                <a:lnTo>
                  <a:pt x="497148" y="1585301"/>
                </a:lnTo>
                <a:lnTo>
                  <a:pt x="455949" y="1578899"/>
                </a:lnTo>
                <a:lnTo>
                  <a:pt x="418031" y="1571239"/>
                </a:lnTo>
                <a:lnTo>
                  <a:pt x="380190" y="1562800"/>
                </a:lnTo>
                <a:lnTo>
                  <a:pt x="343435" y="1551313"/>
                </a:lnTo>
                <a:lnTo>
                  <a:pt x="308397" y="1538416"/>
                </a:lnTo>
                <a:lnTo>
                  <a:pt x="274369" y="1523252"/>
                </a:lnTo>
                <a:lnTo>
                  <a:pt x="240573" y="1505744"/>
                </a:lnTo>
                <a:lnTo>
                  <a:pt x="209197" y="1487687"/>
                </a:lnTo>
                <a:lnTo>
                  <a:pt x="180548" y="1465952"/>
                </a:lnTo>
                <a:lnTo>
                  <a:pt x="166615" y="1455122"/>
                </a:lnTo>
                <a:lnTo>
                  <a:pt x="152835" y="1442731"/>
                </a:lnTo>
                <a:lnTo>
                  <a:pt x="139912" y="1429635"/>
                </a:lnTo>
                <a:lnTo>
                  <a:pt x="126914" y="1417321"/>
                </a:lnTo>
                <a:lnTo>
                  <a:pt x="114143" y="1402662"/>
                </a:lnTo>
                <a:lnTo>
                  <a:pt x="102080" y="1388862"/>
                </a:lnTo>
                <a:lnTo>
                  <a:pt x="90950" y="1373575"/>
                </a:lnTo>
                <a:lnTo>
                  <a:pt x="80602" y="1358366"/>
                </a:lnTo>
                <a:lnTo>
                  <a:pt x="70407" y="1341593"/>
                </a:lnTo>
                <a:lnTo>
                  <a:pt x="60136" y="1325602"/>
                </a:lnTo>
                <a:lnTo>
                  <a:pt x="51581" y="1308202"/>
                </a:lnTo>
                <a:lnTo>
                  <a:pt x="43884" y="1290097"/>
                </a:lnTo>
                <a:lnTo>
                  <a:pt x="34700" y="1271058"/>
                </a:lnTo>
                <a:lnTo>
                  <a:pt x="28720" y="1251545"/>
                </a:lnTo>
                <a:lnTo>
                  <a:pt x="21176" y="1231877"/>
                </a:lnTo>
                <a:lnTo>
                  <a:pt x="16054" y="1211659"/>
                </a:lnTo>
                <a:lnTo>
                  <a:pt x="10931" y="1191440"/>
                </a:lnTo>
                <a:lnTo>
                  <a:pt x="7449" y="1170595"/>
                </a:lnTo>
                <a:lnTo>
                  <a:pt x="4824" y="1149043"/>
                </a:lnTo>
                <a:lnTo>
                  <a:pt x="2200" y="1127492"/>
                </a:lnTo>
                <a:lnTo>
                  <a:pt x="1920" y="1106170"/>
                </a:lnTo>
                <a:lnTo>
                  <a:pt x="0" y="1085477"/>
                </a:lnTo>
                <a:lnTo>
                  <a:pt x="1437" y="1062746"/>
                </a:lnTo>
                <a:lnTo>
                  <a:pt x="1940" y="1041502"/>
                </a:lnTo>
                <a:lnTo>
                  <a:pt x="4081" y="1019629"/>
                </a:lnTo>
                <a:lnTo>
                  <a:pt x="6376" y="996194"/>
                </a:lnTo>
                <a:lnTo>
                  <a:pt x="14644" y="952051"/>
                </a:lnTo>
                <a:lnTo>
                  <a:pt x="23924" y="905640"/>
                </a:lnTo>
                <a:lnTo>
                  <a:pt x="37741" y="861251"/>
                </a:lnTo>
                <a:lnTo>
                  <a:pt x="52569" y="814595"/>
                </a:lnTo>
                <a:lnTo>
                  <a:pt x="69665" y="768950"/>
                </a:lnTo>
                <a:lnTo>
                  <a:pt x="90669" y="723688"/>
                </a:lnTo>
                <a:lnTo>
                  <a:pt x="113314" y="677799"/>
                </a:lnTo>
                <a:lnTo>
                  <a:pt x="137445" y="632843"/>
                </a:lnTo>
                <a:lnTo>
                  <a:pt x="162986" y="589602"/>
                </a:lnTo>
                <a:lnTo>
                  <a:pt x="191807" y="545107"/>
                </a:lnTo>
                <a:lnTo>
                  <a:pt x="221257" y="502249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556974" y="2529080"/>
            <a:ext cx="1211697" cy="1623945"/>
          </a:xfrm>
          <a:custGeom>
            <a:avLst/>
            <a:gdLst>
              <a:gd name="connsiteX0" fmla="*/ 881903 w 1615596"/>
              <a:gd name="connsiteY0" fmla="*/ 0 h 1623945"/>
              <a:gd name="connsiteX1" fmla="*/ 922803 w 1615596"/>
              <a:gd name="connsiteY1" fmla="*/ 525 h 1623945"/>
              <a:gd name="connsiteX2" fmla="*/ 962501 w 1615596"/>
              <a:gd name="connsiteY2" fmla="*/ 4421 h 1623945"/>
              <a:gd name="connsiteX3" fmla="*/ 981488 w 1615596"/>
              <a:gd name="connsiteY3" fmla="*/ 6285 h 1623945"/>
              <a:gd name="connsiteX4" fmla="*/ 1001085 w 1615596"/>
              <a:gd name="connsiteY4" fmla="*/ 10824 h 1623945"/>
              <a:gd name="connsiteX5" fmla="*/ 1019987 w 1615596"/>
              <a:gd name="connsiteY5" fmla="*/ 13552 h 1623945"/>
              <a:gd name="connsiteX6" fmla="*/ 1037688 w 1615596"/>
              <a:gd name="connsiteY6" fmla="*/ 19651 h 1623945"/>
              <a:gd name="connsiteX7" fmla="*/ 1074037 w 1615596"/>
              <a:gd name="connsiteY7" fmla="*/ 31069 h 1623945"/>
              <a:gd name="connsiteX8" fmla="*/ 1109186 w 1615596"/>
              <a:gd name="connsiteY8" fmla="*/ 45858 h 1623945"/>
              <a:gd name="connsiteX9" fmla="*/ 1143219 w 1615596"/>
              <a:gd name="connsiteY9" fmla="*/ 63155 h 1623945"/>
              <a:gd name="connsiteX10" fmla="*/ 1176220 w 1615596"/>
              <a:gd name="connsiteY10" fmla="*/ 82094 h 1623945"/>
              <a:gd name="connsiteX11" fmla="*/ 1206209 w 1615596"/>
              <a:gd name="connsiteY11" fmla="*/ 105101 h 1623945"/>
              <a:gd name="connsiteX12" fmla="*/ 1236976 w 1615596"/>
              <a:gd name="connsiteY12" fmla="*/ 129055 h 1623945"/>
              <a:gd name="connsiteX13" fmla="*/ 1266628 w 1615596"/>
              <a:gd name="connsiteY13" fmla="*/ 155517 h 1623945"/>
              <a:gd name="connsiteX14" fmla="*/ 1293521 w 1615596"/>
              <a:gd name="connsiteY14" fmla="*/ 183453 h 1623945"/>
              <a:gd name="connsiteX15" fmla="*/ 1321025 w 1615596"/>
              <a:gd name="connsiteY15" fmla="*/ 214065 h 1623945"/>
              <a:gd name="connsiteX16" fmla="*/ 1345770 w 1615596"/>
              <a:gd name="connsiteY16" fmla="*/ 246153 h 1623945"/>
              <a:gd name="connsiteX17" fmla="*/ 1370346 w 1615596"/>
              <a:gd name="connsiteY17" fmla="*/ 279967 h 1623945"/>
              <a:gd name="connsiteX18" fmla="*/ 1393111 w 1615596"/>
              <a:gd name="connsiteY18" fmla="*/ 314476 h 1623945"/>
              <a:gd name="connsiteX19" fmla="*/ 1415539 w 1615596"/>
              <a:gd name="connsiteY19" fmla="*/ 352442 h 1623945"/>
              <a:gd name="connsiteX20" fmla="*/ 1435463 w 1615596"/>
              <a:gd name="connsiteY20" fmla="*/ 389289 h 1623945"/>
              <a:gd name="connsiteX21" fmla="*/ 1454269 w 1615596"/>
              <a:gd name="connsiteY21" fmla="*/ 428644 h 1623945"/>
              <a:gd name="connsiteX22" fmla="*/ 1472992 w 1615596"/>
              <a:gd name="connsiteY22" fmla="*/ 468862 h 1623945"/>
              <a:gd name="connsiteX23" fmla="*/ 1490765 w 1615596"/>
              <a:gd name="connsiteY23" fmla="*/ 509859 h 1623945"/>
              <a:gd name="connsiteX24" fmla="*/ 1506730 w 1615596"/>
              <a:gd name="connsiteY24" fmla="*/ 551552 h 1623945"/>
              <a:gd name="connsiteX25" fmla="*/ 1521831 w 1615596"/>
              <a:gd name="connsiteY25" fmla="*/ 593160 h 1623945"/>
              <a:gd name="connsiteX26" fmla="*/ 1535900 w 1615596"/>
              <a:gd name="connsiteY26" fmla="*/ 636411 h 1623945"/>
              <a:gd name="connsiteX27" fmla="*/ 1548158 w 1615596"/>
              <a:gd name="connsiteY27" fmla="*/ 680356 h 1623945"/>
              <a:gd name="connsiteX28" fmla="*/ 1559470 w 1615596"/>
              <a:gd name="connsiteY28" fmla="*/ 725081 h 1623945"/>
              <a:gd name="connsiteX29" fmla="*/ 1570865 w 1615596"/>
              <a:gd name="connsiteY29" fmla="*/ 768943 h 1623945"/>
              <a:gd name="connsiteX30" fmla="*/ 1579672 w 1615596"/>
              <a:gd name="connsiteY30" fmla="*/ 812549 h 1623945"/>
              <a:gd name="connsiteX31" fmla="*/ 1588394 w 1615596"/>
              <a:gd name="connsiteY31" fmla="*/ 857020 h 1623945"/>
              <a:gd name="connsiteX32" fmla="*/ 1596337 w 1615596"/>
              <a:gd name="connsiteY32" fmla="*/ 900542 h 1623945"/>
              <a:gd name="connsiteX33" fmla="*/ 1601692 w 1615596"/>
              <a:gd name="connsiteY33" fmla="*/ 943811 h 1623945"/>
              <a:gd name="connsiteX34" fmla="*/ 1607046 w 1615596"/>
              <a:gd name="connsiteY34" fmla="*/ 987079 h 1623945"/>
              <a:gd name="connsiteX35" fmla="*/ 1610759 w 1615596"/>
              <a:gd name="connsiteY35" fmla="*/ 1029313 h 1623945"/>
              <a:gd name="connsiteX36" fmla="*/ 1612746 w 1615596"/>
              <a:gd name="connsiteY36" fmla="*/ 1071379 h 1623945"/>
              <a:gd name="connsiteX37" fmla="*/ 1615596 w 1615596"/>
              <a:gd name="connsiteY37" fmla="*/ 1113528 h 1623945"/>
              <a:gd name="connsiteX38" fmla="*/ 1614552 w 1615596"/>
              <a:gd name="connsiteY38" fmla="*/ 1150935 h 1623945"/>
              <a:gd name="connsiteX39" fmla="*/ 1611699 w 1615596"/>
              <a:gd name="connsiteY39" fmla="*/ 1189036 h 1623945"/>
              <a:gd name="connsiteX40" fmla="*/ 1605646 w 1615596"/>
              <a:gd name="connsiteY40" fmla="*/ 1224206 h 1623945"/>
              <a:gd name="connsiteX41" fmla="*/ 1597174 w 1615596"/>
              <a:gd name="connsiteY41" fmla="*/ 1257395 h 1623945"/>
              <a:gd name="connsiteX42" fmla="*/ 1586113 w 1615596"/>
              <a:gd name="connsiteY42" fmla="*/ 1290328 h 1623945"/>
              <a:gd name="connsiteX43" fmla="*/ 1574357 w 1615596"/>
              <a:gd name="connsiteY43" fmla="*/ 1321450 h 1623945"/>
              <a:gd name="connsiteX44" fmla="*/ 1558371 w 1615596"/>
              <a:gd name="connsiteY44" fmla="*/ 1351285 h 1623945"/>
              <a:gd name="connsiteX45" fmla="*/ 1539880 w 1615596"/>
              <a:gd name="connsiteY45" fmla="*/ 1379999 h 1623945"/>
              <a:gd name="connsiteX46" fmla="*/ 1520695 w 1615596"/>
              <a:gd name="connsiteY46" fmla="*/ 1406904 h 1623945"/>
              <a:gd name="connsiteX47" fmla="*/ 1499953 w 1615596"/>
              <a:gd name="connsiteY47" fmla="*/ 1431909 h 1623945"/>
              <a:gd name="connsiteX48" fmla="*/ 1474980 w 1615596"/>
              <a:gd name="connsiteY48" fmla="*/ 1455627 h 1623945"/>
              <a:gd name="connsiteX49" fmla="*/ 1451040 w 1615596"/>
              <a:gd name="connsiteY49" fmla="*/ 1477701 h 1623945"/>
              <a:gd name="connsiteX50" fmla="*/ 1422869 w 1615596"/>
              <a:gd name="connsiteY50" fmla="*/ 1498489 h 1623945"/>
              <a:gd name="connsiteX51" fmla="*/ 1394782 w 1615596"/>
              <a:gd name="connsiteY51" fmla="*/ 1518413 h 1623945"/>
              <a:gd name="connsiteX52" fmla="*/ 1364443 w 1615596"/>
              <a:gd name="connsiteY52" fmla="*/ 1534625 h 1623945"/>
              <a:gd name="connsiteX53" fmla="*/ 1334105 w 1615596"/>
              <a:gd name="connsiteY53" fmla="*/ 1550840 h 1623945"/>
              <a:gd name="connsiteX54" fmla="*/ 1302209 w 1615596"/>
              <a:gd name="connsiteY54" fmla="*/ 1565155 h 1623945"/>
              <a:gd name="connsiteX55" fmla="*/ 1267810 w 1615596"/>
              <a:gd name="connsiteY55" fmla="*/ 1578353 h 1623945"/>
              <a:gd name="connsiteX56" fmla="*/ 1234442 w 1615596"/>
              <a:gd name="connsiteY56" fmla="*/ 1589908 h 1623945"/>
              <a:gd name="connsiteX57" fmla="*/ 1198654 w 1615596"/>
              <a:gd name="connsiteY57" fmla="*/ 1599479 h 1623945"/>
              <a:gd name="connsiteX58" fmla="*/ 1162171 w 1615596"/>
              <a:gd name="connsiteY58" fmla="*/ 1607239 h 1623945"/>
              <a:gd name="connsiteX59" fmla="*/ 1124911 w 1615596"/>
              <a:gd name="connsiteY59" fmla="*/ 1614050 h 1623945"/>
              <a:gd name="connsiteX60" fmla="*/ 1088682 w 1615596"/>
              <a:gd name="connsiteY60" fmla="*/ 1619217 h 1623945"/>
              <a:gd name="connsiteX61" fmla="*/ 1050033 w 1615596"/>
              <a:gd name="connsiteY61" fmla="*/ 1622403 h 1623945"/>
              <a:gd name="connsiteX62" fmla="*/ 1012416 w 1615596"/>
              <a:gd name="connsiteY62" fmla="*/ 1623945 h 1623945"/>
              <a:gd name="connsiteX63" fmla="*/ 973242 w 1615596"/>
              <a:gd name="connsiteY63" fmla="*/ 1623590 h 1623945"/>
              <a:gd name="connsiteX64" fmla="*/ 934153 w 1615596"/>
              <a:gd name="connsiteY64" fmla="*/ 1622371 h 1623945"/>
              <a:gd name="connsiteX65" fmla="*/ 895148 w 1615596"/>
              <a:gd name="connsiteY65" fmla="*/ 1620287 h 1623945"/>
              <a:gd name="connsiteX66" fmla="*/ 857343 w 1615596"/>
              <a:gd name="connsiteY66" fmla="*/ 1614833 h 1623945"/>
              <a:gd name="connsiteX67" fmla="*/ 818759 w 1615596"/>
              <a:gd name="connsiteY67" fmla="*/ 1608430 h 1623945"/>
              <a:gd name="connsiteX68" fmla="*/ 780431 w 1615596"/>
              <a:gd name="connsiteY68" fmla="*/ 1599435 h 1623945"/>
              <a:gd name="connsiteX69" fmla="*/ 742101 w 1615596"/>
              <a:gd name="connsiteY69" fmla="*/ 1590439 h 1623945"/>
              <a:gd name="connsiteX70" fmla="*/ 665086 w 1615596"/>
              <a:gd name="connsiteY70" fmla="*/ 1567180 h 1623945"/>
              <a:gd name="connsiteX71" fmla="*/ 589102 w 1615596"/>
              <a:gd name="connsiteY71" fmla="*/ 1542277 h 1623945"/>
              <a:gd name="connsiteX72" fmla="*/ 553006 w 1615596"/>
              <a:gd name="connsiteY72" fmla="*/ 1528267 h 1623945"/>
              <a:gd name="connsiteX73" fmla="*/ 516910 w 1615596"/>
              <a:gd name="connsiteY73" fmla="*/ 1514257 h 1623945"/>
              <a:gd name="connsiteX74" fmla="*/ 480119 w 1615596"/>
              <a:gd name="connsiteY74" fmla="*/ 1498434 h 1623945"/>
              <a:gd name="connsiteX75" fmla="*/ 446003 w 1615596"/>
              <a:gd name="connsiteY75" fmla="*/ 1482001 h 1623945"/>
              <a:gd name="connsiteX76" fmla="*/ 411884 w 1615596"/>
              <a:gd name="connsiteY76" fmla="*/ 1465569 h 1623945"/>
              <a:gd name="connsiteX77" fmla="*/ 378716 w 1615596"/>
              <a:gd name="connsiteY77" fmla="*/ 1448356 h 1623945"/>
              <a:gd name="connsiteX78" fmla="*/ 346493 w 1615596"/>
              <a:gd name="connsiteY78" fmla="*/ 1430365 h 1623945"/>
              <a:gd name="connsiteX79" fmla="*/ 314439 w 1615596"/>
              <a:gd name="connsiteY79" fmla="*/ 1410646 h 1623945"/>
              <a:gd name="connsiteX80" fmla="*/ 284976 w 1615596"/>
              <a:gd name="connsiteY80" fmla="*/ 1391180 h 1623945"/>
              <a:gd name="connsiteX81" fmla="*/ 256459 w 1615596"/>
              <a:gd name="connsiteY81" fmla="*/ 1370936 h 1623945"/>
              <a:gd name="connsiteX82" fmla="*/ 228112 w 1615596"/>
              <a:gd name="connsiteY82" fmla="*/ 1348963 h 1623945"/>
              <a:gd name="connsiteX83" fmla="*/ 201574 w 1615596"/>
              <a:gd name="connsiteY83" fmla="*/ 1326296 h 1623945"/>
              <a:gd name="connsiteX84" fmla="*/ 176848 w 1615596"/>
              <a:gd name="connsiteY84" fmla="*/ 1302934 h 1623945"/>
              <a:gd name="connsiteX85" fmla="*/ 152900 w 1615596"/>
              <a:gd name="connsiteY85" fmla="*/ 1280521 h 1623945"/>
              <a:gd name="connsiteX86" fmla="*/ 131016 w 1615596"/>
              <a:gd name="connsiteY86" fmla="*/ 1254822 h 1623945"/>
              <a:gd name="connsiteX87" fmla="*/ 110164 w 1615596"/>
              <a:gd name="connsiteY87" fmla="*/ 1227479 h 1623945"/>
              <a:gd name="connsiteX88" fmla="*/ 90089 w 1615596"/>
              <a:gd name="connsiteY88" fmla="*/ 1201085 h 1623945"/>
              <a:gd name="connsiteX89" fmla="*/ 73637 w 1615596"/>
              <a:gd name="connsiteY89" fmla="*/ 1173300 h 1623945"/>
              <a:gd name="connsiteX90" fmla="*/ 57269 w 1615596"/>
              <a:gd name="connsiteY90" fmla="*/ 1144654 h 1623945"/>
              <a:gd name="connsiteX91" fmla="*/ 42796 w 1615596"/>
              <a:gd name="connsiteY91" fmla="*/ 1114447 h 1623945"/>
              <a:gd name="connsiteX92" fmla="*/ 31943 w 1615596"/>
              <a:gd name="connsiteY92" fmla="*/ 1082852 h 1623945"/>
              <a:gd name="connsiteX93" fmla="*/ 20228 w 1615596"/>
              <a:gd name="connsiteY93" fmla="*/ 1051172 h 1623945"/>
              <a:gd name="connsiteX94" fmla="*/ 13083 w 1615596"/>
              <a:gd name="connsiteY94" fmla="*/ 1017323 h 1623945"/>
              <a:gd name="connsiteX95" fmla="*/ 6019 w 1615596"/>
              <a:gd name="connsiteY95" fmla="*/ 982610 h 1623945"/>
              <a:gd name="connsiteX96" fmla="*/ 3357 w 1615596"/>
              <a:gd name="connsiteY96" fmla="*/ 947457 h 1623945"/>
              <a:gd name="connsiteX97" fmla="*/ 0 w 1615596"/>
              <a:gd name="connsiteY97" fmla="*/ 910492 h 1623945"/>
              <a:gd name="connsiteX98" fmla="*/ 1044 w 1615596"/>
              <a:gd name="connsiteY98" fmla="*/ 873084 h 1623945"/>
              <a:gd name="connsiteX99" fmla="*/ 4150 w 1615596"/>
              <a:gd name="connsiteY99" fmla="*/ 832391 h 1623945"/>
              <a:gd name="connsiteX100" fmla="*/ 9153 w 1615596"/>
              <a:gd name="connsiteY100" fmla="*/ 790140 h 1623945"/>
              <a:gd name="connsiteX101" fmla="*/ 17607 w 1615596"/>
              <a:gd name="connsiteY101" fmla="*/ 748227 h 1623945"/>
              <a:gd name="connsiteX102" fmla="*/ 29512 w 1615596"/>
              <a:gd name="connsiteY102" fmla="*/ 706652 h 1623945"/>
              <a:gd name="connsiteX103" fmla="*/ 42366 w 1615596"/>
              <a:gd name="connsiteY103" fmla="*/ 664298 h 1623945"/>
              <a:gd name="connsiteX104" fmla="*/ 58587 w 1615596"/>
              <a:gd name="connsiteY104" fmla="*/ 623148 h 1623945"/>
              <a:gd name="connsiteX105" fmla="*/ 76450 w 1615596"/>
              <a:gd name="connsiteY105" fmla="*/ 583030 h 1623945"/>
              <a:gd name="connsiteX106" fmla="*/ 97850 w 1615596"/>
              <a:gd name="connsiteY106" fmla="*/ 542388 h 1623945"/>
              <a:gd name="connsiteX107" fmla="*/ 120891 w 1615596"/>
              <a:gd name="connsiteY107" fmla="*/ 502780 h 1623945"/>
              <a:gd name="connsiteX108" fmla="*/ 145658 w 1615596"/>
              <a:gd name="connsiteY108" fmla="*/ 463339 h 1623945"/>
              <a:gd name="connsiteX109" fmla="*/ 172846 w 1615596"/>
              <a:gd name="connsiteY109" fmla="*/ 425882 h 1623945"/>
              <a:gd name="connsiteX110" fmla="*/ 200811 w 1615596"/>
              <a:gd name="connsiteY110" fmla="*/ 389373 h 1623945"/>
              <a:gd name="connsiteX111" fmla="*/ 230503 w 1615596"/>
              <a:gd name="connsiteY111" fmla="*/ 353033 h 1623945"/>
              <a:gd name="connsiteX112" fmla="*/ 262615 w 1615596"/>
              <a:gd name="connsiteY112" fmla="*/ 318675 h 1623945"/>
              <a:gd name="connsiteX113" fmla="*/ 295590 w 1615596"/>
              <a:gd name="connsiteY113" fmla="*/ 284402 h 1623945"/>
              <a:gd name="connsiteX114" fmla="*/ 330122 w 1615596"/>
              <a:gd name="connsiteY114" fmla="*/ 252028 h 1623945"/>
              <a:gd name="connsiteX115" fmla="*/ 366211 w 1615596"/>
              <a:gd name="connsiteY115" fmla="*/ 221550 h 1623945"/>
              <a:gd name="connsiteX116" fmla="*/ 402131 w 1615596"/>
              <a:gd name="connsiteY116" fmla="*/ 192800 h 1623945"/>
              <a:gd name="connsiteX117" fmla="*/ 438830 w 1615596"/>
              <a:gd name="connsiteY117" fmla="*/ 164998 h 1623945"/>
              <a:gd name="connsiteX118" fmla="*/ 477950 w 1615596"/>
              <a:gd name="connsiteY118" fmla="*/ 139179 h 1623945"/>
              <a:gd name="connsiteX119" fmla="*/ 516900 w 1615596"/>
              <a:gd name="connsiteY119" fmla="*/ 115088 h 1623945"/>
              <a:gd name="connsiteX120" fmla="*/ 556460 w 1615596"/>
              <a:gd name="connsiteY120" fmla="*/ 93674 h 1623945"/>
              <a:gd name="connsiteX121" fmla="*/ 597576 w 1615596"/>
              <a:gd name="connsiteY121" fmla="*/ 74157 h 1623945"/>
              <a:gd name="connsiteX122" fmla="*/ 636883 w 1615596"/>
              <a:gd name="connsiteY122" fmla="*/ 55335 h 1623945"/>
              <a:gd name="connsiteX123" fmla="*/ 679303 w 1615596"/>
              <a:gd name="connsiteY123" fmla="*/ 40306 h 1623945"/>
              <a:gd name="connsiteX124" fmla="*/ 719829 w 1615596"/>
              <a:gd name="connsiteY124" fmla="*/ 26839 h 1623945"/>
              <a:gd name="connsiteX125" fmla="*/ 760880 w 1615596"/>
              <a:gd name="connsiteY125" fmla="*/ 16910 h 1623945"/>
              <a:gd name="connsiteX126" fmla="*/ 801677 w 1615596"/>
              <a:gd name="connsiteY126" fmla="*/ 9573 h 1623945"/>
              <a:gd name="connsiteX127" fmla="*/ 842390 w 1615596"/>
              <a:gd name="connsiteY127" fmla="*/ 3102 h 16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615596" h="1623945">
                <a:moveTo>
                  <a:pt x="881903" y="0"/>
                </a:moveTo>
                <a:lnTo>
                  <a:pt x="922803" y="525"/>
                </a:lnTo>
                <a:lnTo>
                  <a:pt x="962501" y="4421"/>
                </a:lnTo>
                <a:lnTo>
                  <a:pt x="981488" y="6285"/>
                </a:lnTo>
                <a:lnTo>
                  <a:pt x="1001085" y="10824"/>
                </a:lnTo>
                <a:lnTo>
                  <a:pt x="1019987" y="13552"/>
                </a:lnTo>
                <a:lnTo>
                  <a:pt x="1037688" y="19651"/>
                </a:lnTo>
                <a:lnTo>
                  <a:pt x="1074037" y="31069"/>
                </a:lnTo>
                <a:lnTo>
                  <a:pt x="1109186" y="45858"/>
                </a:lnTo>
                <a:lnTo>
                  <a:pt x="1143219" y="63155"/>
                </a:lnTo>
                <a:lnTo>
                  <a:pt x="1176220" y="82094"/>
                </a:lnTo>
                <a:lnTo>
                  <a:pt x="1206209" y="105101"/>
                </a:lnTo>
                <a:lnTo>
                  <a:pt x="1236976" y="129055"/>
                </a:lnTo>
                <a:lnTo>
                  <a:pt x="1266628" y="155517"/>
                </a:lnTo>
                <a:lnTo>
                  <a:pt x="1293521" y="183453"/>
                </a:lnTo>
                <a:lnTo>
                  <a:pt x="1321025" y="214065"/>
                </a:lnTo>
                <a:lnTo>
                  <a:pt x="1345770" y="246153"/>
                </a:lnTo>
                <a:lnTo>
                  <a:pt x="1370346" y="279967"/>
                </a:lnTo>
                <a:lnTo>
                  <a:pt x="1393111" y="314476"/>
                </a:lnTo>
                <a:lnTo>
                  <a:pt x="1415539" y="352442"/>
                </a:lnTo>
                <a:lnTo>
                  <a:pt x="1435463" y="389289"/>
                </a:lnTo>
                <a:lnTo>
                  <a:pt x="1454269" y="428644"/>
                </a:lnTo>
                <a:lnTo>
                  <a:pt x="1472992" y="468862"/>
                </a:lnTo>
                <a:lnTo>
                  <a:pt x="1490765" y="509859"/>
                </a:lnTo>
                <a:lnTo>
                  <a:pt x="1506730" y="551552"/>
                </a:lnTo>
                <a:lnTo>
                  <a:pt x="1521831" y="593160"/>
                </a:lnTo>
                <a:lnTo>
                  <a:pt x="1535900" y="636411"/>
                </a:lnTo>
                <a:lnTo>
                  <a:pt x="1548158" y="680356"/>
                </a:lnTo>
                <a:lnTo>
                  <a:pt x="1559470" y="725081"/>
                </a:lnTo>
                <a:lnTo>
                  <a:pt x="1570865" y="768943"/>
                </a:lnTo>
                <a:lnTo>
                  <a:pt x="1579672" y="812549"/>
                </a:lnTo>
                <a:lnTo>
                  <a:pt x="1588394" y="857020"/>
                </a:lnTo>
                <a:lnTo>
                  <a:pt x="1596337" y="900542"/>
                </a:lnTo>
                <a:lnTo>
                  <a:pt x="1601692" y="943811"/>
                </a:lnTo>
                <a:lnTo>
                  <a:pt x="1607046" y="987079"/>
                </a:lnTo>
                <a:lnTo>
                  <a:pt x="1610759" y="1029313"/>
                </a:lnTo>
                <a:lnTo>
                  <a:pt x="1612746" y="1071379"/>
                </a:lnTo>
                <a:lnTo>
                  <a:pt x="1615596" y="1113528"/>
                </a:lnTo>
                <a:lnTo>
                  <a:pt x="1614552" y="1150935"/>
                </a:lnTo>
                <a:lnTo>
                  <a:pt x="1611699" y="1189036"/>
                </a:lnTo>
                <a:lnTo>
                  <a:pt x="1605646" y="1224206"/>
                </a:lnTo>
                <a:lnTo>
                  <a:pt x="1597174" y="1257395"/>
                </a:lnTo>
                <a:lnTo>
                  <a:pt x="1586113" y="1290328"/>
                </a:lnTo>
                <a:lnTo>
                  <a:pt x="1574357" y="1321450"/>
                </a:lnTo>
                <a:lnTo>
                  <a:pt x="1558371" y="1351285"/>
                </a:lnTo>
                <a:lnTo>
                  <a:pt x="1539880" y="1379999"/>
                </a:lnTo>
                <a:lnTo>
                  <a:pt x="1520695" y="1406904"/>
                </a:lnTo>
                <a:lnTo>
                  <a:pt x="1499953" y="1431909"/>
                </a:lnTo>
                <a:lnTo>
                  <a:pt x="1474980" y="1455627"/>
                </a:lnTo>
                <a:lnTo>
                  <a:pt x="1451040" y="1477701"/>
                </a:lnTo>
                <a:lnTo>
                  <a:pt x="1422869" y="1498489"/>
                </a:lnTo>
                <a:lnTo>
                  <a:pt x="1394782" y="1518413"/>
                </a:lnTo>
                <a:lnTo>
                  <a:pt x="1364443" y="1534625"/>
                </a:lnTo>
                <a:lnTo>
                  <a:pt x="1334105" y="1550840"/>
                </a:lnTo>
                <a:lnTo>
                  <a:pt x="1302209" y="1565155"/>
                </a:lnTo>
                <a:lnTo>
                  <a:pt x="1267810" y="1578353"/>
                </a:lnTo>
                <a:lnTo>
                  <a:pt x="1234442" y="1589908"/>
                </a:lnTo>
                <a:lnTo>
                  <a:pt x="1198654" y="1599479"/>
                </a:lnTo>
                <a:lnTo>
                  <a:pt x="1162171" y="1607239"/>
                </a:lnTo>
                <a:lnTo>
                  <a:pt x="1124911" y="1614050"/>
                </a:lnTo>
                <a:lnTo>
                  <a:pt x="1088682" y="1619217"/>
                </a:lnTo>
                <a:lnTo>
                  <a:pt x="1050033" y="1622403"/>
                </a:lnTo>
                <a:lnTo>
                  <a:pt x="1012416" y="1623945"/>
                </a:lnTo>
                <a:lnTo>
                  <a:pt x="973242" y="1623590"/>
                </a:lnTo>
                <a:lnTo>
                  <a:pt x="934153" y="1622371"/>
                </a:lnTo>
                <a:lnTo>
                  <a:pt x="895148" y="1620287"/>
                </a:lnTo>
                <a:lnTo>
                  <a:pt x="857343" y="1614833"/>
                </a:lnTo>
                <a:lnTo>
                  <a:pt x="818759" y="1608430"/>
                </a:lnTo>
                <a:lnTo>
                  <a:pt x="780431" y="1599435"/>
                </a:lnTo>
                <a:lnTo>
                  <a:pt x="742101" y="1590439"/>
                </a:lnTo>
                <a:lnTo>
                  <a:pt x="665086" y="1567180"/>
                </a:lnTo>
                <a:lnTo>
                  <a:pt x="589102" y="1542277"/>
                </a:lnTo>
                <a:lnTo>
                  <a:pt x="553006" y="1528267"/>
                </a:lnTo>
                <a:lnTo>
                  <a:pt x="516910" y="1514257"/>
                </a:lnTo>
                <a:lnTo>
                  <a:pt x="480119" y="1498434"/>
                </a:lnTo>
                <a:lnTo>
                  <a:pt x="446003" y="1482001"/>
                </a:lnTo>
                <a:lnTo>
                  <a:pt x="411884" y="1465569"/>
                </a:lnTo>
                <a:lnTo>
                  <a:pt x="378716" y="1448356"/>
                </a:lnTo>
                <a:lnTo>
                  <a:pt x="346493" y="1430365"/>
                </a:lnTo>
                <a:lnTo>
                  <a:pt x="314439" y="1410646"/>
                </a:lnTo>
                <a:lnTo>
                  <a:pt x="284976" y="1391180"/>
                </a:lnTo>
                <a:lnTo>
                  <a:pt x="256459" y="1370936"/>
                </a:lnTo>
                <a:lnTo>
                  <a:pt x="228112" y="1348963"/>
                </a:lnTo>
                <a:lnTo>
                  <a:pt x="201574" y="1326296"/>
                </a:lnTo>
                <a:lnTo>
                  <a:pt x="176848" y="1302934"/>
                </a:lnTo>
                <a:lnTo>
                  <a:pt x="152900" y="1280521"/>
                </a:lnTo>
                <a:lnTo>
                  <a:pt x="131016" y="1254822"/>
                </a:lnTo>
                <a:lnTo>
                  <a:pt x="110164" y="1227479"/>
                </a:lnTo>
                <a:lnTo>
                  <a:pt x="90089" y="1201085"/>
                </a:lnTo>
                <a:lnTo>
                  <a:pt x="73637" y="1173300"/>
                </a:lnTo>
                <a:lnTo>
                  <a:pt x="57269" y="1144654"/>
                </a:lnTo>
                <a:lnTo>
                  <a:pt x="42796" y="1114447"/>
                </a:lnTo>
                <a:lnTo>
                  <a:pt x="31943" y="1082852"/>
                </a:lnTo>
                <a:lnTo>
                  <a:pt x="20228" y="1051172"/>
                </a:lnTo>
                <a:lnTo>
                  <a:pt x="13083" y="1017323"/>
                </a:lnTo>
                <a:lnTo>
                  <a:pt x="6019" y="982610"/>
                </a:lnTo>
                <a:lnTo>
                  <a:pt x="3357" y="947457"/>
                </a:lnTo>
                <a:lnTo>
                  <a:pt x="0" y="910492"/>
                </a:lnTo>
                <a:lnTo>
                  <a:pt x="1044" y="873084"/>
                </a:lnTo>
                <a:lnTo>
                  <a:pt x="4150" y="832391"/>
                </a:lnTo>
                <a:lnTo>
                  <a:pt x="9153" y="790140"/>
                </a:lnTo>
                <a:lnTo>
                  <a:pt x="17607" y="748227"/>
                </a:lnTo>
                <a:lnTo>
                  <a:pt x="29512" y="706652"/>
                </a:lnTo>
                <a:lnTo>
                  <a:pt x="42366" y="664298"/>
                </a:lnTo>
                <a:lnTo>
                  <a:pt x="58587" y="623148"/>
                </a:lnTo>
                <a:lnTo>
                  <a:pt x="76450" y="583030"/>
                </a:lnTo>
                <a:lnTo>
                  <a:pt x="97850" y="542388"/>
                </a:lnTo>
                <a:lnTo>
                  <a:pt x="120891" y="502780"/>
                </a:lnTo>
                <a:lnTo>
                  <a:pt x="145658" y="463339"/>
                </a:lnTo>
                <a:lnTo>
                  <a:pt x="172846" y="425882"/>
                </a:lnTo>
                <a:lnTo>
                  <a:pt x="200811" y="389373"/>
                </a:lnTo>
                <a:lnTo>
                  <a:pt x="230503" y="353033"/>
                </a:lnTo>
                <a:lnTo>
                  <a:pt x="262615" y="318675"/>
                </a:lnTo>
                <a:lnTo>
                  <a:pt x="295590" y="284402"/>
                </a:lnTo>
                <a:lnTo>
                  <a:pt x="330122" y="252028"/>
                </a:lnTo>
                <a:lnTo>
                  <a:pt x="366211" y="221550"/>
                </a:lnTo>
                <a:lnTo>
                  <a:pt x="402131" y="192800"/>
                </a:lnTo>
                <a:lnTo>
                  <a:pt x="438830" y="164998"/>
                </a:lnTo>
                <a:lnTo>
                  <a:pt x="477950" y="139179"/>
                </a:lnTo>
                <a:lnTo>
                  <a:pt x="516900" y="115088"/>
                </a:lnTo>
                <a:lnTo>
                  <a:pt x="556460" y="93674"/>
                </a:lnTo>
                <a:lnTo>
                  <a:pt x="597576" y="74157"/>
                </a:lnTo>
                <a:lnTo>
                  <a:pt x="636883" y="55335"/>
                </a:lnTo>
                <a:lnTo>
                  <a:pt x="679303" y="40306"/>
                </a:lnTo>
                <a:lnTo>
                  <a:pt x="719829" y="26839"/>
                </a:lnTo>
                <a:lnTo>
                  <a:pt x="760880" y="16910"/>
                </a:lnTo>
                <a:lnTo>
                  <a:pt x="801677" y="9573"/>
                </a:lnTo>
                <a:lnTo>
                  <a:pt x="842390" y="3102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3221604" y="3405757"/>
            <a:ext cx="1338503" cy="1626032"/>
          </a:xfrm>
          <a:custGeom>
            <a:avLst/>
            <a:gdLst>
              <a:gd name="connsiteX0" fmla="*/ 984013 w 1784671"/>
              <a:gd name="connsiteY0" fmla="*/ 0 h 1626032"/>
              <a:gd name="connsiteX1" fmla="*/ 1025356 w 1784671"/>
              <a:gd name="connsiteY1" fmla="*/ 896 h 1626032"/>
              <a:gd name="connsiteX2" fmla="*/ 1065055 w 1784671"/>
              <a:gd name="connsiteY2" fmla="*/ 121 h 1626032"/>
              <a:gd name="connsiteX3" fmla="*/ 1143055 w 1784671"/>
              <a:gd name="connsiteY3" fmla="*/ 3127 h 1626032"/>
              <a:gd name="connsiteX4" fmla="*/ 1181036 w 1784671"/>
              <a:gd name="connsiteY4" fmla="*/ 5879 h 1626032"/>
              <a:gd name="connsiteX5" fmla="*/ 1217350 w 1784671"/>
              <a:gd name="connsiteY5" fmla="*/ 8694 h 1626032"/>
              <a:gd name="connsiteX6" fmla="*/ 1253320 w 1784671"/>
              <a:gd name="connsiteY6" fmla="*/ 12214 h 1626032"/>
              <a:gd name="connsiteX7" fmla="*/ 1289609 w 1784671"/>
              <a:gd name="connsiteY7" fmla="*/ 16762 h 1626032"/>
              <a:gd name="connsiteX8" fmla="*/ 1324550 w 1784671"/>
              <a:gd name="connsiteY8" fmla="*/ 22398 h 1626032"/>
              <a:gd name="connsiteX9" fmla="*/ 1358141 w 1784671"/>
              <a:gd name="connsiteY9" fmla="*/ 29124 h 1626032"/>
              <a:gd name="connsiteX10" fmla="*/ 1391389 w 1784671"/>
              <a:gd name="connsiteY10" fmla="*/ 36556 h 1626032"/>
              <a:gd name="connsiteX11" fmla="*/ 1422969 w 1784671"/>
              <a:gd name="connsiteY11" fmla="*/ 44049 h 1626032"/>
              <a:gd name="connsiteX12" fmla="*/ 1453519 w 1784671"/>
              <a:gd name="connsiteY12" fmla="*/ 53658 h 1626032"/>
              <a:gd name="connsiteX13" fmla="*/ 1484387 w 1784671"/>
              <a:gd name="connsiteY13" fmla="*/ 64295 h 1626032"/>
              <a:gd name="connsiteX14" fmla="*/ 1512583 w 1784671"/>
              <a:gd name="connsiteY14" fmla="*/ 75378 h 1626032"/>
              <a:gd name="connsiteX15" fmla="*/ 1540091 w 1784671"/>
              <a:gd name="connsiteY15" fmla="*/ 87871 h 1626032"/>
              <a:gd name="connsiteX16" fmla="*/ 1566593 w 1784671"/>
              <a:gd name="connsiteY16" fmla="*/ 100749 h 1626032"/>
              <a:gd name="connsiteX17" fmla="*/ 1592066 w 1784671"/>
              <a:gd name="connsiteY17" fmla="*/ 115743 h 1626032"/>
              <a:gd name="connsiteX18" fmla="*/ 1615846 w 1784671"/>
              <a:gd name="connsiteY18" fmla="*/ 132531 h 1626032"/>
              <a:gd name="connsiteX19" fmla="*/ 1638620 w 1784671"/>
              <a:gd name="connsiteY19" fmla="*/ 149704 h 1626032"/>
              <a:gd name="connsiteX20" fmla="*/ 1660046 w 1784671"/>
              <a:gd name="connsiteY20" fmla="*/ 167965 h 1626032"/>
              <a:gd name="connsiteX21" fmla="*/ 1679092 w 1784671"/>
              <a:gd name="connsiteY21" fmla="*/ 189432 h 1626032"/>
              <a:gd name="connsiteX22" fmla="*/ 1697156 w 1784671"/>
              <a:gd name="connsiteY22" fmla="*/ 209549 h 1626032"/>
              <a:gd name="connsiteX23" fmla="*/ 1714167 w 1784671"/>
              <a:gd name="connsiteY23" fmla="*/ 233517 h 1626032"/>
              <a:gd name="connsiteX24" fmla="*/ 1728846 w 1784671"/>
              <a:gd name="connsiteY24" fmla="*/ 257224 h 1626032"/>
              <a:gd name="connsiteX25" fmla="*/ 1742153 w 1784671"/>
              <a:gd name="connsiteY25" fmla="*/ 283753 h 1626032"/>
              <a:gd name="connsiteX26" fmla="*/ 1753448 w 1784671"/>
              <a:gd name="connsiteY26" fmla="*/ 311050 h 1626032"/>
              <a:gd name="connsiteX27" fmla="*/ 1763369 w 1784671"/>
              <a:gd name="connsiteY27" fmla="*/ 341168 h 1626032"/>
              <a:gd name="connsiteX28" fmla="*/ 1771279 w 1784671"/>
              <a:gd name="connsiteY28" fmla="*/ 372054 h 1626032"/>
              <a:gd name="connsiteX29" fmla="*/ 1777497 w 1784671"/>
              <a:gd name="connsiteY29" fmla="*/ 404734 h 1626032"/>
              <a:gd name="connsiteX30" fmla="*/ 1781703 w 1784671"/>
              <a:gd name="connsiteY30" fmla="*/ 438183 h 1626032"/>
              <a:gd name="connsiteX31" fmla="*/ 1783530 w 1784671"/>
              <a:gd name="connsiteY31" fmla="*/ 474835 h 1626032"/>
              <a:gd name="connsiteX32" fmla="*/ 1784671 w 1784671"/>
              <a:gd name="connsiteY32" fmla="*/ 512900 h 1626032"/>
              <a:gd name="connsiteX33" fmla="*/ 1782106 w 1784671"/>
              <a:gd name="connsiteY33" fmla="*/ 553527 h 1626032"/>
              <a:gd name="connsiteX34" fmla="*/ 1779200 w 1784671"/>
              <a:gd name="connsiteY34" fmla="*/ 594860 h 1626032"/>
              <a:gd name="connsiteX35" fmla="*/ 1773276 w 1784671"/>
              <a:gd name="connsiteY35" fmla="*/ 637341 h 1626032"/>
              <a:gd name="connsiteX36" fmla="*/ 1766665 w 1784671"/>
              <a:gd name="connsiteY36" fmla="*/ 681237 h 1626032"/>
              <a:gd name="connsiteX37" fmla="*/ 1757723 w 1784671"/>
              <a:gd name="connsiteY37" fmla="*/ 724871 h 1626032"/>
              <a:gd name="connsiteX38" fmla="*/ 1746770 w 1784671"/>
              <a:gd name="connsiteY38" fmla="*/ 769271 h 1626032"/>
              <a:gd name="connsiteX39" fmla="*/ 1734466 w 1784671"/>
              <a:gd name="connsiteY39" fmla="*/ 814761 h 1626032"/>
              <a:gd name="connsiteX40" fmla="*/ 1721501 w 1784671"/>
              <a:gd name="connsiteY40" fmla="*/ 859929 h 1626032"/>
              <a:gd name="connsiteX41" fmla="*/ 1706181 w 1784671"/>
              <a:gd name="connsiteY41" fmla="*/ 906570 h 1626032"/>
              <a:gd name="connsiteX42" fmla="*/ 1689878 w 1784671"/>
              <a:gd name="connsiteY42" fmla="*/ 951862 h 1626032"/>
              <a:gd name="connsiteX43" fmla="*/ 1670902 w 1784671"/>
              <a:gd name="connsiteY43" fmla="*/ 997599 h 1626032"/>
              <a:gd name="connsiteX44" fmla="*/ 1651606 w 1784671"/>
              <a:gd name="connsiteY44" fmla="*/ 1042309 h 1626032"/>
              <a:gd name="connsiteX45" fmla="*/ 1631305 w 1784671"/>
              <a:gd name="connsiteY45" fmla="*/ 1087401 h 1626032"/>
              <a:gd name="connsiteX46" fmla="*/ 1608353 w 1784671"/>
              <a:gd name="connsiteY46" fmla="*/ 1131207 h 1626032"/>
              <a:gd name="connsiteX47" fmla="*/ 1585426 w 1784671"/>
              <a:gd name="connsiteY47" fmla="*/ 1173279 h 1626032"/>
              <a:gd name="connsiteX48" fmla="*/ 1561149 w 1784671"/>
              <a:gd name="connsiteY48" fmla="*/ 1216440 h 1626032"/>
              <a:gd name="connsiteX49" fmla="*/ 1535570 w 1784671"/>
              <a:gd name="connsiteY49" fmla="*/ 1257226 h 1626032"/>
              <a:gd name="connsiteX50" fmla="*/ 1507686 w 1784671"/>
              <a:gd name="connsiteY50" fmla="*/ 1296016 h 1626032"/>
              <a:gd name="connsiteX51" fmla="*/ 1480463 w 1784671"/>
              <a:gd name="connsiteY51" fmla="*/ 1335130 h 1626032"/>
              <a:gd name="connsiteX52" fmla="*/ 1450615 w 1784671"/>
              <a:gd name="connsiteY52" fmla="*/ 1371223 h 1626032"/>
              <a:gd name="connsiteX53" fmla="*/ 1419785 w 1784671"/>
              <a:gd name="connsiteY53" fmla="*/ 1405966 h 1626032"/>
              <a:gd name="connsiteX54" fmla="*/ 1389664 w 1784671"/>
              <a:gd name="connsiteY54" fmla="*/ 1437564 h 1626032"/>
              <a:gd name="connsiteX55" fmla="*/ 1357213 w 1784671"/>
              <a:gd name="connsiteY55" fmla="*/ 1468903 h 1626032"/>
              <a:gd name="connsiteX56" fmla="*/ 1325130 w 1784671"/>
              <a:gd name="connsiteY56" fmla="*/ 1497804 h 1626032"/>
              <a:gd name="connsiteX57" fmla="*/ 1290763 w 1784671"/>
              <a:gd name="connsiteY57" fmla="*/ 1522977 h 1626032"/>
              <a:gd name="connsiteX58" fmla="*/ 1256420 w 1784671"/>
              <a:gd name="connsiteY58" fmla="*/ 1546418 h 1626032"/>
              <a:gd name="connsiteX59" fmla="*/ 1238586 w 1784671"/>
              <a:gd name="connsiteY59" fmla="*/ 1557817 h 1626032"/>
              <a:gd name="connsiteX60" fmla="*/ 1221440 w 1784671"/>
              <a:gd name="connsiteY60" fmla="*/ 1567804 h 1626032"/>
              <a:gd name="connsiteX61" fmla="*/ 1203310 w 1784671"/>
              <a:gd name="connsiteY61" fmla="*/ 1576443 h 1626032"/>
              <a:gd name="connsiteX62" fmla="*/ 1184176 w 1784671"/>
              <a:gd name="connsiteY62" fmla="*/ 1585464 h 1626032"/>
              <a:gd name="connsiteX63" fmla="*/ 1166732 w 1784671"/>
              <a:gd name="connsiteY63" fmla="*/ 1592691 h 1626032"/>
              <a:gd name="connsiteX64" fmla="*/ 1147941 w 1784671"/>
              <a:gd name="connsiteY64" fmla="*/ 1601007 h 1626032"/>
              <a:gd name="connsiteX65" fmla="*/ 1129197 w 1784671"/>
              <a:gd name="connsiteY65" fmla="*/ 1605857 h 1626032"/>
              <a:gd name="connsiteX66" fmla="*/ 1110430 w 1784671"/>
              <a:gd name="connsiteY66" fmla="*/ 1612440 h 1626032"/>
              <a:gd name="connsiteX67" fmla="*/ 1092029 w 1784671"/>
              <a:gd name="connsiteY67" fmla="*/ 1616585 h 1626032"/>
              <a:gd name="connsiteX68" fmla="*/ 1072304 w 1784671"/>
              <a:gd name="connsiteY68" fmla="*/ 1620086 h 1626032"/>
              <a:gd name="connsiteX69" fmla="*/ 1053928 w 1784671"/>
              <a:gd name="connsiteY69" fmla="*/ 1622497 h 1626032"/>
              <a:gd name="connsiteX70" fmla="*/ 1034545 w 1784671"/>
              <a:gd name="connsiteY70" fmla="*/ 1625293 h 1626032"/>
              <a:gd name="connsiteX71" fmla="*/ 1014524 w 1784671"/>
              <a:gd name="connsiteY71" fmla="*/ 1626032 h 1626032"/>
              <a:gd name="connsiteX72" fmla="*/ 995190 w 1784671"/>
              <a:gd name="connsiteY72" fmla="*/ 1625362 h 1626032"/>
              <a:gd name="connsiteX73" fmla="*/ 975513 w 1784671"/>
              <a:gd name="connsiteY73" fmla="*/ 1625396 h 1626032"/>
              <a:gd name="connsiteX74" fmla="*/ 955859 w 1784671"/>
              <a:gd name="connsiteY74" fmla="*/ 1623698 h 1626032"/>
              <a:gd name="connsiteX75" fmla="*/ 934881 w 1784671"/>
              <a:gd name="connsiteY75" fmla="*/ 1621355 h 1626032"/>
              <a:gd name="connsiteX76" fmla="*/ 914588 w 1784671"/>
              <a:gd name="connsiteY76" fmla="*/ 1617602 h 1626032"/>
              <a:gd name="connsiteX77" fmla="*/ 893314 w 1784671"/>
              <a:gd name="connsiteY77" fmla="*/ 1612500 h 1626032"/>
              <a:gd name="connsiteX78" fmla="*/ 872703 w 1784671"/>
              <a:gd name="connsiteY78" fmla="*/ 1607719 h 1626032"/>
              <a:gd name="connsiteX79" fmla="*/ 852435 w 1784671"/>
              <a:gd name="connsiteY79" fmla="*/ 1602233 h 1626032"/>
              <a:gd name="connsiteX80" fmla="*/ 831185 w 1784671"/>
              <a:gd name="connsiteY80" fmla="*/ 1595398 h 1626032"/>
              <a:gd name="connsiteX81" fmla="*/ 788046 w 1784671"/>
              <a:gd name="connsiteY81" fmla="*/ 1579671 h 1626032"/>
              <a:gd name="connsiteX82" fmla="*/ 744613 w 1784671"/>
              <a:gd name="connsiteY82" fmla="*/ 1561184 h 1626032"/>
              <a:gd name="connsiteX83" fmla="*/ 701227 w 1784671"/>
              <a:gd name="connsiteY83" fmla="*/ 1539231 h 1626032"/>
              <a:gd name="connsiteX84" fmla="*/ 659190 w 1784671"/>
              <a:gd name="connsiteY84" fmla="*/ 1516189 h 1626032"/>
              <a:gd name="connsiteX85" fmla="*/ 615533 w 1784671"/>
              <a:gd name="connsiteY85" fmla="*/ 1489743 h 1626032"/>
              <a:gd name="connsiteX86" fmla="*/ 572243 w 1784671"/>
              <a:gd name="connsiteY86" fmla="*/ 1460858 h 1626032"/>
              <a:gd name="connsiteX87" fmla="*/ 529984 w 1784671"/>
              <a:gd name="connsiteY87" fmla="*/ 1429856 h 1626032"/>
              <a:gd name="connsiteX88" fmla="*/ 488091 w 1784671"/>
              <a:gd name="connsiteY88" fmla="*/ 1396416 h 1626032"/>
              <a:gd name="connsiteX89" fmla="*/ 447548 w 1784671"/>
              <a:gd name="connsiteY89" fmla="*/ 1361886 h 1626032"/>
              <a:gd name="connsiteX90" fmla="*/ 406365 w 1784671"/>
              <a:gd name="connsiteY90" fmla="*/ 1325302 h 1626032"/>
              <a:gd name="connsiteX91" fmla="*/ 367881 w 1784671"/>
              <a:gd name="connsiteY91" fmla="*/ 1286540 h 1626032"/>
              <a:gd name="connsiteX92" fmla="*/ 329398 w 1784671"/>
              <a:gd name="connsiteY92" fmla="*/ 1247778 h 1626032"/>
              <a:gd name="connsiteX93" fmla="*/ 292607 w 1784671"/>
              <a:gd name="connsiteY93" fmla="*/ 1207221 h 1626032"/>
              <a:gd name="connsiteX94" fmla="*/ 257827 w 1784671"/>
              <a:gd name="connsiteY94" fmla="*/ 1165896 h 1626032"/>
              <a:gd name="connsiteX95" fmla="*/ 224420 w 1784671"/>
              <a:gd name="connsiteY95" fmla="*/ 1121749 h 1626032"/>
              <a:gd name="connsiteX96" fmla="*/ 192658 w 1784671"/>
              <a:gd name="connsiteY96" fmla="*/ 1079273 h 1626032"/>
              <a:gd name="connsiteX97" fmla="*/ 162588 w 1784671"/>
              <a:gd name="connsiteY97" fmla="*/ 1035004 h 1626032"/>
              <a:gd name="connsiteX98" fmla="*/ 134530 w 1784671"/>
              <a:gd name="connsiteY98" fmla="*/ 989967 h 1626032"/>
              <a:gd name="connsiteX99" fmla="*/ 108483 w 1784671"/>
              <a:gd name="connsiteY99" fmla="*/ 944162 h 1626032"/>
              <a:gd name="connsiteX100" fmla="*/ 85087 w 1784671"/>
              <a:gd name="connsiteY100" fmla="*/ 899646 h 1626032"/>
              <a:gd name="connsiteX101" fmla="*/ 64709 w 1784671"/>
              <a:gd name="connsiteY101" fmla="*/ 853978 h 1626032"/>
              <a:gd name="connsiteX102" fmla="*/ 45999 w 1784671"/>
              <a:gd name="connsiteY102" fmla="*/ 808249 h 1626032"/>
              <a:gd name="connsiteX103" fmla="*/ 30281 w 1784671"/>
              <a:gd name="connsiteY103" fmla="*/ 763101 h 1626032"/>
              <a:gd name="connsiteX104" fmla="*/ 23577 w 1784671"/>
              <a:gd name="connsiteY104" fmla="*/ 741523 h 1626032"/>
              <a:gd name="connsiteX105" fmla="*/ 18540 w 1784671"/>
              <a:gd name="connsiteY105" fmla="*/ 719885 h 1626032"/>
              <a:gd name="connsiteX106" fmla="*/ 13185 w 1784671"/>
              <a:gd name="connsiteY106" fmla="*/ 697220 h 1626032"/>
              <a:gd name="connsiteX107" fmla="*/ 8148 w 1784671"/>
              <a:gd name="connsiteY107" fmla="*/ 675581 h 1626032"/>
              <a:gd name="connsiteX108" fmla="*/ 5786 w 1784671"/>
              <a:gd name="connsiteY108" fmla="*/ 653496 h 1626032"/>
              <a:gd name="connsiteX109" fmla="*/ 2075 w 1784671"/>
              <a:gd name="connsiteY109" fmla="*/ 632502 h 1626032"/>
              <a:gd name="connsiteX110" fmla="*/ 375 w 1784671"/>
              <a:gd name="connsiteY110" fmla="*/ 610740 h 1626032"/>
              <a:gd name="connsiteX111" fmla="*/ 0 w 1784671"/>
              <a:gd name="connsiteY111" fmla="*/ 589622 h 1626032"/>
              <a:gd name="connsiteX112" fmla="*/ 288 w 1784671"/>
              <a:gd name="connsiteY112" fmla="*/ 568826 h 1626032"/>
              <a:gd name="connsiteX113" fmla="*/ 576 w 1784671"/>
              <a:gd name="connsiteY113" fmla="*/ 548029 h 1626032"/>
              <a:gd name="connsiteX114" fmla="*/ 2852 w 1784671"/>
              <a:gd name="connsiteY114" fmla="*/ 528199 h 1626032"/>
              <a:gd name="connsiteX115" fmla="*/ 5470 w 1784671"/>
              <a:gd name="connsiteY115" fmla="*/ 507663 h 1626032"/>
              <a:gd name="connsiteX116" fmla="*/ 8409 w 1784671"/>
              <a:gd name="connsiteY116" fmla="*/ 488155 h 1626032"/>
              <a:gd name="connsiteX117" fmla="*/ 12672 w 1784671"/>
              <a:gd name="connsiteY117" fmla="*/ 469290 h 1626032"/>
              <a:gd name="connsiteX118" fmla="*/ 18260 w 1784671"/>
              <a:gd name="connsiteY118" fmla="*/ 451069 h 1626032"/>
              <a:gd name="connsiteX119" fmla="*/ 24511 w 1784671"/>
              <a:gd name="connsiteY119" fmla="*/ 433171 h 1626032"/>
              <a:gd name="connsiteX120" fmla="*/ 30762 w 1784671"/>
              <a:gd name="connsiteY120" fmla="*/ 415271 h 1626032"/>
              <a:gd name="connsiteX121" fmla="*/ 37652 w 1784671"/>
              <a:gd name="connsiteY121" fmla="*/ 399428 h 1626032"/>
              <a:gd name="connsiteX122" fmla="*/ 45891 w 1784671"/>
              <a:gd name="connsiteY122" fmla="*/ 382495 h 1626032"/>
              <a:gd name="connsiteX123" fmla="*/ 54792 w 1784671"/>
              <a:gd name="connsiteY123" fmla="*/ 365883 h 1626032"/>
              <a:gd name="connsiteX124" fmla="*/ 64356 w 1784671"/>
              <a:gd name="connsiteY124" fmla="*/ 349594 h 1626032"/>
              <a:gd name="connsiteX125" fmla="*/ 73233 w 1784671"/>
              <a:gd name="connsiteY125" fmla="*/ 334717 h 1626032"/>
              <a:gd name="connsiteX126" fmla="*/ 84785 w 1784671"/>
              <a:gd name="connsiteY126" fmla="*/ 319393 h 1626032"/>
              <a:gd name="connsiteX127" fmla="*/ 96656 w 1784671"/>
              <a:gd name="connsiteY127" fmla="*/ 305097 h 1626032"/>
              <a:gd name="connsiteX128" fmla="*/ 108184 w 1784671"/>
              <a:gd name="connsiteY128" fmla="*/ 291507 h 1626032"/>
              <a:gd name="connsiteX129" fmla="*/ 120398 w 1784671"/>
              <a:gd name="connsiteY129" fmla="*/ 276506 h 1626032"/>
              <a:gd name="connsiteX130" fmla="*/ 134256 w 1784671"/>
              <a:gd name="connsiteY130" fmla="*/ 263175 h 1626032"/>
              <a:gd name="connsiteX131" fmla="*/ 147771 w 1784671"/>
              <a:gd name="connsiteY131" fmla="*/ 250550 h 1626032"/>
              <a:gd name="connsiteX132" fmla="*/ 177132 w 1784671"/>
              <a:gd name="connsiteY132" fmla="*/ 225562 h 1626032"/>
              <a:gd name="connsiteX133" fmla="*/ 207795 w 1784671"/>
              <a:gd name="connsiteY133" fmla="*/ 202950 h 1626032"/>
              <a:gd name="connsiteX134" fmla="*/ 240446 w 1784671"/>
              <a:gd name="connsiteY134" fmla="*/ 181303 h 1626032"/>
              <a:gd name="connsiteX135" fmla="*/ 274764 w 1784671"/>
              <a:gd name="connsiteY135" fmla="*/ 159595 h 1626032"/>
              <a:gd name="connsiteX136" fmla="*/ 311046 w 1784671"/>
              <a:gd name="connsiteY136" fmla="*/ 140587 h 1626032"/>
              <a:gd name="connsiteX137" fmla="*/ 347966 w 1784671"/>
              <a:gd name="connsiteY137" fmla="*/ 123632 h 1626032"/>
              <a:gd name="connsiteX138" fmla="*/ 386212 w 1784671"/>
              <a:gd name="connsiteY138" fmla="*/ 107322 h 1626032"/>
              <a:gd name="connsiteX139" fmla="*/ 426789 w 1784671"/>
              <a:gd name="connsiteY139" fmla="*/ 91272 h 1626032"/>
              <a:gd name="connsiteX140" fmla="*/ 467319 w 1784671"/>
              <a:gd name="connsiteY140" fmla="*/ 78688 h 1626032"/>
              <a:gd name="connsiteX141" fmla="*/ 508510 w 1784671"/>
              <a:gd name="connsiteY141" fmla="*/ 66426 h 1626032"/>
              <a:gd name="connsiteX142" fmla="*/ 552695 w 1784671"/>
              <a:gd name="connsiteY142" fmla="*/ 54746 h 1626032"/>
              <a:gd name="connsiteX143" fmla="*/ 595530 w 1784671"/>
              <a:gd name="connsiteY143" fmla="*/ 44156 h 1626032"/>
              <a:gd name="connsiteX144" fmla="*/ 639005 w 1784671"/>
              <a:gd name="connsiteY144" fmla="*/ 35619 h 1626032"/>
              <a:gd name="connsiteX145" fmla="*/ 682136 w 1784671"/>
              <a:gd name="connsiteY145" fmla="*/ 27789 h 1626032"/>
              <a:gd name="connsiteX146" fmla="*/ 725929 w 1784671"/>
              <a:gd name="connsiteY146" fmla="*/ 20280 h 1626032"/>
              <a:gd name="connsiteX147" fmla="*/ 770362 w 1784671"/>
              <a:gd name="connsiteY147" fmla="*/ 14827 h 1626032"/>
              <a:gd name="connsiteX148" fmla="*/ 814451 w 1784671"/>
              <a:gd name="connsiteY148" fmla="*/ 10079 h 1626032"/>
              <a:gd name="connsiteX149" fmla="*/ 857191 w 1784671"/>
              <a:gd name="connsiteY149" fmla="*/ 6420 h 1626032"/>
              <a:gd name="connsiteX150" fmla="*/ 900250 w 1784671"/>
              <a:gd name="connsiteY150" fmla="*/ 3789 h 1626032"/>
              <a:gd name="connsiteX151" fmla="*/ 942965 w 1784671"/>
              <a:gd name="connsiteY151" fmla="*/ 1863 h 162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784671" h="1626032">
                <a:moveTo>
                  <a:pt x="984013" y="0"/>
                </a:moveTo>
                <a:lnTo>
                  <a:pt x="1025356" y="896"/>
                </a:lnTo>
                <a:lnTo>
                  <a:pt x="1065055" y="121"/>
                </a:lnTo>
                <a:lnTo>
                  <a:pt x="1143055" y="3127"/>
                </a:lnTo>
                <a:lnTo>
                  <a:pt x="1181036" y="5879"/>
                </a:lnTo>
                <a:lnTo>
                  <a:pt x="1217350" y="8694"/>
                </a:lnTo>
                <a:lnTo>
                  <a:pt x="1253320" y="12214"/>
                </a:lnTo>
                <a:lnTo>
                  <a:pt x="1289609" y="16762"/>
                </a:lnTo>
                <a:lnTo>
                  <a:pt x="1324550" y="22398"/>
                </a:lnTo>
                <a:lnTo>
                  <a:pt x="1358141" y="29124"/>
                </a:lnTo>
                <a:lnTo>
                  <a:pt x="1391389" y="36556"/>
                </a:lnTo>
                <a:lnTo>
                  <a:pt x="1422969" y="44049"/>
                </a:lnTo>
                <a:lnTo>
                  <a:pt x="1453519" y="53658"/>
                </a:lnTo>
                <a:lnTo>
                  <a:pt x="1484387" y="64295"/>
                </a:lnTo>
                <a:lnTo>
                  <a:pt x="1512583" y="75378"/>
                </a:lnTo>
                <a:lnTo>
                  <a:pt x="1540091" y="87871"/>
                </a:lnTo>
                <a:lnTo>
                  <a:pt x="1566593" y="100749"/>
                </a:lnTo>
                <a:lnTo>
                  <a:pt x="1592066" y="115743"/>
                </a:lnTo>
                <a:lnTo>
                  <a:pt x="1615846" y="132531"/>
                </a:lnTo>
                <a:lnTo>
                  <a:pt x="1638620" y="149704"/>
                </a:lnTo>
                <a:lnTo>
                  <a:pt x="1660046" y="167965"/>
                </a:lnTo>
                <a:lnTo>
                  <a:pt x="1679092" y="189432"/>
                </a:lnTo>
                <a:lnTo>
                  <a:pt x="1697156" y="209549"/>
                </a:lnTo>
                <a:lnTo>
                  <a:pt x="1714167" y="233517"/>
                </a:lnTo>
                <a:lnTo>
                  <a:pt x="1728846" y="257224"/>
                </a:lnTo>
                <a:lnTo>
                  <a:pt x="1742153" y="283753"/>
                </a:lnTo>
                <a:lnTo>
                  <a:pt x="1753448" y="311050"/>
                </a:lnTo>
                <a:lnTo>
                  <a:pt x="1763369" y="341168"/>
                </a:lnTo>
                <a:lnTo>
                  <a:pt x="1771279" y="372054"/>
                </a:lnTo>
                <a:lnTo>
                  <a:pt x="1777497" y="404734"/>
                </a:lnTo>
                <a:lnTo>
                  <a:pt x="1781703" y="438183"/>
                </a:lnTo>
                <a:lnTo>
                  <a:pt x="1783530" y="474835"/>
                </a:lnTo>
                <a:lnTo>
                  <a:pt x="1784671" y="512900"/>
                </a:lnTo>
                <a:lnTo>
                  <a:pt x="1782106" y="553527"/>
                </a:lnTo>
                <a:lnTo>
                  <a:pt x="1779200" y="594860"/>
                </a:lnTo>
                <a:lnTo>
                  <a:pt x="1773276" y="637341"/>
                </a:lnTo>
                <a:lnTo>
                  <a:pt x="1766665" y="681237"/>
                </a:lnTo>
                <a:lnTo>
                  <a:pt x="1757723" y="724871"/>
                </a:lnTo>
                <a:lnTo>
                  <a:pt x="1746770" y="769271"/>
                </a:lnTo>
                <a:lnTo>
                  <a:pt x="1734466" y="814761"/>
                </a:lnTo>
                <a:lnTo>
                  <a:pt x="1721501" y="859929"/>
                </a:lnTo>
                <a:lnTo>
                  <a:pt x="1706181" y="906570"/>
                </a:lnTo>
                <a:lnTo>
                  <a:pt x="1689878" y="951862"/>
                </a:lnTo>
                <a:lnTo>
                  <a:pt x="1670902" y="997599"/>
                </a:lnTo>
                <a:lnTo>
                  <a:pt x="1651606" y="1042309"/>
                </a:lnTo>
                <a:lnTo>
                  <a:pt x="1631305" y="1087401"/>
                </a:lnTo>
                <a:lnTo>
                  <a:pt x="1608353" y="1131207"/>
                </a:lnTo>
                <a:lnTo>
                  <a:pt x="1585426" y="1173279"/>
                </a:lnTo>
                <a:lnTo>
                  <a:pt x="1561149" y="1216440"/>
                </a:lnTo>
                <a:lnTo>
                  <a:pt x="1535570" y="1257226"/>
                </a:lnTo>
                <a:lnTo>
                  <a:pt x="1507686" y="1296016"/>
                </a:lnTo>
                <a:lnTo>
                  <a:pt x="1480463" y="1335130"/>
                </a:lnTo>
                <a:lnTo>
                  <a:pt x="1450615" y="1371223"/>
                </a:lnTo>
                <a:lnTo>
                  <a:pt x="1419785" y="1405966"/>
                </a:lnTo>
                <a:lnTo>
                  <a:pt x="1389664" y="1437564"/>
                </a:lnTo>
                <a:lnTo>
                  <a:pt x="1357213" y="1468903"/>
                </a:lnTo>
                <a:lnTo>
                  <a:pt x="1325130" y="1497804"/>
                </a:lnTo>
                <a:lnTo>
                  <a:pt x="1290763" y="1522977"/>
                </a:lnTo>
                <a:lnTo>
                  <a:pt x="1256420" y="1546418"/>
                </a:lnTo>
                <a:lnTo>
                  <a:pt x="1238586" y="1557817"/>
                </a:lnTo>
                <a:lnTo>
                  <a:pt x="1221440" y="1567804"/>
                </a:lnTo>
                <a:lnTo>
                  <a:pt x="1203310" y="1576443"/>
                </a:lnTo>
                <a:lnTo>
                  <a:pt x="1184176" y="1585464"/>
                </a:lnTo>
                <a:lnTo>
                  <a:pt x="1166732" y="1592691"/>
                </a:lnTo>
                <a:lnTo>
                  <a:pt x="1147941" y="1601007"/>
                </a:lnTo>
                <a:lnTo>
                  <a:pt x="1129197" y="1605857"/>
                </a:lnTo>
                <a:lnTo>
                  <a:pt x="1110430" y="1612440"/>
                </a:lnTo>
                <a:lnTo>
                  <a:pt x="1092029" y="1616585"/>
                </a:lnTo>
                <a:lnTo>
                  <a:pt x="1072304" y="1620086"/>
                </a:lnTo>
                <a:lnTo>
                  <a:pt x="1053928" y="1622497"/>
                </a:lnTo>
                <a:lnTo>
                  <a:pt x="1034545" y="1625293"/>
                </a:lnTo>
                <a:lnTo>
                  <a:pt x="1014524" y="1626032"/>
                </a:lnTo>
                <a:lnTo>
                  <a:pt x="995190" y="1625362"/>
                </a:lnTo>
                <a:lnTo>
                  <a:pt x="975513" y="1625396"/>
                </a:lnTo>
                <a:lnTo>
                  <a:pt x="955859" y="1623698"/>
                </a:lnTo>
                <a:lnTo>
                  <a:pt x="934881" y="1621355"/>
                </a:lnTo>
                <a:lnTo>
                  <a:pt x="914588" y="1617602"/>
                </a:lnTo>
                <a:lnTo>
                  <a:pt x="893314" y="1612500"/>
                </a:lnTo>
                <a:lnTo>
                  <a:pt x="872703" y="1607719"/>
                </a:lnTo>
                <a:lnTo>
                  <a:pt x="852435" y="1602233"/>
                </a:lnTo>
                <a:lnTo>
                  <a:pt x="831185" y="1595398"/>
                </a:lnTo>
                <a:lnTo>
                  <a:pt x="788046" y="1579671"/>
                </a:lnTo>
                <a:lnTo>
                  <a:pt x="744613" y="1561184"/>
                </a:lnTo>
                <a:lnTo>
                  <a:pt x="701227" y="1539231"/>
                </a:lnTo>
                <a:lnTo>
                  <a:pt x="659190" y="1516189"/>
                </a:lnTo>
                <a:lnTo>
                  <a:pt x="615533" y="1489743"/>
                </a:lnTo>
                <a:lnTo>
                  <a:pt x="572243" y="1460858"/>
                </a:lnTo>
                <a:lnTo>
                  <a:pt x="529984" y="1429856"/>
                </a:lnTo>
                <a:lnTo>
                  <a:pt x="488091" y="1396416"/>
                </a:lnTo>
                <a:lnTo>
                  <a:pt x="447548" y="1361886"/>
                </a:lnTo>
                <a:lnTo>
                  <a:pt x="406365" y="1325302"/>
                </a:lnTo>
                <a:lnTo>
                  <a:pt x="367881" y="1286540"/>
                </a:lnTo>
                <a:lnTo>
                  <a:pt x="329398" y="1247778"/>
                </a:lnTo>
                <a:lnTo>
                  <a:pt x="292607" y="1207221"/>
                </a:lnTo>
                <a:lnTo>
                  <a:pt x="257827" y="1165896"/>
                </a:lnTo>
                <a:lnTo>
                  <a:pt x="224420" y="1121749"/>
                </a:lnTo>
                <a:lnTo>
                  <a:pt x="192658" y="1079273"/>
                </a:lnTo>
                <a:lnTo>
                  <a:pt x="162588" y="1035004"/>
                </a:lnTo>
                <a:lnTo>
                  <a:pt x="134530" y="989967"/>
                </a:lnTo>
                <a:lnTo>
                  <a:pt x="108483" y="944162"/>
                </a:lnTo>
                <a:lnTo>
                  <a:pt x="85087" y="899646"/>
                </a:lnTo>
                <a:lnTo>
                  <a:pt x="64709" y="853978"/>
                </a:lnTo>
                <a:lnTo>
                  <a:pt x="45999" y="808249"/>
                </a:lnTo>
                <a:lnTo>
                  <a:pt x="30281" y="763101"/>
                </a:lnTo>
                <a:lnTo>
                  <a:pt x="23577" y="741523"/>
                </a:lnTo>
                <a:lnTo>
                  <a:pt x="18540" y="719885"/>
                </a:lnTo>
                <a:lnTo>
                  <a:pt x="13185" y="697220"/>
                </a:lnTo>
                <a:lnTo>
                  <a:pt x="8148" y="675581"/>
                </a:lnTo>
                <a:lnTo>
                  <a:pt x="5786" y="653496"/>
                </a:lnTo>
                <a:lnTo>
                  <a:pt x="2075" y="632502"/>
                </a:lnTo>
                <a:lnTo>
                  <a:pt x="375" y="610740"/>
                </a:lnTo>
                <a:lnTo>
                  <a:pt x="0" y="589622"/>
                </a:lnTo>
                <a:lnTo>
                  <a:pt x="288" y="568826"/>
                </a:lnTo>
                <a:lnTo>
                  <a:pt x="576" y="548029"/>
                </a:lnTo>
                <a:lnTo>
                  <a:pt x="2852" y="528199"/>
                </a:lnTo>
                <a:lnTo>
                  <a:pt x="5470" y="507663"/>
                </a:lnTo>
                <a:lnTo>
                  <a:pt x="8409" y="488155"/>
                </a:lnTo>
                <a:lnTo>
                  <a:pt x="12672" y="469290"/>
                </a:lnTo>
                <a:lnTo>
                  <a:pt x="18260" y="451069"/>
                </a:lnTo>
                <a:lnTo>
                  <a:pt x="24511" y="433171"/>
                </a:lnTo>
                <a:lnTo>
                  <a:pt x="30762" y="415271"/>
                </a:lnTo>
                <a:lnTo>
                  <a:pt x="37652" y="399428"/>
                </a:lnTo>
                <a:lnTo>
                  <a:pt x="45891" y="382495"/>
                </a:lnTo>
                <a:lnTo>
                  <a:pt x="54792" y="365883"/>
                </a:lnTo>
                <a:lnTo>
                  <a:pt x="64356" y="349594"/>
                </a:lnTo>
                <a:lnTo>
                  <a:pt x="73233" y="334717"/>
                </a:lnTo>
                <a:lnTo>
                  <a:pt x="84785" y="319393"/>
                </a:lnTo>
                <a:lnTo>
                  <a:pt x="96656" y="305097"/>
                </a:lnTo>
                <a:lnTo>
                  <a:pt x="108184" y="291507"/>
                </a:lnTo>
                <a:lnTo>
                  <a:pt x="120398" y="276506"/>
                </a:lnTo>
                <a:lnTo>
                  <a:pt x="134256" y="263175"/>
                </a:lnTo>
                <a:lnTo>
                  <a:pt x="147771" y="250550"/>
                </a:lnTo>
                <a:lnTo>
                  <a:pt x="177132" y="225562"/>
                </a:lnTo>
                <a:lnTo>
                  <a:pt x="207795" y="202950"/>
                </a:lnTo>
                <a:lnTo>
                  <a:pt x="240446" y="181303"/>
                </a:lnTo>
                <a:lnTo>
                  <a:pt x="274764" y="159595"/>
                </a:lnTo>
                <a:lnTo>
                  <a:pt x="311046" y="140587"/>
                </a:lnTo>
                <a:lnTo>
                  <a:pt x="347966" y="123632"/>
                </a:lnTo>
                <a:lnTo>
                  <a:pt x="386212" y="107322"/>
                </a:lnTo>
                <a:lnTo>
                  <a:pt x="426789" y="91272"/>
                </a:lnTo>
                <a:lnTo>
                  <a:pt x="467319" y="78688"/>
                </a:lnTo>
                <a:lnTo>
                  <a:pt x="508510" y="66426"/>
                </a:lnTo>
                <a:lnTo>
                  <a:pt x="552695" y="54746"/>
                </a:lnTo>
                <a:lnTo>
                  <a:pt x="595530" y="44156"/>
                </a:lnTo>
                <a:lnTo>
                  <a:pt x="639005" y="35619"/>
                </a:lnTo>
                <a:lnTo>
                  <a:pt x="682136" y="27789"/>
                </a:lnTo>
                <a:lnTo>
                  <a:pt x="725929" y="20280"/>
                </a:lnTo>
                <a:lnTo>
                  <a:pt x="770362" y="14827"/>
                </a:lnTo>
                <a:lnTo>
                  <a:pt x="814451" y="10079"/>
                </a:lnTo>
                <a:lnTo>
                  <a:pt x="857191" y="6420"/>
                </a:lnTo>
                <a:lnTo>
                  <a:pt x="900250" y="3789"/>
                </a:lnTo>
                <a:lnTo>
                  <a:pt x="942965" y="1863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270488" y="4232342"/>
            <a:ext cx="1341633" cy="1592634"/>
          </a:xfrm>
          <a:custGeom>
            <a:avLst/>
            <a:gdLst>
              <a:gd name="connsiteX0" fmla="*/ 1051700 w 1788845"/>
              <a:gd name="connsiteY0" fmla="*/ 0 h 1592634"/>
              <a:gd name="connsiteX1" fmla="*/ 1089295 w 1788845"/>
              <a:gd name="connsiteY1" fmla="*/ 2895 h 1592634"/>
              <a:gd name="connsiteX2" fmla="*/ 1126737 w 1788845"/>
              <a:gd name="connsiteY2" fmla="*/ 7352 h 1592634"/>
              <a:gd name="connsiteX3" fmla="*/ 1162311 w 1788845"/>
              <a:gd name="connsiteY3" fmla="*/ 14781 h 1592634"/>
              <a:gd name="connsiteX4" fmla="*/ 1199371 w 1788845"/>
              <a:gd name="connsiteY4" fmla="*/ 23143 h 1592634"/>
              <a:gd name="connsiteX5" fmla="*/ 1233858 w 1788845"/>
              <a:gd name="connsiteY5" fmla="*/ 33620 h 1592634"/>
              <a:gd name="connsiteX6" fmla="*/ 1269048 w 1788845"/>
              <a:gd name="connsiteY6" fmla="*/ 44955 h 1592634"/>
              <a:gd name="connsiteX7" fmla="*/ 1303152 w 1788845"/>
              <a:gd name="connsiteY7" fmla="*/ 59337 h 1592634"/>
              <a:gd name="connsiteX8" fmla="*/ 1335539 w 1788845"/>
              <a:gd name="connsiteY8" fmla="*/ 75128 h 1592634"/>
              <a:gd name="connsiteX9" fmla="*/ 1368555 w 1788845"/>
              <a:gd name="connsiteY9" fmla="*/ 92559 h 1592634"/>
              <a:gd name="connsiteX10" fmla="*/ 1400559 w 1788845"/>
              <a:gd name="connsiteY10" fmla="*/ 112256 h 1592634"/>
              <a:gd name="connsiteX11" fmla="*/ 1431629 w 1788845"/>
              <a:gd name="connsiteY11" fmla="*/ 133440 h 1592634"/>
              <a:gd name="connsiteX12" fmla="*/ 1461135 w 1788845"/>
              <a:gd name="connsiteY12" fmla="*/ 154470 h 1592634"/>
              <a:gd name="connsiteX13" fmla="*/ 1490337 w 1788845"/>
              <a:gd name="connsiteY13" fmla="*/ 178624 h 1592634"/>
              <a:gd name="connsiteX14" fmla="*/ 1517821 w 1788845"/>
              <a:gd name="connsiteY14" fmla="*/ 204189 h 1592634"/>
              <a:gd name="connsiteX15" fmla="*/ 1545934 w 1788845"/>
              <a:gd name="connsiteY15" fmla="*/ 231392 h 1592634"/>
              <a:gd name="connsiteX16" fmla="*/ 1570767 w 1788845"/>
              <a:gd name="connsiteY16" fmla="*/ 259851 h 1592634"/>
              <a:gd name="connsiteX17" fmla="*/ 1596306 w 1788845"/>
              <a:gd name="connsiteY17" fmla="*/ 289167 h 1592634"/>
              <a:gd name="connsiteX18" fmla="*/ 1619347 w 1788845"/>
              <a:gd name="connsiteY18" fmla="*/ 319817 h 1592634"/>
              <a:gd name="connsiteX19" fmla="*/ 1642234 w 1788845"/>
              <a:gd name="connsiteY19" fmla="*/ 352028 h 1592634"/>
              <a:gd name="connsiteX20" fmla="*/ 1663406 w 1788845"/>
              <a:gd name="connsiteY20" fmla="*/ 385648 h 1592634"/>
              <a:gd name="connsiteX21" fmla="*/ 1683643 w 1788845"/>
              <a:gd name="connsiteY21" fmla="*/ 420755 h 1592634"/>
              <a:gd name="connsiteX22" fmla="*/ 1703098 w 1788845"/>
              <a:gd name="connsiteY22" fmla="*/ 455786 h 1592634"/>
              <a:gd name="connsiteX23" fmla="*/ 1720837 w 1788845"/>
              <a:gd name="connsiteY23" fmla="*/ 492225 h 1592634"/>
              <a:gd name="connsiteX24" fmla="*/ 1736782 w 1788845"/>
              <a:gd name="connsiteY24" fmla="*/ 530853 h 1592634"/>
              <a:gd name="connsiteX25" fmla="*/ 1751870 w 1788845"/>
              <a:gd name="connsiteY25" fmla="*/ 570188 h 1592634"/>
              <a:gd name="connsiteX26" fmla="*/ 1764690 w 1788845"/>
              <a:gd name="connsiteY26" fmla="*/ 608510 h 1592634"/>
              <a:gd name="connsiteX27" fmla="*/ 1773524 w 1788845"/>
              <a:gd name="connsiteY27" fmla="*/ 647232 h 1592634"/>
              <a:gd name="connsiteX28" fmla="*/ 1781577 w 1788845"/>
              <a:gd name="connsiteY28" fmla="*/ 685877 h 1592634"/>
              <a:gd name="connsiteX29" fmla="*/ 1786504 w 1788845"/>
              <a:gd name="connsiteY29" fmla="*/ 724216 h 1592634"/>
              <a:gd name="connsiteX30" fmla="*/ 1788456 w 1788845"/>
              <a:gd name="connsiteY30" fmla="*/ 760685 h 1592634"/>
              <a:gd name="connsiteX31" fmla="*/ 1788845 w 1788845"/>
              <a:gd name="connsiteY31" fmla="*/ 797002 h 1592634"/>
              <a:gd name="connsiteX32" fmla="*/ 1786032 w 1788845"/>
              <a:gd name="connsiteY32" fmla="*/ 833793 h 1592634"/>
              <a:gd name="connsiteX33" fmla="*/ 1782513 w 1788845"/>
              <a:gd name="connsiteY33" fmla="*/ 869727 h 1592634"/>
              <a:gd name="connsiteX34" fmla="*/ 1775867 w 1788845"/>
              <a:gd name="connsiteY34" fmla="*/ 905355 h 1592634"/>
              <a:gd name="connsiteX35" fmla="*/ 1766172 w 1788845"/>
              <a:gd name="connsiteY35" fmla="*/ 939895 h 1592634"/>
              <a:gd name="connsiteX36" fmla="*/ 1755770 w 1788845"/>
              <a:gd name="connsiteY36" fmla="*/ 973577 h 1592634"/>
              <a:gd name="connsiteX37" fmla="*/ 1743103 w 1788845"/>
              <a:gd name="connsiteY37" fmla="*/ 1006248 h 1592634"/>
              <a:gd name="connsiteX38" fmla="*/ 1728088 w 1788845"/>
              <a:gd name="connsiteY38" fmla="*/ 1038689 h 1592634"/>
              <a:gd name="connsiteX39" fmla="*/ 1712292 w 1788845"/>
              <a:gd name="connsiteY39" fmla="*/ 1071054 h 1592634"/>
              <a:gd name="connsiteX40" fmla="*/ 1693446 w 1788845"/>
              <a:gd name="connsiteY40" fmla="*/ 1102331 h 1592634"/>
              <a:gd name="connsiteX41" fmla="*/ 1673114 w 1788845"/>
              <a:gd name="connsiteY41" fmla="*/ 1132675 h 1592634"/>
              <a:gd name="connsiteX42" fmla="*/ 1651294 w 1788845"/>
              <a:gd name="connsiteY42" fmla="*/ 1162083 h 1592634"/>
              <a:gd name="connsiteX43" fmla="*/ 1628769 w 1788845"/>
              <a:gd name="connsiteY43" fmla="*/ 1190634 h 1592634"/>
              <a:gd name="connsiteX44" fmla="*/ 1603119 w 1788845"/>
              <a:gd name="connsiteY44" fmla="*/ 1218880 h 1592634"/>
              <a:gd name="connsiteX45" fmla="*/ 1576839 w 1788845"/>
              <a:gd name="connsiteY45" fmla="*/ 1245484 h 1592634"/>
              <a:gd name="connsiteX46" fmla="*/ 1549072 w 1788845"/>
              <a:gd name="connsiteY46" fmla="*/ 1271157 h 1592634"/>
              <a:gd name="connsiteX47" fmla="*/ 1520523 w 1788845"/>
              <a:gd name="connsiteY47" fmla="*/ 1296751 h 1592634"/>
              <a:gd name="connsiteX48" fmla="*/ 1489783 w 1788845"/>
              <a:gd name="connsiteY48" fmla="*/ 1320555 h 1592634"/>
              <a:gd name="connsiteX49" fmla="*/ 1457403 w 1788845"/>
              <a:gd name="connsiteY49" fmla="*/ 1344985 h 1592634"/>
              <a:gd name="connsiteX50" fmla="*/ 1425328 w 1788845"/>
              <a:gd name="connsiteY50" fmla="*/ 1366291 h 1592634"/>
              <a:gd name="connsiteX51" fmla="*/ 1390910 w 1788845"/>
              <a:gd name="connsiteY51" fmla="*/ 1387367 h 1592634"/>
              <a:gd name="connsiteX52" fmla="*/ 1355786 w 1788845"/>
              <a:gd name="connsiteY52" fmla="*/ 1407586 h 1592634"/>
              <a:gd name="connsiteX53" fmla="*/ 1319955 w 1788845"/>
              <a:gd name="connsiteY53" fmla="*/ 1426947 h 1592634"/>
              <a:gd name="connsiteX54" fmla="*/ 1284202 w 1788845"/>
              <a:gd name="connsiteY54" fmla="*/ 1445526 h 1592634"/>
              <a:gd name="connsiteX55" fmla="*/ 1245553 w 1788845"/>
              <a:gd name="connsiteY55" fmla="*/ 1461456 h 1592634"/>
              <a:gd name="connsiteX56" fmla="*/ 1207761 w 1788845"/>
              <a:gd name="connsiteY56" fmla="*/ 1476681 h 1592634"/>
              <a:gd name="connsiteX57" fmla="*/ 1168405 w 1788845"/>
              <a:gd name="connsiteY57" fmla="*/ 1491754 h 1592634"/>
              <a:gd name="connsiteX58" fmla="*/ 1128345 w 1788845"/>
              <a:gd name="connsiteY58" fmla="*/ 1505969 h 1592634"/>
              <a:gd name="connsiteX59" fmla="*/ 1088515 w 1788845"/>
              <a:gd name="connsiteY59" fmla="*/ 1517839 h 1592634"/>
              <a:gd name="connsiteX60" fmla="*/ 1047044 w 1788845"/>
              <a:gd name="connsiteY60" fmla="*/ 1530338 h 1592634"/>
              <a:gd name="connsiteX61" fmla="*/ 1004869 w 1788845"/>
              <a:gd name="connsiteY61" fmla="*/ 1541979 h 1592634"/>
              <a:gd name="connsiteX62" fmla="*/ 962063 w 1788845"/>
              <a:gd name="connsiteY62" fmla="*/ 1551982 h 1592634"/>
              <a:gd name="connsiteX63" fmla="*/ 920194 w 1788845"/>
              <a:gd name="connsiteY63" fmla="*/ 1560498 h 1592634"/>
              <a:gd name="connsiteX64" fmla="*/ 876684 w 1788845"/>
              <a:gd name="connsiteY64" fmla="*/ 1569642 h 1592634"/>
              <a:gd name="connsiteX65" fmla="*/ 834262 w 1788845"/>
              <a:gd name="connsiteY65" fmla="*/ 1575739 h 1592634"/>
              <a:gd name="connsiteX66" fmla="*/ 790982 w 1788845"/>
              <a:gd name="connsiteY66" fmla="*/ 1582539 h 1592634"/>
              <a:gd name="connsiteX67" fmla="*/ 748008 w 1788845"/>
              <a:gd name="connsiteY67" fmla="*/ 1586216 h 1592634"/>
              <a:gd name="connsiteX68" fmla="*/ 705033 w 1788845"/>
              <a:gd name="connsiteY68" fmla="*/ 1589892 h 1592634"/>
              <a:gd name="connsiteX69" fmla="*/ 662212 w 1788845"/>
              <a:gd name="connsiteY69" fmla="*/ 1592006 h 1592634"/>
              <a:gd name="connsiteX70" fmla="*/ 620326 w 1788845"/>
              <a:gd name="connsiteY70" fmla="*/ 1592634 h 1592634"/>
              <a:gd name="connsiteX71" fmla="*/ 577811 w 1788845"/>
              <a:gd name="connsiteY71" fmla="*/ 1591624 h 1592634"/>
              <a:gd name="connsiteX72" fmla="*/ 537012 w 1788845"/>
              <a:gd name="connsiteY72" fmla="*/ 1589204 h 1592634"/>
              <a:gd name="connsiteX73" fmla="*/ 497148 w 1788845"/>
              <a:gd name="connsiteY73" fmla="*/ 1585299 h 1592634"/>
              <a:gd name="connsiteX74" fmla="*/ 455949 w 1788845"/>
              <a:gd name="connsiteY74" fmla="*/ 1578897 h 1592634"/>
              <a:gd name="connsiteX75" fmla="*/ 418031 w 1788845"/>
              <a:gd name="connsiteY75" fmla="*/ 1571237 h 1592634"/>
              <a:gd name="connsiteX76" fmla="*/ 380190 w 1788845"/>
              <a:gd name="connsiteY76" fmla="*/ 1562798 h 1592634"/>
              <a:gd name="connsiteX77" fmla="*/ 343435 w 1788845"/>
              <a:gd name="connsiteY77" fmla="*/ 1551311 h 1592634"/>
              <a:gd name="connsiteX78" fmla="*/ 308397 w 1788845"/>
              <a:gd name="connsiteY78" fmla="*/ 1538414 h 1592634"/>
              <a:gd name="connsiteX79" fmla="*/ 274369 w 1788845"/>
              <a:gd name="connsiteY79" fmla="*/ 1523251 h 1592634"/>
              <a:gd name="connsiteX80" fmla="*/ 240573 w 1788845"/>
              <a:gd name="connsiteY80" fmla="*/ 1505743 h 1592634"/>
              <a:gd name="connsiteX81" fmla="*/ 209197 w 1788845"/>
              <a:gd name="connsiteY81" fmla="*/ 1487685 h 1592634"/>
              <a:gd name="connsiteX82" fmla="*/ 180548 w 1788845"/>
              <a:gd name="connsiteY82" fmla="*/ 1465950 h 1592634"/>
              <a:gd name="connsiteX83" fmla="*/ 166615 w 1788845"/>
              <a:gd name="connsiteY83" fmla="*/ 1455120 h 1592634"/>
              <a:gd name="connsiteX84" fmla="*/ 152835 w 1788845"/>
              <a:gd name="connsiteY84" fmla="*/ 1442729 h 1592634"/>
              <a:gd name="connsiteX85" fmla="*/ 139912 w 1788845"/>
              <a:gd name="connsiteY85" fmla="*/ 1429633 h 1592634"/>
              <a:gd name="connsiteX86" fmla="*/ 126914 w 1788845"/>
              <a:gd name="connsiteY86" fmla="*/ 1417319 h 1592634"/>
              <a:gd name="connsiteX87" fmla="*/ 114143 w 1788845"/>
              <a:gd name="connsiteY87" fmla="*/ 1402661 h 1592634"/>
              <a:gd name="connsiteX88" fmla="*/ 102080 w 1788845"/>
              <a:gd name="connsiteY88" fmla="*/ 1388860 h 1592634"/>
              <a:gd name="connsiteX89" fmla="*/ 90950 w 1788845"/>
              <a:gd name="connsiteY89" fmla="*/ 1373573 h 1592634"/>
              <a:gd name="connsiteX90" fmla="*/ 80602 w 1788845"/>
              <a:gd name="connsiteY90" fmla="*/ 1358364 h 1592634"/>
              <a:gd name="connsiteX91" fmla="*/ 70407 w 1788845"/>
              <a:gd name="connsiteY91" fmla="*/ 1341591 h 1592634"/>
              <a:gd name="connsiteX92" fmla="*/ 60136 w 1788845"/>
              <a:gd name="connsiteY92" fmla="*/ 1325601 h 1592634"/>
              <a:gd name="connsiteX93" fmla="*/ 51581 w 1788845"/>
              <a:gd name="connsiteY93" fmla="*/ 1308200 h 1592634"/>
              <a:gd name="connsiteX94" fmla="*/ 43884 w 1788845"/>
              <a:gd name="connsiteY94" fmla="*/ 1290095 h 1592634"/>
              <a:gd name="connsiteX95" fmla="*/ 34700 w 1788845"/>
              <a:gd name="connsiteY95" fmla="*/ 1271057 h 1592634"/>
              <a:gd name="connsiteX96" fmla="*/ 28720 w 1788845"/>
              <a:gd name="connsiteY96" fmla="*/ 1251543 h 1592634"/>
              <a:gd name="connsiteX97" fmla="*/ 21176 w 1788845"/>
              <a:gd name="connsiteY97" fmla="*/ 1231876 h 1592634"/>
              <a:gd name="connsiteX98" fmla="*/ 16054 w 1788845"/>
              <a:gd name="connsiteY98" fmla="*/ 1211657 h 1592634"/>
              <a:gd name="connsiteX99" fmla="*/ 10931 w 1788845"/>
              <a:gd name="connsiteY99" fmla="*/ 1191439 h 1592634"/>
              <a:gd name="connsiteX100" fmla="*/ 7449 w 1788845"/>
              <a:gd name="connsiteY100" fmla="*/ 1170593 h 1592634"/>
              <a:gd name="connsiteX101" fmla="*/ 4824 w 1788845"/>
              <a:gd name="connsiteY101" fmla="*/ 1149041 h 1592634"/>
              <a:gd name="connsiteX102" fmla="*/ 2200 w 1788845"/>
              <a:gd name="connsiteY102" fmla="*/ 1127490 h 1592634"/>
              <a:gd name="connsiteX103" fmla="*/ 1920 w 1788845"/>
              <a:gd name="connsiteY103" fmla="*/ 1106169 h 1592634"/>
              <a:gd name="connsiteX104" fmla="*/ 0 w 1788845"/>
              <a:gd name="connsiteY104" fmla="*/ 1085475 h 1592634"/>
              <a:gd name="connsiteX105" fmla="*/ 1437 w 1788845"/>
              <a:gd name="connsiteY105" fmla="*/ 1062745 h 1592634"/>
              <a:gd name="connsiteX106" fmla="*/ 1940 w 1788845"/>
              <a:gd name="connsiteY106" fmla="*/ 1041501 h 1592634"/>
              <a:gd name="connsiteX107" fmla="*/ 4081 w 1788845"/>
              <a:gd name="connsiteY107" fmla="*/ 1019628 h 1592634"/>
              <a:gd name="connsiteX108" fmla="*/ 6376 w 1788845"/>
              <a:gd name="connsiteY108" fmla="*/ 996193 h 1592634"/>
              <a:gd name="connsiteX109" fmla="*/ 14644 w 1788845"/>
              <a:gd name="connsiteY109" fmla="*/ 952050 h 1592634"/>
              <a:gd name="connsiteX110" fmla="*/ 23924 w 1788845"/>
              <a:gd name="connsiteY110" fmla="*/ 905639 h 1592634"/>
              <a:gd name="connsiteX111" fmla="*/ 37741 w 1788845"/>
              <a:gd name="connsiteY111" fmla="*/ 861250 h 1592634"/>
              <a:gd name="connsiteX112" fmla="*/ 52569 w 1788845"/>
              <a:gd name="connsiteY112" fmla="*/ 814594 h 1592634"/>
              <a:gd name="connsiteX113" fmla="*/ 69665 w 1788845"/>
              <a:gd name="connsiteY113" fmla="*/ 768949 h 1592634"/>
              <a:gd name="connsiteX114" fmla="*/ 90669 w 1788845"/>
              <a:gd name="connsiteY114" fmla="*/ 723687 h 1592634"/>
              <a:gd name="connsiteX115" fmla="*/ 113314 w 1788845"/>
              <a:gd name="connsiteY115" fmla="*/ 677798 h 1592634"/>
              <a:gd name="connsiteX116" fmla="*/ 137445 w 1788845"/>
              <a:gd name="connsiteY116" fmla="*/ 632842 h 1592634"/>
              <a:gd name="connsiteX117" fmla="*/ 162986 w 1788845"/>
              <a:gd name="connsiteY117" fmla="*/ 589602 h 1592634"/>
              <a:gd name="connsiteX118" fmla="*/ 191807 w 1788845"/>
              <a:gd name="connsiteY118" fmla="*/ 545106 h 1592634"/>
              <a:gd name="connsiteX119" fmla="*/ 221257 w 1788845"/>
              <a:gd name="connsiteY119" fmla="*/ 502248 h 1592634"/>
              <a:gd name="connsiteX120" fmla="*/ 252193 w 1788845"/>
              <a:gd name="connsiteY120" fmla="*/ 460327 h 1592634"/>
              <a:gd name="connsiteX121" fmla="*/ 285321 w 1788845"/>
              <a:gd name="connsiteY121" fmla="*/ 420195 h 1592634"/>
              <a:gd name="connsiteX122" fmla="*/ 319231 w 1788845"/>
              <a:gd name="connsiteY122" fmla="*/ 380141 h 1592634"/>
              <a:gd name="connsiteX123" fmla="*/ 354629 w 1788845"/>
              <a:gd name="connsiteY123" fmla="*/ 341022 h 1592634"/>
              <a:gd name="connsiteX124" fmla="*/ 391359 w 1788845"/>
              <a:gd name="connsiteY124" fmla="*/ 304399 h 1592634"/>
              <a:gd name="connsiteX125" fmla="*/ 427937 w 1788845"/>
              <a:gd name="connsiteY125" fmla="*/ 269338 h 1592634"/>
              <a:gd name="connsiteX126" fmla="*/ 465219 w 1788845"/>
              <a:gd name="connsiteY126" fmla="*/ 235135 h 1592634"/>
              <a:gd name="connsiteX127" fmla="*/ 503836 w 1788845"/>
              <a:gd name="connsiteY127" fmla="*/ 203427 h 1592634"/>
              <a:gd name="connsiteX128" fmla="*/ 543082 w 1788845"/>
              <a:gd name="connsiteY128" fmla="*/ 173360 h 1592634"/>
              <a:gd name="connsiteX129" fmla="*/ 582879 w 1788845"/>
              <a:gd name="connsiteY129" fmla="*/ 145713 h 1592634"/>
              <a:gd name="connsiteX130" fmla="*/ 622524 w 1788845"/>
              <a:gd name="connsiteY130" fmla="*/ 119628 h 1592634"/>
              <a:gd name="connsiteX131" fmla="*/ 662643 w 1788845"/>
              <a:gd name="connsiteY131" fmla="*/ 96745 h 1592634"/>
              <a:gd name="connsiteX132" fmla="*/ 702458 w 1788845"/>
              <a:gd name="connsiteY132" fmla="*/ 76985 h 1592634"/>
              <a:gd name="connsiteX133" fmla="*/ 742119 w 1788845"/>
              <a:gd name="connsiteY133" fmla="*/ 58788 h 1592634"/>
              <a:gd name="connsiteX134" fmla="*/ 781475 w 1788845"/>
              <a:gd name="connsiteY134" fmla="*/ 43716 h 1592634"/>
              <a:gd name="connsiteX135" fmla="*/ 821535 w 1788845"/>
              <a:gd name="connsiteY135" fmla="*/ 29502 h 1592634"/>
              <a:gd name="connsiteX136" fmla="*/ 860432 w 1788845"/>
              <a:gd name="connsiteY136" fmla="*/ 19117 h 1592634"/>
              <a:gd name="connsiteX137" fmla="*/ 899879 w 1788845"/>
              <a:gd name="connsiteY137" fmla="*/ 11151 h 1592634"/>
              <a:gd name="connsiteX138" fmla="*/ 938317 w 1788845"/>
              <a:gd name="connsiteY138" fmla="*/ 5454 h 1592634"/>
              <a:gd name="connsiteX139" fmla="*/ 976524 w 1788845"/>
              <a:gd name="connsiteY139" fmla="*/ 2099 h 1592634"/>
              <a:gd name="connsiteX140" fmla="*/ 1013797 w 1788845"/>
              <a:gd name="connsiteY140" fmla="*/ 230 h 15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788845" h="1592634">
                <a:moveTo>
                  <a:pt x="1051700" y="0"/>
                </a:moveTo>
                <a:lnTo>
                  <a:pt x="1089295" y="2895"/>
                </a:lnTo>
                <a:lnTo>
                  <a:pt x="1126737" y="7352"/>
                </a:lnTo>
                <a:lnTo>
                  <a:pt x="1162311" y="14781"/>
                </a:lnTo>
                <a:lnTo>
                  <a:pt x="1199371" y="23143"/>
                </a:lnTo>
                <a:lnTo>
                  <a:pt x="1233858" y="33620"/>
                </a:lnTo>
                <a:lnTo>
                  <a:pt x="1269048" y="44955"/>
                </a:lnTo>
                <a:lnTo>
                  <a:pt x="1303152" y="59337"/>
                </a:lnTo>
                <a:lnTo>
                  <a:pt x="1335539" y="75128"/>
                </a:lnTo>
                <a:lnTo>
                  <a:pt x="1368555" y="92559"/>
                </a:lnTo>
                <a:lnTo>
                  <a:pt x="1400559" y="112256"/>
                </a:lnTo>
                <a:lnTo>
                  <a:pt x="1431629" y="133440"/>
                </a:lnTo>
                <a:lnTo>
                  <a:pt x="1461135" y="154470"/>
                </a:lnTo>
                <a:lnTo>
                  <a:pt x="1490337" y="178624"/>
                </a:lnTo>
                <a:lnTo>
                  <a:pt x="1517821" y="204189"/>
                </a:lnTo>
                <a:lnTo>
                  <a:pt x="1545934" y="231392"/>
                </a:lnTo>
                <a:lnTo>
                  <a:pt x="1570767" y="259851"/>
                </a:lnTo>
                <a:lnTo>
                  <a:pt x="1596306" y="289167"/>
                </a:lnTo>
                <a:lnTo>
                  <a:pt x="1619347" y="319817"/>
                </a:lnTo>
                <a:lnTo>
                  <a:pt x="1642234" y="352028"/>
                </a:lnTo>
                <a:lnTo>
                  <a:pt x="1663406" y="385648"/>
                </a:lnTo>
                <a:lnTo>
                  <a:pt x="1683643" y="420755"/>
                </a:lnTo>
                <a:lnTo>
                  <a:pt x="1703098" y="455786"/>
                </a:lnTo>
                <a:lnTo>
                  <a:pt x="1720837" y="492225"/>
                </a:lnTo>
                <a:lnTo>
                  <a:pt x="1736782" y="530853"/>
                </a:lnTo>
                <a:lnTo>
                  <a:pt x="1751870" y="570188"/>
                </a:lnTo>
                <a:lnTo>
                  <a:pt x="1764690" y="608510"/>
                </a:lnTo>
                <a:lnTo>
                  <a:pt x="1773524" y="647232"/>
                </a:lnTo>
                <a:lnTo>
                  <a:pt x="1781577" y="685877"/>
                </a:lnTo>
                <a:lnTo>
                  <a:pt x="1786504" y="724216"/>
                </a:lnTo>
                <a:lnTo>
                  <a:pt x="1788456" y="760685"/>
                </a:lnTo>
                <a:lnTo>
                  <a:pt x="1788845" y="797002"/>
                </a:lnTo>
                <a:lnTo>
                  <a:pt x="1786032" y="833793"/>
                </a:lnTo>
                <a:lnTo>
                  <a:pt x="1782513" y="869727"/>
                </a:lnTo>
                <a:lnTo>
                  <a:pt x="1775867" y="905355"/>
                </a:lnTo>
                <a:lnTo>
                  <a:pt x="1766172" y="939895"/>
                </a:lnTo>
                <a:lnTo>
                  <a:pt x="1755770" y="973577"/>
                </a:lnTo>
                <a:lnTo>
                  <a:pt x="1743103" y="1006248"/>
                </a:lnTo>
                <a:lnTo>
                  <a:pt x="1728088" y="1038689"/>
                </a:lnTo>
                <a:lnTo>
                  <a:pt x="1712292" y="1071054"/>
                </a:lnTo>
                <a:lnTo>
                  <a:pt x="1693446" y="1102331"/>
                </a:lnTo>
                <a:lnTo>
                  <a:pt x="1673114" y="1132675"/>
                </a:lnTo>
                <a:lnTo>
                  <a:pt x="1651294" y="1162083"/>
                </a:lnTo>
                <a:lnTo>
                  <a:pt x="1628769" y="1190634"/>
                </a:lnTo>
                <a:lnTo>
                  <a:pt x="1603119" y="1218880"/>
                </a:lnTo>
                <a:lnTo>
                  <a:pt x="1576839" y="1245484"/>
                </a:lnTo>
                <a:lnTo>
                  <a:pt x="1549072" y="1271157"/>
                </a:lnTo>
                <a:lnTo>
                  <a:pt x="1520523" y="1296751"/>
                </a:lnTo>
                <a:lnTo>
                  <a:pt x="1489783" y="1320555"/>
                </a:lnTo>
                <a:lnTo>
                  <a:pt x="1457403" y="1344985"/>
                </a:lnTo>
                <a:lnTo>
                  <a:pt x="1425328" y="1366291"/>
                </a:lnTo>
                <a:lnTo>
                  <a:pt x="1390910" y="1387367"/>
                </a:lnTo>
                <a:lnTo>
                  <a:pt x="1355786" y="1407586"/>
                </a:lnTo>
                <a:lnTo>
                  <a:pt x="1319955" y="1426947"/>
                </a:lnTo>
                <a:lnTo>
                  <a:pt x="1284202" y="1445526"/>
                </a:lnTo>
                <a:lnTo>
                  <a:pt x="1245553" y="1461456"/>
                </a:lnTo>
                <a:lnTo>
                  <a:pt x="1207761" y="1476681"/>
                </a:lnTo>
                <a:lnTo>
                  <a:pt x="1168405" y="1491754"/>
                </a:lnTo>
                <a:lnTo>
                  <a:pt x="1128345" y="1505969"/>
                </a:lnTo>
                <a:lnTo>
                  <a:pt x="1088515" y="1517839"/>
                </a:lnTo>
                <a:lnTo>
                  <a:pt x="1047044" y="1530338"/>
                </a:lnTo>
                <a:lnTo>
                  <a:pt x="1004869" y="1541979"/>
                </a:lnTo>
                <a:lnTo>
                  <a:pt x="962063" y="1551982"/>
                </a:lnTo>
                <a:lnTo>
                  <a:pt x="920194" y="1560498"/>
                </a:lnTo>
                <a:lnTo>
                  <a:pt x="876684" y="1569642"/>
                </a:lnTo>
                <a:lnTo>
                  <a:pt x="834262" y="1575739"/>
                </a:lnTo>
                <a:lnTo>
                  <a:pt x="790982" y="1582539"/>
                </a:lnTo>
                <a:lnTo>
                  <a:pt x="748008" y="1586216"/>
                </a:lnTo>
                <a:lnTo>
                  <a:pt x="705033" y="1589892"/>
                </a:lnTo>
                <a:lnTo>
                  <a:pt x="662212" y="1592006"/>
                </a:lnTo>
                <a:lnTo>
                  <a:pt x="620326" y="1592634"/>
                </a:lnTo>
                <a:lnTo>
                  <a:pt x="577811" y="1591624"/>
                </a:lnTo>
                <a:lnTo>
                  <a:pt x="537012" y="1589204"/>
                </a:lnTo>
                <a:lnTo>
                  <a:pt x="497148" y="1585299"/>
                </a:lnTo>
                <a:lnTo>
                  <a:pt x="455949" y="1578897"/>
                </a:lnTo>
                <a:lnTo>
                  <a:pt x="418031" y="1571237"/>
                </a:lnTo>
                <a:lnTo>
                  <a:pt x="380190" y="1562798"/>
                </a:lnTo>
                <a:lnTo>
                  <a:pt x="343435" y="1551311"/>
                </a:lnTo>
                <a:lnTo>
                  <a:pt x="308397" y="1538414"/>
                </a:lnTo>
                <a:lnTo>
                  <a:pt x="274369" y="1523251"/>
                </a:lnTo>
                <a:lnTo>
                  <a:pt x="240573" y="1505743"/>
                </a:lnTo>
                <a:lnTo>
                  <a:pt x="209197" y="1487685"/>
                </a:lnTo>
                <a:lnTo>
                  <a:pt x="180548" y="1465950"/>
                </a:lnTo>
                <a:lnTo>
                  <a:pt x="166615" y="1455120"/>
                </a:lnTo>
                <a:lnTo>
                  <a:pt x="152835" y="1442729"/>
                </a:lnTo>
                <a:lnTo>
                  <a:pt x="139912" y="1429633"/>
                </a:lnTo>
                <a:lnTo>
                  <a:pt x="126914" y="1417319"/>
                </a:lnTo>
                <a:lnTo>
                  <a:pt x="114143" y="1402661"/>
                </a:lnTo>
                <a:lnTo>
                  <a:pt x="102080" y="1388860"/>
                </a:lnTo>
                <a:lnTo>
                  <a:pt x="90950" y="1373573"/>
                </a:lnTo>
                <a:lnTo>
                  <a:pt x="80602" y="1358364"/>
                </a:lnTo>
                <a:lnTo>
                  <a:pt x="70407" y="1341591"/>
                </a:lnTo>
                <a:lnTo>
                  <a:pt x="60136" y="1325601"/>
                </a:lnTo>
                <a:lnTo>
                  <a:pt x="51581" y="1308200"/>
                </a:lnTo>
                <a:lnTo>
                  <a:pt x="43884" y="1290095"/>
                </a:lnTo>
                <a:lnTo>
                  <a:pt x="34700" y="1271057"/>
                </a:lnTo>
                <a:lnTo>
                  <a:pt x="28720" y="1251543"/>
                </a:lnTo>
                <a:lnTo>
                  <a:pt x="21176" y="1231876"/>
                </a:lnTo>
                <a:lnTo>
                  <a:pt x="16054" y="1211657"/>
                </a:lnTo>
                <a:lnTo>
                  <a:pt x="10931" y="1191439"/>
                </a:lnTo>
                <a:lnTo>
                  <a:pt x="7449" y="1170593"/>
                </a:lnTo>
                <a:lnTo>
                  <a:pt x="4824" y="1149041"/>
                </a:lnTo>
                <a:lnTo>
                  <a:pt x="2200" y="1127490"/>
                </a:lnTo>
                <a:lnTo>
                  <a:pt x="1920" y="1106169"/>
                </a:lnTo>
                <a:lnTo>
                  <a:pt x="0" y="1085475"/>
                </a:lnTo>
                <a:lnTo>
                  <a:pt x="1437" y="1062745"/>
                </a:lnTo>
                <a:lnTo>
                  <a:pt x="1940" y="1041501"/>
                </a:lnTo>
                <a:lnTo>
                  <a:pt x="4081" y="1019628"/>
                </a:lnTo>
                <a:lnTo>
                  <a:pt x="6376" y="996193"/>
                </a:lnTo>
                <a:lnTo>
                  <a:pt x="14644" y="952050"/>
                </a:lnTo>
                <a:lnTo>
                  <a:pt x="23924" y="905639"/>
                </a:lnTo>
                <a:lnTo>
                  <a:pt x="37741" y="861250"/>
                </a:lnTo>
                <a:lnTo>
                  <a:pt x="52569" y="814594"/>
                </a:lnTo>
                <a:lnTo>
                  <a:pt x="69665" y="768949"/>
                </a:lnTo>
                <a:lnTo>
                  <a:pt x="90669" y="723687"/>
                </a:lnTo>
                <a:lnTo>
                  <a:pt x="113314" y="677798"/>
                </a:lnTo>
                <a:lnTo>
                  <a:pt x="137445" y="632842"/>
                </a:lnTo>
                <a:lnTo>
                  <a:pt x="162986" y="589602"/>
                </a:lnTo>
                <a:lnTo>
                  <a:pt x="191807" y="545106"/>
                </a:lnTo>
                <a:lnTo>
                  <a:pt x="221257" y="502248"/>
                </a:lnTo>
                <a:lnTo>
                  <a:pt x="252193" y="460327"/>
                </a:lnTo>
                <a:lnTo>
                  <a:pt x="285321" y="420195"/>
                </a:lnTo>
                <a:lnTo>
                  <a:pt x="319231" y="380141"/>
                </a:lnTo>
                <a:lnTo>
                  <a:pt x="354629" y="341022"/>
                </a:lnTo>
                <a:lnTo>
                  <a:pt x="391359" y="304399"/>
                </a:lnTo>
                <a:lnTo>
                  <a:pt x="427937" y="269338"/>
                </a:lnTo>
                <a:lnTo>
                  <a:pt x="465219" y="235135"/>
                </a:lnTo>
                <a:lnTo>
                  <a:pt x="503836" y="203427"/>
                </a:lnTo>
                <a:lnTo>
                  <a:pt x="543082" y="173360"/>
                </a:lnTo>
                <a:lnTo>
                  <a:pt x="582879" y="145713"/>
                </a:lnTo>
                <a:lnTo>
                  <a:pt x="622524" y="119628"/>
                </a:lnTo>
                <a:lnTo>
                  <a:pt x="662643" y="96745"/>
                </a:lnTo>
                <a:lnTo>
                  <a:pt x="702458" y="76985"/>
                </a:lnTo>
                <a:lnTo>
                  <a:pt x="742119" y="58788"/>
                </a:lnTo>
                <a:lnTo>
                  <a:pt x="781475" y="43716"/>
                </a:lnTo>
                <a:lnTo>
                  <a:pt x="821535" y="29502"/>
                </a:lnTo>
                <a:lnTo>
                  <a:pt x="860432" y="19117"/>
                </a:lnTo>
                <a:lnTo>
                  <a:pt x="899879" y="11151"/>
                </a:lnTo>
                <a:lnTo>
                  <a:pt x="938317" y="5454"/>
                </a:lnTo>
                <a:lnTo>
                  <a:pt x="976524" y="2099"/>
                </a:lnTo>
                <a:lnTo>
                  <a:pt x="1013797" y="230"/>
                </a:ln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43002" y="1836500"/>
            <a:ext cx="1850262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646871" y="1836500"/>
            <a:ext cx="1850262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50739" y="1836500"/>
            <a:ext cx="1850262" cy="2464846"/>
          </a:xfrm>
          <a:custGeom>
            <a:avLst/>
            <a:gdLst>
              <a:gd name="connsiteX0" fmla="*/ 1233508 w 2467016"/>
              <a:gd name="connsiteY0" fmla="*/ 0 h 2464846"/>
              <a:gd name="connsiteX1" fmla="*/ 2467016 w 2467016"/>
              <a:gd name="connsiteY1" fmla="*/ 1232423 h 2464846"/>
              <a:gd name="connsiteX2" fmla="*/ 1233508 w 2467016"/>
              <a:gd name="connsiteY2" fmla="*/ 2464846 h 2464846"/>
              <a:gd name="connsiteX3" fmla="*/ 0 w 2467016"/>
              <a:gd name="connsiteY3" fmla="*/ 1232423 h 2464846"/>
              <a:gd name="connsiteX4" fmla="*/ 1233508 w 2467016"/>
              <a:gd name="connsiteY4" fmla="*/ 0 h 246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7016" h="2464846">
                <a:moveTo>
                  <a:pt x="1233508" y="0"/>
                </a:moveTo>
                <a:cubicBezTo>
                  <a:pt x="1914756" y="0"/>
                  <a:pt x="2467016" y="551775"/>
                  <a:pt x="2467016" y="1232423"/>
                </a:cubicBezTo>
                <a:cubicBezTo>
                  <a:pt x="2467016" y="1913071"/>
                  <a:pt x="1914756" y="2464846"/>
                  <a:pt x="1233508" y="2464846"/>
                </a:cubicBezTo>
                <a:cubicBezTo>
                  <a:pt x="552260" y="2464846"/>
                  <a:pt x="0" y="1913071"/>
                  <a:pt x="0" y="1232423"/>
                </a:cubicBezTo>
                <a:cubicBezTo>
                  <a:pt x="0" y="551775"/>
                  <a:pt x="552260" y="0"/>
                  <a:pt x="1233508" y="0"/>
                </a:cubicBezTo>
                <a:close/>
              </a:path>
            </a:pathLst>
          </a:custGeom>
        </p:spPr>
        <p:txBody>
          <a:bodyPr wrap="square" lIns="86407" tIns="43203" rIns="86407" bIns="43203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6" y="2906717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28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4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51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63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7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48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5"/>
            <a:ext cx="3008312" cy="11620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165" indent="0">
              <a:buNone/>
              <a:defRPr sz="2700"/>
            </a:lvl2pPr>
            <a:lvl3pPr marL="862330" indent="0">
              <a:buNone/>
              <a:defRPr sz="2200"/>
            </a:lvl3pPr>
            <a:lvl4pPr marL="1292860" indent="0">
              <a:buNone/>
              <a:defRPr sz="1900"/>
            </a:lvl4pPr>
            <a:lvl5pPr marL="1724025" indent="0">
              <a:buNone/>
              <a:defRPr sz="1900"/>
            </a:lvl5pPr>
            <a:lvl6pPr marL="2155190" indent="0">
              <a:buNone/>
              <a:defRPr sz="1900"/>
            </a:lvl6pPr>
            <a:lvl7pPr marL="2586355" indent="0">
              <a:buNone/>
              <a:defRPr sz="1900"/>
            </a:lvl7pPr>
            <a:lvl8pPr marL="3017520" indent="0">
              <a:buNone/>
              <a:defRPr sz="1900"/>
            </a:lvl8pPr>
            <a:lvl9pPr marL="344868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6407" tIns="43203" rIns="86407" bIns="43203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6"/>
          </a:xfrm>
          <a:prstGeom prst="rect">
            <a:avLst/>
          </a:prstGeom>
        </p:spPr>
        <p:txBody>
          <a:bodyPr vert="horz" lIns="86407" tIns="43203" rIns="86407" bIns="432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311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23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28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402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3215" indent="-3232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405" indent="-2692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9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45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62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8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5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33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6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19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35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52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15.jpe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22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385914"/>
            <a:ext cx="9144000" cy="21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6407" tIns="43203" rIns="86407" bIns="43203">
            <a:spAutoFit/>
          </a:bodyPr>
          <a:lstStyle/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3  Writing</a:t>
            </a: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</a:p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5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16  An 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Email Is Fast</a:t>
            </a:r>
            <a:endParaRPr lang="zh-CN" altLang="en-US" sz="44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1093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366961" y="1558825"/>
            <a:ext cx="4466151" cy="683264"/>
            <a:chOff x="3118566" y="450015"/>
            <a:chExt cx="5954868" cy="6832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7046" y="450015"/>
              <a:ext cx="5617091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重点句型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59" name="MH_Other_1"/>
          <p:cNvSpPr/>
          <p:nvPr>
            <p:custDataLst>
              <p:tags r:id="rId2"/>
            </p:custDataLst>
          </p:nvPr>
        </p:nvSpPr>
        <p:spPr>
          <a:xfrm>
            <a:off x="7620415" y="902661"/>
            <a:ext cx="868680" cy="1073146"/>
          </a:xfrm>
          <a:custGeom>
            <a:avLst/>
            <a:gdLst>
              <a:gd name="connsiteX0" fmla="*/ 28344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2056" anchor="ctr">
            <a:normAutofit/>
          </a:bodyPr>
          <a:lstStyle/>
          <a:p>
            <a:pPr algn="ctr">
              <a:defRPr/>
            </a:pPr>
            <a:endParaRPr lang="zh-CN" altLang="en-US" sz="1900" dirty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203" y="2477202"/>
            <a:ext cx="3398935" cy="1569772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31800" indent="-4318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want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to 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表示 “想要做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”后跟动词原形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548" y="2218745"/>
            <a:ext cx="3677655" cy="357931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to…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an email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back home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forget to do…</a:t>
            </a:r>
          </a:p>
          <a:p>
            <a:endParaRPr lang="zh-CN" alt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53088" y="500437"/>
            <a:ext cx="296394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338925" y="332267"/>
            <a:ext cx="4466151" cy="683264"/>
            <a:chOff x="3118566" y="332266"/>
            <a:chExt cx="5954868" cy="6832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301969" y="332266"/>
              <a:ext cx="5617091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</a:rPr>
                <a:t>重点句型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8260" y="1300952"/>
            <a:ext cx="6330120" cy="539816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31620" y="1950721"/>
            <a:ext cx="1882140" cy="406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18260" y="2296684"/>
            <a:ext cx="1882140" cy="406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82040" y="3580044"/>
            <a:ext cx="1882140" cy="406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318260" y="4114921"/>
            <a:ext cx="6103620" cy="914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97854" y="5450788"/>
            <a:ext cx="1882140" cy="4067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219200" y="5135618"/>
            <a:ext cx="2194560" cy="208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54018" y="1940908"/>
            <a:ext cx="1975552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收件人的邮箱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" y="2328793"/>
            <a:ext cx="1811820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邮件的标题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45268" y="3548773"/>
            <a:ext cx="2879598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收件人名字或昵称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25740" y="4387396"/>
            <a:ext cx="1059180" cy="519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正文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3125" y="5034141"/>
            <a:ext cx="1950720" cy="949024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礼貌性的结语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30959" y="5535450"/>
            <a:ext cx="1546859" cy="519460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署名</a:t>
            </a: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 l="26383" t="38431"/>
          <a:stretch>
            <a:fillRect/>
          </a:stretch>
        </p:blipFill>
        <p:spPr>
          <a:xfrm>
            <a:off x="586740" y="1234760"/>
            <a:ext cx="8270318" cy="5474179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53439" y="1158241"/>
          <a:ext cx="7217455" cy="45637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7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内容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积极发言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乐于合作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4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完成情况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5217" y="333625"/>
            <a:ext cx="2548769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 l="26383" t="38431"/>
          <a:stretch>
            <a:fillRect/>
          </a:stretch>
        </p:blipFill>
        <p:spPr>
          <a:xfrm>
            <a:off x="513633" y="1200942"/>
            <a:ext cx="8270318" cy="5474179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806655" y="1923371"/>
            <a:ext cx="5556170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64E49"/>
                </a:solidFill>
                <a:latin typeface="黑体" panose="02010609060101010101" charset="-122"/>
                <a:ea typeface="黑体" panose="02010609060101010101" charset="-122"/>
              </a:rPr>
              <a:t>用英语讲述今天所见的事情（使用课本句式）</a:t>
            </a:r>
          </a:p>
        </p:txBody>
      </p:sp>
      <p:sp>
        <p:nvSpPr>
          <p:cNvPr id="11" name="文本框 11"/>
          <p:cNvSpPr txBox="1"/>
          <p:nvPr>
            <p:custDataLst>
              <p:tags r:id="rId2"/>
            </p:custDataLst>
          </p:nvPr>
        </p:nvSpPr>
        <p:spPr>
          <a:xfrm>
            <a:off x="1589110" y="3157500"/>
            <a:ext cx="5668940" cy="942975"/>
          </a:xfrm>
          <a:prstGeom prst="rect">
            <a:avLst/>
          </a:prstGeom>
          <a:noFill/>
        </p:spPr>
        <p:txBody>
          <a:bodyPr lIns="86407" tIns="43203" rIns="86407" bIns="43203" anchor="ctr">
            <a:norm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564E49"/>
                </a:solidFill>
                <a:latin typeface="黑体" panose="02010609060101010101" charset="-122"/>
                <a:ea typeface="黑体" panose="02010609060101010101" charset="-122"/>
              </a:rPr>
              <a:t>完成</a:t>
            </a:r>
            <a:r>
              <a:rPr lang="en-US" altLang="zh-CN" sz="3200" b="1" dirty="0">
                <a:solidFill>
                  <a:srgbClr val="564E4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Let’s do it!</a:t>
            </a:r>
            <a:r>
              <a:rPr lang="zh-CN" altLang="en-US" sz="3200" b="1" dirty="0">
                <a:solidFill>
                  <a:srgbClr val="564E49"/>
                </a:solidFill>
                <a:latin typeface="黑体" panose="02010609060101010101" charset="-122"/>
                <a:ea typeface="黑体" panose="02010609060101010101" charset="-122"/>
              </a:rPr>
              <a:t>中的练习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6971" y="5803628"/>
            <a:ext cx="2479504" cy="548915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r>
              <a:rPr lang="zh-CN" altLang="en-US" sz="3000" b="1" dirty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答案：</a:t>
            </a:r>
            <a:r>
              <a:rPr lang="en-US" altLang="zh-CN" sz="30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2 3 1</a:t>
            </a:r>
            <a:endParaRPr lang="zh-CN" alt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160" y="598618"/>
            <a:ext cx="2848531" cy="754049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34213" y="3092401"/>
            <a:ext cx="5791424" cy="1441467"/>
          </a:xfrm>
          <a:prstGeom prst="rect">
            <a:avLst/>
          </a:prstGeom>
          <a:noFill/>
        </p:spPr>
        <p:txBody>
          <a:bodyPr wrap="none" lIns="86407" tIns="43203" rIns="86407" bIns="43203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8800" b="1" dirty="0">
                <a:solidFill>
                  <a:srgbClr val="1C75BC"/>
                </a:solidFill>
                <a:latin typeface="Times New Roman" panose="02020603050405020304" pitchFamily="18" charset="0"/>
                <a:ea typeface="汉仪趣黑W" panose="00020600040101010101" pitchFamily="18" charset="-122"/>
                <a:cs typeface="Times New Roman" panose="02020603050405020304" pitchFamily="18" charset="0"/>
              </a:rPr>
              <a:t>Thank you!</a:t>
            </a:r>
            <a:endParaRPr lang="zh-CN" altLang="en-US" sz="8800" b="1" dirty="0">
              <a:solidFill>
                <a:srgbClr val="1C75BC"/>
              </a:solidFill>
              <a:latin typeface="Times New Roman" panose="02020603050405020304" pitchFamily="18" charset="0"/>
              <a:ea typeface="汉仪趣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" name="Pianoboy - The truth that you le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457199" y="-910772"/>
            <a:ext cx="4572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 l="26383" t="38431"/>
          <a:stretch>
            <a:fillRect/>
          </a:stretch>
        </p:blipFill>
        <p:spPr>
          <a:xfrm>
            <a:off x="648438" y="1244920"/>
            <a:ext cx="8270318" cy="5474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6886" y="1572916"/>
            <a:ext cx="5032534" cy="463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90468" y="314000"/>
            <a:ext cx="293406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51" y="1000873"/>
            <a:ext cx="2172063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it: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560651" y="1969729"/>
            <a:ext cx="5653855" cy="3270134"/>
          </a:xfrm>
          <a:custGeom>
            <a:avLst/>
            <a:gdLst>
              <a:gd name="connsiteX0" fmla="*/ 128954 w 6722970"/>
              <a:gd name="connsiteY0" fmla="*/ 13620 h 837912"/>
              <a:gd name="connsiteX1" fmla="*/ 820616 w 6722970"/>
              <a:gd name="connsiteY1" fmla="*/ 1897 h 837912"/>
              <a:gd name="connsiteX2" fmla="*/ 2121877 w 6722970"/>
              <a:gd name="connsiteY2" fmla="*/ 48789 h 837912"/>
              <a:gd name="connsiteX3" fmla="*/ 3692769 w 6722970"/>
              <a:gd name="connsiteY3" fmla="*/ 13620 h 837912"/>
              <a:gd name="connsiteX4" fmla="*/ 4794739 w 6722970"/>
              <a:gd name="connsiteY4" fmla="*/ 25343 h 837912"/>
              <a:gd name="connsiteX5" fmla="*/ 6260123 w 6722970"/>
              <a:gd name="connsiteY5" fmla="*/ 25343 h 837912"/>
              <a:gd name="connsiteX6" fmla="*/ 6658708 w 6722970"/>
              <a:gd name="connsiteY6" fmla="*/ 60512 h 837912"/>
              <a:gd name="connsiteX7" fmla="*/ 6717323 w 6722970"/>
              <a:gd name="connsiteY7" fmla="*/ 423928 h 837912"/>
              <a:gd name="connsiteX8" fmla="*/ 6682154 w 6722970"/>
              <a:gd name="connsiteY8" fmla="*/ 775620 h 837912"/>
              <a:gd name="connsiteX9" fmla="*/ 6377354 w 6722970"/>
              <a:gd name="connsiteY9" fmla="*/ 787343 h 837912"/>
              <a:gd name="connsiteX10" fmla="*/ 5638800 w 6722970"/>
              <a:gd name="connsiteY10" fmla="*/ 822512 h 837912"/>
              <a:gd name="connsiteX11" fmla="*/ 4806462 w 6722970"/>
              <a:gd name="connsiteY11" fmla="*/ 810789 h 837912"/>
              <a:gd name="connsiteX12" fmla="*/ 3528646 w 6722970"/>
              <a:gd name="connsiteY12" fmla="*/ 810789 h 837912"/>
              <a:gd name="connsiteX13" fmla="*/ 2602523 w 6722970"/>
              <a:gd name="connsiteY13" fmla="*/ 799066 h 837912"/>
              <a:gd name="connsiteX14" fmla="*/ 1559169 w 6722970"/>
              <a:gd name="connsiteY14" fmla="*/ 822512 h 837912"/>
              <a:gd name="connsiteX15" fmla="*/ 269631 w 6722970"/>
              <a:gd name="connsiteY15" fmla="*/ 834235 h 837912"/>
              <a:gd name="connsiteX16" fmla="*/ 46893 w 6722970"/>
              <a:gd name="connsiteY16" fmla="*/ 822512 h 837912"/>
              <a:gd name="connsiteX17" fmla="*/ 11723 w 6722970"/>
              <a:gd name="connsiteY17" fmla="*/ 681835 h 837912"/>
              <a:gd name="connsiteX18" fmla="*/ 0 w 6722970"/>
              <a:gd name="connsiteY18" fmla="*/ 365312 h 837912"/>
              <a:gd name="connsiteX19" fmla="*/ 11723 w 6722970"/>
              <a:gd name="connsiteY19" fmla="*/ 83959 h 83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2970" h="837912">
                <a:moveTo>
                  <a:pt x="128954" y="13620"/>
                </a:moveTo>
                <a:cubicBezTo>
                  <a:pt x="308708" y="4828"/>
                  <a:pt x="488462" y="-3964"/>
                  <a:pt x="820616" y="1897"/>
                </a:cubicBezTo>
                <a:cubicBezTo>
                  <a:pt x="1152770" y="7758"/>
                  <a:pt x="1643185" y="46835"/>
                  <a:pt x="2121877" y="48789"/>
                </a:cubicBezTo>
                <a:cubicBezTo>
                  <a:pt x="2600569" y="50743"/>
                  <a:pt x="3692769" y="13620"/>
                  <a:pt x="3692769" y="13620"/>
                </a:cubicBezTo>
                <a:lnTo>
                  <a:pt x="4794739" y="25343"/>
                </a:lnTo>
                <a:lnTo>
                  <a:pt x="6260123" y="25343"/>
                </a:lnTo>
                <a:cubicBezTo>
                  <a:pt x="6570785" y="31205"/>
                  <a:pt x="6582508" y="-5919"/>
                  <a:pt x="6658708" y="60512"/>
                </a:cubicBezTo>
                <a:cubicBezTo>
                  <a:pt x="6734908" y="126943"/>
                  <a:pt x="6713415" y="304743"/>
                  <a:pt x="6717323" y="423928"/>
                </a:cubicBezTo>
                <a:cubicBezTo>
                  <a:pt x="6721231" y="543113"/>
                  <a:pt x="6738815" y="715051"/>
                  <a:pt x="6682154" y="775620"/>
                </a:cubicBezTo>
                <a:cubicBezTo>
                  <a:pt x="6625493" y="836189"/>
                  <a:pt x="6377354" y="787343"/>
                  <a:pt x="6377354" y="787343"/>
                </a:cubicBezTo>
                <a:lnTo>
                  <a:pt x="5638800" y="822512"/>
                </a:lnTo>
                <a:lnTo>
                  <a:pt x="4806462" y="810789"/>
                </a:lnTo>
                <a:lnTo>
                  <a:pt x="3528646" y="810789"/>
                </a:lnTo>
                <a:cubicBezTo>
                  <a:pt x="3161323" y="808835"/>
                  <a:pt x="2930769" y="797112"/>
                  <a:pt x="2602523" y="799066"/>
                </a:cubicBezTo>
                <a:cubicBezTo>
                  <a:pt x="2274277" y="801020"/>
                  <a:pt x="1559169" y="822512"/>
                  <a:pt x="1559169" y="822512"/>
                </a:cubicBezTo>
                <a:lnTo>
                  <a:pt x="269631" y="834235"/>
                </a:lnTo>
                <a:cubicBezTo>
                  <a:pt x="17585" y="834235"/>
                  <a:pt x="89878" y="847912"/>
                  <a:pt x="46893" y="822512"/>
                </a:cubicBezTo>
                <a:cubicBezTo>
                  <a:pt x="3908" y="797112"/>
                  <a:pt x="19538" y="758035"/>
                  <a:pt x="11723" y="681835"/>
                </a:cubicBezTo>
                <a:cubicBezTo>
                  <a:pt x="3907" y="605635"/>
                  <a:pt x="0" y="464958"/>
                  <a:pt x="0" y="365312"/>
                </a:cubicBezTo>
                <a:cubicBezTo>
                  <a:pt x="0" y="265666"/>
                  <a:pt x="5861" y="174812"/>
                  <a:pt x="11723" y="83959"/>
                </a:cubicBezTo>
              </a:path>
            </a:pathLst>
          </a:custGeom>
          <a:noFill/>
          <a:ln w="25400">
            <a:solidFill>
              <a:srgbClr val="1C75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rtlCol="0" anchor="ctr"/>
          <a:lstStyle/>
          <a:p>
            <a:pPr algn="ctr"/>
            <a:endParaRPr lang="zh-CN" altLang="en-US" sz="120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29" y="4055041"/>
            <a:ext cx="2010472" cy="25301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03633" y="2583235"/>
            <a:ext cx="4986588" cy="2026242"/>
          </a:xfrm>
          <a:prstGeom prst="rect">
            <a:avLst/>
          </a:prstGeom>
          <a:noFill/>
        </p:spPr>
        <p:txBody>
          <a:bodyPr wrap="square" lIns="86407" tIns="43203" rIns="86407" bIns="43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email. I should write the subject first, then write the body of the email.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1662" y="922373"/>
            <a:ext cx="2345764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338925" y="332267"/>
            <a:ext cx="4466151" cy="683264"/>
            <a:chOff x="3118566" y="332266"/>
            <a:chExt cx="5954868" cy="68326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301969" y="332266"/>
              <a:ext cx="5617091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Games </a:t>
              </a:r>
              <a:endPara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33" name="矩形 32"/>
          <p:cNvSpPr/>
          <p:nvPr/>
        </p:nvSpPr>
        <p:spPr>
          <a:xfrm>
            <a:off x="3019124" y="1653948"/>
            <a:ext cx="3738268" cy="678181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Simon says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70075" y="5059513"/>
            <a:ext cx="1681480" cy="604314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Postcard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12244" y="5059513"/>
            <a:ext cx="1681480" cy="604314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Address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25369" y="5059513"/>
            <a:ext cx="1681480" cy="604314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Subject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36160" y="5059513"/>
            <a:ext cx="1681480" cy="604314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Body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7239" y="3057546"/>
            <a:ext cx="7629523" cy="1603385"/>
            <a:chOff x="1593851" y="2471738"/>
            <a:chExt cx="9004300" cy="1419226"/>
          </a:xfrm>
        </p:grpSpPr>
        <p:cxnSp>
          <p:nvCxnSpPr>
            <p:cNvPr id="7" name="MH_Other_1"/>
            <p:cNvCxnSpPr/>
            <p:nvPr>
              <p:custDataLst>
                <p:tags r:id="rId2"/>
              </p:custDataLst>
            </p:nvPr>
          </p:nvCxnSpPr>
          <p:spPr>
            <a:xfrm>
              <a:off x="1593851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8" name="MH_SubTitle_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54263" y="2657475"/>
              <a:ext cx="1047750" cy="1047750"/>
            </a:xfrm>
            <a:prstGeom prst="ellipse">
              <a:avLst/>
            </a:prstGeom>
            <a:blipFill>
              <a:blip r:embed="rId22" cstate="email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57" name="MH_Other_2"/>
            <p:cNvSpPr/>
            <p:nvPr>
              <p:custDataLst>
                <p:tags r:id="rId4"/>
              </p:custDataLst>
            </p:nvPr>
          </p:nvSpPr>
          <p:spPr bwMode="auto">
            <a:xfrm flipH="1">
              <a:off x="2878139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8" name="MH_Other_3"/>
            <p:cNvSpPr/>
            <p:nvPr>
              <p:custDataLst>
                <p:tags r:id="rId5"/>
              </p:custDataLst>
            </p:nvPr>
          </p:nvSpPr>
          <p:spPr bwMode="auto">
            <a:xfrm flipV="1">
              <a:off x="2157414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0971" name="MH_SubTitle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498976" y="2657475"/>
              <a:ext cx="1046163" cy="1047750"/>
            </a:xfrm>
            <a:prstGeom prst="ellipse">
              <a:avLst/>
            </a:prstGeom>
            <a:blipFill>
              <a:blip r:embed="rId22" cstate="email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60" name="MH_Other_4"/>
            <p:cNvSpPr/>
            <p:nvPr>
              <p:custDataLst>
                <p:tags r:id="rId7"/>
              </p:custDataLst>
            </p:nvPr>
          </p:nvSpPr>
          <p:spPr bwMode="auto">
            <a:xfrm flipH="1">
              <a:off x="5022851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1" name="MH_Other_5"/>
            <p:cNvSpPr/>
            <p:nvPr>
              <p:custDataLst>
                <p:tags r:id="rId8"/>
              </p:custDataLst>
            </p:nvPr>
          </p:nvSpPr>
          <p:spPr bwMode="auto">
            <a:xfrm flipV="1">
              <a:off x="4302126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0974" name="MH_SubTitle_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642101" y="2657475"/>
              <a:ext cx="1046163" cy="1047750"/>
            </a:xfrm>
            <a:prstGeom prst="ellipse">
              <a:avLst/>
            </a:prstGeom>
            <a:blipFill>
              <a:blip r:embed="rId22" cstate="email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63" name="MH_Other_6"/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7164389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4" name="MH_Other_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6443664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1" name="MH_Other_8"/>
            <p:cNvCxnSpPr/>
            <p:nvPr>
              <p:custDataLst>
                <p:tags r:id="rId12"/>
              </p:custDataLst>
            </p:nvPr>
          </p:nvCxnSpPr>
          <p:spPr>
            <a:xfrm>
              <a:off x="7874001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8" name="MH_SubTitle_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91576" y="2657475"/>
              <a:ext cx="1046163" cy="1047750"/>
            </a:xfrm>
            <a:prstGeom prst="ellipse">
              <a:avLst/>
            </a:prstGeom>
            <a:blipFill>
              <a:blip r:embed="rId22" cstate="email"/>
              <a:stretch>
                <a:fillRect/>
              </a:stretch>
            </a:blip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en-US" altLang="zh-CN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67" name="MH_Other_9"/>
            <p:cNvSpPr/>
            <p:nvPr>
              <p:custDataLst>
                <p:tags r:id="rId14"/>
              </p:custDataLst>
            </p:nvPr>
          </p:nvSpPr>
          <p:spPr bwMode="auto">
            <a:xfrm flipH="1">
              <a:off x="9313864" y="2471738"/>
              <a:ext cx="720725" cy="709612"/>
            </a:xfrm>
            <a:custGeom>
              <a:avLst/>
              <a:gdLst>
                <a:gd name="T0" fmla="*/ 0 w 722402"/>
                <a:gd name="T1" fmla="*/ 706355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68" name="MH_Other_10"/>
            <p:cNvSpPr/>
            <p:nvPr>
              <p:custDataLst>
                <p:tags r:id="rId15"/>
              </p:custDataLst>
            </p:nvPr>
          </p:nvSpPr>
          <p:spPr bwMode="auto">
            <a:xfrm flipV="1">
              <a:off x="8593139" y="3181351"/>
              <a:ext cx="720725" cy="709613"/>
            </a:xfrm>
            <a:custGeom>
              <a:avLst/>
              <a:gdLst>
                <a:gd name="T0" fmla="*/ 0 w 722402"/>
                <a:gd name="T1" fmla="*/ 706357 h 711200"/>
                <a:gd name="T2" fmla="*/ 210799 w 722402"/>
                <a:gd name="T3" fmla="*/ 202969 h 711200"/>
                <a:gd name="T4" fmla="*/ 717354 w 722402"/>
                <a:gd name="T5" fmla="*/ 89 h 71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2402" h="711200">
                  <a:moveTo>
                    <a:pt x="0" y="711200"/>
                  </a:moveTo>
                  <a:cubicBezTo>
                    <a:pt x="0" y="520636"/>
                    <a:pt x="76476" y="338044"/>
                    <a:pt x="212282" y="204361"/>
                  </a:cubicBezTo>
                  <a:cubicBezTo>
                    <a:pt x="348088" y="70678"/>
                    <a:pt x="531862" y="-2913"/>
                    <a:pt x="722402" y="89"/>
                  </a:cubicBezTo>
                </a:path>
              </a:pathLst>
            </a:custGeom>
            <a:noFill/>
            <a:ln w="25400">
              <a:solidFill>
                <a:srgbClr val="D5D5D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26" name="MH_Other_11"/>
            <p:cNvCxnSpPr/>
            <p:nvPr>
              <p:custDataLst>
                <p:tags r:id="rId16"/>
              </p:custDataLst>
            </p:nvPr>
          </p:nvCxnSpPr>
          <p:spPr>
            <a:xfrm>
              <a:off x="10023476" y="3181350"/>
              <a:ext cx="5746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MH_Other_12"/>
            <p:cNvCxnSpPr/>
            <p:nvPr>
              <p:custDataLst>
                <p:tags r:id="rId17"/>
              </p:custDataLst>
            </p:nvPr>
          </p:nvCxnSpPr>
          <p:spPr>
            <a:xfrm>
              <a:off x="3586163" y="3181350"/>
              <a:ext cx="728662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MH_Other_13"/>
            <p:cNvCxnSpPr/>
            <p:nvPr>
              <p:custDataLst>
                <p:tags r:id="rId18"/>
              </p:custDataLst>
            </p:nvPr>
          </p:nvCxnSpPr>
          <p:spPr>
            <a:xfrm>
              <a:off x="5730876" y="3181350"/>
              <a:ext cx="727075" cy="0"/>
            </a:xfrm>
            <a:prstGeom prst="line">
              <a:avLst/>
            </a:prstGeom>
            <a:ln w="25400">
              <a:solidFill>
                <a:srgbClr val="D5D5D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MH_Other_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290436" y="1677152"/>
            <a:ext cx="400050" cy="814387"/>
          </a:xfrm>
          <a:custGeom>
            <a:avLst/>
            <a:gdLst>
              <a:gd name="T0" fmla="*/ 2147483646 w 128"/>
              <a:gd name="T1" fmla="*/ 2147483646 h 196"/>
              <a:gd name="T2" fmla="*/ 2147483646 w 128"/>
              <a:gd name="T3" fmla="*/ 2147483646 h 196"/>
              <a:gd name="T4" fmla="*/ 2147483646 w 128"/>
              <a:gd name="T5" fmla="*/ 2147483646 h 196"/>
              <a:gd name="T6" fmla="*/ 2147483646 w 128"/>
              <a:gd name="T7" fmla="*/ 2147483646 h 196"/>
              <a:gd name="T8" fmla="*/ 2147483646 w 128"/>
              <a:gd name="T9" fmla="*/ 2147483646 h 196"/>
              <a:gd name="T10" fmla="*/ 2147483646 w 128"/>
              <a:gd name="T11" fmla="*/ 2147483646 h 196"/>
              <a:gd name="T12" fmla="*/ 2147483646 w 128"/>
              <a:gd name="T13" fmla="*/ 2147483646 h 196"/>
              <a:gd name="T14" fmla="*/ 2147483646 w 128"/>
              <a:gd name="T15" fmla="*/ 2147483646 h 196"/>
              <a:gd name="T16" fmla="*/ 2147483646 w 128"/>
              <a:gd name="T17" fmla="*/ 2147483646 h 196"/>
              <a:gd name="T18" fmla="*/ 2147483646 w 128"/>
              <a:gd name="T19" fmla="*/ 2147483646 h 196"/>
              <a:gd name="T20" fmla="*/ 2147483646 w 128"/>
              <a:gd name="T21" fmla="*/ 2147483646 h 196"/>
              <a:gd name="T22" fmla="*/ 2147483646 w 128"/>
              <a:gd name="T23" fmla="*/ 2147483646 h 196"/>
              <a:gd name="T24" fmla="*/ 2147483646 w 128"/>
              <a:gd name="T25" fmla="*/ 2147483646 h 196"/>
              <a:gd name="T26" fmla="*/ 2147483646 w 128"/>
              <a:gd name="T27" fmla="*/ 2147483646 h 196"/>
              <a:gd name="T28" fmla="*/ 2147483646 w 128"/>
              <a:gd name="T29" fmla="*/ 2147483646 h 196"/>
              <a:gd name="T30" fmla="*/ 2147483646 w 128"/>
              <a:gd name="T31" fmla="*/ 2147483646 h 196"/>
              <a:gd name="T32" fmla="*/ 2147483646 w 128"/>
              <a:gd name="T33" fmla="*/ 2147483646 h 196"/>
              <a:gd name="T34" fmla="*/ 2147483646 w 128"/>
              <a:gd name="T35" fmla="*/ 2147483646 h 196"/>
              <a:gd name="T36" fmla="*/ 2147483646 w 128"/>
              <a:gd name="T37" fmla="*/ 2147483646 h 196"/>
              <a:gd name="T38" fmla="*/ 2147483646 w 128"/>
              <a:gd name="T39" fmla="*/ 2147483646 h 196"/>
              <a:gd name="T40" fmla="*/ 2147483646 w 128"/>
              <a:gd name="T41" fmla="*/ 2147483646 h 196"/>
              <a:gd name="T42" fmla="*/ 2147483646 w 128"/>
              <a:gd name="T43" fmla="*/ 2147483646 h 196"/>
              <a:gd name="T44" fmla="*/ 2147483646 w 128"/>
              <a:gd name="T45" fmla="*/ 2147483646 h 196"/>
              <a:gd name="T46" fmla="*/ 2147483646 w 128"/>
              <a:gd name="T47" fmla="*/ 2147483646 h 196"/>
              <a:gd name="T48" fmla="*/ 2147483646 w 128"/>
              <a:gd name="T49" fmla="*/ 2147483646 h 196"/>
              <a:gd name="T50" fmla="*/ 2147483646 w 128"/>
              <a:gd name="T51" fmla="*/ 2147483646 h 196"/>
              <a:gd name="T52" fmla="*/ 2147483646 w 128"/>
              <a:gd name="T53" fmla="*/ 2147483646 h 196"/>
              <a:gd name="T54" fmla="*/ 2147483646 w 128"/>
              <a:gd name="T55" fmla="*/ 2147483646 h 196"/>
              <a:gd name="T56" fmla="*/ 2147483646 w 128"/>
              <a:gd name="T57" fmla="*/ 2147483646 h 196"/>
              <a:gd name="T58" fmla="*/ 2147483646 w 128"/>
              <a:gd name="T59" fmla="*/ 2147483646 h 196"/>
              <a:gd name="T60" fmla="*/ 2147483646 w 128"/>
              <a:gd name="T61" fmla="*/ 2147483646 h 196"/>
              <a:gd name="T62" fmla="*/ 2147483646 w 128"/>
              <a:gd name="T63" fmla="*/ 2147483646 h 196"/>
              <a:gd name="T64" fmla="*/ 2147483646 w 128"/>
              <a:gd name="T65" fmla="*/ 2147483646 h 196"/>
              <a:gd name="T66" fmla="*/ 2147483646 w 128"/>
              <a:gd name="T67" fmla="*/ 2147483646 h 196"/>
              <a:gd name="T68" fmla="*/ 2147483646 w 128"/>
              <a:gd name="T69" fmla="*/ 2147483646 h 196"/>
              <a:gd name="T70" fmla="*/ 2147483646 w 128"/>
              <a:gd name="T71" fmla="*/ 2147483646 h 196"/>
              <a:gd name="T72" fmla="*/ 2147483646 w 128"/>
              <a:gd name="T73" fmla="*/ 2147483646 h 196"/>
              <a:gd name="T74" fmla="*/ 2147483646 w 128"/>
              <a:gd name="T75" fmla="*/ 2147483646 h 196"/>
              <a:gd name="T76" fmla="*/ 2147483646 w 128"/>
              <a:gd name="T77" fmla="*/ 2147483646 h 196"/>
              <a:gd name="T78" fmla="*/ 2147483646 w 128"/>
              <a:gd name="T79" fmla="*/ 2147483646 h 196"/>
              <a:gd name="T80" fmla="*/ 2147483646 w 128"/>
              <a:gd name="T81" fmla="*/ 2147483646 h 196"/>
              <a:gd name="T82" fmla="*/ 2147483646 w 128"/>
              <a:gd name="T83" fmla="*/ 2147483646 h 196"/>
              <a:gd name="T84" fmla="*/ 2147483646 w 128"/>
              <a:gd name="T85" fmla="*/ 2147483646 h 196"/>
              <a:gd name="T86" fmla="*/ 2147483646 w 128"/>
              <a:gd name="T87" fmla="*/ 2147483646 h 196"/>
              <a:gd name="T88" fmla="*/ 2147483646 w 128"/>
              <a:gd name="T89" fmla="*/ 2147483646 h 196"/>
              <a:gd name="T90" fmla="*/ 2147483646 w 128"/>
              <a:gd name="T91" fmla="*/ 2147483646 h 196"/>
              <a:gd name="T92" fmla="*/ 2147483646 w 128"/>
              <a:gd name="T93" fmla="*/ 2147483646 h 196"/>
              <a:gd name="T94" fmla="*/ 2147483646 w 128"/>
              <a:gd name="T95" fmla="*/ 2147483646 h 196"/>
              <a:gd name="T96" fmla="*/ 2147483646 w 128"/>
              <a:gd name="T97" fmla="*/ 2147483646 h 196"/>
              <a:gd name="T98" fmla="*/ 2147483646 w 128"/>
              <a:gd name="T99" fmla="*/ 2147483646 h 196"/>
              <a:gd name="T100" fmla="*/ 2147483646 w 128"/>
              <a:gd name="T101" fmla="*/ 2147483646 h 196"/>
              <a:gd name="T102" fmla="*/ 2147483646 w 128"/>
              <a:gd name="T103" fmla="*/ 2147483646 h 196"/>
              <a:gd name="T104" fmla="*/ 2147483646 w 128"/>
              <a:gd name="T105" fmla="*/ 2147483646 h 196"/>
              <a:gd name="T106" fmla="*/ 2147483646 w 128"/>
              <a:gd name="T107" fmla="*/ 2147483646 h 196"/>
              <a:gd name="T108" fmla="*/ 2147483646 w 128"/>
              <a:gd name="T109" fmla="*/ 2147483646 h 196"/>
              <a:gd name="T110" fmla="*/ 2147483646 w 128"/>
              <a:gd name="T111" fmla="*/ 2147483646 h 196"/>
              <a:gd name="T112" fmla="*/ 2147483646 w 128"/>
              <a:gd name="T113" fmla="*/ 2147483646 h 196"/>
              <a:gd name="T114" fmla="*/ 2147483646 w 128"/>
              <a:gd name="T115" fmla="*/ 2147483646 h 196"/>
              <a:gd name="T116" fmla="*/ 2147483646 w 128"/>
              <a:gd name="T117" fmla="*/ 2147483646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" h="196">
                <a:moveTo>
                  <a:pt x="110" y="32"/>
                </a:moveTo>
                <a:cubicBezTo>
                  <a:pt x="110" y="31"/>
                  <a:pt x="110" y="31"/>
                  <a:pt x="110" y="31"/>
                </a:cubicBezTo>
                <a:cubicBezTo>
                  <a:pt x="110" y="31"/>
                  <a:pt x="109" y="32"/>
                  <a:pt x="110" y="32"/>
                </a:cubicBezTo>
                <a:close/>
                <a:moveTo>
                  <a:pt x="87" y="145"/>
                </a:moveTo>
                <a:cubicBezTo>
                  <a:pt x="90" y="146"/>
                  <a:pt x="90" y="146"/>
                  <a:pt x="90" y="146"/>
                </a:cubicBezTo>
                <a:cubicBezTo>
                  <a:pt x="89" y="145"/>
                  <a:pt x="88" y="145"/>
                  <a:pt x="87" y="145"/>
                </a:cubicBezTo>
                <a:close/>
                <a:moveTo>
                  <a:pt x="81" y="136"/>
                </a:moveTo>
                <a:cubicBezTo>
                  <a:pt x="81" y="136"/>
                  <a:pt x="81" y="136"/>
                  <a:pt x="81" y="136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3" y="138"/>
                  <a:pt x="83" y="138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2" y="136"/>
                  <a:pt x="82" y="136"/>
                  <a:pt x="81" y="136"/>
                </a:cubicBezTo>
                <a:close/>
                <a:moveTo>
                  <a:pt x="101" y="97"/>
                </a:moveTo>
                <a:cubicBezTo>
                  <a:pt x="101" y="97"/>
                  <a:pt x="102" y="98"/>
                  <a:pt x="102" y="98"/>
                </a:cubicBezTo>
                <a:cubicBezTo>
                  <a:pt x="102" y="97"/>
                  <a:pt x="102" y="97"/>
                  <a:pt x="101" y="96"/>
                </a:cubicBezTo>
                <a:cubicBezTo>
                  <a:pt x="101" y="96"/>
                  <a:pt x="100" y="96"/>
                  <a:pt x="101" y="97"/>
                </a:cubicBezTo>
                <a:close/>
                <a:moveTo>
                  <a:pt x="60" y="183"/>
                </a:moveTo>
                <a:cubicBezTo>
                  <a:pt x="60" y="183"/>
                  <a:pt x="60" y="183"/>
                  <a:pt x="60" y="183"/>
                </a:cubicBezTo>
                <a:cubicBezTo>
                  <a:pt x="60" y="183"/>
                  <a:pt x="61" y="185"/>
                  <a:pt x="62" y="184"/>
                </a:cubicBezTo>
                <a:cubicBezTo>
                  <a:pt x="61" y="184"/>
                  <a:pt x="61" y="183"/>
                  <a:pt x="60" y="183"/>
                </a:cubicBezTo>
                <a:cubicBezTo>
                  <a:pt x="60" y="182"/>
                  <a:pt x="60" y="182"/>
                  <a:pt x="60" y="183"/>
                </a:cubicBezTo>
                <a:close/>
                <a:moveTo>
                  <a:pt x="103" y="90"/>
                </a:moveTo>
                <a:cubicBezTo>
                  <a:pt x="102" y="91"/>
                  <a:pt x="103" y="91"/>
                  <a:pt x="103" y="91"/>
                </a:cubicBezTo>
                <a:cubicBezTo>
                  <a:pt x="103" y="92"/>
                  <a:pt x="104" y="93"/>
                  <a:pt x="104" y="92"/>
                </a:cubicBezTo>
                <a:cubicBezTo>
                  <a:pt x="103" y="91"/>
                  <a:pt x="103" y="90"/>
                  <a:pt x="103" y="90"/>
                </a:cubicBezTo>
                <a:close/>
                <a:moveTo>
                  <a:pt x="103" y="166"/>
                </a:moveTo>
                <a:cubicBezTo>
                  <a:pt x="103" y="166"/>
                  <a:pt x="102" y="166"/>
                  <a:pt x="102" y="166"/>
                </a:cubicBezTo>
                <a:cubicBezTo>
                  <a:pt x="102" y="165"/>
                  <a:pt x="101" y="164"/>
                  <a:pt x="101" y="164"/>
                </a:cubicBezTo>
                <a:cubicBezTo>
                  <a:pt x="101" y="165"/>
                  <a:pt x="102" y="166"/>
                  <a:pt x="103" y="166"/>
                </a:cubicBezTo>
                <a:close/>
                <a:moveTo>
                  <a:pt x="62" y="182"/>
                </a:move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3" y="183"/>
                  <a:pt x="63" y="184"/>
                  <a:pt x="63" y="184"/>
                </a:cubicBezTo>
                <a:cubicBezTo>
                  <a:pt x="64" y="184"/>
                  <a:pt x="64" y="185"/>
                  <a:pt x="65" y="185"/>
                </a:cubicBezTo>
                <a:cubicBezTo>
                  <a:pt x="65" y="185"/>
                  <a:pt x="65" y="184"/>
                  <a:pt x="64" y="184"/>
                </a:cubicBezTo>
                <a:cubicBezTo>
                  <a:pt x="64" y="184"/>
                  <a:pt x="64" y="184"/>
                  <a:pt x="63" y="184"/>
                </a:cubicBezTo>
                <a:cubicBezTo>
                  <a:pt x="63" y="183"/>
                  <a:pt x="63" y="183"/>
                  <a:pt x="63" y="183"/>
                </a:cubicBezTo>
                <a:cubicBezTo>
                  <a:pt x="62" y="182"/>
                  <a:pt x="62" y="182"/>
                  <a:pt x="62" y="182"/>
                </a:cubicBezTo>
                <a:cubicBezTo>
                  <a:pt x="62" y="182"/>
                  <a:pt x="62" y="182"/>
                  <a:pt x="62" y="182"/>
                </a:cubicBezTo>
                <a:close/>
                <a:moveTo>
                  <a:pt x="100" y="176"/>
                </a:moveTo>
                <a:cubicBezTo>
                  <a:pt x="100" y="177"/>
                  <a:pt x="100" y="177"/>
                  <a:pt x="100" y="177"/>
                </a:cubicBezTo>
                <a:cubicBezTo>
                  <a:pt x="100" y="177"/>
                  <a:pt x="100" y="177"/>
                  <a:pt x="101" y="177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80"/>
                  <a:pt x="103" y="180"/>
                  <a:pt x="103" y="181"/>
                </a:cubicBezTo>
                <a:cubicBezTo>
                  <a:pt x="104" y="180"/>
                  <a:pt x="103" y="180"/>
                  <a:pt x="103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8"/>
                  <a:pt x="102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0" y="177"/>
                  <a:pt x="100" y="177"/>
                  <a:pt x="100" y="177"/>
                </a:cubicBezTo>
                <a:lnTo>
                  <a:pt x="100" y="176"/>
                </a:lnTo>
                <a:close/>
                <a:moveTo>
                  <a:pt x="103" y="157"/>
                </a:moveTo>
                <a:cubicBezTo>
                  <a:pt x="103" y="157"/>
                  <a:pt x="103" y="158"/>
                  <a:pt x="104" y="158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5" y="160"/>
                </a:cubicBezTo>
                <a:cubicBezTo>
                  <a:pt x="105" y="160"/>
                  <a:pt x="106" y="161"/>
                  <a:pt x="106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05" y="159"/>
                  <a:pt x="105" y="159"/>
                  <a:pt x="104" y="159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3" y="157"/>
                  <a:pt x="103" y="157"/>
                </a:cubicBezTo>
                <a:close/>
                <a:moveTo>
                  <a:pt x="96" y="182"/>
                </a:moveTo>
                <a:cubicBezTo>
                  <a:pt x="96" y="182"/>
                  <a:pt x="96" y="182"/>
                  <a:pt x="96" y="182"/>
                </a:cubicBezTo>
                <a:cubicBezTo>
                  <a:pt x="97" y="183"/>
                  <a:pt x="97" y="183"/>
                  <a:pt x="97" y="183"/>
                </a:cubicBezTo>
                <a:cubicBezTo>
                  <a:pt x="97" y="184"/>
                  <a:pt x="98" y="185"/>
                  <a:pt x="99" y="185"/>
                </a:cubicBezTo>
                <a:cubicBezTo>
                  <a:pt x="99" y="186"/>
                  <a:pt x="99" y="185"/>
                  <a:pt x="99" y="185"/>
                </a:cubicBezTo>
                <a:cubicBezTo>
                  <a:pt x="98" y="184"/>
                  <a:pt x="98" y="183"/>
                  <a:pt x="97" y="183"/>
                </a:cubicBezTo>
                <a:cubicBezTo>
                  <a:pt x="96" y="182"/>
                  <a:pt x="96" y="182"/>
                  <a:pt x="96" y="182"/>
                </a:cubicBezTo>
                <a:close/>
                <a:moveTo>
                  <a:pt x="40" y="179"/>
                </a:moveTo>
                <a:cubicBezTo>
                  <a:pt x="40" y="179"/>
                  <a:pt x="40" y="179"/>
                  <a:pt x="40" y="179"/>
                </a:cubicBezTo>
                <a:cubicBezTo>
                  <a:pt x="41" y="180"/>
                  <a:pt x="42" y="181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42" y="181"/>
                  <a:pt x="41" y="180"/>
                  <a:pt x="40" y="179"/>
                </a:cubicBezTo>
                <a:close/>
                <a:moveTo>
                  <a:pt x="101" y="167"/>
                </a:move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4" y="171"/>
                  <a:pt x="105" y="171"/>
                  <a:pt x="105" y="172"/>
                </a:cubicBezTo>
                <a:cubicBezTo>
                  <a:pt x="105" y="172"/>
                  <a:pt x="105" y="172"/>
                  <a:pt x="105" y="171"/>
                </a:cubicBezTo>
                <a:cubicBezTo>
                  <a:pt x="105" y="171"/>
                  <a:pt x="104" y="170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lnTo>
                  <a:pt x="101" y="167"/>
                </a:lnTo>
                <a:close/>
                <a:moveTo>
                  <a:pt x="50" y="122"/>
                </a:moveTo>
                <a:cubicBezTo>
                  <a:pt x="50" y="124"/>
                  <a:pt x="49" y="126"/>
                  <a:pt x="49" y="127"/>
                </a:cubicBezTo>
                <a:cubicBezTo>
                  <a:pt x="49" y="126"/>
                  <a:pt x="50" y="123"/>
                  <a:pt x="50" y="122"/>
                </a:cubicBezTo>
                <a:close/>
                <a:moveTo>
                  <a:pt x="102" y="16"/>
                </a:moveTo>
                <a:cubicBezTo>
                  <a:pt x="102" y="16"/>
                  <a:pt x="102" y="16"/>
                  <a:pt x="102" y="16"/>
                </a:cubicBezTo>
                <a:cubicBezTo>
                  <a:pt x="103" y="16"/>
                  <a:pt x="105" y="16"/>
                  <a:pt x="106" y="17"/>
                </a:cubicBezTo>
                <a:cubicBezTo>
                  <a:pt x="106" y="17"/>
                  <a:pt x="107" y="17"/>
                  <a:pt x="107" y="16"/>
                </a:cubicBezTo>
                <a:lnTo>
                  <a:pt x="102" y="16"/>
                </a:lnTo>
                <a:close/>
                <a:moveTo>
                  <a:pt x="77" y="137"/>
                </a:moveTo>
                <a:cubicBezTo>
                  <a:pt x="77" y="138"/>
                  <a:pt x="77" y="138"/>
                  <a:pt x="77" y="139"/>
                </a:cubicBezTo>
                <a:cubicBezTo>
                  <a:pt x="76" y="140"/>
                  <a:pt x="78" y="139"/>
                  <a:pt x="79" y="139"/>
                </a:cubicBezTo>
                <a:cubicBezTo>
                  <a:pt x="78" y="139"/>
                  <a:pt x="77" y="138"/>
                  <a:pt x="77" y="137"/>
                </a:cubicBezTo>
                <a:close/>
                <a:moveTo>
                  <a:pt x="90" y="108"/>
                </a:moveTo>
                <a:cubicBezTo>
                  <a:pt x="89" y="107"/>
                  <a:pt x="89" y="106"/>
                  <a:pt x="88" y="105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7" y="105"/>
                  <a:pt x="88" y="106"/>
                  <a:pt x="88" y="107"/>
                </a:cubicBezTo>
                <a:cubicBezTo>
                  <a:pt x="88" y="107"/>
                  <a:pt x="90" y="109"/>
                  <a:pt x="90" y="108"/>
                </a:cubicBezTo>
                <a:close/>
                <a:moveTo>
                  <a:pt x="115" y="47"/>
                </a:moveTo>
                <a:cubicBezTo>
                  <a:pt x="115" y="48"/>
                  <a:pt x="115" y="48"/>
                  <a:pt x="114" y="48"/>
                </a:cubicBezTo>
                <a:cubicBezTo>
                  <a:pt x="114" y="49"/>
                  <a:pt x="115" y="50"/>
                  <a:pt x="116" y="49"/>
                </a:cubicBezTo>
                <a:cubicBezTo>
                  <a:pt x="116" y="49"/>
                  <a:pt x="116" y="48"/>
                  <a:pt x="116" y="48"/>
                </a:cubicBezTo>
                <a:cubicBezTo>
                  <a:pt x="116" y="48"/>
                  <a:pt x="115" y="45"/>
                  <a:pt x="115" y="47"/>
                </a:cubicBezTo>
                <a:close/>
                <a:moveTo>
                  <a:pt x="84" y="182"/>
                </a:moveTo>
                <a:cubicBezTo>
                  <a:pt x="85" y="184"/>
                  <a:pt x="86" y="184"/>
                  <a:pt x="87" y="186"/>
                </a:cubicBezTo>
                <a:cubicBezTo>
                  <a:pt x="87" y="186"/>
                  <a:pt x="88" y="186"/>
                  <a:pt x="88" y="186"/>
                </a:cubicBezTo>
                <a:cubicBezTo>
                  <a:pt x="87" y="184"/>
                  <a:pt x="85" y="184"/>
                  <a:pt x="84" y="182"/>
                </a:cubicBezTo>
                <a:close/>
                <a:moveTo>
                  <a:pt x="105" y="83"/>
                </a:moveTo>
                <a:cubicBezTo>
                  <a:pt x="105" y="83"/>
                  <a:pt x="105" y="84"/>
                  <a:pt x="105" y="84"/>
                </a:cubicBezTo>
                <a:cubicBezTo>
                  <a:pt x="105" y="84"/>
                  <a:pt x="106" y="85"/>
                  <a:pt x="107" y="86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6" y="83"/>
                  <a:pt x="104" y="82"/>
                  <a:pt x="105" y="83"/>
                </a:cubicBezTo>
                <a:close/>
                <a:moveTo>
                  <a:pt x="16" y="148"/>
                </a:moveTo>
                <a:cubicBezTo>
                  <a:pt x="17" y="143"/>
                  <a:pt x="17" y="143"/>
                  <a:pt x="17" y="143"/>
                </a:cubicBezTo>
                <a:cubicBezTo>
                  <a:pt x="18" y="142"/>
                  <a:pt x="17" y="143"/>
                  <a:pt x="17" y="143"/>
                </a:cubicBezTo>
                <a:lnTo>
                  <a:pt x="16" y="148"/>
                </a:lnTo>
                <a:close/>
                <a:moveTo>
                  <a:pt x="110" y="32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5"/>
                  <a:pt x="112" y="36"/>
                  <a:pt x="112" y="36"/>
                </a:cubicBezTo>
                <a:cubicBezTo>
                  <a:pt x="113" y="37"/>
                  <a:pt x="113" y="38"/>
                  <a:pt x="114" y="39"/>
                </a:cubicBezTo>
                <a:cubicBezTo>
                  <a:pt x="115" y="38"/>
                  <a:pt x="114" y="38"/>
                  <a:pt x="113" y="37"/>
                </a:cubicBezTo>
                <a:cubicBezTo>
                  <a:pt x="113" y="37"/>
                  <a:pt x="113" y="36"/>
                  <a:pt x="112" y="36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lnTo>
                  <a:pt x="110" y="32"/>
                </a:lnTo>
                <a:close/>
                <a:moveTo>
                  <a:pt x="103" y="66"/>
                </a:moveTo>
                <a:cubicBezTo>
                  <a:pt x="103" y="68"/>
                  <a:pt x="104" y="69"/>
                  <a:pt x="105" y="70"/>
                </a:cubicBezTo>
                <a:cubicBezTo>
                  <a:pt x="105" y="71"/>
                  <a:pt x="105" y="70"/>
                  <a:pt x="105" y="69"/>
                </a:cubicBezTo>
                <a:cubicBezTo>
                  <a:pt x="104" y="68"/>
                  <a:pt x="103" y="67"/>
                  <a:pt x="103" y="66"/>
                </a:cubicBezTo>
                <a:close/>
                <a:moveTo>
                  <a:pt x="89" y="110"/>
                </a:move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2" y="113"/>
                  <a:pt x="91" y="112"/>
                </a:cubicBezTo>
                <a:cubicBezTo>
                  <a:pt x="90" y="112"/>
                  <a:pt x="90" y="111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lose/>
                <a:moveTo>
                  <a:pt x="87" y="121"/>
                </a:moveTo>
                <a:cubicBezTo>
                  <a:pt x="86" y="120"/>
                  <a:pt x="85" y="118"/>
                  <a:pt x="84" y="117"/>
                </a:cubicBezTo>
                <a:cubicBezTo>
                  <a:pt x="84" y="116"/>
                  <a:pt x="84" y="118"/>
                  <a:pt x="84" y="118"/>
                </a:cubicBezTo>
                <a:cubicBezTo>
                  <a:pt x="85" y="119"/>
                  <a:pt x="85" y="119"/>
                  <a:pt x="86" y="120"/>
                </a:cubicBezTo>
                <a:cubicBezTo>
                  <a:pt x="86" y="120"/>
                  <a:pt x="88" y="122"/>
                  <a:pt x="87" y="121"/>
                </a:cubicBezTo>
                <a:close/>
                <a:moveTo>
                  <a:pt x="78" y="182"/>
                </a:moveTo>
                <a:cubicBezTo>
                  <a:pt x="78" y="183"/>
                  <a:pt x="79" y="185"/>
                  <a:pt x="80" y="186"/>
                </a:cubicBezTo>
                <a:cubicBezTo>
                  <a:pt x="80" y="185"/>
                  <a:pt x="82" y="186"/>
                  <a:pt x="81" y="185"/>
                </a:cubicBezTo>
                <a:cubicBezTo>
                  <a:pt x="80" y="184"/>
                  <a:pt x="79" y="183"/>
                  <a:pt x="78" y="182"/>
                </a:cubicBezTo>
                <a:close/>
                <a:moveTo>
                  <a:pt x="89" y="181"/>
                </a:moveTo>
                <a:cubicBezTo>
                  <a:pt x="90" y="182"/>
                  <a:pt x="90" y="183"/>
                  <a:pt x="91" y="184"/>
                </a:cubicBezTo>
                <a:cubicBezTo>
                  <a:pt x="92" y="184"/>
                  <a:pt x="92" y="186"/>
                  <a:pt x="94" y="185"/>
                </a:cubicBezTo>
                <a:cubicBezTo>
                  <a:pt x="93" y="184"/>
                  <a:pt x="90" y="182"/>
                  <a:pt x="89" y="181"/>
                </a:cubicBezTo>
                <a:close/>
                <a:moveTo>
                  <a:pt x="48" y="131"/>
                </a:moveTo>
                <a:cubicBezTo>
                  <a:pt x="46" y="137"/>
                  <a:pt x="46" y="137"/>
                  <a:pt x="46" y="137"/>
                </a:cubicBezTo>
                <a:cubicBezTo>
                  <a:pt x="46" y="137"/>
                  <a:pt x="47" y="137"/>
                  <a:pt x="47" y="137"/>
                </a:cubicBezTo>
                <a:cubicBezTo>
                  <a:pt x="47" y="135"/>
                  <a:pt x="48" y="133"/>
                  <a:pt x="48" y="131"/>
                </a:cubicBezTo>
                <a:close/>
                <a:moveTo>
                  <a:pt x="84" y="120"/>
                </a:moveTo>
                <a:cubicBezTo>
                  <a:pt x="85" y="122"/>
                  <a:pt x="86" y="124"/>
                  <a:pt x="87" y="125"/>
                </a:cubicBezTo>
                <a:cubicBezTo>
                  <a:pt x="89" y="124"/>
                  <a:pt x="86" y="123"/>
                  <a:pt x="86" y="123"/>
                </a:cubicBezTo>
                <a:cubicBezTo>
                  <a:pt x="85" y="122"/>
                  <a:pt x="85" y="121"/>
                  <a:pt x="84" y="120"/>
                </a:cubicBezTo>
                <a:close/>
                <a:moveTo>
                  <a:pt x="80" y="130"/>
                </a:moveTo>
                <a:cubicBezTo>
                  <a:pt x="79" y="131"/>
                  <a:pt x="79" y="131"/>
                  <a:pt x="79" y="131"/>
                </a:cubicBezTo>
                <a:cubicBezTo>
                  <a:pt x="80" y="132"/>
                  <a:pt x="82" y="134"/>
                  <a:pt x="83" y="135"/>
                </a:cubicBezTo>
                <a:cubicBezTo>
                  <a:pt x="82" y="133"/>
                  <a:pt x="81" y="131"/>
                  <a:pt x="80" y="130"/>
                </a:cubicBezTo>
                <a:close/>
                <a:moveTo>
                  <a:pt x="102" y="60"/>
                </a:moveTo>
                <a:cubicBezTo>
                  <a:pt x="103" y="60"/>
                  <a:pt x="103" y="60"/>
                  <a:pt x="103" y="60"/>
                </a:cubicBezTo>
                <a:cubicBezTo>
                  <a:pt x="103" y="62"/>
                  <a:pt x="105" y="64"/>
                  <a:pt x="106" y="66"/>
                </a:cubicBezTo>
                <a:cubicBezTo>
                  <a:pt x="107" y="67"/>
                  <a:pt x="107" y="65"/>
                  <a:pt x="106" y="65"/>
                </a:cubicBezTo>
                <a:cubicBezTo>
                  <a:pt x="103" y="60"/>
                  <a:pt x="103" y="60"/>
                  <a:pt x="103" y="60"/>
                </a:cubicBezTo>
                <a:lnTo>
                  <a:pt x="102" y="60"/>
                </a:lnTo>
                <a:close/>
                <a:moveTo>
                  <a:pt x="90" y="104"/>
                </a:moveTo>
                <a:cubicBezTo>
                  <a:pt x="90" y="106"/>
                  <a:pt x="92" y="108"/>
                  <a:pt x="93" y="109"/>
                </a:cubicBezTo>
                <a:cubicBezTo>
                  <a:pt x="93" y="109"/>
                  <a:pt x="93" y="108"/>
                  <a:pt x="93" y="107"/>
                </a:cubicBezTo>
                <a:cubicBezTo>
                  <a:pt x="92" y="106"/>
                  <a:pt x="91" y="105"/>
                  <a:pt x="90" y="104"/>
                </a:cubicBezTo>
                <a:close/>
                <a:moveTo>
                  <a:pt x="93" y="105"/>
                </a:moveTo>
                <a:cubicBezTo>
                  <a:pt x="92" y="104"/>
                  <a:pt x="91" y="102"/>
                  <a:pt x="90" y="100"/>
                </a:cubicBezTo>
                <a:cubicBezTo>
                  <a:pt x="89" y="99"/>
                  <a:pt x="89" y="101"/>
                  <a:pt x="90" y="101"/>
                </a:cubicBezTo>
                <a:cubicBezTo>
                  <a:pt x="90" y="103"/>
                  <a:pt x="92" y="104"/>
                  <a:pt x="93" y="105"/>
                </a:cubicBezTo>
                <a:close/>
                <a:moveTo>
                  <a:pt x="100" y="172"/>
                </a:moveTo>
                <a:cubicBezTo>
                  <a:pt x="104" y="177"/>
                  <a:pt x="104" y="177"/>
                  <a:pt x="104" y="177"/>
                </a:cubicBezTo>
                <a:cubicBezTo>
                  <a:pt x="104" y="177"/>
                  <a:pt x="105" y="175"/>
                  <a:pt x="104" y="175"/>
                </a:cubicBezTo>
                <a:cubicBezTo>
                  <a:pt x="103" y="174"/>
                  <a:pt x="102" y="172"/>
                  <a:pt x="101" y="171"/>
                </a:cubicBezTo>
                <a:cubicBezTo>
                  <a:pt x="100" y="171"/>
                  <a:pt x="100" y="172"/>
                  <a:pt x="100" y="172"/>
                </a:cubicBezTo>
                <a:close/>
                <a:moveTo>
                  <a:pt x="105" y="53"/>
                </a:moveTo>
                <a:cubicBezTo>
                  <a:pt x="105" y="53"/>
                  <a:pt x="105" y="53"/>
                  <a:pt x="105" y="53"/>
                </a:cubicBezTo>
                <a:cubicBezTo>
                  <a:pt x="106" y="55"/>
                  <a:pt x="107" y="57"/>
                  <a:pt x="108" y="58"/>
                </a:cubicBezTo>
                <a:cubicBezTo>
                  <a:pt x="108" y="58"/>
                  <a:pt x="108" y="59"/>
                  <a:pt x="109" y="59"/>
                </a:cubicBezTo>
                <a:cubicBezTo>
                  <a:pt x="109" y="56"/>
                  <a:pt x="107" y="55"/>
                  <a:pt x="105" y="53"/>
                </a:cubicBezTo>
                <a:close/>
                <a:moveTo>
                  <a:pt x="75" y="144"/>
                </a:moveTo>
                <a:cubicBezTo>
                  <a:pt x="75" y="144"/>
                  <a:pt x="75" y="144"/>
                  <a:pt x="75" y="144"/>
                </a:cubicBezTo>
                <a:cubicBezTo>
                  <a:pt x="85" y="145"/>
                  <a:pt x="85" y="145"/>
                  <a:pt x="85" y="145"/>
                </a:cubicBezTo>
                <a:lnTo>
                  <a:pt x="75" y="144"/>
                </a:lnTo>
                <a:close/>
                <a:moveTo>
                  <a:pt x="93" y="91"/>
                </a:moveTo>
                <a:cubicBezTo>
                  <a:pt x="94" y="93"/>
                  <a:pt x="95" y="95"/>
                  <a:pt x="97" y="96"/>
                </a:cubicBezTo>
                <a:cubicBezTo>
                  <a:pt x="97" y="96"/>
                  <a:pt x="97" y="95"/>
                  <a:pt x="97" y="95"/>
                </a:cubicBezTo>
                <a:cubicBezTo>
                  <a:pt x="96" y="93"/>
                  <a:pt x="95" y="92"/>
                  <a:pt x="94" y="91"/>
                </a:cubicBezTo>
                <a:cubicBezTo>
                  <a:pt x="94" y="91"/>
                  <a:pt x="93" y="91"/>
                  <a:pt x="93" y="91"/>
                </a:cubicBezTo>
                <a:close/>
                <a:moveTo>
                  <a:pt x="102" y="153"/>
                </a:moveTo>
                <a:cubicBezTo>
                  <a:pt x="104" y="155"/>
                  <a:pt x="106" y="157"/>
                  <a:pt x="107" y="158"/>
                </a:cubicBezTo>
                <a:cubicBezTo>
                  <a:pt x="107" y="158"/>
                  <a:pt x="108" y="157"/>
                  <a:pt x="107" y="157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02" y="152"/>
                  <a:pt x="102" y="153"/>
                  <a:pt x="102" y="153"/>
                </a:cubicBezTo>
                <a:close/>
                <a:moveTo>
                  <a:pt x="89" y="184"/>
                </a:moveTo>
                <a:cubicBezTo>
                  <a:pt x="89" y="184"/>
                  <a:pt x="89" y="184"/>
                  <a:pt x="89" y="184"/>
                </a:cubicBezTo>
                <a:cubicBezTo>
                  <a:pt x="88" y="183"/>
                  <a:pt x="87" y="181"/>
                  <a:pt x="86" y="180"/>
                </a:cubicBezTo>
                <a:cubicBezTo>
                  <a:pt x="85" y="179"/>
                  <a:pt x="84" y="179"/>
                  <a:pt x="83" y="179"/>
                </a:cubicBezTo>
                <a:cubicBezTo>
                  <a:pt x="85" y="181"/>
                  <a:pt x="87" y="183"/>
                  <a:pt x="89" y="184"/>
                </a:cubicBezTo>
                <a:close/>
                <a:moveTo>
                  <a:pt x="39" y="175"/>
                </a:moveTo>
                <a:cubicBezTo>
                  <a:pt x="41" y="177"/>
                  <a:pt x="43" y="179"/>
                  <a:pt x="45" y="181"/>
                </a:cubicBezTo>
                <a:cubicBezTo>
                  <a:pt x="43" y="179"/>
                  <a:pt x="41" y="176"/>
                  <a:pt x="39" y="174"/>
                </a:cubicBezTo>
                <a:cubicBezTo>
                  <a:pt x="39" y="174"/>
                  <a:pt x="38" y="174"/>
                  <a:pt x="39" y="175"/>
                </a:cubicBezTo>
                <a:close/>
                <a:moveTo>
                  <a:pt x="97" y="77"/>
                </a:moveTo>
                <a:cubicBezTo>
                  <a:pt x="98" y="80"/>
                  <a:pt x="100" y="82"/>
                  <a:pt x="101" y="84"/>
                </a:cubicBezTo>
                <a:cubicBezTo>
                  <a:pt x="101" y="83"/>
                  <a:pt x="102" y="83"/>
                  <a:pt x="101" y="82"/>
                </a:cubicBezTo>
                <a:lnTo>
                  <a:pt x="97" y="77"/>
                </a:lnTo>
                <a:close/>
                <a:moveTo>
                  <a:pt x="96" y="185"/>
                </a:moveTo>
                <a:cubicBezTo>
                  <a:pt x="93" y="182"/>
                  <a:pt x="93" y="182"/>
                  <a:pt x="93" y="182"/>
                </a:cubicBezTo>
                <a:cubicBezTo>
                  <a:pt x="93" y="181"/>
                  <a:pt x="92" y="180"/>
                  <a:pt x="90" y="180"/>
                </a:cubicBezTo>
                <a:cubicBezTo>
                  <a:pt x="94" y="183"/>
                  <a:pt x="94" y="183"/>
                  <a:pt x="94" y="183"/>
                </a:cubicBezTo>
                <a:cubicBezTo>
                  <a:pt x="95" y="184"/>
                  <a:pt x="97" y="185"/>
                  <a:pt x="96" y="185"/>
                </a:cubicBezTo>
                <a:close/>
                <a:moveTo>
                  <a:pt x="43" y="176"/>
                </a:moveTo>
                <a:cubicBezTo>
                  <a:pt x="44" y="177"/>
                  <a:pt x="44" y="177"/>
                  <a:pt x="44" y="177"/>
                </a:cubicBezTo>
                <a:cubicBezTo>
                  <a:pt x="45" y="179"/>
                  <a:pt x="46" y="180"/>
                  <a:pt x="48" y="182"/>
                </a:cubicBezTo>
                <a:cubicBezTo>
                  <a:pt x="48" y="182"/>
                  <a:pt x="49" y="183"/>
                  <a:pt x="50" y="183"/>
                </a:cubicBezTo>
                <a:cubicBezTo>
                  <a:pt x="44" y="177"/>
                  <a:pt x="44" y="177"/>
                  <a:pt x="44" y="177"/>
                </a:cubicBezTo>
                <a:lnTo>
                  <a:pt x="43" y="176"/>
                </a:lnTo>
                <a:close/>
                <a:moveTo>
                  <a:pt x="91" y="98"/>
                </a:move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5" y="102"/>
                  <a:pt x="95" y="102"/>
                </a:cubicBezTo>
                <a:cubicBezTo>
                  <a:pt x="94" y="101"/>
                  <a:pt x="93" y="99"/>
                  <a:pt x="91" y="98"/>
                </a:cubicBezTo>
                <a:cubicBezTo>
                  <a:pt x="91" y="97"/>
                  <a:pt x="90" y="97"/>
                  <a:pt x="91" y="98"/>
                </a:cubicBezTo>
                <a:close/>
                <a:moveTo>
                  <a:pt x="85" y="114"/>
                </a:moveTo>
                <a:cubicBezTo>
                  <a:pt x="86" y="116"/>
                  <a:pt x="88" y="119"/>
                  <a:pt x="89" y="121"/>
                </a:cubicBezTo>
                <a:cubicBezTo>
                  <a:pt x="89" y="121"/>
                  <a:pt x="90" y="119"/>
                  <a:pt x="89" y="119"/>
                </a:cubicBezTo>
                <a:cubicBezTo>
                  <a:pt x="88" y="118"/>
                  <a:pt x="87" y="116"/>
                  <a:pt x="85" y="114"/>
                </a:cubicBezTo>
                <a:cubicBezTo>
                  <a:pt x="85" y="114"/>
                  <a:pt x="84" y="113"/>
                  <a:pt x="85" y="114"/>
                </a:cubicBezTo>
                <a:close/>
                <a:moveTo>
                  <a:pt x="81" y="126"/>
                </a:moveTo>
                <a:cubicBezTo>
                  <a:pt x="82" y="128"/>
                  <a:pt x="84" y="130"/>
                  <a:pt x="85" y="131"/>
                </a:cubicBezTo>
                <a:cubicBezTo>
                  <a:pt x="86" y="131"/>
                  <a:pt x="86" y="130"/>
                  <a:pt x="86" y="130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81" y="126"/>
                  <a:pt x="81" y="126"/>
                </a:cubicBezTo>
                <a:close/>
                <a:moveTo>
                  <a:pt x="78" y="179"/>
                </a:moveTo>
                <a:cubicBezTo>
                  <a:pt x="79" y="181"/>
                  <a:pt x="81" y="183"/>
                  <a:pt x="83" y="184"/>
                </a:cubicBezTo>
                <a:cubicBezTo>
                  <a:pt x="83" y="185"/>
                  <a:pt x="84" y="186"/>
                  <a:pt x="85" y="185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78" y="179"/>
                  <a:pt x="77" y="179"/>
                  <a:pt x="78" y="179"/>
                </a:cubicBezTo>
                <a:close/>
                <a:moveTo>
                  <a:pt x="50" y="176"/>
                </a:moveTo>
                <a:cubicBezTo>
                  <a:pt x="51" y="179"/>
                  <a:pt x="53" y="180"/>
                  <a:pt x="55" y="183"/>
                </a:cubicBezTo>
                <a:cubicBezTo>
                  <a:pt x="56" y="184"/>
                  <a:pt x="57" y="183"/>
                  <a:pt x="58" y="184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0" y="176"/>
                  <a:pt x="50" y="176"/>
                  <a:pt x="50" y="176"/>
                </a:cubicBezTo>
                <a:close/>
                <a:moveTo>
                  <a:pt x="82" y="123"/>
                </a:moveTo>
                <a:cubicBezTo>
                  <a:pt x="82" y="124"/>
                  <a:pt x="82" y="124"/>
                  <a:pt x="82" y="124"/>
                </a:cubicBezTo>
                <a:cubicBezTo>
                  <a:pt x="83" y="125"/>
                  <a:pt x="85" y="127"/>
                  <a:pt x="87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1"/>
                  <a:pt x="82" y="122"/>
                </a:cubicBezTo>
                <a:cubicBezTo>
                  <a:pt x="82" y="122"/>
                  <a:pt x="82" y="123"/>
                  <a:pt x="82" y="123"/>
                </a:cubicBezTo>
                <a:close/>
                <a:moveTo>
                  <a:pt x="107" y="43"/>
                </a:moveTo>
                <a:cubicBezTo>
                  <a:pt x="108" y="45"/>
                  <a:pt x="109" y="48"/>
                  <a:pt x="111" y="51"/>
                </a:cubicBezTo>
                <a:cubicBezTo>
                  <a:pt x="111" y="50"/>
                  <a:pt x="112" y="49"/>
                  <a:pt x="111" y="49"/>
                </a:cubicBezTo>
                <a:lnTo>
                  <a:pt x="107" y="43"/>
                </a:lnTo>
                <a:close/>
                <a:moveTo>
                  <a:pt x="45" y="176"/>
                </a:moveTo>
                <a:cubicBezTo>
                  <a:pt x="47" y="178"/>
                  <a:pt x="50" y="180"/>
                  <a:pt x="52" y="182"/>
                </a:cubicBezTo>
                <a:cubicBezTo>
                  <a:pt x="52" y="182"/>
                  <a:pt x="53" y="183"/>
                  <a:pt x="52" y="182"/>
                </a:cubicBezTo>
                <a:cubicBezTo>
                  <a:pt x="51" y="181"/>
                  <a:pt x="49" y="178"/>
                  <a:pt x="47" y="176"/>
                </a:cubicBezTo>
                <a:cubicBezTo>
                  <a:pt x="47" y="176"/>
                  <a:pt x="46" y="175"/>
                  <a:pt x="46" y="176"/>
                </a:cubicBezTo>
                <a:cubicBezTo>
                  <a:pt x="45" y="175"/>
                  <a:pt x="44" y="175"/>
                  <a:pt x="45" y="176"/>
                </a:cubicBezTo>
                <a:close/>
                <a:moveTo>
                  <a:pt x="101" y="161"/>
                </a:moveTo>
                <a:cubicBezTo>
                  <a:pt x="102" y="163"/>
                  <a:pt x="104" y="165"/>
                  <a:pt x="106" y="167"/>
                </a:cubicBezTo>
                <a:cubicBezTo>
                  <a:pt x="106" y="167"/>
                  <a:pt x="106" y="165"/>
                  <a:pt x="106" y="165"/>
                </a:cubicBezTo>
                <a:cubicBezTo>
                  <a:pt x="104" y="163"/>
                  <a:pt x="102" y="161"/>
                  <a:pt x="101" y="159"/>
                </a:cubicBezTo>
                <a:cubicBezTo>
                  <a:pt x="101" y="160"/>
                  <a:pt x="101" y="161"/>
                  <a:pt x="101" y="161"/>
                </a:cubicBezTo>
                <a:close/>
                <a:moveTo>
                  <a:pt x="86" y="111"/>
                </a:moveTo>
                <a:cubicBezTo>
                  <a:pt x="86" y="111"/>
                  <a:pt x="85" y="112"/>
                  <a:pt x="85" y="112"/>
                </a:cubicBezTo>
                <a:cubicBezTo>
                  <a:pt x="87" y="114"/>
                  <a:pt x="89" y="115"/>
                  <a:pt x="90" y="117"/>
                </a:cubicBezTo>
                <a:cubicBezTo>
                  <a:pt x="90" y="117"/>
                  <a:pt x="90" y="116"/>
                  <a:pt x="90" y="116"/>
                </a:cubicBezTo>
                <a:cubicBezTo>
                  <a:pt x="89" y="114"/>
                  <a:pt x="87" y="112"/>
                  <a:pt x="86" y="109"/>
                </a:cubicBezTo>
                <a:cubicBezTo>
                  <a:pt x="86" y="110"/>
                  <a:pt x="86" y="110"/>
                  <a:pt x="86" y="111"/>
                </a:cubicBezTo>
                <a:close/>
                <a:moveTo>
                  <a:pt x="70" y="184"/>
                </a:moveTo>
                <a:cubicBezTo>
                  <a:pt x="70" y="185"/>
                  <a:pt x="72" y="187"/>
                  <a:pt x="74" y="186"/>
                </a:cubicBezTo>
                <a:cubicBezTo>
                  <a:pt x="65" y="177"/>
                  <a:pt x="65" y="177"/>
                  <a:pt x="65" y="177"/>
                </a:cubicBezTo>
                <a:lnTo>
                  <a:pt x="70" y="184"/>
                </a:lnTo>
                <a:close/>
                <a:moveTo>
                  <a:pt x="100" y="66"/>
                </a:moveTo>
                <a:cubicBezTo>
                  <a:pt x="100" y="66"/>
                  <a:pt x="100" y="66"/>
                  <a:pt x="99" y="66"/>
                </a:cubicBezTo>
                <a:cubicBezTo>
                  <a:pt x="99" y="67"/>
                  <a:pt x="99" y="68"/>
                  <a:pt x="99" y="68"/>
                </a:cubicBezTo>
                <a:cubicBezTo>
                  <a:pt x="101" y="70"/>
                  <a:pt x="103" y="72"/>
                  <a:pt x="104" y="74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0" y="66"/>
                  <a:pt x="100" y="65"/>
                  <a:pt x="100" y="66"/>
                </a:cubicBezTo>
                <a:close/>
                <a:moveTo>
                  <a:pt x="52" y="176"/>
                </a:moveTo>
                <a:cubicBezTo>
                  <a:pt x="54" y="178"/>
                  <a:pt x="57" y="181"/>
                  <a:pt x="59" y="182"/>
                </a:cubicBezTo>
                <a:cubicBezTo>
                  <a:pt x="58" y="180"/>
                  <a:pt x="56" y="178"/>
                  <a:pt x="55" y="176"/>
                </a:cubicBezTo>
                <a:cubicBezTo>
                  <a:pt x="55" y="176"/>
                  <a:pt x="53" y="175"/>
                  <a:pt x="52" y="176"/>
                </a:cubicBezTo>
                <a:close/>
                <a:moveTo>
                  <a:pt x="92" y="92"/>
                </a:moveTo>
                <a:cubicBezTo>
                  <a:pt x="91" y="94"/>
                  <a:pt x="91" y="95"/>
                  <a:pt x="91" y="96"/>
                </a:cubicBezTo>
                <a:cubicBezTo>
                  <a:pt x="93" y="97"/>
                  <a:pt x="94" y="99"/>
                  <a:pt x="95" y="100"/>
                </a:cubicBezTo>
                <a:cubicBezTo>
                  <a:pt x="96" y="100"/>
                  <a:pt x="96" y="99"/>
                  <a:pt x="96" y="99"/>
                </a:cubicBezTo>
                <a:cubicBezTo>
                  <a:pt x="95" y="97"/>
                  <a:pt x="93" y="95"/>
                  <a:pt x="92" y="92"/>
                </a:cubicBezTo>
                <a:close/>
                <a:moveTo>
                  <a:pt x="111" y="25"/>
                </a:moveTo>
                <a:cubicBezTo>
                  <a:pt x="111" y="26"/>
                  <a:pt x="110" y="27"/>
                  <a:pt x="111" y="28"/>
                </a:cubicBezTo>
                <a:cubicBezTo>
                  <a:pt x="112" y="30"/>
                  <a:pt x="114" y="33"/>
                  <a:pt x="116" y="34"/>
                </a:cubicBezTo>
                <a:cubicBezTo>
                  <a:pt x="114" y="31"/>
                  <a:pt x="113" y="28"/>
                  <a:pt x="111" y="25"/>
                </a:cubicBezTo>
                <a:close/>
                <a:moveTo>
                  <a:pt x="96" y="79"/>
                </a:moveTo>
                <a:cubicBezTo>
                  <a:pt x="96" y="80"/>
                  <a:pt x="95" y="81"/>
                  <a:pt x="95" y="81"/>
                </a:cubicBezTo>
                <a:cubicBezTo>
                  <a:pt x="96" y="83"/>
                  <a:pt x="98" y="85"/>
                  <a:pt x="99" y="87"/>
                </a:cubicBezTo>
                <a:cubicBezTo>
                  <a:pt x="100" y="88"/>
                  <a:pt x="100" y="86"/>
                  <a:pt x="100" y="86"/>
                </a:cubicBezTo>
                <a:cubicBezTo>
                  <a:pt x="99" y="84"/>
                  <a:pt x="97" y="82"/>
                  <a:pt x="96" y="78"/>
                </a:cubicBezTo>
                <a:cubicBezTo>
                  <a:pt x="96" y="78"/>
                  <a:pt x="96" y="79"/>
                  <a:pt x="96" y="79"/>
                </a:cubicBezTo>
                <a:close/>
                <a:moveTo>
                  <a:pt x="30" y="174"/>
                </a:moveTo>
                <a:cubicBezTo>
                  <a:pt x="33" y="177"/>
                  <a:pt x="35" y="181"/>
                  <a:pt x="38" y="183"/>
                </a:cubicBezTo>
                <a:cubicBezTo>
                  <a:pt x="39" y="183"/>
                  <a:pt x="40" y="183"/>
                  <a:pt x="40" y="183"/>
                </a:cubicBezTo>
                <a:cubicBezTo>
                  <a:pt x="37" y="180"/>
                  <a:pt x="34" y="177"/>
                  <a:pt x="31" y="174"/>
                </a:cubicBezTo>
                <a:cubicBezTo>
                  <a:pt x="31" y="174"/>
                  <a:pt x="31" y="174"/>
                  <a:pt x="30" y="174"/>
                </a:cubicBezTo>
                <a:close/>
                <a:moveTo>
                  <a:pt x="94" y="86"/>
                </a:moveTo>
                <a:cubicBezTo>
                  <a:pt x="94" y="87"/>
                  <a:pt x="93" y="88"/>
                  <a:pt x="93" y="88"/>
                </a:cubicBezTo>
                <a:cubicBezTo>
                  <a:pt x="95" y="90"/>
                  <a:pt x="96" y="92"/>
                  <a:pt x="98" y="94"/>
                </a:cubicBezTo>
                <a:cubicBezTo>
                  <a:pt x="98" y="93"/>
                  <a:pt x="98" y="92"/>
                  <a:pt x="98" y="92"/>
                </a:cubicBezTo>
                <a:cubicBezTo>
                  <a:pt x="97" y="90"/>
                  <a:pt x="96" y="88"/>
                  <a:pt x="94" y="85"/>
                </a:cubicBezTo>
                <a:cubicBezTo>
                  <a:pt x="94" y="85"/>
                  <a:pt x="94" y="85"/>
                  <a:pt x="94" y="86"/>
                </a:cubicBezTo>
                <a:close/>
                <a:moveTo>
                  <a:pt x="67" y="184"/>
                </a:moveTo>
                <a:cubicBezTo>
                  <a:pt x="67" y="184"/>
                  <a:pt x="67" y="183"/>
                  <a:pt x="67" y="183"/>
                </a:cubicBezTo>
                <a:cubicBezTo>
                  <a:pt x="65" y="181"/>
                  <a:pt x="64" y="179"/>
                  <a:pt x="63" y="177"/>
                </a:cubicBezTo>
                <a:cubicBezTo>
                  <a:pt x="62" y="176"/>
                  <a:pt x="60" y="177"/>
                  <a:pt x="59" y="176"/>
                </a:cubicBezTo>
                <a:cubicBezTo>
                  <a:pt x="62" y="179"/>
                  <a:pt x="64" y="182"/>
                  <a:pt x="67" y="184"/>
                </a:cubicBezTo>
                <a:close/>
                <a:moveTo>
                  <a:pt x="98" y="71"/>
                </a:moveTo>
                <a:cubicBezTo>
                  <a:pt x="98" y="72"/>
                  <a:pt x="97" y="72"/>
                  <a:pt x="97" y="72"/>
                </a:cubicBezTo>
                <a:cubicBezTo>
                  <a:pt x="98" y="73"/>
                  <a:pt x="97" y="74"/>
                  <a:pt x="97" y="75"/>
                </a:cubicBezTo>
                <a:cubicBezTo>
                  <a:pt x="99" y="76"/>
                  <a:pt x="100" y="79"/>
                  <a:pt x="102" y="80"/>
                </a:cubicBezTo>
                <a:cubicBezTo>
                  <a:pt x="102" y="80"/>
                  <a:pt x="103" y="79"/>
                  <a:pt x="102" y="79"/>
                </a:cubicBezTo>
                <a:cubicBezTo>
                  <a:pt x="101" y="77"/>
                  <a:pt x="100" y="74"/>
                  <a:pt x="98" y="71"/>
                </a:cubicBezTo>
                <a:close/>
                <a:moveTo>
                  <a:pt x="24" y="172"/>
                </a:moveTo>
                <a:cubicBezTo>
                  <a:pt x="26" y="176"/>
                  <a:pt x="30" y="180"/>
                  <a:pt x="33" y="183"/>
                </a:cubicBezTo>
                <a:cubicBezTo>
                  <a:pt x="33" y="183"/>
                  <a:pt x="34" y="183"/>
                  <a:pt x="35" y="183"/>
                </a:cubicBezTo>
                <a:cubicBezTo>
                  <a:pt x="32" y="179"/>
                  <a:pt x="28" y="176"/>
                  <a:pt x="25" y="173"/>
                </a:cubicBezTo>
                <a:cubicBezTo>
                  <a:pt x="25" y="173"/>
                  <a:pt x="24" y="172"/>
                  <a:pt x="24" y="172"/>
                </a:cubicBezTo>
                <a:close/>
                <a:moveTo>
                  <a:pt x="106" y="46"/>
                </a:moveTo>
                <a:cubicBezTo>
                  <a:pt x="106" y="47"/>
                  <a:pt x="105" y="49"/>
                  <a:pt x="105" y="49"/>
                </a:cubicBezTo>
                <a:cubicBezTo>
                  <a:pt x="106" y="51"/>
                  <a:pt x="108" y="53"/>
                  <a:pt x="110" y="55"/>
                </a:cubicBezTo>
                <a:cubicBezTo>
                  <a:pt x="109" y="55"/>
                  <a:pt x="110" y="54"/>
                  <a:pt x="110" y="54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5"/>
                  <a:pt x="106" y="46"/>
                  <a:pt x="106" y="46"/>
                </a:cubicBezTo>
                <a:close/>
                <a:moveTo>
                  <a:pt x="103" y="55"/>
                </a:moveTo>
                <a:cubicBezTo>
                  <a:pt x="103" y="56"/>
                  <a:pt x="102" y="57"/>
                  <a:pt x="102" y="57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8" y="63"/>
                  <a:pt x="108" y="62"/>
                  <a:pt x="108" y="61"/>
                </a:cubicBezTo>
                <a:cubicBezTo>
                  <a:pt x="107" y="59"/>
                  <a:pt x="105" y="57"/>
                  <a:pt x="104" y="54"/>
                </a:cubicBezTo>
                <a:cubicBezTo>
                  <a:pt x="104" y="54"/>
                  <a:pt x="104" y="53"/>
                  <a:pt x="103" y="54"/>
                </a:cubicBezTo>
                <a:cubicBezTo>
                  <a:pt x="103" y="54"/>
                  <a:pt x="103" y="55"/>
                  <a:pt x="103" y="55"/>
                </a:cubicBezTo>
                <a:close/>
                <a:moveTo>
                  <a:pt x="83" y="18"/>
                </a:moveTo>
                <a:cubicBezTo>
                  <a:pt x="76" y="18"/>
                  <a:pt x="76" y="18"/>
                  <a:pt x="76" y="18"/>
                </a:cubicBezTo>
                <a:cubicBezTo>
                  <a:pt x="85" y="18"/>
                  <a:pt x="95" y="18"/>
                  <a:pt x="103" y="18"/>
                </a:cubicBezTo>
                <a:cubicBezTo>
                  <a:pt x="97" y="17"/>
                  <a:pt x="90" y="17"/>
                  <a:pt x="83" y="18"/>
                </a:cubicBezTo>
                <a:close/>
                <a:moveTo>
                  <a:pt x="112" y="23"/>
                </a:moveTo>
                <a:cubicBezTo>
                  <a:pt x="114" y="26"/>
                  <a:pt x="115" y="29"/>
                  <a:pt x="117" y="32"/>
                </a:cubicBezTo>
                <a:cubicBezTo>
                  <a:pt x="117" y="31"/>
                  <a:pt x="118" y="29"/>
                  <a:pt x="118" y="28"/>
                </a:cubicBezTo>
                <a:cubicBezTo>
                  <a:pt x="118" y="27"/>
                  <a:pt x="117" y="26"/>
                  <a:pt x="116" y="25"/>
                </a:cubicBezTo>
                <a:cubicBezTo>
                  <a:pt x="115" y="24"/>
                  <a:pt x="115" y="23"/>
                  <a:pt x="114" y="22"/>
                </a:cubicBezTo>
                <a:cubicBezTo>
                  <a:pt x="114" y="22"/>
                  <a:pt x="113" y="22"/>
                  <a:pt x="112" y="21"/>
                </a:cubicBezTo>
                <a:cubicBezTo>
                  <a:pt x="112" y="21"/>
                  <a:pt x="112" y="22"/>
                  <a:pt x="112" y="23"/>
                </a:cubicBezTo>
                <a:close/>
                <a:moveTo>
                  <a:pt x="67" y="178"/>
                </a:moveTo>
                <a:cubicBezTo>
                  <a:pt x="75" y="186"/>
                  <a:pt x="75" y="186"/>
                  <a:pt x="75" y="186"/>
                </a:cubicBezTo>
                <a:cubicBezTo>
                  <a:pt x="76" y="187"/>
                  <a:pt x="78" y="186"/>
                  <a:pt x="79" y="186"/>
                </a:cubicBezTo>
                <a:cubicBezTo>
                  <a:pt x="77" y="184"/>
                  <a:pt x="76" y="183"/>
                  <a:pt x="75" y="182"/>
                </a:cubicBezTo>
                <a:cubicBezTo>
                  <a:pt x="74" y="179"/>
                  <a:pt x="71" y="177"/>
                  <a:pt x="67" y="178"/>
                </a:cubicBezTo>
                <a:close/>
                <a:moveTo>
                  <a:pt x="52" y="42"/>
                </a:moveTo>
                <a:cubicBezTo>
                  <a:pt x="51" y="42"/>
                  <a:pt x="50" y="42"/>
                  <a:pt x="49" y="43"/>
                </a:cubicBezTo>
                <a:cubicBezTo>
                  <a:pt x="49" y="45"/>
                  <a:pt x="49" y="47"/>
                  <a:pt x="49" y="49"/>
                </a:cubicBezTo>
                <a:cubicBezTo>
                  <a:pt x="46" y="67"/>
                  <a:pt x="46" y="67"/>
                  <a:pt x="46" y="67"/>
                </a:cubicBezTo>
                <a:cubicBezTo>
                  <a:pt x="48" y="58"/>
                  <a:pt x="51" y="51"/>
                  <a:pt x="52" y="42"/>
                </a:cubicBezTo>
                <a:cubicBezTo>
                  <a:pt x="52" y="42"/>
                  <a:pt x="53" y="41"/>
                  <a:pt x="52" y="42"/>
                </a:cubicBezTo>
                <a:close/>
                <a:moveTo>
                  <a:pt x="109" y="35"/>
                </a:moveTo>
                <a:cubicBezTo>
                  <a:pt x="107" y="41"/>
                  <a:pt x="107" y="41"/>
                  <a:pt x="107" y="41"/>
                </a:cubicBezTo>
                <a:cubicBezTo>
                  <a:pt x="109" y="42"/>
                  <a:pt x="110" y="44"/>
                  <a:pt x="112" y="46"/>
                </a:cubicBezTo>
                <a:cubicBezTo>
                  <a:pt x="112" y="46"/>
                  <a:pt x="112" y="47"/>
                  <a:pt x="112" y="46"/>
                </a:cubicBezTo>
                <a:cubicBezTo>
                  <a:pt x="113" y="45"/>
                  <a:pt x="113" y="43"/>
                  <a:pt x="113" y="42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lose/>
                <a:moveTo>
                  <a:pt x="36" y="74"/>
                </a:moveTo>
                <a:cubicBezTo>
                  <a:pt x="44" y="82"/>
                  <a:pt x="44" y="82"/>
                  <a:pt x="44" y="82"/>
                </a:cubicBezTo>
                <a:cubicBezTo>
                  <a:pt x="47" y="83"/>
                  <a:pt x="49" y="83"/>
                  <a:pt x="51" y="84"/>
                </a:cubicBezTo>
                <a:cubicBezTo>
                  <a:pt x="51" y="80"/>
                  <a:pt x="52" y="77"/>
                  <a:pt x="53" y="75"/>
                </a:cubicBezTo>
                <a:cubicBezTo>
                  <a:pt x="48" y="76"/>
                  <a:pt x="42" y="74"/>
                  <a:pt x="37" y="73"/>
                </a:cubicBezTo>
                <a:cubicBezTo>
                  <a:pt x="37" y="73"/>
                  <a:pt x="35" y="74"/>
                  <a:pt x="36" y="74"/>
                </a:cubicBezTo>
                <a:close/>
                <a:moveTo>
                  <a:pt x="100" y="19"/>
                </a:moveTo>
                <a:cubicBezTo>
                  <a:pt x="99" y="19"/>
                  <a:pt x="98" y="19"/>
                  <a:pt x="97" y="20"/>
                </a:cubicBezTo>
                <a:cubicBezTo>
                  <a:pt x="100" y="20"/>
                  <a:pt x="103" y="20"/>
                  <a:pt x="105" y="21"/>
                </a:cubicBezTo>
                <a:cubicBezTo>
                  <a:pt x="105" y="22"/>
                  <a:pt x="104" y="22"/>
                  <a:pt x="104" y="22"/>
                </a:cubicBezTo>
                <a:cubicBezTo>
                  <a:pt x="100" y="23"/>
                  <a:pt x="96" y="23"/>
                  <a:pt x="92" y="22"/>
                </a:cubicBezTo>
                <a:cubicBezTo>
                  <a:pt x="92" y="23"/>
                  <a:pt x="93" y="23"/>
                  <a:pt x="93" y="23"/>
                </a:cubicBezTo>
                <a:cubicBezTo>
                  <a:pt x="95" y="23"/>
                  <a:pt x="97" y="23"/>
                  <a:pt x="100" y="24"/>
                </a:cubicBezTo>
                <a:cubicBezTo>
                  <a:pt x="100" y="24"/>
                  <a:pt x="101" y="25"/>
                  <a:pt x="101" y="25"/>
                </a:cubicBezTo>
                <a:cubicBezTo>
                  <a:pt x="100" y="26"/>
                  <a:pt x="99" y="26"/>
                  <a:pt x="99" y="26"/>
                </a:cubicBezTo>
                <a:cubicBezTo>
                  <a:pt x="92" y="26"/>
                  <a:pt x="84" y="26"/>
                  <a:pt x="77" y="26"/>
                </a:cubicBezTo>
                <a:cubicBezTo>
                  <a:pt x="77" y="27"/>
                  <a:pt x="77" y="27"/>
                  <a:pt x="78" y="27"/>
                </a:cubicBezTo>
                <a:cubicBezTo>
                  <a:pt x="81" y="27"/>
                  <a:pt x="84" y="28"/>
                  <a:pt x="86" y="28"/>
                </a:cubicBezTo>
                <a:cubicBezTo>
                  <a:pt x="87" y="29"/>
                  <a:pt x="87" y="29"/>
                  <a:pt x="87" y="28"/>
                </a:cubicBezTo>
                <a:cubicBezTo>
                  <a:pt x="89" y="29"/>
                  <a:pt x="91" y="29"/>
                  <a:pt x="92" y="29"/>
                </a:cubicBezTo>
                <a:cubicBezTo>
                  <a:pt x="93" y="29"/>
                  <a:pt x="94" y="30"/>
                  <a:pt x="94" y="30"/>
                </a:cubicBezTo>
                <a:cubicBezTo>
                  <a:pt x="94" y="31"/>
                  <a:pt x="93" y="32"/>
                  <a:pt x="93" y="32"/>
                </a:cubicBezTo>
                <a:cubicBezTo>
                  <a:pt x="88" y="32"/>
                  <a:pt x="84" y="32"/>
                  <a:pt x="80" y="33"/>
                </a:cubicBezTo>
                <a:cubicBezTo>
                  <a:pt x="79" y="33"/>
                  <a:pt x="78" y="34"/>
                  <a:pt x="78" y="34"/>
                </a:cubicBezTo>
                <a:cubicBezTo>
                  <a:pt x="81" y="36"/>
                  <a:pt x="85" y="36"/>
                  <a:pt x="87" y="38"/>
                </a:cubicBezTo>
                <a:cubicBezTo>
                  <a:pt x="88" y="39"/>
                  <a:pt x="87" y="40"/>
                  <a:pt x="87" y="40"/>
                </a:cubicBezTo>
                <a:cubicBezTo>
                  <a:pt x="86" y="40"/>
                  <a:pt x="84" y="40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4" y="42"/>
                  <a:pt x="86" y="43"/>
                  <a:pt x="87" y="44"/>
                </a:cubicBezTo>
                <a:cubicBezTo>
                  <a:pt x="85" y="45"/>
                  <a:pt x="82" y="46"/>
                  <a:pt x="80" y="47"/>
                </a:cubicBezTo>
                <a:cubicBezTo>
                  <a:pt x="80" y="48"/>
                  <a:pt x="81" y="48"/>
                  <a:pt x="81" y="49"/>
                </a:cubicBezTo>
                <a:cubicBezTo>
                  <a:pt x="83" y="50"/>
                  <a:pt x="85" y="51"/>
                  <a:pt x="87" y="53"/>
                </a:cubicBezTo>
                <a:cubicBezTo>
                  <a:pt x="84" y="52"/>
                  <a:pt x="83" y="51"/>
                  <a:pt x="81" y="50"/>
                </a:cubicBezTo>
                <a:cubicBezTo>
                  <a:pt x="81" y="50"/>
                  <a:pt x="79" y="49"/>
                  <a:pt x="79" y="48"/>
                </a:cubicBezTo>
                <a:cubicBezTo>
                  <a:pt x="79" y="47"/>
                  <a:pt x="79" y="46"/>
                  <a:pt x="80" y="45"/>
                </a:cubicBezTo>
                <a:cubicBezTo>
                  <a:pt x="81" y="45"/>
                  <a:pt x="83" y="45"/>
                  <a:pt x="85" y="43"/>
                </a:cubicBezTo>
                <a:cubicBezTo>
                  <a:pt x="83" y="44"/>
                  <a:pt x="82" y="43"/>
                  <a:pt x="82" y="43"/>
                </a:cubicBezTo>
                <a:cubicBezTo>
                  <a:pt x="81" y="42"/>
                  <a:pt x="80" y="42"/>
                  <a:pt x="81" y="41"/>
                </a:cubicBezTo>
                <a:cubicBezTo>
                  <a:pt x="82" y="40"/>
                  <a:pt x="83" y="39"/>
                  <a:pt x="86" y="39"/>
                </a:cubicBezTo>
                <a:cubicBezTo>
                  <a:pt x="83" y="38"/>
                  <a:pt x="80" y="37"/>
                  <a:pt x="77" y="35"/>
                </a:cubicBezTo>
                <a:cubicBezTo>
                  <a:pt x="77" y="35"/>
                  <a:pt x="76" y="34"/>
                  <a:pt x="76" y="34"/>
                </a:cubicBezTo>
                <a:cubicBezTo>
                  <a:pt x="78" y="32"/>
                  <a:pt x="80" y="31"/>
                  <a:pt x="83" y="31"/>
                </a:cubicBezTo>
                <a:cubicBezTo>
                  <a:pt x="85" y="31"/>
                  <a:pt x="88" y="31"/>
                  <a:pt x="89" y="30"/>
                </a:cubicBezTo>
                <a:cubicBezTo>
                  <a:pt x="89" y="30"/>
                  <a:pt x="88" y="30"/>
                  <a:pt x="87" y="30"/>
                </a:cubicBezTo>
                <a:cubicBezTo>
                  <a:pt x="86" y="30"/>
                  <a:pt x="85" y="29"/>
                  <a:pt x="84" y="29"/>
                </a:cubicBezTo>
                <a:cubicBezTo>
                  <a:pt x="80" y="29"/>
                  <a:pt x="76" y="28"/>
                  <a:pt x="73" y="27"/>
                </a:cubicBezTo>
                <a:cubicBezTo>
                  <a:pt x="74" y="26"/>
                  <a:pt x="74" y="25"/>
                  <a:pt x="75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25"/>
                  <a:pt x="71" y="27"/>
                  <a:pt x="70" y="29"/>
                </a:cubicBezTo>
                <a:cubicBezTo>
                  <a:pt x="70" y="30"/>
                  <a:pt x="71" y="30"/>
                  <a:pt x="71" y="30"/>
                </a:cubicBezTo>
                <a:cubicBezTo>
                  <a:pt x="71" y="30"/>
                  <a:pt x="71" y="31"/>
                  <a:pt x="71" y="31"/>
                </a:cubicBezTo>
                <a:cubicBezTo>
                  <a:pt x="54" y="41"/>
                  <a:pt x="54" y="41"/>
                  <a:pt x="54" y="41"/>
                </a:cubicBezTo>
                <a:cubicBezTo>
                  <a:pt x="53" y="41"/>
                  <a:pt x="55" y="42"/>
                  <a:pt x="55" y="42"/>
                </a:cubicBezTo>
                <a:cubicBezTo>
                  <a:pt x="55" y="44"/>
                  <a:pt x="54" y="46"/>
                  <a:pt x="54" y="47"/>
                </a:cubicBezTo>
                <a:cubicBezTo>
                  <a:pt x="54" y="48"/>
                  <a:pt x="55" y="49"/>
                  <a:pt x="54" y="50"/>
                </a:cubicBezTo>
                <a:cubicBezTo>
                  <a:pt x="53" y="56"/>
                  <a:pt x="51" y="61"/>
                  <a:pt x="50" y="67"/>
                </a:cubicBezTo>
                <a:cubicBezTo>
                  <a:pt x="51" y="66"/>
                  <a:pt x="53" y="67"/>
                  <a:pt x="55" y="66"/>
                </a:cubicBezTo>
                <a:cubicBezTo>
                  <a:pt x="55" y="65"/>
                  <a:pt x="56" y="64"/>
                  <a:pt x="59" y="65"/>
                </a:cubicBezTo>
                <a:cubicBezTo>
                  <a:pt x="59" y="65"/>
                  <a:pt x="59" y="65"/>
                  <a:pt x="59" y="66"/>
                </a:cubicBezTo>
                <a:cubicBezTo>
                  <a:pt x="61" y="66"/>
                  <a:pt x="63" y="65"/>
                  <a:pt x="64" y="66"/>
                </a:cubicBezTo>
                <a:cubicBezTo>
                  <a:pt x="65" y="67"/>
                  <a:pt x="66" y="68"/>
                  <a:pt x="66" y="69"/>
                </a:cubicBezTo>
                <a:cubicBezTo>
                  <a:pt x="65" y="70"/>
                  <a:pt x="64" y="70"/>
                  <a:pt x="64" y="70"/>
                </a:cubicBezTo>
                <a:cubicBezTo>
                  <a:pt x="61" y="94"/>
                  <a:pt x="56" y="115"/>
                  <a:pt x="52" y="137"/>
                </a:cubicBezTo>
                <a:cubicBezTo>
                  <a:pt x="52" y="139"/>
                  <a:pt x="54" y="140"/>
                  <a:pt x="53" y="141"/>
                </a:cubicBezTo>
                <a:cubicBezTo>
                  <a:pt x="53" y="141"/>
                  <a:pt x="53" y="142"/>
                  <a:pt x="52" y="142"/>
                </a:cubicBezTo>
                <a:cubicBezTo>
                  <a:pt x="50" y="142"/>
                  <a:pt x="47" y="143"/>
                  <a:pt x="44" y="144"/>
                </a:cubicBezTo>
                <a:cubicBezTo>
                  <a:pt x="40" y="143"/>
                  <a:pt x="34" y="143"/>
                  <a:pt x="30" y="145"/>
                </a:cubicBezTo>
                <a:cubicBezTo>
                  <a:pt x="28" y="145"/>
                  <a:pt x="26" y="145"/>
                  <a:pt x="25" y="146"/>
                </a:cubicBezTo>
                <a:cubicBezTo>
                  <a:pt x="23" y="152"/>
                  <a:pt x="23" y="159"/>
                  <a:pt x="23" y="166"/>
                </a:cubicBezTo>
                <a:cubicBezTo>
                  <a:pt x="23" y="167"/>
                  <a:pt x="23" y="168"/>
                  <a:pt x="24" y="168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0" y="170"/>
                  <a:pt x="44" y="170"/>
                  <a:pt x="43" y="170"/>
                </a:cubicBezTo>
                <a:cubicBezTo>
                  <a:pt x="43" y="169"/>
                  <a:pt x="43" y="168"/>
                  <a:pt x="44" y="168"/>
                </a:cubicBezTo>
                <a:cubicBezTo>
                  <a:pt x="47" y="167"/>
                  <a:pt x="50" y="167"/>
                  <a:pt x="53" y="167"/>
                </a:cubicBezTo>
                <a:cubicBezTo>
                  <a:pt x="52" y="167"/>
                  <a:pt x="51" y="166"/>
                  <a:pt x="52" y="166"/>
                </a:cubicBezTo>
                <a:cubicBezTo>
                  <a:pt x="53" y="165"/>
                  <a:pt x="55" y="165"/>
                  <a:pt x="56" y="164"/>
                </a:cubicBezTo>
                <a:cubicBezTo>
                  <a:pt x="56" y="164"/>
                  <a:pt x="55" y="163"/>
                  <a:pt x="56" y="163"/>
                </a:cubicBezTo>
                <a:cubicBezTo>
                  <a:pt x="56" y="162"/>
                  <a:pt x="56" y="162"/>
                  <a:pt x="57" y="162"/>
                </a:cubicBezTo>
                <a:cubicBezTo>
                  <a:pt x="56" y="162"/>
                  <a:pt x="56" y="161"/>
                  <a:pt x="56" y="161"/>
                </a:cubicBezTo>
                <a:cubicBezTo>
                  <a:pt x="56" y="160"/>
                  <a:pt x="56" y="158"/>
                  <a:pt x="56" y="156"/>
                </a:cubicBezTo>
                <a:cubicBezTo>
                  <a:pt x="57" y="155"/>
                  <a:pt x="58" y="156"/>
                  <a:pt x="60" y="156"/>
                </a:cubicBezTo>
                <a:cubicBezTo>
                  <a:pt x="60" y="156"/>
                  <a:pt x="62" y="155"/>
                  <a:pt x="62" y="156"/>
                </a:cubicBezTo>
                <a:cubicBezTo>
                  <a:pt x="61" y="156"/>
                  <a:pt x="60" y="157"/>
                  <a:pt x="58" y="157"/>
                </a:cubicBezTo>
                <a:cubicBezTo>
                  <a:pt x="58" y="157"/>
                  <a:pt x="59" y="158"/>
                  <a:pt x="58" y="159"/>
                </a:cubicBezTo>
                <a:cubicBezTo>
                  <a:pt x="58" y="160"/>
                  <a:pt x="59" y="161"/>
                  <a:pt x="60" y="161"/>
                </a:cubicBezTo>
                <a:cubicBezTo>
                  <a:pt x="60" y="161"/>
                  <a:pt x="60" y="162"/>
                  <a:pt x="60" y="162"/>
                </a:cubicBezTo>
                <a:cubicBezTo>
                  <a:pt x="60" y="164"/>
                  <a:pt x="62" y="163"/>
                  <a:pt x="62" y="164"/>
                </a:cubicBezTo>
                <a:cubicBezTo>
                  <a:pt x="63" y="164"/>
                  <a:pt x="62" y="165"/>
                  <a:pt x="63" y="165"/>
                </a:cubicBezTo>
                <a:cubicBezTo>
                  <a:pt x="62" y="165"/>
                  <a:pt x="59" y="165"/>
                  <a:pt x="59" y="165"/>
                </a:cubicBezTo>
                <a:cubicBezTo>
                  <a:pt x="59" y="166"/>
                  <a:pt x="60" y="166"/>
                  <a:pt x="60" y="166"/>
                </a:cubicBezTo>
                <a:cubicBezTo>
                  <a:pt x="61" y="166"/>
                  <a:pt x="62" y="167"/>
                  <a:pt x="61" y="168"/>
                </a:cubicBezTo>
                <a:cubicBezTo>
                  <a:pt x="61" y="168"/>
                  <a:pt x="60" y="168"/>
                  <a:pt x="60" y="169"/>
                </a:cubicBezTo>
                <a:cubicBezTo>
                  <a:pt x="60" y="168"/>
                  <a:pt x="57" y="168"/>
                  <a:pt x="56" y="168"/>
                </a:cubicBezTo>
                <a:cubicBezTo>
                  <a:pt x="55" y="168"/>
                  <a:pt x="55" y="169"/>
                  <a:pt x="55" y="169"/>
                </a:cubicBezTo>
                <a:cubicBezTo>
                  <a:pt x="61" y="170"/>
                  <a:pt x="68" y="170"/>
                  <a:pt x="74" y="171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6" y="173"/>
                  <a:pt x="88" y="173"/>
                  <a:pt x="89" y="173"/>
                </a:cubicBezTo>
                <a:cubicBezTo>
                  <a:pt x="88" y="172"/>
                  <a:pt x="88" y="171"/>
                  <a:pt x="87" y="170"/>
                </a:cubicBezTo>
                <a:cubicBezTo>
                  <a:pt x="86" y="170"/>
                  <a:pt x="87" y="169"/>
                  <a:pt x="87" y="169"/>
                </a:cubicBezTo>
                <a:cubicBezTo>
                  <a:pt x="88" y="169"/>
                  <a:pt x="89" y="171"/>
                  <a:pt x="90" y="171"/>
                </a:cubicBezTo>
                <a:cubicBezTo>
                  <a:pt x="90" y="169"/>
                  <a:pt x="90" y="168"/>
                  <a:pt x="89" y="167"/>
                </a:cubicBezTo>
                <a:cubicBezTo>
                  <a:pt x="89" y="166"/>
                  <a:pt x="90" y="166"/>
                  <a:pt x="90" y="166"/>
                </a:cubicBezTo>
                <a:cubicBezTo>
                  <a:pt x="89" y="161"/>
                  <a:pt x="90" y="155"/>
                  <a:pt x="90" y="150"/>
                </a:cubicBezTo>
                <a:cubicBezTo>
                  <a:pt x="85" y="149"/>
                  <a:pt x="80" y="149"/>
                  <a:pt x="74" y="149"/>
                </a:cubicBezTo>
                <a:cubicBezTo>
                  <a:pt x="72" y="150"/>
                  <a:pt x="68" y="149"/>
                  <a:pt x="67" y="147"/>
                </a:cubicBezTo>
                <a:cubicBezTo>
                  <a:pt x="72" y="127"/>
                  <a:pt x="79" y="108"/>
                  <a:pt x="84" y="88"/>
                </a:cubicBezTo>
                <a:cubicBezTo>
                  <a:pt x="91" y="65"/>
                  <a:pt x="100" y="43"/>
                  <a:pt x="106" y="19"/>
                </a:cubicBezTo>
                <a:cubicBezTo>
                  <a:pt x="104" y="19"/>
                  <a:pt x="102" y="19"/>
                  <a:pt x="100" y="19"/>
                </a:cubicBezTo>
                <a:close/>
                <a:moveTo>
                  <a:pt x="2" y="157"/>
                </a:moveTo>
                <a:cubicBezTo>
                  <a:pt x="3" y="157"/>
                  <a:pt x="3" y="157"/>
                  <a:pt x="3" y="157"/>
                </a:cubicBezTo>
                <a:cubicBezTo>
                  <a:pt x="5" y="160"/>
                  <a:pt x="8" y="164"/>
                  <a:pt x="10" y="166"/>
                </a:cubicBezTo>
                <a:cubicBezTo>
                  <a:pt x="11" y="166"/>
                  <a:pt x="10" y="165"/>
                  <a:pt x="10" y="165"/>
                </a:cubicBezTo>
                <a:cubicBezTo>
                  <a:pt x="9" y="164"/>
                  <a:pt x="8" y="163"/>
                  <a:pt x="9" y="162"/>
                </a:cubicBezTo>
                <a:cubicBezTo>
                  <a:pt x="9" y="161"/>
                  <a:pt x="10" y="162"/>
                  <a:pt x="11" y="162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5" y="139"/>
                  <a:pt x="18" y="138"/>
                  <a:pt x="22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3" y="136"/>
                  <a:pt x="26" y="137"/>
                  <a:pt x="26" y="137"/>
                </a:cubicBezTo>
                <a:cubicBezTo>
                  <a:pt x="31" y="137"/>
                  <a:pt x="36" y="137"/>
                  <a:pt x="41" y="137"/>
                </a:cubicBezTo>
                <a:cubicBezTo>
                  <a:pt x="40" y="136"/>
                  <a:pt x="40" y="134"/>
                  <a:pt x="41" y="133"/>
                </a:cubicBezTo>
                <a:cubicBezTo>
                  <a:pt x="42" y="133"/>
                  <a:pt x="43" y="134"/>
                  <a:pt x="43" y="133"/>
                </a:cubicBezTo>
                <a:cubicBezTo>
                  <a:pt x="46" y="122"/>
                  <a:pt x="46" y="107"/>
                  <a:pt x="48" y="95"/>
                </a:cubicBezTo>
                <a:cubicBezTo>
                  <a:pt x="49" y="93"/>
                  <a:pt x="50" y="90"/>
                  <a:pt x="50" y="87"/>
                </a:cubicBezTo>
                <a:cubicBezTo>
                  <a:pt x="47" y="87"/>
                  <a:pt x="45" y="86"/>
                  <a:pt x="42" y="85"/>
                </a:cubicBezTo>
                <a:cubicBezTo>
                  <a:pt x="38" y="83"/>
                  <a:pt x="38" y="83"/>
                  <a:pt x="38" y="83"/>
                </a:cubicBezTo>
                <a:cubicBezTo>
                  <a:pt x="37" y="82"/>
                  <a:pt x="36" y="81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1"/>
                  <a:pt x="33" y="81"/>
                  <a:pt x="32" y="80"/>
                </a:cubicBezTo>
                <a:cubicBezTo>
                  <a:pt x="31" y="80"/>
                  <a:pt x="31" y="79"/>
                  <a:pt x="31" y="78"/>
                </a:cubicBezTo>
                <a:cubicBezTo>
                  <a:pt x="30" y="70"/>
                  <a:pt x="31" y="62"/>
                  <a:pt x="33" y="56"/>
                </a:cubicBezTo>
                <a:cubicBezTo>
                  <a:pt x="34" y="49"/>
                  <a:pt x="37" y="43"/>
                  <a:pt x="36" y="36"/>
                </a:cubicBezTo>
                <a:cubicBezTo>
                  <a:pt x="38" y="35"/>
                  <a:pt x="40" y="35"/>
                  <a:pt x="41" y="36"/>
                </a:cubicBezTo>
                <a:cubicBezTo>
                  <a:pt x="54" y="36"/>
                  <a:pt x="61" y="31"/>
                  <a:pt x="67" y="25"/>
                </a:cubicBezTo>
                <a:cubicBezTo>
                  <a:pt x="68" y="22"/>
                  <a:pt x="68" y="18"/>
                  <a:pt x="69" y="15"/>
                </a:cubicBezTo>
                <a:cubicBezTo>
                  <a:pt x="66" y="16"/>
                  <a:pt x="63" y="16"/>
                  <a:pt x="61" y="17"/>
                </a:cubicBezTo>
                <a:cubicBezTo>
                  <a:pt x="60" y="17"/>
                  <a:pt x="59" y="16"/>
                  <a:pt x="57" y="16"/>
                </a:cubicBezTo>
                <a:cubicBezTo>
                  <a:pt x="57" y="16"/>
                  <a:pt x="57" y="14"/>
                  <a:pt x="57" y="14"/>
                </a:cubicBezTo>
                <a:cubicBezTo>
                  <a:pt x="59" y="13"/>
                  <a:pt x="61" y="12"/>
                  <a:pt x="63" y="12"/>
                </a:cubicBezTo>
                <a:cubicBezTo>
                  <a:pt x="63" y="12"/>
                  <a:pt x="63" y="10"/>
                  <a:pt x="65" y="10"/>
                </a:cubicBezTo>
                <a:cubicBezTo>
                  <a:pt x="64" y="10"/>
                  <a:pt x="65" y="9"/>
                  <a:pt x="65" y="8"/>
                </a:cubicBezTo>
                <a:cubicBezTo>
                  <a:pt x="69" y="7"/>
                  <a:pt x="74" y="8"/>
                  <a:pt x="79" y="7"/>
                </a:cubicBezTo>
                <a:cubicBezTo>
                  <a:pt x="90" y="7"/>
                  <a:pt x="100" y="8"/>
                  <a:pt x="110" y="9"/>
                </a:cubicBezTo>
                <a:cubicBezTo>
                  <a:pt x="110" y="10"/>
                  <a:pt x="111" y="9"/>
                  <a:pt x="111" y="9"/>
                </a:cubicBezTo>
                <a:cubicBezTo>
                  <a:pt x="111" y="6"/>
                  <a:pt x="112" y="3"/>
                  <a:pt x="112" y="1"/>
                </a:cubicBezTo>
                <a:cubicBezTo>
                  <a:pt x="113" y="0"/>
                  <a:pt x="114" y="0"/>
                  <a:pt x="114" y="0"/>
                </a:cubicBezTo>
                <a:cubicBezTo>
                  <a:pt x="116" y="0"/>
                  <a:pt x="117" y="2"/>
                  <a:pt x="117" y="4"/>
                </a:cubicBezTo>
                <a:cubicBezTo>
                  <a:pt x="116" y="5"/>
                  <a:pt x="115" y="8"/>
                  <a:pt x="115" y="10"/>
                </a:cubicBezTo>
                <a:cubicBezTo>
                  <a:pt x="117" y="10"/>
                  <a:pt x="118" y="12"/>
                  <a:pt x="118" y="14"/>
                </a:cubicBezTo>
                <a:cubicBezTo>
                  <a:pt x="118" y="14"/>
                  <a:pt x="117" y="14"/>
                  <a:pt x="117" y="15"/>
                </a:cubicBezTo>
                <a:cubicBezTo>
                  <a:pt x="118" y="14"/>
                  <a:pt x="118" y="15"/>
                  <a:pt x="118" y="15"/>
                </a:cubicBezTo>
                <a:cubicBezTo>
                  <a:pt x="119" y="16"/>
                  <a:pt x="118" y="17"/>
                  <a:pt x="118" y="16"/>
                </a:cubicBezTo>
                <a:cubicBezTo>
                  <a:pt x="117" y="16"/>
                  <a:pt x="116" y="16"/>
                  <a:pt x="115" y="15"/>
                </a:cubicBezTo>
                <a:cubicBezTo>
                  <a:pt x="117" y="20"/>
                  <a:pt x="118" y="23"/>
                  <a:pt x="121" y="26"/>
                </a:cubicBezTo>
                <a:cubicBezTo>
                  <a:pt x="122" y="30"/>
                  <a:pt x="125" y="33"/>
                  <a:pt x="126" y="36"/>
                </a:cubicBezTo>
                <a:cubicBezTo>
                  <a:pt x="127" y="36"/>
                  <a:pt x="128" y="37"/>
                  <a:pt x="127" y="38"/>
                </a:cubicBezTo>
                <a:cubicBezTo>
                  <a:pt x="126" y="38"/>
                  <a:pt x="125" y="38"/>
                  <a:pt x="125" y="38"/>
                </a:cubicBezTo>
                <a:cubicBezTo>
                  <a:pt x="123" y="36"/>
                  <a:pt x="122" y="34"/>
                  <a:pt x="121" y="32"/>
                </a:cubicBezTo>
                <a:cubicBezTo>
                  <a:pt x="119" y="33"/>
                  <a:pt x="118" y="36"/>
                  <a:pt x="119" y="38"/>
                </a:cubicBezTo>
                <a:cubicBezTo>
                  <a:pt x="119" y="39"/>
                  <a:pt x="117" y="38"/>
                  <a:pt x="117" y="40"/>
                </a:cubicBezTo>
                <a:cubicBezTo>
                  <a:pt x="118" y="41"/>
                  <a:pt x="119" y="43"/>
                  <a:pt x="119" y="45"/>
                </a:cubicBezTo>
                <a:cubicBezTo>
                  <a:pt x="119" y="46"/>
                  <a:pt x="117" y="46"/>
                  <a:pt x="117" y="46"/>
                </a:cubicBezTo>
                <a:cubicBezTo>
                  <a:pt x="117" y="47"/>
                  <a:pt x="118" y="49"/>
                  <a:pt x="117" y="50"/>
                </a:cubicBezTo>
                <a:cubicBezTo>
                  <a:pt x="117" y="51"/>
                  <a:pt x="116" y="51"/>
                  <a:pt x="114" y="51"/>
                </a:cubicBezTo>
                <a:cubicBezTo>
                  <a:pt x="116" y="52"/>
                  <a:pt x="115" y="52"/>
                  <a:pt x="114" y="51"/>
                </a:cubicBezTo>
                <a:cubicBezTo>
                  <a:pt x="114" y="51"/>
                  <a:pt x="114" y="51"/>
                  <a:pt x="113" y="52"/>
                </a:cubicBezTo>
                <a:cubicBezTo>
                  <a:pt x="114" y="52"/>
                  <a:pt x="114" y="52"/>
                  <a:pt x="114" y="53"/>
                </a:cubicBezTo>
                <a:cubicBezTo>
                  <a:pt x="113" y="52"/>
                  <a:pt x="113" y="53"/>
                  <a:pt x="113" y="54"/>
                </a:cubicBezTo>
                <a:cubicBezTo>
                  <a:pt x="113" y="55"/>
                  <a:pt x="114" y="57"/>
                  <a:pt x="114" y="59"/>
                </a:cubicBezTo>
                <a:cubicBezTo>
                  <a:pt x="114" y="59"/>
                  <a:pt x="113" y="60"/>
                  <a:pt x="113" y="60"/>
                </a:cubicBezTo>
                <a:cubicBezTo>
                  <a:pt x="113" y="60"/>
                  <a:pt x="112" y="60"/>
                  <a:pt x="112" y="60"/>
                </a:cubicBezTo>
                <a:cubicBezTo>
                  <a:pt x="111" y="60"/>
                  <a:pt x="111" y="61"/>
                  <a:pt x="111" y="63"/>
                </a:cubicBezTo>
                <a:cubicBezTo>
                  <a:pt x="111" y="63"/>
                  <a:pt x="112" y="65"/>
                  <a:pt x="111" y="66"/>
                </a:cubicBezTo>
                <a:cubicBezTo>
                  <a:pt x="111" y="66"/>
                  <a:pt x="111" y="66"/>
                  <a:pt x="110" y="67"/>
                </a:cubicBezTo>
                <a:cubicBezTo>
                  <a:pt x="110" y="67"/>
                  <a:pt x="109" y="67"/>
                  <a:pt x="109" y="67"/>
                </a:cubicBezTo>
                <a:cubicBezTo>
                  <a:pt x="109" y="70"/>
                  <a:pt x="108" y="74"/>
                  <a:pt x="107" y="77"/>
                </a:cubicBezTo>
                <a:cubicBezTo>
                  <a:pt x="107" y="78"/>
                  <a:pt x="107" y="79"/>
                  <a:pt x="108" y="80"/>
                </a:cubicBezTo>
                <a:cubicBezTo>
                  <a:pt x="107" y="80"/>
                  <a:pt x="107" y="80"/>
                  <a:pt x="106" y="79"/>
                </a:cubicBezTo>
                <a:cubicBezTo>
                  <a:pt x="106" y="79"/>
                  <a:pt x="106" y="80"/>
                  <a:pt x="106" y="81"/>
                </a:cubicBezTo>
                <a:cubicBezTo>
                  <a:pt x="107" y="83"/>
                  <a:pt x="108" y="84"/>
                  <a:pt x="109" y="86"/>
                </a:cubicBezTo>
                <a:cubicBezTo>
                  <a:pt x="109" y="86"/>
                  <a:pt x="109" y="88"/>
                  <a:pt x="108" y="88"/>
                </a:cubicBezTo>
                <a:cubicBezTo>
                  <a:pt x="106" y="88"/>
                  <a:pt x="105" y="86"/>
                  <a:pt x="104" y="86"/>
                </a:cubicBezTo>
                <a:cubicBezTo>
                  <a:pt x="104" y="87"/>
                  <a:pt x="103" y="88"/>
                  <a:pt x="104" y="89"/>
                </a:cubicBezTo>
                <a:cubicBezTo>
                  <a:pt x="105" y="90"/>
                  <a:pt x="106" y="91"/>
                  <a:pt x="106" y="93"/>
                </a:cubicBezTo>
                <a:cubicBezTo>
                  <a:pt x="106" y="94"/>
                  <a:pt x="105" y="95"/>
                  <a:pt x="104" y="94"/>
                </a:cubicBezTo>
                <a:cubicBezTo>
                  <a:pt x="103" y="94"/>
                  <a:pt x="103" y="94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3" y="96"/>
                  <a:pt x="104" y="97"/>
                  <a:pt x="104" y="99"/>
                </a:cubicBezTo>
                <a:cubicBezTo>
                  <a:pt x="104" y="99"/>
                  <a:pt x="103" y="100"/>
                  <a:pt x="103" y="100"/>
                </a:cubicBezTo>
                <a:cubicBezTo>
                  <a:pt x="102" y="100"/>
                  <a:pt x="101" y="99"/>
                  <a:pt x="100" y="99"/>
                </a:cubicBezTo>
                <a:cubicBezTo>
                  <a:pt x="100" y="99"/>
                  <a:pt x="99" y="100"/>
                  <a:pt x="99" y="101"/>
                </a:cubicBezTo>
                <a:cubicBezTo>
                  <a:pt x="99" y="102"/>
                  <a:pt x="100" y="103"/>
                  <a:pt x="100" y="103"/>
                </a:cubicBezTo>
                <a:cubicBezTo>
                  <a:pt x="99" y="104"/>
                  <a:pt x="99" y="104"/>
                  <a:pt x="98" y="104"/>
                </a:cubicBezTo>
                <a:cubicBezTo>
                  <a:pt x="98" y="105"/>
                  <a:pt x="97" y="107"/>
                  <a:pt x="97" y="109"/>
                </a:cubicBezTo>
                <a:cubicBezTo>
                  <a:pt x="97" y="109"/>
                  <a:pt x="98" y="111"/>
                  <a:pt x="97" y="111"/>
                </a:cubicBezTo>
                <a:cubicBezTo>
                  <a:pt x="96" y="111"/>
                  <a:pt x="96" y="111"/>
                  <a:pt x="96" y="112"/>
                </a:cubicBezTo>
                <a:cubicBezTo>
                  <a:pt x="95" y="113"/>
                  <a:pt x="96" y="114"/>
                  <a:pt x="96" y="115"/>
                </a:cubicBezTo>
                <a:cubicBezTo>
                  <a:pt x="94" y="116"/>
                  <a:pt x="94" y="117"/>
                  <a:pt x="94" y="119"/>
                </a:cubicBezTo>
                <a:cubicBezTo>
                  <a:pt x="94" y="119"/>
                  <a:pt x="95" y="120"/>
                  <a:pt x="95" y="121"/>
                </a:cubicBezTo>
                <a:cubicBezTo>
                  <a:pt x="95" y="121"/>
                  <a:pt x="94" y="122"/>
                  <a:pt x="94" y="122"/>
                </a:cubicBezTo>
                <a:cubicBezTo>
                  <a:pt x="93" y="122"/>
                  <a:pt x="93" y="122"/>
                  <a:pt x="92" y="121"/>
                </a:cubicBezTo>
                <a:cubicBezTo>
                  <a:pt x="92" y="122"/>
                  <a:pt x="92" y="123"/>
                  <a:pt x="92" y="124"/>
                </a:cubicBezTo>
                <a:cubicBezTo>
                  <a:pt x="92" y="125"/>
                  <a:pt x="92" y="125"/>
                  <a:pt x="93" y="126"/>
                </a:cubicBezTo>
                <a:cubicBezTo>
                  <a:pt x="91" y="127"/>
                  <a:pt x="89" y="129"/>
                  <a:pt x="91" y="130"/>
                </a:cubicBezTo>
                <a:cubicBezTo>
                  <a:pt x="91" y="131"/>
                  <a:pt x="92" y="132"/>
                  <a:pt x="92" y="133"/>
                </a:cubicBezTo>
                <a:cubicBezTo>
                  <a:pt x="91" y="134"/>
                  <a:pt x="90" y="134"/>
                  <a:pt x="90" y="133"/>
                </a:cubicBezTo>
                <a:cubicBezTo>
                  <a:pt x="90" y="135"/>
                  <a:pt x="89" y="136"/>
                  <a:pt x="90" y="137"/>
                </a:cubicBezTo>
                <a:cubicBezTo>
                  <a:pt x="89" y="138"/>
                  <a:pt x="89" y="138"/>
                  <a:pt x="89" y="138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90" y="141"/>
                  <a:pt x="92" y="141"/>
                  <a:pt x="93" y="141"/>
                </a:cubicBezTo>
                <a:cubicBezTo>
                  <a:pt x="94" y="140"/>
                  <a:pt x="95" y="139"/>
                  <a:pt x="97" y="140"/>
                </a:cubicBezTo>
                <a:cubicBezTo>
                  <a:pt x="97" y="140"/>
                  <a:pt x="97" y="142"/>
                  <a:pt x="98" y="141"/>
                </a:cubicBezTo>
                <a:cubicBezTo>
                  <a:pt x="100" y="141"/>
                  <a:pt x="103" y="142"/>
                  <a:pt x="103" y="144"/>
                </a:cubicBezTo>
                <a:cubicBezTo>
                  <a:pt x="103" y="145"/>
                  <a:pt x="104" y="146"/>
                  <a:pt x="105" y="147"/>
                </a:cubicBezTo>
                <a:cubicBezTo>
                  <a:pt x="108" y="151"/>
                  <a:pt x="112" y="154"/>
                  <a:pt x="116" y="156"/>
                </a:cubicBezTo>
                <a:cubicBezTo>
                  <a:pt x="116" y="157"/>
                  <a:pt x="115" y="158"/>
                  <a:pt x="115" y="157"/>
                </a:cubicBezTo>
                <a:cubicBezTo>
                  <a:pt x="113" y="157"/>
                  <a:pt x="112" y="156"/>
                  <a:pt x="111" y="155"/>
                </a:cubicBezTo>
                <a:cubicBezTo>
                  <a:pt x="111" y="156"/>
                  <a:pt x="111" y="158"/>
                  <a:pt x="112" y="159"/>
                </a:cubicBezTo>
                <a:cubicBezTo>
                  <a:pt x="110" y="159"/>
                  <a:pt x="110" y="160"/>
                  <a:pt x="110" y="161"/>
                </a:cubicBezTo>
                <a:cubicBezTo>
                  <a:pt x="110" y="162"/>
                  <a:pt x="111" y="162"/>
                  <a:pt x="111" y="163"/>
                </a:cubicBezTo>
                <a:cubicBezTo>
                  <a:pt x="109" y="163"/>
                  <a:pt x="110" y="165"/>
                  <a:pt x="110" y="166"/>
                </a:cubicBezTo>
                <a:cubicBezTo>
                  <a:pt x="110" y="166"/>
                  <a:pt x="111" y="167"/>
                  <a:pt x="110" y="167"/>
                </a:cubicBezTo>
                <a:cubicBezTo>
                  <a:pt x="108" y="167"/>
                  <a:pt x="109" y="168"/>
                  <a:pt x="109" y="169"/>
                </a:cubicBezTo>
                <a:cubicBezTo>
                  <a:pt x="109" y="169"/>
                  <a:pt x="109" y="170"/>
                  <a:pt x="109" y="171"/>
                </a:cubicBezTo>
                <a:cubicBezTo>
                  <a:pt x="109" y="172"/>
                  <a:pt x="110" y="173"/>
                  <a:pt x="109" y="174"/>
                </a:cubicBezTo>
                <a:cubicBezTo>
                  <a:pt x="109" y="174"/>
                  <a:pt x="109" y="174"/>
                  <a:pt x="108" y="174"/>
                </a:cubicBezTo>
                <a:cubicBezTo>
                  <a:pt x="108" y="176"/>
                  <a:pt x="109" y="177"/>
                  <a:pt x="109" y="178"/>
                </a:cubicBezTo>
                <a:cubicBezTo>
                  <a:pt x="109" y="179"/>
                  <a:pt x="108" y="179"/>
                  <a:pt x="108" y="178"/>
                </a:cubicBezTo>
                <a:cubicBezTo>
                  <a:pt x="107" y="179"/>
                  <a:pt x="107" y="181"/>
                  <a:pt x="108" y="181"/>
                </a:cubicBezTo>
                <a:cubicBezTo>
                  <a:pt x="108" y="183"/>
                  <a:pt x="110" y="184"/>
                  <a:pt x="110" y="185"/>
                </a:cubicBezTo>
                <a:cubicBezTo>
                  <a:pt x="110" y="185"/>
                  <a:pt x="109" y="186"/>
                  <a:pt x="109" y="185"/>
                </a:cubicBezTo>
                <a:cubicBezTo>
                  <a:pt x="108" y="185"/>
                  <a:pt x="107" y="184"/>
                  <a:pt x="106" y="184"/>
                </a:cubicBezTo>
                <a:cubicBezTo>
                  <a:pt x="109" y="188"/>
                  <a:pt x="112" y="191"/>
                  <a:pt x="115" y="195"/>
                </a:cubicBezTo>
                <a:cubicBezTo>
                  <a:pt x="115" y="195"/>
                  <a:pt x="116" y="196"/>
                  <a:pt x="114" y="196"/>
                </a:cubicBezTo>
                <a:cubicBezTo>
                  <a:pt x="114" y="196"/>
                  <a:pt x="114" y="195"/>
                  <a:pt x="113" y="195"/>
                </a:cubicBezTo>
                <a:cubicBezTo>
                  <a:pt x="113" y="196"/>
                  <a:pt x="112" y="196"/>
                  <a:pt x="111" y="196"/>
                </a:cubicBezTo>
                <a:cubicBezTo>
                  <a:pt x="109" y="194"/>
                  <a:pt x="107" y="192"/>
                  <a:pt x="105" y="190"/>
                </a:cubicBezTo>
                <a:cubicBezTo>
                  <a:pt x="105" y="190"/>
                  <a:pt x="102" y="189"/>
                  <a:pt x="101" y="189"/>
                </a:cubicBezTo>
                <a:cubicBezTo>
                  <a:pt x="102" y="189"/>
                  <a:pt x="101" y="191"/>
                  <a:pt x="101" y="190"/>
                </a:cubicBezTo>
                <a:cubicBezTo>
                  <a:pt x="98" y="189"/>
                  <a:pt x="93" y="190"/>
                  <a:pt x="89" y="190"/>
                </a:cubicBezTo>
                <a:cubicBezTo>
                  <a:pt x="87" y="190"/>
                  <a:pt x="84" y="190"/>
                  <a:pt x="82" y="189"/>
                </a:cubicBezTo>
                <a:cubicBezTo>
                  <a:pt x="82" y="191"/>
                  <a:pt x="80" y="191"/>
                  <a:pt x="79" y="190"/>
                </a:cubicBezTo>
                <a:cubicBezTo>
                  <a:pt x="78" y="189"/>
                  <a:pt x="76" y="189"/>
                  <a:pt x="75" y="190"/>
                </a:cubicBezTo>
                <a:cubicBezTo>
                  <a:pt x="74" y="190"/>
                  <a:pt x="74" y="190"/>
                  <a:pt x="73" y="190"/>
                </a:cubicBezTo>
                <a:cubicBezTo>
                  <a:pt x="68" y="190"/>
                  <a:pt x="64" y="190"/>
                  <a:pt x="59" y="190"/>
                </a:cubicBezTo>
                <a:cubicBezTo>
                  <a:pt x="56" y="189"/>
                  <a:pt x="53" y="189"/>
                  <a:pt x="51" y="189"/>
                </a:cubicBezTo>
                <a:cubicBezTo>
                  <a:pt x="50" y="189"/>
                  <a:pt x="50" y="188"/>
                  <a:pt x="50" y="188"/>
                </a:cubicBezTo>
                <a:cubicBezTo>
                  <a:pt x="45" y="188"/>
                  <a:pt x="41" y="186"/>
                  <a:pt x="35" y="187"/>
                </a:cubicBezTo>
                <a:cubicBezTo>
                  <a:pt x="36" y="187"/>
                  <a:pt x="37" y="188"/>
                  <a:pt x="37" y="189"/>
                </a:cubicBezTo>
                <a:cubicBezTo>
                  <a:pt x="38" y="189"/>
                  <a:pt x="37" y="190"/>
                  <a:pt x="36" y="190"/>
                </a:cubicBezTo>
                <a:cubicBezTo>
                  <a:pt x="35" y="189"/>
                  <a:pt x="33" y="186"/>
                  <a:pt x="30" y="186"/>
                </a:cubicBezTo>
                <a:cubicBezTo>
                  <a:pt x="30" y="188"/>
                  <a:pt x="32" y="190"/>
                  <a:pt x="33" y="190"/>
                </a:cubicBezTo>
                <a:cubicBezTo>
                  <a:pt x="34" y="191"/>
                  <a:pt x="33" y="192"/>
                  <a:pt x="34" y="193"/>
                </a:cubicBezTo>
                <a:cubicBezTo>
                  <a:pt x="34" y="194"/>
                  <a:pt x="33" y="194"/>
                  <a:pt x="33" y="194"/>
                </a:cubicBezTo>
                <a:cubicBezTo>
                  <a:pt x="30" y="191"/>
                  <a:pt x="28" y="189"/>
                  <a:pt x="25" y="186"/>
                </a:cubicBezTo>
                <a:cubicBezTo>
                  <a:pt x="25" y="186"/>
                  <a:pt x="24" y="186"/>
                  <a:pt x="24" y="187"/>
                </a:cubicBezTo>
                <a:cubicBezTo>
                  <a:pt x="23" y="186"/>
                  <a:pt x="21" y="185"/>
                  <a:pt x="20" y="183"/>
                </a:cubicBezTo>
                <a:cubicBezTo>
                  <a:pt x="17" y="176"/>
                  <a:pt x="11" y="171"/>
                  <a:pt x="7" y="165"/>
                </a:cubicBezTo>
                <a:cubicBezTo>
                  <a:pt x="4" y="163"/>
                  <a:pt x="2" y="160"/>
                  <a:pt x="1" y="157"/>
                </a:cubicBezTo>
                <a:cubicBezTo>
                  <a:pt x="0" y="156"/>
                  <a:pt x="1" y="156"/>
                  <a:pt x="2" y="156"/>
                </a:cubicBezTo>
                <a:cubicBezTo>
                  <a:pt x="2" y="156"/>
                  <a:pt x="2" y="157"/>
                  <a:pt x="2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07" tIns="43203" rIns="86407" bIns="43203"/>
          <a:lstStyle/>
          <a:p>
            <a:endParaRPr lang="zh-CN" altLang="en-US" sz="2800"/>
          </a:p>
        </p:txBody>
      </p:sp>
      <p:sp>
        <p:nvSpPr>
          <p:cNvPr id="2053" name="MH_Other_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5091292" y="1677152"/>
            <a:ext cx="482203" cy="814387"/>
          </a:xfrm>
          <a:custGeom>
            <a:avLst/>
            <a:gdLst>
              <a:gd name="T0" fmla="*/ 2147483646 w 168"/>
              <a:gd name="T1" fmla="*/ 2147483646 h 213"/>
              <a:gd name="T2" fmla="*/ 2147483646 w 168"/>
              <a:gd name="T3" fmla="*/ 2147483646 h 213"/>
              <a:gd name="T4" fmla="*/ 2147483646 w 168"/>
              <a:gd name="T5" fmla="*/ 2147483646 h 213"/>
              <a:gd name="T6" fmla="*/ 2147483646 w 168"/>
              <a:gd name="T7" fmla="*/ 2147483646 h 213"/>
              <a:gd name="T8" fmla="*/ 2147483646 w 168"/>
              <a:gd name="T9" fmla="*/ 2147483646 h 213"/>
              <a:gd name="T10" fmla="*/ 2147483646 w 168"/>
              <a:gd name="T11" fmla="*/ 2147483646 h 213"/>
              <a:gd name="T12" fmla="*/ 2147483646 w 168"/>
              <a:gd name="T13" fmla="*/ 2147483646 h 213"/>
              <a:gd name="T14" fmla="*/ 2147483646 w 168"/>
              <a:gd name="T15" fmla="*/ 2147483646 h 213"/>
              <a:gd name="T16" fmla="*/ 2147483646 w 168"/>
              <a:gd name="T17" fmla="*/ 2147483646 h 213"/>
              <a:gd name="T18" fmla="*/ 2147483646 w 168"/>
              <a:gd name="T19" fmla="*/ 2147483646 h 213"/>
              <a:gd name="T20" fmla="*/ 2147483646 w 168"/>
              <a:gd name="T21" fmla="*/ 2147483646 h 213"/>
              <a:gd name="T22" fmla="*/ 2147483646 w 168"/>
              <a:gd name="T23" fmla="*/ 2147483646 h 213"/>
              <a:gd name="T24" fmla="*/ 2147483646 w 168"/>
              <a:gd name="T25" fmla="*/ 2147483646 h 213"/>
              <a:gd name="T26" fmla="*/ 2147483646 w 168"/>
              <a:gd name="T27" fmla="*/ 2147483646 h 213"/>
              <a:gd name="T28" fmla="*/ 2147483646 w 168"/>
              <a:gd name="T29" fmla="*/ 2147483646 h 213"/>
              <a:gd name="T30" fmla="*/ 2147483646 w 168"/>
              <a:gd name="T31" fmla="*/ 2147483646 h 213"/>
              <a:gd name="T32" fmla="*/ 2147483646 w 168"/>
              <a:gd name="T33" fmla="*/ 2147483646 h 213"/>
              <a:gd name="T34" fmla="*/ 2147483646 w 168"/>
              <a:gd name="T35" fmla="*/ 2147483646 h 213"/>
              <a:gd name="T36" fmla="*/ 2147483646 w 168"/>
              <a:gd name="T37" fmla="*/ 2147483646 h 213"/>
              <a:gd name="T38" fmla="*/ 2147483646 w 168"/>
              <a:gd name="T39" fmla="*/ 2147483646 h 213"/>
              <a:gd name="T40" fmla="*/ 2147483646 w 168"/>
              <a:gd name="T41" fmla="*/ 2147483646 h 213"/>
              <a:gd name="T42" fmla="*/ 2147483646 w 168"/>
              <a:gd name="T43" fmla="*/ 2147483646 h 213"/>
              <a:gd name="T44" fmla="*/ 2147483646 w 168"/>
              <a:gd name="T45" fmla="*/ 2147483646 h 213"/>
              <a:gd name="T46" fmla="*/ 2147483646 w 168"/>
              <a:gd name="T47" fmla="*/ 2147483646 h 213"/>
              <a:gd name="T48" fmla="*/ 2147483646 w 168"/>
              <a:gd name="T49" fmla="*/ 2147483646 h 213"/>
              <a:gd name="T50" fmla="*/ 2147483646 w 168"/>
              <a:gd name="T51" fmla="*/ 2147483646 h 213"/>
              <a:gd name="T52" fmla="*/ 2147483646 w 168"/>
              <a:gd name="T53" fmla="*/ 2147483646 h 213"/>
              <a:gd name="T54" fmla="*/ 2147483646 w 168"/>
              <a:gd name="T55" fmla="*/ 2147483646 h 213"/>
              <a:gd name="T56" fmla="*/ 2147483646 w 168"/>
              <a:gd name="T57" fmla="*/ 2147483646 h 213"/>
              <a:gd name="T58" fmla="*/ 2147483646 w 168"/>
              <a:gd name="T59" fmla="*/ 2147483646 h 213"/>
              <a:gd name="T60" fmla="*/ 2147483646 w 168"/>
              <a:gd name="T61" fmla="*/ 2147483646 h 213"/>
              <a:gd name="T62" fmla="*/ 2147483646 w 168"/>
              <a:gd name="T63" fmla="*/ 2147483646 h 213"/>
              <a:gd name="T64" fmla="*/ 2147483646 w 168"/>
              <a:gd name="T65" fmla="*/ 2147483646 h 213"/>
              <a:gd name="T66" fmla="*/ 2147483646 w 168"/>
              <a:gd name="T67" fmla="*/ 2147483646 h 213"/>
              <a:gd name="T68" fmla="*/ 2147483646 w 168"/>
              <a:gd name="T69" fmla="*/ 2147483646 h 213"/>
              <a:gd name="T70" fmla="*/ 2147483646 w 168"/>
              <a:gd name="T71" fmla="*/ 2147483646 h 213"/>
              <a:gd name="T72" fmla="*/ 2147483646 w 168"/>
              <a:gd name="T73" fmla="*/ 2147483646 h 213"/>
              <a:gd name="T74" fmla="*/ 2147483646 w 168"/>
              <a:gd name="T75" fmla="*/ 2147483646 h 213"/>
              <a:gd name="T76" fmla="*/ 2147483646 w 168"/>
              <a:gd name="T77" fmla="*/ 2147483646 h 213"/>
              <a:gd name="T78" fmla="*/ 2147483646 w 168"/>
              <a:gd name="T79" fmla="*/ 2147483646 h 213"/>
              <a:gd name="T80" fmla="*/ 2147483646 w 168"/>
              <a:gd name="T81" fmla="*/ 2147483646 h 213"/>
              <a:gd name="T82" fmla="*/ 2147483646 w 168"/>
              <a:gd name="T83" fmla="*/ 2147483646 h 213"/>
              <a:gd name="T84" fmla="*/ 2147483646 w 168"/>
              <a:gd name="T85" fmla="*/ 2147483646 h 213"/>
              <a:gd name="T86" fmla="*/ 2147483646 w 168"/>
              <a:gd name="T87" fmla="*/ 2147483646 h 213"/>
              <a:gd name="T88" fmla="*/ 2147483646 w 168"/>
              <a:gd name="T89" fmla="*/ 2147483646 h 213"/>
              <a:gd name="T90" fmla="*/ 2147483646 w 168"/>
              <a:gd name="T91" fmla="*/ 2147483646 h 213"/>
              <a:gd name="T92" fmla="*/ 2147483646 w 168"/>
              <a:gd name="T93" fmla="*/ 2147483646 h 213"/>
              <a:gd name="T94" fmla="*/ 2147483646 w 168"/>
              <a:gd name="T95" fmla="*/ 2147483646 h 213"/>
              <a:gd name="T96" fmla="*/ 2147483646 w 168"/>
              <a:gd name="T97" fmla="*/ 2147483646 h 213"/>
              <a:gd name="T98" fmla="*/ 2147483646 w 168"/>
              <a:gd name="T99" fmla="*/ 2147483646 h 213"/>
              <a:gd name="T100" fmla="*/ 2147483646 w 168"/>
              <a:gd name="T101" fmla="*/ 2147483646 h 213"/>
              <a:gd name="T102" fmla="*/ 2147483646 w 168"/>
              <a:gd name="T103" fmla="*/ 2147483646 h 213"/>
              <a:gd name="T104" fmla="*/ 2147483646 w 168"/>
              <a:gd name="T105" fmla="*/ 2147483646 h 213"/>
              <a:gd name="T106" fmla="*/ 2147483646 w 168"/>
              <a:gd name="T107" fmla="*/ 2147483646 h 213"/>
              <a:gd name="T108" fmla="*/ 2147483646 w 168"/>
              <a:gd name="T109" fmla="*/ 2147483646 h 213"/>
              <a:gd name="T110" fmla="*/ 2147483646 w 168"/>
              <a:gd name="T111" fmla="*/ 2147483646 h 213"/>
              <a:gd name="T112" fmla="*/ 2147483646 w 168"/>
              <a:gd name="T113" fmla="*/ 2147483646 h 213"/>
              <a:gd name="T114" fmla="*/ 2147483646 w 168"/>
              <a:gd name="T115" fmla="*/ 2147483646 h 213"/>
              <a:gd name="T116" fmla="*/ 2147483646 w 168"/>
              <a:gd name="T117" fmla="*/ 2147483646 h 213"/>
              <a:gd name="T118" fmla="*/ 2147483646 w 168"/>
              <a:gd name="T119" fmla="*/ 2147483646 h 213"/>
              <a:gd name="T120" fmla="*/ 2147483646 w 168"/>
              <a:gd name="T121" fmla="*/ 2147483646 h 213"/>
              <a:gd name="T122" fmla="*/ 2147483646 w 168"/>
              <a:gd name="T123" fmla="*/ 2147483646 h 2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8" h="213">
                <a:moveTo>
                  <a:pt x="74" y="183"/>
                </a:moveTo>
                <a:cubicBezTo>
                  <a:pt x="73" y="183"/>
                  <a:pt x="72" y="184"/>
                  <a:pt x="72" y="184"/>
                </a:cubicBezTo>
                <a:cubicBezTo>
                  <a:pt x="73" y="184"/>
                  <a:pt x="74" y="184"/>
                  <a:pt x="74" y="183"/>
                </a:cubicBezTo>
                <a:close/>
                <a:moveTo>
                  <a:pt x="92" y="190"/>
                </a:moveTo>
                <a:cubicBezTo>
                  <a:pt x="92" y="190"/>
                  <a:pt x="92" y="190"/>
                  <a:pt x="93" y="189"/>
                </a:cubicBezTo>
                <a:cubicBezTo>
                  <a:pt x="93" y="189"/>
                  <a:pt x="94" y="189"/>
                  <a:pt x="94" y="188"/>
                </a:cubicBezTo>
                <a:cubicBezTo>
                  <a:pt x="93" y="188"/>
                  <a:pt x="93" y="189"/>
                  <a:pt x="93" y="189"/>
                </a:cubicBezTo>
                <a:lnTo>
                  <a:pt x="92" y="190"/>
                </a:lnTo>
                <a:close/>
                <a:moveTo>
                  <a:pt x="9" y="149"/>
                </a:moveTo>
                <a:cubicBezTo>
                  <a:pt x="10" y="149"/>
                  <a:pt x="10" y="148"/>
                  <a:pt x="10" y="148"/>
                </a:cubicBezTo>
                <a:cubicBezTo>
                  <a:pt x="9" y="148"/>
                  <a:pt x="9" y="149"/>
                  <a:pt x="9" y="149"/>
                </a:cubicBezTo>
                <a:close/>
                <a:moveTo>
                  <a:pt x="26" y="80"/>
                </a:moveTo>
                <a:cubicBezTo>
                  <a:pt x="27" y="79"/>
                  <a:pt x="27" y="78"/>
                  <a:pt x="27" y="78"/>
                </a:cubicBezTo>
                <a:cubicBezTo>
                  <a:pt x="26" y="77"/>
                  <a:pt x="26" y="79"/>
                  <a:pt x="26" y="80"/>
                </a:cubicBezTo>
                <a:close/>
                <a:moveTo>
                  <a:pt x="29" y="88"/>
                </a:moveTo>
                <a:cubicBezTo>
                  <a:pt x="29" y="87"/>
                  <a:pt x="29" y="87"/>
                  <a:pt x="30" y="86"/>
                </a:cubicBezTo>
                <a:cubicBezTo>
                  <a:pt x="30" y="86"/>
                  <a:pt x="30" y="85"/>
                  <a:pt x="29" y="85"/>
                </a:cubicBezTo>
                <a:cubicBezTo>
                  <a:pt x="29" y="86"/>
                  <a:pt x="29" y="87"/>
                  <a:pt x="29" y="88"/>
                </a:cubicBezTo>
                <a:close/>
                <a:moveTo>
                  <a:pt x="40" y="88"/>
                </a:moveTo>
                <a:cubicBezTo>
                  <a:pt x="40" y="88"/>
                  <a:pt x="41" y="87"/>
                  <a:pt x="41" y="87"/>
                </a:cubicBezTo>
                <a:cubicBezTo>
                  <a:pt x="41" y="87"/>
                  <a:pt x="41" y="86"/>
                  <a:pt x="42" y="86"/>
                </a:cubicBezTo>
                <a:cubicBezTo>
                  <a:pt x="42" y="86"/>
                  <a:pt x="42" y="85"/>
                  <a:pt x="4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6"/>
                  <a:pt x="41" y="86"/>
                  <a:pt x="41" y="87"/>
                </a:cubicBezTo>
                <a:cubicBezTo>
                  <a:pt x="40" y="87"/>
                  <a:pt x="40" y="88"/>
                  <a:pt x="40" y="88"/>
                </a:cubicBezTo>
                <a:close/>
                <a:moveTo>
                  <a:pt x="62" y="76"/>
                </a:moveTo>
                <a:cubicBezTo>
                  <a:pt x="63" y="75"/>
                  <a:pt x="63" y="75"/>
                  <a:pt x="63" y="75"/>
                </a:cubicBezTo>
                <a:cubicBezTo>
                  <a:pt x="63" y="75"/>
                  <a:pt x="64" y="75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4"/>
                  <a:pt x="64" y="74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3" y="74"/>
                  <a:pt x="63" y="75"/>
                  <a:pt x="63" y="75"/>
                </a:cubicBezTo>
                <a:lnTo>
                  <a:pt x="62" y="76"/>
                </a:lnTo>
                <a:close/>
                <a:moveTo>
                  <a:pt x="26" y="60"/>
                </a:moveTo>
                <a:cubicBezTo>
                  <a:pt x="26" y="59"/>
                  <a:pt x="26" y="59"/>
                  <a:pt x="26" y="59"/>
                </a:cubicBezTo>
                <a:cubicBezTo>
                  <a:pt x="27" y="59"/>
                  <a:pt x="27" y="58"/>
                  <a:pt x="28" y="58"/>
                </a:cubicBezTo>
                <a:cubicBezTo>
                  <a:pt x="28" y="56"/>
                  <a:pt x="26" y="58"/>
                  <a:pt x="26" y="59"/>
                </a:cubicBezTo>
                <a:lnTo>
                  <a:pt x="26" y="60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49"/>
                  <a:pt x="32" y="49"/>
                  <a:pt x="32" y="48"/>
                </a:cubicBezTo>
                <a:cubicBezTo>
                  <a:pt x="31" y="48"/>
                  <a:pt x="31" y="49"/>
                  <a:pt x="30" y="50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73" y="202"/>
                </a:moveTo>
                <a:cubicBezTo>
                  <a:pt x="72" y="202"/>
                  <a:pt x="72" y="201"/>
                  <a:pt x="72" y="200"/>
                </a:cubicBezTo>
                <a:cubicBezTo>
                  <a:pt x="73" y="200"/>
                  <a:pt x="74" y="200"/>
                  <a:pt x="74" y="201"/>
                </a:cubicBezTo>
                <a:cubicBezTo>
                  <a:pt x="74" y="201"/>
                  <a:pt x="73" y="201"/>
                  <a:pt x="73" y="202"/>
                </a:cubicBezTo>
                <a:close/>
                <a:moveTo>
                  <a:pt x="129" y="175"/>
                </a:moveTo>
                <a:cubicBezTo>
                  <a:pt x="129" y="175"/>
                  <a:pt x="130" y="175"/>
                  <a:pt x="130" y="175"/>
                </a:cubicBezTo>
                <a:cubicBezTo>
                  <a:pt x="131" y="175"/>
                  <a:pt x="132" y="176"/>
                  <a:pt x="133" y="175"/>
                </a:cubicBezTo>
                <a:lnTo>
                  <a:pt x="129" y="175"/>
                </a:lnTo>
                <a:close/>
                <a:moveTo>
                  <a:pt x="42" y="27"/>
                </a:moveTo>
                <a:cubicBezTo>
                  <a:pt x="43" y="27"/>
                  <a:pt x="43" y="26"/>
                  <a:pt x="43" y="25"/>
                </a:cubicBezTo>
                <a:cubicBezTo>
                  <a:pt x="43" y="25"/>
                  <a:pt x="42" y="26"/>
                  <a:pt x="42" y="26"/>
                </a:cubicBezTo>
                <a:cubicBezTo>
                  <a:pt x="42" y="26"/>
                  <a:pt x="41" y="27"/>
                  <a:pt x="42" y="27"/>
                </a:cubicBezTo>
                <a:close/>
                <a:moveTo>
                  <a:pt x="32" y="144"/>
                </a:moveTo>
                <a:cubicBezTo>
                  <a:pt x="32" y="143"/>
                  <a:pt x="32" y="143"/>
                  <a:pt x="32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4" y="142"/>
                  <a:pt x="35" y="141"/>
                  <a:pt x="35" y="140"/>
                </a:cubicBezTo>
                <a:cubicBezTo>
                  <a:pt x="35" y="140"/>
                  <a:pt x="34" y="141"/>
                  <a:pt x="33" y="142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2" y="143"/>
                  <a:pt x="32" y="143"/>
                  <a:pt x="32" y="143"/>
                </a:cubicBezTo>
                <a:lnTo>
                  <a:pt x="32" y="144"/>
                </a:lnTo>
                <a:close/>
                <a:moveTo>
                  <a:pt x="64" y="81"/>
                </a:moveTo>
                <a:cubicBezTo>
                  <a:pt x="63" y="81"/>
                  <a:pt x="63" y="81"/>
                  <a:pt x="62" y="82"/>
                </a:cubicBezTo>
                <a:cubicBezTo>
                  <a:pt x="62" y="82"/>
                  <a:pt x="60" y="83"/>
                  <a:pt x="61" y="83"/>
                </a:cubicBezTo>
                <a:cubicBezTo>
                  <a:pt x="63" y="83"/>
                  <a:pt x="63" y="82"/>
                  <a:pt x="64" y="81"/>
                </a:cubicBezTo>
                <a:close/>
                <a:moveTo>
                  <a:pt x="46" y="76"/>
                </a:moveTo>
                <a:cubicBezTo>
                  <a:pt x="46" y="76"/>
                  <a:pt x="46" y="76"/>
                  <a:pt x="46" y="76"/>
                </a:cubicBezTo>
                <a:cubicBezTo>
                  <a:pt x="47" y="75"/>
                  <a:pt x="48" y="74"/>
                  <a:pt x="48" y="73"/>
                </a:cubicBezTo>
                <a:cubicBezTo>
                  <a:pt x="48" y="71"/>
                  <a:pt x="47" y="73"/>
                  <a:pt x="47" y="73"/>
                </a:cubicBezTo>
                <a:cubicBezTo>
                  <a:pt x="47" y="74"/>
                  <a:pt x="46" y="75"/>
                  <a:pt x="46" y="76"/>
                </a:cubicBezTo>
                <a:close/>
                <a:moveTo>
                  <a:pt x="92" y="190"/>
                </a:moveTo>
                <a:cubicBezTo>
                  <a:pt x="88" y="192"/>
                  <a:pt x="88" y="192"/>
                  <a:pt x="88" y="192"/>
                </a:cubicBezTo>
                <a:cubicBezTo>
                  <a:pt x="88" y="193"/>
                  <a:pt x="89" y="193"/>
                  <a:pt x="89" y="193"/>
                </a:cubicBezTo>
                <a:cubicBezTo>
                  <a:pt x="90" y="192"/>
                  <a:pt x="91" y="191"/>
                  <a:pt x="92" y="190"/>
                </a:cubicBezTo>
                <a:close/>
                <a:moveTo>
                  <a:pt x="40" y="88"/>
                </a:moveTo>
                <a:cubicBezTo>
                  <a:pt x="40" y="88"/>
                  <a:pt x="40" y="88"/>
                  <a:pt x="39" y="88"/>
                </a:cubicBezTo>
                <a:cubicBezTo>
                  <a:pt x="38" y="89"/>
                  <a:pt x="38" y="91"/>
                  <a:pt x="37" y="92"/>
                </a:cubicBezTo>
                <a:cubicBezTo>
                  <a:pt x="36" y="92"/>
                  <a:pt x="37" y="93"/>
                  <a:pt x="37" y="93"/>
                </a:cubicBezTo>
                <a:lnTo>
                  <a:pt x="40" y="88"/>
                </a:lnTo>
                <a:close/>
                <a:moveTo>
                  <a:pt x="88" y="80"/>
                </a:moveTo>
                <a:cubicBezTo>
                  <a:pt x="88" y="80"/>
                  <a:pt x="89" y="80"/>
                  <a:pt x="89" y="80"/>
                </a:cubicBezTo>
                <a:cubicBezTo>
                  <a:pt x="89" y="79"/>
                  <a:pt x="90" y="78"/>
                  <a:pt x="90" y="76"/>
                </a:cubicBezTo>
                <a:cubicBezTo>
                  <a:pt x="89" y="77"/>
                  <a:pt x="89" y="78"/>
                  <a:pt x="88" y="79"/>
                </a:cubicBezTo>
                <a:cubicBezTo>
                  <a:pt x="88" y="80"/>
                  <a:pt x="87" y="80"/>
                  <a:pt x="88" y="80"/>
                </a:cubicBezTo>
                <a:close/>
                <a:moveTo>
                  <a:pt x="70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8" y="183"/>
                  <a:pt x="66" y="185"/>
                  <a:pt x="66" y="187"/>
                </a:cubicBezTo>
                <a:cubicBezTo>
                  <a:pt x="67" y="185"/>
                  <a:pt x="68" y="184"/>
                  <a:pt x="70" y="182"/>
                </a:cubicBezTo>
                <a:close/>
                <a:moveTo>
                  <a:pt x="45" y="81"/>
                </a:moveTo>
                <a:cubicBezTo>
                  <a:pt x="45" y="80"/>
                  <a:pt x="46" y="80"/>
                  <a:pt x="46" y="80"/>
                </a:cubicBezTo>
                <a:cubicBezTo>
                  <a:pt x="47" y="78"/>
                  <a:pt x="48" y="77"/>
                  <a:pt x="49" y="75"/>
                </a:cubicBezTo>
                <a:cubicBezTo>
                  <a:pt x="48" y="76"/>
                  <a:pt x="46" y="78"/>
                  <a:pt x="45" y="81"/>
                </a:cubicBezTo>
                <a:close/>
                <a:moveTo>
                  <a:pt x="63" y="79"/>
                </a:moveTo>
                <a:cubicBezTo>
                  <a:pt x="63" y="78"/>
                  <a:pt x="63" y="78"/>
                  <a:pt x="63" y="78"/>
                </a:cubicBezTo>
                <a:cubicBezTo>
                  <a:pt x="64" y="78"/>
                  <a:pt x="64" y="78"/>
                  <a:pt x="64" y="77"/>
                </a:cubicBezTo>
                <a:cubicBezTo>
                  <a:pt x="64" y="77"/>
                  <a:pt x="65" y="77"/>
                  <a:pt x="65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7" y="75"/>
                  <a:pt x="67" y="74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74"/>
                  <a:pt x="66" y="75"/>
                  <a:pt x="66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4" y="76"/>
                  <a:pt x="64" y="77"/>
                  <a:pt x="64" y="77"/>
                </a:cubicBezTo>
                <a:cubicBezTo>
                  <a:pt x="63" y="77"/>
                  <a:pt x="63" y="78"/>
                  <a:pt x="63" y="78"/>
                </a:cubicBezTo>
                <a:lnTo>
                  <a:pt x="63" y="79"/>
                </a:lnTo>
                <a:close/>
                <a:moveTo>
                  <a:pt x="24" y="151"/>
                </a:moveTo>
                <a:cubicBezTo>
                  <a:pt x="23" y="151"/>
                  <a:pt x="22" y="153"/>
                  <a:pt x="21" y="153"/>
                </a:cubicBezTo>
                <a:cubicBezTo>
                  <a:pt x="20" y="153"/>
                  <a:pt x="20" y="155"/>
                  <a:pt x="20" y="155"/>
                </a:cubicBezTo>
                <a:cubicBezTo>
                  <a:pt x="21" y="154"/>
                  <a:pt x="23" y="153"/>
                  <a:pt x="24" y="151"/>
                </a:cubicBezTo>
                <a:close/>
                <a:moveTo>
                  <a:pt x="55" y="176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7" y="174"/>
                  <a:pt x="59" y="173"/>
                  <a:pt x="60" y="171"/>
                </a:cubicBezTo>
                <a:cubicBezTo>
                  <a:pt x="60" y="171"/>
                  <a:pt x="59" y="171"/>
                  <a:pt x="59" y="171"/>
                </a:cubicBezTo>
                <a:cubicBezTo>
                  <a:pt x="58" y="173"/>
                  <a:pt x="57" y="173"/>
                  <a:pt x="56" y="175"/>
                </a:cubicBezTo>
                <a:cubicBezTo>
                  <a:pt x="56" y="175"/>
                  <a:pt x="56" y="175"/>
                  <a:pt x="56" y="175"/>
                </a:cubicBezTo>
                <a:lnTo>
                  <a:pt x="55" y="176"/>
                </a:lnTo>
                <a:close/>
                <a:moveTo>
                  <a:pt x="55" y="78"/>
                </a:moveTo>
                <a:cubicBezTo>
                  <a:pt x="56" y="77"/>
                  <a:pt x="58" y="76"/>
                  <a:pt x="58" y="75"/>
                </a:cubicBezTo>
                <a:cubicBezTo>
                  <a:pt x="57" y="75"/>
                  <a:pt x="56" y="76"/>
                  <a:pt x="55" y="76"/>
                </a:cubicBezTo>
                <a:cubicBezTo>
                  <a:pt x="55" y="77"/>
                  <a:pt x="55" y="77"/>
                  <a:pt x="55" y="78"/>
                </a:cubicBezTo>
                <a:close/>
                <a:moveTo>
                  <a:pt x="36" y="180"/>
                </a:moveTo>
                <a:cubicBezTo>
                  <a:pt x="37" y="180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8" y="178"/>
                  <a:pt x="39" y="177"/>
                  <a:pt x="40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0" y="176"/>
                  <a:pt x="40" y="176"/>
                  <a:pt x="41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2" y="174"/>
                  <a:pt x="43" y="174"/>
                  <a:pt x="42" y="173"/>
                </a:cubicBezTo>
                <a:cubicBezTo>
                  <a:pt x="42" y="174"/>
                  <a:pt x="42" y="174"/>
                  <a:pt x="42" y="174"/>
                </a:cubicBezTo>
                <a:cubicBezTo>
                  <a:pt x="41" y="174"/>
                  <a:pt x="41" y="174"/>
                  <a:pt x="41" y="174"/>
                </a:cubicBezTo>
                <a:cubicBezTo>
                  <a:pt x="41" y="174"/>
                  <a:pt x="41" y="175"/>
                  <a:pt x="41" y="175"/>
                </a:cubicBezTo>
                <a:cubicBezTo>
                  <a:pt x="40" y="175"/>
                  <a:pt x="40" y="176"/>
                  <a:pt x="40" y="176"/>
                </a:cubicBezTo>
                <a:cubicBezTo>
                  <a:pt x="39" y="177"/>
                  <a:pt x="38" y="177"/>
                  <a:pt x="38" y="178"/>
                </a:cubicBezTo>
                <a:cubicBezTo>
                  <a:pt x="38" y="178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6" y="179"/>
                  <a:pt x="36" y="180"/>
                  <a:pt x="36" y="180"/>
                </a:cubicBezTo>
                <a:close/>
                <a:moveTo>
                  <a:pt x="106" y="204"/>
                </a:moveTo>
                <a:cubicBezTo>
                  <a:pt x="107" y="203"/>
                  <a:pt x="108" y="202"/>
                  <a:pt x="109" y="201"/>
                </a:cubicBezTo>
                <a:cubicBezTo>
                  <a:pt x="109" y="201"/>
                  <a:pt x="107" y="201"/>
                  <a:pt x="107" y="202"/>
                </a:cubicBezTo>
                <a:cubicBezTo>
                  <a:pt x="106" y="203"/>
                  <a:pt x="106" y="203"/>
                  <a:pt x="106" y="204"/>
                </a:cubicBezTo>
                <a:close/>
                <a:moveTo>
                  <a:pt x="70" y="182"/>
                </a:moveTo>
                <a:cubicBezTo>
                  <a:pt x="70" y="182"/>
                  <a:pt x="70" y="182"/>
                  <a:pt x="70" y="182"/>
                </a:cubicBezTo>
                <a:cubicBezTo>
                  <a:pt x="70" y="181"/>
                  <a:pt x="70" y="181"/>
                  <a:pt x="70" y="181"/>
                </a:cubicBezTo>
                <a:cubicBezTo>
                  <a:pt x="71" y="181"/>
                  <a:pt x="71" y="181"/>
                  <a:pt x="71" y="180"/>
                </a:cubicBezTo>
                <a:cubicBezTo>
                  <a:pt x="73" y="179"/>
                  <a:pt x="74" y="177"/>
                  <a:pt x="76" y="176"/>
                </a:cubicBezTo>
                <a:cubicBezTo>
                  <a:pt x="74" y="176"/>
                  <a:pt x="72" y="178"/>
                  <a:pt x="71" y="180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0"/>
                  <a:pt x="70" y="181"/>
                  <a:pt x="70" y="181"/>
                </a:cubicBezTo>
                <a:cubicBezTo>
                  <a:pt x="70" y="182"/>
                  <a:pt x="70" y="182"/>
                  <a:pt x="70" y="182"/>
                </a:cubicBezTo>
                <a:close/>
                <a:moveTo>
                  <a:pt x="73" y="188"/>
                </a:moveTo>
                <a:cubicBezTo>
                  <a:pt x="74" y="186"/>
                  <a:pt x="77" y="184"/>
                  <a:pt x="78" y="182"/>
                </a:cubicBezTo>
                <a:cubicBezTo>
                  <a:pt x="76" y="184"/>
                  <a:pt x="74" y="185"/>
                  <a:pt x="72" y="187"/>
                </a:cubicBezTo>
                <a:cubicBezTo>
                  <a:pt x="72" y="187"/>
                  <a:pt x="72" y="189"/>
                  <a:pt x="73" y="188"/>
                </a:cubicBezTo>
                <a:close/>
                <a:moveTo>
                  <a:pt x="25" y="45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3"/>
                  <a:pt x="27" y="43"/>
                  <a:pt x="27" y="43"/>
                </a:cubicBezTo>
                <a:cubicBezTo>
                  <a:pt x="28" y="42"/>
                  <a:pt x="29" y="40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2" y="37"/>
                  <a:pt x="31" y="36"/>
                </a:cubicBezTo>
                <a:cubicBezTo>
                  <a:pt x="31" y="36"/>
                  <a:pt x="30" y="37"/>
                  <a:pt x="30" y="38"/>
                </a:cubicBezTo>
                <a:cubicBezTo>
                  <a:pt x="29" y="39"/>
                  <a:pt x="28" y="41"/>
                  <a:pt x="27" y="42"/>
                </a:cubicBezTo>
                <a:cubicBezTo>
                  <a:pt x="27" y="42"/>
                  <a:pt x="27" y="43"/>
                  <a:pt x="27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lnTo>
                  <a:pt x="25" y="45"/>
                </a:lnTo>
                <a:close/>
                <a:moveTo>
                  <a:pt x="80" y="75"/>
                </a:moveTo>
                <a:cubicBezTo>
                  <a:pt x="80" y="75"/>
                  <a:pt x="80" y="75"/>
                  <a:pt x="80" y="75"/>
                </a:cubicBezTo>
                <a:cubicBezTo>
                  <a:pt x="79" y="77"/>
                  <a:pt x="77" y="78"/>
                  <a:pt x="75" y="80"/>
                </a:cubicBezTo>
                <a:cubicBezTo>
                  <a:pt x="75" y="80"/>
                  <a:pt x="76" y="81"/>
                  <a:pt x="76" y="81"/>
                </a:cubicBezTo>
                <a:lnTo>
                  <a:pt x="80" y="75"/>
                </a:lnTo>
                <a:close/>
                <a:moveTo>
                  <a:pt x="46" y="90"/>
                </a:moveTo>
                <a:cubicBezTo>
                  <a:pt x="46" y="90"/>
                  <a:pt x="47" y="89"/>
                  <a:pt x="47" y="88"/>
                </a:cubicBezTo>
                <a:cubicBezTo>
                  <a:pt x="47" y="88"/>
                  <a:pt x="48" y="88"/>
                  <a:pt x="48" y="87"/>
                </a:cubicBezTo>
                <a:cubicBezTo>
                  <a:pt x="49" y="87"/>
                  <a:pt x="49" y="86"/>
                  <a:pt x="49" y="85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51" y="83"/>
                  <a:pt x="51" y="83"/>
                  <a:pt x="51" y="82"/>
                </a:cubicBezTo>
                <a:cubicBezTo>
                  <a:pt x="51" y="81"/>
                  <a:pt x="51" y="81"/>
                  <a:pt x="51" y="82"/>
                </a:cubicBezTo>
                <a:cubicBezTo>
                  <a:pt x="50" y="82"/>
                  <a:pt x="51" y="83"/>
                  <a:pt x="50" y="84"/>
                </a:cubicBezTo>
                <a:cubicBezTo>
                  <a:pt x="50" y="84"/>
                  <a:pt x="50" y="84"/>
                  <a:pt x="50" y="84"/>
                </a:cubicBezTo>
                <a:cubicBezTo>
                  <a:pt x="49" y="85"/>
                  <a:pt x="49" y="85"/>
                  <a:pt x="49" y="85"/>
                </a:cubicBezTo>
                <a:cubicBezTo>
                  <a:pt x="48" y="85"/>
                  <a:pt x="48" y="86"/>
                  <a:pt x="48" y="87"/>
                </a:cubicBezTo>
                <a:cubicBezTo>
                  <a:pt x="47" y="88"/>
                  <a:pt x="46" y="89"/>
                  <a:pt x="46" y="90"/>
                </a:cubicBezTo>
                <a:close/>
                <a:moveTo>
                  <a:pt x="89" y="185"/>
                </a:moveTo>
                <a:cubicBezTo>
                  <a:pt x="87" y="187"/>
                  <a:pt x="85" y="189"/>
                  <a:pt x="83" y="191"/>
                </a:cubicBezTo>
                <a:cubicBezTo>
                  <a:pt x="83" y="191"/>
                  <a:pt x="83" y="192"/>
                  <a:pt x="83" y="191"/>
                </a:cubicBezTo>
                <a:cubicBezTo>
                  <a:pt x="85" y="190"/>
                  <a:pt x="88" y="188"/>
                  <a:pt x="89" y="185"/>
                </a:cubicBezTo>
                <a:close/>
                <a:moveTo>
                  <a:pt x="59" y="175"/>
                </a:moveTo>
                <a:cubicBezTo>
                  <a:pt x="52" y="182"/>
                  <a:pt x="52" y="182"/>
                  <a:pt x="52" y="182"/>
                </a:cubicBezTo>
                <a:cubicBezTo>
                  <a:pt x="52" y="183"/>
                  <a:pt x="52" y="184"/>
                  <a:pt x="52" y="183"/>
                </a:cubicBezTo>
                <a:cubicBezTo>
                  <a:pt x="55" y="180"/>
                  <a:pt x="57" y="178"/>
                  <a:pt x="59" y="175"/>
                </a:cubicBezTo>
                <a:close/>
                <a:moveTo>
                  <a:pt x="134" y="61"/>
                </a:moveTo>
                <a:cubicBezTo>
                  <a:pt x="136" y="60"/>
                  <a:pt x="137" y="59"/>
                  <a:pt x="139" y="58"/>
                </a:cubicBezTo>
                <a:cubicBezTo>
                  <a:pt x="139" y="58"/>
                  <a:pt x="137" y="57"/>
                  <a:pt x="137" y="57"/>
                </a:cubicBezTo>
                <a:cubicBezTo>
                  <a:pt x="136" y="58"/>
                  <a:pt x="134" y="59"/>
                  <a:pt x="134" y="60"/>
                </a:cubicBezTo>
                <a:cubicBezTo>
                  <a:pt x="134" y="60"/>
                  <a:pt x="134" y="60"/>
                  <a:pt x="134" y="61"/>
                </a:cubicBezTo>
                <a:close/>
                <a:moveTo>
                  <a:pt x="116" y="23"/>
                </a:moveTo>
                <a:cubicBezTo>
                  <a:pt x="116" y="23"/>
                  <a:pt x="116" y="23"/>
                  <a:pt x="116" y="23"/>
                </a:cubicBezTo>
                <a:cubicBezTo>
                  <a:pt x="119" y="21"/>
                  <a:pt x="121" y="19"/>
                  <a:pt x="124" y="18"/>
                </a:cubicBezTo>
                <a:cubicBezTo>
                  <a:pt x="124" y="18"/>
                  <a:pt x="122" y="17"/>
                  <a:pt x="122" y="18"/>
                </a:cubicBezTo>
                <a:cubicBezTo>
                  <a:pt x="120" y="19"/>
                  <a:pt x="119" y="21"/>
                  <a:pt x="116" y="22"/>
                </a:cubicBezTo>
                <a:cubicBezTo>
                  <a:pt x="116" y="22"/>
                  <a:pt x="116" y="22"/>
                  <a:pt x="116" y="23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5" y="63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41" y="67"/>
                  <a:pt x="144" y="65"/>
                  <a:pt x="146" y="63"/>
                </a:cubicBezTo>
                <a:close/>
                <a:moveTo>
                  <a:pt x="125" y="23"/>
                </a:moveTo>
                <a:cubicBezTo>
                  <a:pt x="127" y="22"/>
                  <a:pt x="129" y="21"/>
                  <a:pt x="132" y="20"/>
                </a:cubicBezTo>
                <a:cubicBezTo>
                  <a:pt x="131" y="19"/>
                  <a:pt x="129" y="19"/>
                  <a:pt x="129" y="19"/>
                </a:cubicBezTo>
                <a:cubicBezTo>
                  <a:pt x="128" y="20"/>
                  <a:pt x="127" y="21"/>
                  <a:pt x="126" y="22"/>
                </a:cubicBezTo>
                <a:cubicBezTo>
                  <a:pt x="125" y="22"/>
                  <a:pt x="123" y="24"/>
                  <a:pt x="125" y="23"/>
                </a:cubicBezTo>
                <a:close/>
                <a:moveTo>
                  <a:pt x="58" y="183"/>
                </a:moveTo>
                <a:cubicBezTo>
                  <a:pt x="61" y="180"/>
                  <a:pt x="64" y="177"/>
                  <a:pt x="67" y="174"/>
                </a:cubicBezTo>
                <a:cubicBezTo>
                  <a:pt x="63" y="176"/>
                  <a:pt x="61" y="180"/>
                  <a:pt x="58" y="183"/>
                </a:cubicBezTo>
                <a:cubicBezTo>
                  <a:pt x="58" y="183"/>
                  <a:pt x="58" y="183"/>
                  <a:pt x="58" y="183"/>
                </a:cubicBezTo>
                <a:close/>
                <a:moveTo>
                  <a:pt x="74" y="183"/>
                </a:moveTo>
                <a:cubicBezTo>
                  <a:pt x="76" y="181"/>
                  <a:pt x="78" y="179"/>
                  <a:pt x="81" y="178"/>
                </a:cubicBezTo>
                <a:cubicBezTo>
                  <a:pt x="80" y="178"/>
                  <a:pt x="79" y="177"/>
                  <a:pt x="78" y="178"/>
                </a:cubicBezTo>
                <a:cubicBezTo>
                  <a:pt x="77" y="179"/>
                  <a:pt x="76" y="181"/>
                  <a:pt x="74" y="182"/>
                </a:cubicBezTo>
                <a:cubicBezTo>
                  <a:pt x="74" y="182"/>
                  <a:pt x="74" y="183"/>
                  <a:pt x="74" y="183"/>
                </a:cubicBezTo>
                <a:close/>
                <a:moveTo>
                  <a:pt x="27" y="63"/>
                </a:moveTo>
                <a:cubicBezTo>
                  <a:pt x="27" y="63"/>
                  <a:pt x="27" y="63"/>
                  <a:pt x="27" y="63"/>
                </a:cubicBezTo>
                <a:cubicBezTo>
                  <a:pt x="27" y="62"/>
                  <a:pt x="27" y="62"/>
                  <a:pt x="27" y="62"/>
                </a:cubicBezTo>
                <a:cubicBezTo>
                  <a:pt x="30" y="59"/>
                  <a:pt x="31" y="57"/>
                  <a:pt x="33" y="54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2"/>
                  <a:pt x="37" y="49"/>
                  <a:pt x="38" y="47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1" y="56"/>
                  <a:pt x="29" y="59"/>
                  <a:pt x="27" y="62"/>
                </a:cubicBezTo>
                <a:cubicBezTo>
                  <a:pt x="27" y="63"/>
                  <a:pt x="27" y="63"/>
                  <a:pt x="27" y="63"/>
                </a:cubicBezTo>
                <a:close/>
                <a:moveTo>
                  <a:pt x="129" y="189"/>
                </a:moveTo>
                <a:cubicBezTo>
                  <a:pt x="130" y="189"/>
                  <a:pt x="131" y="189"/>
                  <a:pt x="131" y="190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4" y="187"/>
                  <a:pt x="133" y="187"/>
                  <a:pt x="132" y="187"/>
                </a:cubicBezTo>
                <a:cubicBezTo>
                  <a:pt x="131" y="187"/>
                  <a:pt x="130" y="188"/>
                  <a:pt x="129" y="189"/>
                </a:cubicBezTo>
                <a:close/>
                <a:moveTo>
                  <a:pt x="85" y="26"/>
                </a:moveTo>
                <a:cubicBezTo>
                  <a:pt x="86" y="26"/>
                  <a:pt x="87" y="26"/>
                  <a:pt x="87" y="25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90" y="23"/>
                  <a:pt x="90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3" y="20"/>
                  <a:pt x="93" y="20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5"/>
                  <a:pt x="97" y="15"/>
                  <a:pt x="97" y="16"/>
                </a:cubicBezTo>
                <a:cubicBezTo>
                  <a:pt x="96" y="17"/>
                  <a:pt x="94" y="19"/>
                  <a:pt x="93" y="19"/>
                </a:cubicBezTo>
                <a:cubicBezTo>
                  <a:pt x="93" y="19"/>
                  <a:pt x="93" y="20"/>
                  <a:pt x="93" y="20"/>
                </a:cubicBezTo>
                <a:cubicBezTo>
                  <a:pt x="92" y="20"/>
                  <a:pt x="92" y="20"/>
                  <a:pt x="92" y="21"/>
                </a:cubicBezTo>
                <a:cubicBezTo>
                  <a:pt x="91" y="21"/>
                  <a:pt x="91" y="21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3"/>
                  <a:pt x="90" y="23"/>
                  <a:pt x="90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5"/>
                  <a:pt x="86" y="26"/>
                  <a:pt x="85" y="26"/>
                </a:cubicBezTo>
                <a:close/>
                <a:moveTo>
                  <a:pt x="24" y="151"/>
                </a:moveTo>
                <a:cubicBezTo>
                  <a:pt x="27" y="147"/>
                  <a:pt x="30" y="142"/>
                  <a:pt x="34" y="138"/>
                </a:cubicBezTo>
                <a:cubicBezTo>
                  <a:pt x="34" y="137"/>
                  <a:pt x="33" y="138"/>
                  <a:pt x="33" y="138"/>
                </a:cubicBezTo>
                <a:cubicBezTo>
                  <a:pt x="30" y="142"/>
                  <a:pt x="27" y="146"/>
                  <a:pt x="24" y="150"/>
                </a:cubicBezTo>
                <a:cubicBezTo>
                  <a:pt x="23" y="150"/>
                  <a:pt x="23" y="151"/>
                  <a:pt x="24" y="151"/>
                </a:cubicBezTo>
                <a:close/>
                <a:moveTo>
                  <a:pt x="39" y="65"/>
                </a:moveTo>
                <a:cubicBezTo>
                  <a:pt x="37" y="69"/>
                  <a:pt x="35" y="72"/>
                  <a:pt x="32" y="75"/>
                </a:cubicBezTo>
                <a:cubicBezTo>
                  <a:pt x="31" y="76"/>
                  <a:pt x="31" y="77"/>
                  <a:pt x="32" y="78"/>
                </a:cubicBezTo>
                <a:cubicBezTo>
                  <a:pt x="34" y="74"/>
                  <a:pt x="37" y="69"/>
                  <a:pt x="39" y="65"/>
                </a:cubicBezTo>
                <a:close/>
                <a:moveTo>
                  <a:pt x="104" y="187"/>
                </a:moveTo>
                <a:cubicBezTo>
                  <a:pt x="101" y="189"/>
                  <a:pt x="98" y="191"/>
                  <a:pt x="95" y="194"/>
                </a:cubicBezTo>
                <a:cubicBezTo>
                  <a:pt x="96" y="194"/>
                  <a:pt x="97" y="195"/>
                  <a:pt x="98" y="194"/>
                </a:cubicBezTo>
                <a:cubicBezTo>
                  <a:pt x="100" y="192"/>
                  <a:pt x="102" y="190"/>
                  <a:pt x="104" y="187"/>
                </a:cubicBezTo>
                <a:close/>
                <a:moveTo>
                  <a:pt x="66" y="27"/>
                </a:moveTo>
                <a:cubicBezTo>
                  <a:pt x="66" y="26"/>
                  <a:pt x="66" y="26"/>
                  <a:pt x="6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8" y="26"/>
                  <a:pt x="68" y="25"/>
                  <a:pt x="68" y="25"/>
                </a:cubicBezTo>
                <a:cubicBezTo>
                  <a:pt x="72" y="22"/>
                  <a:pt x="75" y="18"/>
                  <a:pt x="79" y="15"/>
                </a:cubicBezTo>
                <a:cubicBezTo>
                  <a:pt x="75" y="16"/>
                  <a:pt x="74" y="18"/>
                  <a:pt x="72" y="21"/>
                </a:cubicBezTo>
                <a:cubicBezTo>
                  <a:pt x="71" y="22"/>
                  <a:pt x="70" y="23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5"/>
                  <a:pt x="67" y="25"/>
                  <a:pt x="6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6" y="26"/>
                  <a:pt x="66" y="26"/>
                  <a:pt x="66" y="26"/>
                </a:cubicBezTo>
                <a:lnTo>
                  <a:pt x="66" y="27"/>
                </a:lnTo>
                <a:close/>
                <a:moveTo>
                  <a:pt x="85" y="180"/>
                </a:moveTo>
                <a:cubicBezTo>
                  <a:pt x="82" y="183"/>
                  <a:pt x="79" y="186"/>
                  <a:pt x="76" y="189"/>
                </a:cubicBezTo>
                <a:cubicBezTo>
                  <a:pt x="76" y="190"/>
                  <a:pt x="77" y="190"/>
                  <a:pt x="77" y="190"/>
                </a:cubicBezTo>
                <a:cubicBezTo>
                  <a:pt x="86" y="181"/>
                  <a:pt x="86" y="181"/>
                  <a:pt x="86" y="181"/>
                </a:cubicBezTo>
                <a:cubicBezTo>
                  <a:pt x="86" y="181"/>
                  <a:pt x="86" y="180"/>
                  <a:pt x="85" y="180"/>
                </a:cubicBezTo>
                <a:close/>
                <a:moveTo>
                  <a:pt x="140" y="64"/>
                </a:moveTo>
                <a:cubicBezTo>
                  <a:pt x="141" y="64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3" y="63"/>
                  <a:pt x="143" y="63"/>
                </a:cubicBezTo>
                <a:cubicBezTo>
                  <a:pt x="146" y="61"/>
                  <a:pt x="148" y="59"/>
                  <a:pt x="152" y="58"/>
                </a:cubicBezTo>
                <a:cubicBezTo>
                  <a:pt x="151" y="57"/>
                  <a:pt x="152" y="56"/>
                  <a:pt x="152" y="56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3" y="62"/>
                  <a:pt x="143" y="63"/>
                  <a:pt x="143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2" y="63"/>
                  <a:pt x="141" y="64"/>
                  <a:pt x="141" y="64"/>
                </a:cubicBezTo>
                <a:cubicBezTo>
                  <a:pt x="141" y="64"/>
                  <a:pt x="141" y="64"/>
                  <a:pt x="141" y="64"/>
                </a:cubicBezTo>
                <a:lnTo>
                  <a:pt x="140" y="64"/>
                </a:lnTo>
                <a:close/>
                <a:moveTo>
                  <a:pt x="23" y="160"/>
                </a:moveTo>
                <a:cubicBezTo>
                  <a:pt x="24" y="160"/>
                  <a:pt x="24" y="160"/>
                  <a:pt x="24" y="160"/>
                </a:cubicBezTo>
                <a:cubicBezTo>
                  <a:pt x="24" y="160"/>
                  <a:pt x="25" y="159"/>
                  <a:pt x="25" y="159"/>
                </a:cubicBezTo>
                <a:cubicBezTo>
                  <a:pt x="26" y="158"/>
                  <a:pt x="27" y="157"/>
                  <a:pt x="28" y="156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31" y="152"/>
                  <a:pt x="33" y="149"/>
                  <a:pt x="36" y="147"/>
                </a:cubicBezTo>
                <a:cubicBezTo>
                  <a:pt x="36" y="147"/>
                  <a:pt x="36" y="145"/>
                  <a:pt x="36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8" y="154"/>
                  <a:pt x="28" y="155"/>
                  <a:pt x="28" y="155"/>
                </a:cubicBezTo>
                <a:cubicBezTo>
                  <a:pt x="27" y="156"/>
                  <a:pt x="26" y="157"/>
                  <a:pt x="25" y="158"/>
                </a:cubicBezTo>
                <a:cubicBezTo>
                  <a:pt x="25" y="158"/>
                  <a:pt x="25" y="159"/>
                  <a:pt x="25" y="159"/>
                </a:cubicBezTo>
                <a:cubicBezTo>
                  <a:pt x="24" y="159"/>
                  <a:pt x="24" y="159"/>
                  <a:pt x="24" y="160"/>
                </a:cubicBezTo>
                <a:lnTo>
                  <a:pt x="23" y="160"/>
                </a:lnTo>
                <a:close/>
                <a:moveTo>
                  <a:pt x="109" y="194"/>
                </a:moveTo>
                <a:cubicBezTo>
                  <a:pt x="113" y="192"/>
                  <a:pt x="116" y="188"/>
                  <a:pt x="119" y="186"/>
                </a:cubicBezTo>
                <a:cubicBezTo>
                  <a:pt x="119" y="186"/>
                  <a:pt x="118" y="185"/>
                  <a:pt x="118" y="185"/>
                </a:cubicBezTo>
                <a:cubicBezTo>
                  <a:pt x="114" y="188"/>
                  <a:pt x="112" y="191"/>
                  <a:pt x="109" y="194"/>
                </a:cubicBezTo>
                <a:cubicBezTo>
                  <a:pt x="109" y="194"/>
                  <a:pt x="109" y="194"/>
                  <a:pt x="109" y="194"/>
                </a:cubicBezTo>
                <a:close/>
                <a:moveTo>
                  <a:pt x="21" y="148"/>
                </a:moveTo>
                <a:cubicBezTo>
                  <a:pt x="25" y="143"/>
                  <a:pt x="30" y="138"/>
                  <a:pt x="34" y="133"/>
                </a:cubicBezTo>
                <a:cubicBezTo>
                  <a:pt x="33" y="133"/>
                  <a:pt x="32" y="134"/>
                  <a:pt x="32" y="134"/>
                </a:cubicBezTo>
                <a:cubicBezTo>
                  <a:pt x="28" y="138"/>
                  <a:pt x="25" y="143"/>
                  <a:pt x="21" y="147"/>
                </a:cubicBezTo>
                <a:cubicBezTo>
                  <a:pt x="21" y="147"/>
                  <a:pt x="21" y="148"/>
                  <a:pt x="21" y="149"/>
                </a:cubicBezTo>
                <a:cubicBezTo>
                  <a:pt x="21" y="149"/>
                  <a:pt x="21" y="148"/>
                  <a:pt x="21" y="148"/>
                </a:cubicBezTo>
                <a:close/>
                <a:moveTo>
                  <a:pt x="46" y="182"/>
                </a:moveTo>
                <a:cubicBezTo>
                  <a:pt x="49" y="178"/>
                  <a:pt x="52" y="174"/>
                  <a:pt x="56" y="171"/>
                </a:cubicBezTo>
                <a:cubicBezTo>
                  <a:pt x="57" y="170"/>
                  <a:pt x="55" y="169"/>
                  <a:pt x="55" y="170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3"/>
                  <a:pt x="46" y="182"/>
                </a:cubicBezTo>
                <a:close/>
                <a:moveTo>
                  <a:pt x="43" y="30"/>
                </a:moveTo>
                <a:cubicBezTo>
                  <a:pt x="43" y="33"/>
                  <a:pt x="44" y="35"/>
                  <a:pt x="45" y="37"/>
                </a:cubicBezTo>
                <a:cubicBezTo>
                  <a:pt x="45" y="37"/>
                  <a:pt x="46" y="37"/>
                  <a:pt x="47" y="38"/>
                </a:cubicBezTo>
                <a:cubicBezTo>
                  <a:pt x="46" y="36"/>
                  <a:pt x="46" y="35"/>
                  <a:pt x="46" y="34"/>
                </a:cubicBezTo>
                <a:cubicBezTo>
                  <a:pt x="46" y="32"/>
                  <a:pt x="45" y="31"/>
                  <a:pt x="43" y="30"/>
                </a:cubicBezTo>
                <a:cubicBezTo>
                  <a:pt x="43" y="30"/>
                  <a:pt x="43" y="29"/>
                  <a:pt x="43" y="30"/>
                </a:cubicBezTo>
                <a:close/>
                <a:moveTo>
                  <a:pt x="55" y="51"/>
                </a:moveTo>
                <a:cubicBezTo>
                  <a:pt x="56" y="55"/>
                  <a:pt x="57" y="59"/>
                  <a:pt x="58" y="63"/>
                </a:cubicBezTo>
                <a:cubicBezTo>
                  <a:pt x="58" y="63"/>
                  <a:pt x="59" y="62"/>
                  <a:pt x="59" y="62"/>
                </a:cubicBezTo>
                <a:cubicBezTo>
                  <a:pt x="58" y="58"/>
                  <a:pt x="58" y="54"/>
                  <a:pt x="56" y="51"/>
                </a:cubicBezTo>
                <a:cubicBezTo>
                  <a:pt x="56" y="50"/>
                  <a:pt x="55" y="50"/>
                  <a:pt x="55" y="51"/>
                </a:cubicBezTo>
                <a:close/>
                <a:moveTo>
                  <a:pt x="81" y="65"/>
                </a:moveTo>
                <a:cubicBezTo>
                  <a:pt x="83" y="65"/>
                  <a:pt x="84" y="66"/>
                  <a:pt x="86" y="66"/>
                </a:cubicBezTo>
                <a:cubicBezTo>
                  <a:pt x="92" y="67"/>
                  <a:pt x="95" y="70"/>
                  <a:pt x="96" y="75"/>
                </a:cubicBezTo>
                <a:cubicBezTo>
                  <a:pt x="96" y="75"/>
                  <a:pt x="96" y="74"/>
                  <a:pt x="96" y="74"/>
                </a:cubicBezTo>
                <a:cubicBezTo>
                  <a:pt x="95" y="67"/>
                  <a:pt x="87" y="63"/>
                  <a:pt x="79" y="64"/>
                </a:cubicBezTo>
                <a:cubicBezTo>
                  <a:pt x="79" y="64"/>
                  <a:pt x="81" y="65"/>
                  <a:pt x="81" y="65"/>
                </a:cubicBezTo>
                <a:close/>
                <a:moveTo>
                  <a:pt x="121" y="41"/>
                </a:moveTo>
                <a:cubicBezTo>
                  <a:pt x="122" y="40"/>
                  <a:pt x="124" y="40"/>
                  <a:pt x="125" y="39"/>
                </a:cubicBezTo>
                <a:cubicBezTo>
                  <a:pt x="126" y="38"/>
                  <a:pt x="127" y="37"/>
                  <a:pt x="129" y="35"/>
                </a:cubicBezTo>
                <a:cubicBezTo>
                  <a:pt x="128" y="35"/>
                  <a:pt x="130" y="34"/>
                  <a:pt x="129" y="34"/>
                </a:cubicBezTo>
                <a:cubicBezTo>
                  <a:pt x="126" y="35"/>
                  <a:pt x="123" y="37"/>
                  <a:pt x="121" y="40"/>
                </a:cubicBezTo>
                <a:cubicBezTo>
                  <a:pt x="121" y="40"/>
                  <a:pt x="120" y="41"/>
                  <a:pt x="121" y="41"/>
                </a:cubicBezTo>
                <a:close/>
                <a:moveTo>
                  <a:pt x="94" y="27"/>
                </a:move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5"/>
                  <a:pt x="95" y="25"/>
                  <a:pt x="95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6" y="25"/>
                  <a:pt x="97" y="24"/>
                  <a:pt x="97" y="24"/>
                </a:cubicBezTo>
                <a:cubicBezTo>
                  <a:pt x="101" y="20"/>
                  <a:pt x="106" y="17"/>
                  <a:pt x="111" y="14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7" y="14"/>
                  <a:pt x="108" y="14"/>
                  <a:pt x="108" y="15"/>
                </a:cubicBezTo>
                <a:cubicBezTo>
                  <a:pt x="106" y="15"/>
                  <a:pt x="105" y="16"/>
                  <a:pt x="104" y="17"/>
                </a:cubicBezTo>
                <a:cubicBezTo>
                  <a:pt x="101" y="19"/>
                  <a:pt x="99" y="21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6" y="24"/>
                  <a:pt x="96" y="24"/>
                  <a:pt x="96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6"/>
                  <a:pt x="95" y="26"/>
                  <a:pt x="95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lnTo>
                  <a:pt x="94" y="27"/>
                </a:lnTo>
                <a:close/>
                <a:moveTo>
                  <a:pt x="118" y="36"/>
                </a:moveTo>
                <a:cubicBezTo>
                  <a:pt x="119" y="35"/>
                  <a:pt x="119" y="35"/>
                  <a:pt x="119" y="35"/>
                </a:cubicBezTo>
                <a:cubicBezTo>
                  <a:pt x="125" y="32"/>
                  <a:pt x="130" y="27"/>
                  <a:pt x="134" y="22"/>
                </a:cubicBezTo>
                <a:cubicBezTo>
                  <a:pt x="129" y="26"/>
                  <a:pt x="124" y="31"/>
                  <a:pt x="119" y="34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8" y="35"/>
                  <a:pt x="118" y="35"/>
                  <a:pt x="118" y="36"/>
                </a:cubicBezTo>
                <a:close/>
                <a:moveTo>
                  <a:pt x="132" y="54"/>
                </a:moveTo>
                <a:cubicBezTo>
                  <a:pt x="137" y="51"/>
                  <a:pt x="141" y="48"/>
                  <a:pt x="146" y="44"/>
                </a:cubicBezTo>
                <a:cubicBezTo>
                  <a:pt x="140" y="46"/>
                  <a:pt x="136" y="51"/>
                  <a:pt x="132" y="54"/>
                </a:cubicBezTo>
                <a:close/>
                <a:moveTo>
                  <a:pt x="32" y="153"/>
                </a:moveTo>
                <a:cubicBezTo>
                  <a:pt x="29" y="157"/>
                  <a:pt x="25" y="160"/>
                  <a:pt x="22" y="165"/>
                </a:cubicBezTo>
                <a:cubicBezTo>
                  <a:pt x="22" y="165"/>
                  <a:pt x="22" y="166"/>
                  <a:pt x="22" y="167"/>
                </a:cubicBezTo>
                <a:cubicBezTo>
                  <a:pt x="26" y="163"/>
                  <a:pt x="29" y="158"/>
                  <a:pt x="32" y="153"/>
                </a:cubicBezTo>
                <a:close/>
                <a:moveTo>
                  <a:pt x="140" y="84"/>
                </a:moveTo>
                <a:cubicBezTo>
                  <a:pt x="143" y="84"/>
                  <a:pt x="145" y="82"/>
                  <a:pt x="147" y="80"/>
                </a:cubicBezTo>
                <a:cubicBezTo>
                  <a:pt x="148" y="80"/>
                  <a:pt x="148" y="78"/>
                  <a:pt x="148" y="76"/>
                </a:cubicBezTo>
                <a:cubicBezTo>
                  <a:pt x="145" y="79"/>
                  <a:pt x="142" y="81"/>
                  <a:pt x="140" y="84"/>
                </a:cubicBezTo>
                <a:cubicBezTo>
                  <a:pt x="140" y="84"/>
                  <a:pt x="140" y="84"/>
                  <a:pt x="140" y="84"/>
                </a:cubicBezTo>
                <a:close/>
                <a:moveTo>
                  <a:pt x="26" y="172"/>
                </a:moveTo>
                <a:cubicBezTo>
                  <a:pt x="27" y="172"/>
                  <a:pt x="27" y="172"/>
                  <a:pt x="27" y="171"/>
                </a:cubicBezTo>
                <a:cubicBezTo>
                  <a:pt x="30" y="168"/>
                  <a:pt x="33" y="165"/>
                  <a:pt x="36" y="162"/>
                </a:cubicBezTo>
                <a:cubicBezTo>
                  <a:pt x="36" y="161"/>
                  <a:pt x="36" y="160"/>
                  <a:pt x="37" y="159"/>
                </a:cubicBezTo>
                <a:cubicBezTo>
                  <a:pt x="37" y="158"/>
                  <a:pt x="38" y="159"/>
                  <a:pt x="39" y="158"/>
                </a:cubicBezTo>
                <a:cubicBezTo>
                  <a:pt x="38" y="158"/>
                  <a:pt x="39" y="156"/>
                  <a:pt x="38" y="157"/>
                </a:cubicBezTo>
                <a:cubicBezTo>
                  <a:pt x="27" y="171"/>
                  <a:pt x="27" y="171"/>
                  <a:pt x="27" y="171"/>
                </a:cubicBezTo>
                <a:cubicBezTo>
                  <a:pt x="26" y="171"/>
                  <a:pt x="26" y="172"/>
                  <a:pt x="26" y="172"/>
                </a:cubicBezTo>
                <a:close/>
                <a:moveTo>
                  <a:pt x="159" y="127"/>
                </a:moveTo>
                <a:cubicBezTo>
                  <a:pt x="160" y="127"/>
                  <a:pt x="160" y="128"/>
                  <a:pt x="160" y="128"/>
                </a:cubicBezTo>
                <a:cubicBezTo>
                  <a:pt x="160" y="128"/>
                  <a:pt x="160" y="129"/>
                  <a:pt x="160" y="129"/>
                </a:cubicBezTo>
                <a:cubicBezTo>
                  <a:pt x="161" y="129"/>
                  <a:pt x="162" y="130"/>
                  <a:pt x="163" y="131"/>
                </a:cubicBezTo>
                <a:cubicBezTo>
                  <a:pt x="164" y="129"/>
                  <a:pt x="164" y="127"/>
                  <a:pt x="165" y="126"/>
                </a:cubicBezTo>
                <a:cubicBezTo>
                  <a:pt x="163" y="126"/>
                  <a:pt x="161" y="126"/>
                  <a:pt x="159" y="125"/>
                </a:cubicBezTo>
                <a:cubicBezTo>
                  <a:pt x="159" y="126"/>
                  <a:pt x="160" y="126"/>
                  <a:pt x="159" y="127"/>
                </a:cubicBezTo>
                <a:close/>
                <a:moveTo>
                  <a:pt x="87" y="191"/>
                </a:moveTo>
                <a:cubicBezTo>
                  <a:pt x="99" y="181"/>
                  <a:pt x="99" y="181"/>
                  <a:pt x="99" y="181"/>
                </a:cubicBezTo>
                <a:cubicBezTo>
                  <a:pt x="98" y="181"/>
                  <a:pt x="97" y="181"/>
                  <a:pt x="96" y="180"/>
                </a:cubicBezTo>
                <a:cubicBezTo>
                  <a:pt x="93" y="184"/>
                  <a:pt x="90" y="187"/>
                  <a:pt x="87" y="191"/>
                </a:cubicBezTo>
                <a:close/>
                <a:moveTo>
                  <a:pt x="127" y="190"/>
                </a:moveTo>
                <a:cubicBezTo>
                  <a:pt x="124" y="192"/>
                  <a:pt x="120" y="195"/>
                  <a:pt x="117" y="198"/>
                </a:cubicBezTo>
                <a:cubicBezTo>
                  <a:pt x="121" y="197"/>
                  <a:pt x="125" y="195"/>
                  <a:pt x="128" y="192"/>
                </a:cubicBezTo>
                <a:cubicBezTo>
                  <a:pt x="129" y="191"/>
                  <a:pt x="127" y="191"/>
                  <a:pt x="127" y="190"/>
                </a:cubicBezTo>
                <a:close/>
                <a:moveTo>
                  <a:pt x="78" y="81"/>
                </a:moveTo>
                <a:cubicBezTo>
                  <a:pt x="82" y="79"/>
                  <a:pt x="84" y="76"/>
                  <a:pt x="88" y="73"/>
                </a:cubicBezTo>
                <a:cubicBezTo>
                  <a:pt x="88" y="72"/>
                  <a:pt x="86" y="72"/>
                  <a:pt x="85" y="71"/>
                </a:cubicBezTo>
                <a:cubicBezTo>
                  <a:pt x="83" y="75"/>
                  <a:pt x="80" y="78"/>
                  <a:pt x="78" y="81"/>
                </a:cubicBezTo>
                <a:close/>
                <a:moveTo>
                  <a:pt x="21" y="143"/>
                </a:moveTo>
                <a:cubicBezTo>
                  <a:pt x="26" y="138"/>
                  <a:pt x="29" y="134"/>
                  <a:pt x="33" y="129"/>
                </a:cubicBezTo>
                <a:cubicBezTo>
                  <a:pt x="33" y="128"/>
                  <a:pt x="33" y="128"/>
                  <a:pt x="33" y="127"/>
                </a:cubicBezTo>
                <a:cubicBezTo>
                  <a:pt x="30" y="130"/>
                  <a:pt x="27" y="134"/>
                  <a:pt x="25" y="137"/>
                </a:cubicBezTo>
                <a:cubicBezTo>
                  <a:pt x="24" y="139"/>
                  <a:pt x="22" y="141"/>
                  <a:pt x="21" y="143"/>
                </a:cubicBezTo>
                <a:close/>
                <a:moveTo>
                  <a:pt x="80" y="191"/>
                </a:moveTo>
                <a:cubicBezTo>
                  <a:pt x="84" y="187"/>
                  <a:pt x="88" y="183"/>
                  <a:pt x="93" y="180"/>
                </a:cubicBezTo>
                <a:cubicBezTo>
                  <a:pt x="92" y="180"/>
                  <a:pt x="90" y="180"/>
                  <a:pt x="90" y="180"/>
                </a:cubicBezTo>
                <a:cubicBezTo>
                  <a:pt x="89" y="179"/>
                  <a:pt x="88" y="181"/>
                  <a:pt x="87" y="182"/>
                </a:cubicBezTo>
                <a:cubicBezTo>
                  <a:pt x="85" y="185"/>
                  <a:pt x="82" y="188"/>
                  <a:pt x="80" y="191"/>
                </a:cubicBezTo>
                <a:close/>
                <a:moveTo>
                  <a:pt x="103" y="26"/>
                </a:moveTo>
                <a:cubicBezTo>
                  <a:pt x="104" y="26"/>
                  <a:pt x="104" y="26"/>
                  <a:pt x="104" y="26"/>
                </a:cubicBezTo>
                <a:cubicBezTo>
                  <a:pt x="108" y="23"/>
                  <a:pt x="113" y="19"/>
                  <a:pt x="118" y="16"/>
                </a:cubicBezTo>
                <a:cubicBezTo>
                  <a:pt x="117" y="15"/>
                  <a:pt x="115" y="14"/>
                  <a:pt x="115" y="15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4" y="25"/>
                  <a:pt x="104" y="26"/>
                  <a:pt x="104" y="26"/>
                </a:cubicBezTo>
                <a:lnTo>
                  <a:pt x="103" y="26"/>
                </a:lnTo>
                <a:close/>
                <a:moveTo>
                  <a:pt x="30" y="64"/>
                </a:moveTo>
                <a:cubicBezTo>
                  <a:pt x="30" y="64"/>
                  <a:pt x="30" y="64"/>
                  <a:pt x="30" y="64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0"/>
                  <a:pt x="38" y="50"/>
                </a:cubicBezTo>
                <a:cubicBezTo>
                  <a:pt x="35" y="55"/>
                  <a:pt x="32" y="59"/>
                  <a:pt x="29" y="63"/>
                </a:cubicBezTo>
                <a:cubicBezTo>
                  <a:pt x="28" y="64"/>
                  <a:pt x="29" y="64"/>
                  <a:pt x="30" y="64"/>
                </a:cubicBezTo>
                <a:close/>
                <a:moveTo>
                  <a:pt x="131" y="123"/>
                </a:moveTo>
                <a:cubicBezTo>
                  <a:pt x="131" y="123"/>
                  <a:pt x="132" y="123"/>
                  <a:pt x="133" y="124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4" y="125"/>
                  <a:pt x="139" y="123"/>
                  <a:pt x="132" y="121"/>
                </a:cubicBezTo>
                <a:cubicBezTo>
                  <a:pt x="133" y="122"/>
                  <a:pt x="131" y="123"/>
                  <a:pt x="131" y="123"/>
                </a:cubicBezTo>
                <a:close/>
                <a:moveTo>
                  <a:pt x="67" y="81"/>
                </a:moveTo>
                <a:cubicBezTo>
                  <a:pt x="69" y="81"/>
                  <a:pt x="70" y="81"/>
                  <a:pt x="71" y="80"/>
                </a:cubicBezTo>
                <a:cubicBezTo>
                  <a:pt x="80" y="71"/>
                  <a:pt x="80" y="71"/>
                  <a:pt x="80" y="71"/>
                </a:cubicBezTo>
                <a:cubicBezTo>
                  <a:pt x="79" y="71"/>
                  <a:pt x="78" y="70"/>
                  <a:pt x="77" y="71"/>
                </a:cubicBezTo>
                <a:cubicBezTo>
                  <a:pt x="74" y="74"/>
                  <a:pt x="71" y="78"/>
                  <a:pt x="67" y="81"/>
                </a:cubicBezTo>
                <a:close/>
                <a:moveTo>
                  <a:pt x="24" y="168"/>
                </a:moveTo>
                <a:cubicBezTo>
                  <a:pt x="25" y="168"/>
                  <a:pt x="25" y="168"/>
                  <a:pt x="25" y="168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9" y="163"/>
                  <a:pt x="33" y="158"/>
                  <a:pt x="37" y="154"/>
                </a:cubicBezTo>
                <a:cubicBezTo>
                  <a:pt x="38" y="154"/>
                  <a:pt x="37" y="151"/>
                  <a:pt x="37" y="150"/>
                </a:cubicBezTo>
                <a:cubicBezTo>
                  <a:pt x="37" y="150"/>
                  <a:pt x="36" y="150"/>
                  <a:pt x="36" y="150"/>
                </a:cubicBezTo>
                <a:cubicBezTo>
                  <a:pt x="33" y="157"/>
                  <a:pt x="29" y="162"/>
                  <a:pt x="25" y="167"/>
                </a:cubicBezTo>
                <a:cubicBezTo>
                  <a:pt x="25" y="168"/>
                  <a:pt x="25" y="168"/>
                  <a:pt x="25" y="168"/>
                </a:cubicBezTo>
                <a:lnTo>
                  <a:pt x="24" y="168"/>
                </a:lnTo>
                <a:close/>
                <a:moveTo>
                  <a:pt x="31" y="74"/>
                </a:moveTo>
                <a:cubicBezTo>
                  <a:pt x="35" y="69"/>
                  <a:pt x="38" y="64"/>
                  <a:pt x="42" y="59"/>
                </a:cubicBezTo>
                <a:cubicBezTo>
                  <a:pt x="42" y="59"/>
                  <a:pt x="41" y="58"/>
                  <a:pt x="41" y="57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2"/>
                  <a:pt x="31" y="73"/>
                  <a:pt x="31" y="74"/>
                </a:cubicBezTo>
                <a:close/>
                <a:moveTo>
                  <a:pt x="51" y="27"/>
                </a:moveTo>
                <a:cubicBezTo>
                  <a:pt x="51" y="28"/>
                  <a:pt x="51" y="29"/>
                  <a:pt x="51" y="30"/>
                </a:cubicBezTo>
                <a:cubicBezTo>
                  <a:pt x="60" y="20"/>
                  <a:pt x="60" y="20"/>
                  <a:pt x="60" y="20"/>
                </a:cubicBezTo>
                <a:cubicBezTo>
                  <a:pt x="57" y="21"/>
                  <a:pt x="55" y="23"/>
                  <a:pt x="53" y="24"/>
                </a:cubicBezTo>
                <a:cubicBezTo>
                  <a:pt x="52" y="25"/>
                  <a:pt x="50" y="25"/>
                  <a:pt x="51" y="27"/>
                </a:cubicBezTo>
                <a:close/>
                <a:moveTo>
                  <a:pt x="62" y="186"/>
                </a:moveTo>
                <a:cubicBezTo>
                  <a:pt x="62" y="186"/>
                  <a:pt x="63" y="186"/>
                  <a:pt x="63" y="186"/>
                </a:cubicBezTo>
                <a:cubicBezTo>
                  <a:pt x="66" y="183"/>
                  <a:pt x="69" y="179"/>
                  <a:pt x="72" y="175"/>
                </a:cubicBezTo>
                <a:cubicBezTo>
                  <a:pt x="72" y="175"/>
                  <a:pt x="71" y="175"/>
                  <a:pt x="71" y="175"/>
                </a:cubicBezTo>
                <a:cubicBezTo>
                  <a:pt x="67" y="178"/>
                  <a:pt x="64" y="182"/>
                  <a:pt x="61" y="185"/>
                </a:cubicBezTo>
                <a:cubicBezTo>
                  <a:pt x="61" y="185"/>
                  <a:pt x="62" y="186"/>
                  <a:pt x="62" y="186"/>
                </a:cubicBezTo>
                <a:close/>
                <a:moveTo>
                  <a:pt x="65" y="22"/>
                </a:moveTo>
                <a:cubicBezTo>
                  <a:pt x="64" y="22"/>
                  <a:pt x="64" y="24"/>
                  <a:pt x="64" y="24"/>
                </a:cubicBezTo>
                <a:cubicBezTo>
                  <a:pt x="63" y="24"/>
                  <a:pt x="62" y="25"/>
                  <a:pt x="61" y="26"/>
                </a:cubicBezTo>
                <a:cubicBezTo>
                  <a:pt x="60" y="28"/>
                  <a:pt x="59" y="29"/>
                  <a:pt x="58" y="31"/>
                </a:cubicBezTo>
                <a:cubicBezTo>
                  <a:pt x="58" y="32"/>
                  <a:pt x="59" y="31"/>
                  <a:pt x="60" y="31"/>
                </a:cubicBezTo>
                <a:cubicBezTo>
                  <a:pt x="72" y="18"/>
                  <a:pt x="72" y="18"/>
                  <a:pt x="72" y="18"/>
                </a:cubicBezTo>
                <a:cubicBezTo>
                  <a:pt x="71" y="17"/>
                  <a:pt x="71" y="18"/>
                  <a:pt x="71" y="19"/>
                </a:cubicBezTo>
                <a:cubicBezTo>
                  <a:pt x="70" y="19"/>
                  <a:pt x="69" y="18"/>
                  <a:pt x="70" y="18"/>
                </a:cubicBezTo>
                <a:cubicBezTo>
                  <a:pt x="71" y="18"/>
                  <a:pt x="71" y="17"/>
                  <a:pt x="70" y="18"/>
                </a:cubicBezTo>
                <a:cubicBezTo>
                  <a:pt x="69" y="18"/>
                  <a:pt x="68" y="20"/>
                  <a:pt x="67" y="21"/>
                </a:cubicBezTo>
                <a:cubicBezTo>
                  <a:pt x="67" y="21"/>
                  <a:pt x="67" y="22"/>
                  <a:pt x="66" y="22"/>
                </a:cubicBezTo>
                <a:cubicBezTo>
                  <a:pt x="66" y="23"/>
                  <a:pt x="65" y="22"/>
                  <a:pt x="65" y="22"/>
                </a:cubicBezTo>
                <a:close/>
                <a:moveTo>
                  <a:pt x="92" y="193"/>
                </a:moveTo>
                <a:cubicBezTo>
                  <a:pt x="92" y="193"/>
                  <a:pt x="93" y="193"/>
                  <a:pt x="93" y="193"/>
                </a:cubicBezTo>
                <a:cubicBezTo>
                  <a:pt x="98" y="190"/>
                  <a:pt x="102" y="186"/>
                  <a:pt x="107" y="183"/>
                </a:cubicBezTo>
                <a:cubicBezTo>
                  <a:pt x="105" y="182"/>
                  <a:pt x="104" y="181"/>
                  <a:pt x="103" y="182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2" y="192"/>
                  <a:pt x="91" y="193"/>
                  <a:pt x="92" y="193"/>
                </a:cubicBezTo>
                <a:close/>
                <a:moveTo>
                  <a:pt x="129" y="32"/>
                </a:moveTo>
                <a:cubicBezTo>
                  <a:pt x="132" y="31"/>
                  <a:pt x="134" y="29"/>
                  <a:pt x="137" y="28"/>
                </a:cubicBezTo>
                <a:cubicBezTo>
                  <a:pt x="137" y="27"/>
                  <a:pt x="138" y="28"/>
                  <a:pt x="138" y="29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29" y="37"/>
                  <a:pt x="131" y="36"/>
                  <a:pt x="131" y="36"/>
                </a:cubicBezTo>
                <a:cubicBezTo>
                  <a:pt x="135" y="34"/>
                  <a:pt x="138" y="32"/>
                  <a:pt x="142" y="30"/>
                </a:cubicBezTo>
                <a:cubicBezTo>
                  <a:pt x="140" y="29"/>
                  <a:pt x="138" y="27"/>
                  <a:pt x="137" y="25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1"/>
                  <a:pt x="130" y="32"/>
                  <a:pt x="129" y="32"/>
                </a:cubicBezTo>
                <a:close/>
                <a:moveTo>
                  <a:pt x="33" y="87"/>
                </a:moveTo>
                <a:cubicBezTo>
                  <a:pt x="35" y="87"/>
                  <a:pt x="35" y="87"/>
                  <a:pt x="35" y="87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69"/>
                  <a:pt x="45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81"/>
                  <a:pt x="34" y="84"/>
                  <a:pt x="33" y="87"/>
                </a:cubicBezTo>
                <a:close/>
                <a:moveTo>
                  <a:pt x="32" y="81"/>
                </a:moveTo>
                <a:cubicBezTo>
                  <a:pt x="32" y="81"/>
                  <a:pt x="33" y="82"/>
                  <a:pt x="33" y="83"/>
                </a:cubicBezTo>
                <a:cubicBezTo>
                  <a:pt x="44" y="65"/>
                  <a:pt x="44" y="65"/>
                  <a:pt x="44" y="65"/>
                </a:cubicBezTo>
                <a:cubicBezTo>
                  <a:pt x="45" y="64"/>
                  <a:pt x="44" y="63"/>
                  <a:pt x="43" y="63"/>
                </a:cubicBezTo>
                <a:cubicBezTo>
                  <a:pt x="41" y="68"/>
                  <a:pt x="37" y="72"/>
                  <a:pt x="35" y="76"/>
                </a:cubicBezTo>
                <a:cubicBezTo>
                  <a:pt x="34" y="78"/>
                  <a:pt x="32" y="79"/>
                  <a:pt x="32" y="81"/>
                </a:cubicBezTo>
                <a:close/>
                <a:moveTo>
                  <a:pt x="101" y="195"/>
                </a:moveTo>
                <a:cubicBezTo>
                  <a:pt x="101" y="195"/>
                  <a:pt x="101" y="195"/>
                  <a:pt x="101" y="195"/>
                </a:cubicBezTo>
                <a:cubicBezTo>
                  <a:pt x="106" y="192"/>
                  <a:pt x="110" y="189"/>
                  <a:pt x="114" y="184"/>
                </a:cubicBezTo>
                <a:cubicBezTo>
                  <a:pt x="113" y="184"/>
                  <a:pt x="112" y="185"/>
                  <a:pt x="111" y="18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0" y="195"/>
                  <a:pt x="100" y="195"/>
                  <a:pt x="101" y="195"/>
                </a:cubicBezTo>
                <a:close/>
                <a:moveTo>
                  <a:pt x="79" y="83"/>
                </a:moveTo>
                <a:cubicBezTo>
                  <a:pt x="81" y="84"/>
                  <a:pt x="83" y="84"/>
                  <a:pt x="84" y="85"/>
                </a:cubicBezTo>
                <a:cubicBezTo>
                  <a:pt x="85" y="84"/>
                  <a:pt x="87" y="83"/>
                  <a:pt x="87" y="82"/>
                </a:cubicBezTo>
                <a:cubicBezTo>
                  <a:pt x="87" y="82"/>
                  <a:pt x="86" y="82"/>
                  <a:pt x="86" y="82"/>
                </a:cubicBezTo>
                <a:cubicBezTo>
                  <a:pt x="85" y="81"/>
                  <a:pt x="86" y="80"/>
                  <a:pt x="86" y="79"/>
                </a:cubicBezTo>
                <a:cubicBezTo>
                  <a:pt x="87" y="78"/>
                  <a:pt x="88" y="77"/>
                  <a:pt x="89" y="76"/>
                </a:cubicBezTo>
                <a:cubicBezTo>
                  <a:pt x="89" y="75"/>
                  <a:pt x="89" y="74"/>
                  <a:pt x="89" y="75"/>
                </a:cubicBezTo>
                <a:cubicBezTo>
                  <a:pt x="83" y="79"/>
                  <a:pt x="83" y="79"/>
                  <a:pt x="83" y="79"/>
                </a:cubicBezTo>
                <a:cubicBezTo>
                  <a:pt x="82" y="80"/>
                  <a:pt x="79" y="82"/>
                  <a:pt x="79" y="83"/>
                </a:cubicBezTo>
                <a:close/>
                <a:moveTo>
                  <a:pt x="145" y="71"/>
                </a:moveTo>
                <a:cubicBezTo>
                  <a:pt x="145" y="72"/>
                  <a:pt x="143" y="73"/>
                  <a:pt x="142" y="74"/>
                </a:cubicBezTo>
                <a:cubicBezTo>
                  <a:pt x="141" y="74"/>
                  <a:pt x="140" y="74"/>
                  <a:pt x="140" y="73"/>
                </a:cubicBezTo>
                <a:cubicBezTo>
                  <a:pt x="139" y="74"/>
                  <a:pt x="139" y="74"/>
                  <a:pt x="139" y="75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50" y="68"/>
                  <a:pt x="151" y="65"/>
                  <a:pt x="151" y="61"/>
                </a:cubicBezTo>
                <a:cubicBezTo>
                  <a:pt x="151" y="61"/>
                  <a:pt x="150" y="62"/>
                  <a:pt x="149" y="63"/>
                </a:cubicBezTo>
                <a:cubicBezTo>
                  <a:pt x="149" y="63"/>
                  <a:pt x="149" y="64"/>
                  <a:pt x="149" y="65"/>
                </a:cubicBezTo>
                <a:cubicBezTo>
                  <a:pt x="146" y="67"/>
                  <a:pt x="143" y="70"/>
                  <a:pt x="141" y="72"/>
                </a:cubicBezTo>
                <a:cubicBezTo>
                  <a:pt x="141" y="72"/>
                  <a:pt x="142" y="72"/>
                  <a:pt x="142" y="72"/>
                </a:cubicBezTo>
                <a:cubicBezTo>
                  <a:pt x="143" y="72"/>
                  <a:pt x="144" y="71"/>
                  <a:pt x="145" y="71"/>
                </a:cubicBezTo>
                <a:cubicBezTo>
                  <a:pt x="145" y="71"/>
                  <a:pt x="146" y="70"/>
                  <a:pt x="145" y="71"/>
                </a:cubicBezTo>
                <a:close/>
                <a:moveTo>
                  <a:pt x="113" y="198"/>
                </a:moveTo>
                <a:cubicBezTo>
                  <a:pt x="113" y="198"/>
                  <a:pt x="114" y="198"/>
                  <a:pt x="114" y="198"/>
                </a:cubicBezTo>
                <a:cubicBezTo>
                  <a:pt x="119" y="194"/>
                  <a:pt x="124" y="190"/>
                  <a:pt x="129" y="187"/>
                </a:cubicBezTo>
                <a:cubicBezTo>
                  <a:pt x="123" y="186"/>
                  <a:pt x="123" y="186"/>
                  <a:pt x="123" y="186"/>
                </a:cubicBezTo>
                <a:cubicBezTo>
                  <a:pt x="119" y="189"/>
                  <a:pt x="115" y="193"/>
                  <a:pt x="111" y="197"/>
                </a:cubicBezTo>
                <a:cubicBezTo>
                  <a:pt x="112" y="197"/>
                  <a:pt x="113" y="198"/>
                  <a:pt x="113" y="198"/>
                </a:cubicBezTo>
                <a:close/>
                <a:moveTo>
                  <a:pt x="23" y="181"/>
                </a:moveTo>
                <a:cubicBezTo>
                  <a:pt x="23" y="182"/>
                  <a:pt x="23" y="183"/>
                  <a:pt x="23" y="183"/>
                </a:cubicBezTo>
                <a:cubicBezTo>
                  <a:pt x="23" y="184"/>
                  <a:pt x="24" y="183"/>
                  <a:pt x="25" y="183"/>
                </a:cubicBezTo>
                <a:cubicBezTo>
                  <a:pt x="40" y="167"/>
                  <a:pt x="40" y="167"/>
                  <a:pt x="40" y="167"/>
                </a:cubicBezTo>
                <a:cubicBezTo>
                  <a:pt x="40" y="166"/>
                  <a:pt x="39" y="165"/>
                  <a:pt x="39" y="164"/>
                </a:cubicBezTo>
                <a:cubicBezTo>
                  <a:pt x="38" y="163"/>
                  <a:pt x="38" y="164"/>
                  <a:pt x="37" y="163"/>
                </a:cubicBezTo>
                <a:cubicBezTo>
                  <a:pt x="26" y="175"/>
                  <a:pt x="26" y="175"/>
                  <a:pt x="26" y="175"/>
                </a:cubicBezTo>
                <a:cubicBezTo>
                  <a:pt x="24" y="176"/>
                  <a:pt x="22" y="178"/>
                  <a:pt x="23" y="181"/>
                </a:cubicBezTo>
                <a:close/>
                <a:moveTo>
                  <a:pt x="131" y="48"/>
                </a:move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45"/>
                  <a:pt x="140" y="42"/>
                  <a:pt x="144" y="40"/>
                </a:cubicBezTo>
                <a:cubicBezTo>
                  <a:pt x="145" y="40"/>
                  <a:pt x="145" y="41"/>
                  <a:pt x="145" y="42"/>
                </a:cubicBezTo>
                <a:cubicBezTo>
                  <a:pt x="145" y="42"/>
                  <a:pt x="144" y="43"/>
                  <a:pt x="145" y="43"/>
                </a:cubicBezTo>
                <a:cubicBezTo>
                  <a:pt x="146" y="43"/>
                  <a:pt x="147" y="42"/>
                  <a:pt x="148" y="42"/>
                </a:cubicBezTo>
                <a:cubicBezTo>
                  <a:pt x="149" y="43"/>
                  <a:pt x="148" y="44"/>
                  <a:pt x="148" y="44"/>
                </a:cubicBezTo>
                <a:cubicBezTo>
                  <a:pt x="147" y="44"/>
                  <a:pt x="147" y="45"/>
                  <a:pt x="146" y="46"/>
                </a:cubicBezTo>
                <a:cubicBezTo>
                  <a:pt x="147" y="45"/>
                  <a:pt x="149" y="44"/>
                  <a:pt x="149" y="44"/>
                </a:cubicBezTo>
                <a:cubicBezTo>
                  <a:pt x="150" y="45"/>
                  <a:pt x="151" y="46"/>
                  <a:pt x="150" y="47"/>
                </a:cubicBezTo>
                <a:cubicBezTo>
                  <a:pt x="147" y="49"/>
                  <a:pt x="142" y="52"/>
                  <a:pt x="138" y="56"/>
                </a:cubicBezTo>
                <a:cubicBezTo>
                  <a:pt x="140" y="56"/>
                  <a:pt x="143" y="55"/>
                  <a:pt x="144" y="54"/>
                </a:cubicBezTo>
                <a:cubicBezTo>
                  <a:pt x="147" y="54"/>
                  <a:pt x="149" y="53"/>
                  <a:pt x="151" y="52"/>
                </a:cubicBezTo>
                <a:cubicBezTo>
                  <a:pt x="152" y="46"/>
                  <a:pt x="151" y="41"/>
                  <a:pt x="150" y="38"/>
                </a:cubicBezTo>
                <a:cubicBezTo>
                  <a:pt x="149" y="36"/>
                  <a:pt x="148" y="34"/>
                  <a:pt x="146" y="32"/>
                </a:cubicBezTo>
                <a:cubicBezTo>
                  <a:pt x="146" y="32"/>
                  <a:pt x="144" y="34"/>
                  <a:pt x="143" y="35"/>
                </a:cubicBezTo>
                <a:cubicBezTo>
                  <a:pt x="144" y="35"/>
                  <a:pt x="144" y="36"/>
                  <a:pt x="144" y="37"/>
                </a:cubicBezTo>
                <a:cubicBezTo>
                  <a:pt x="141" y="40"/>
                  <a:pt x="138" y="42"/>
                  <a:pt x="135" y="45"/>
                </a:cubicBezTo>
                <a:cubicBezTo>
                  <a:pt x="134" y="45"/>
                  <a:pt x="133" y="46"/>
                  <a:pt x="133" y="47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2" y="47"/>
                </a:cubicBezTo>
                <a:lnTo>
                  <a:pt x="131" y="48"/>
                </a:lnTo>
                <a:close/>
                <a:moveTo>
                  <a:pt x="92" y="139"/>
                </a:moveTo>
                <a:cubicBezTo>
                  <a:pt x="92" y="139"/>
                  <a:pt x="92" y="139"/>
                  <a:pt x="92" y="139"/>
                </a:cubicBezTo>
                <a:cubicBezTo>
                  <a:pt x="96" y="135"/>
                  <a:pt x="100" y="131"/>
                  <a:pt x="104" y="128"/>
                </a:cubicBezTo>
                <a:cubicBezTo>
                  <a:pt x="104" y="128"/>
                  <a:pt x="105" y="128"/>
                  <a:pt x="105" y="129"/>
                </a:cubicBezTo>
                <a:cubicBezTo>
                  <a:pt x="101" y="135"/>
                  <a:pt x="97" y="140"/>
                  <a:pt x="93" y="146"/>
                </a:cubicBezTo>
                <a:cubicBezTo>
                  <a:pt x="93" y="147"/>
                  <a:pt x="93" y="146"/>
                  <a:pt x="93" y="147"/>
                </a:cubicBezTo>
                <a:cubicBezTo>
                  <a:pt x="99" y="143"/>
                  <a:pt x="103" y="138"/>
                  <a:pt x="108" y="135"/>
                </a:cubicBezTo>
                <a:cubicBezTo>
                  <a:pt x="108" y="135"/>
                  <a:pt x="111" y="135"/>
                  <a:pt x="110" y="13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6" y="145"/>
                  <a:pt x="108" y="143"/>
                  <a:pt x="110" y="141"/>
                </a:cubicBezTo>
                <a:cubicBezTo>
                  <a:pt x="110" y="141"/>
                  <a:pt x="111" y="141"/>
                  <a:pt x="111" y="142"/>
                </a:cubicBezTo>
                <a:cubicBezTo>
                  <a:pt x="111" y="143"/>
                  <a:pt x="111" y="143"/>
                  <a:pt x="111" y="144"/>
                </a:cubicBezTo>
                <a:cubicBezTo>
                  <a:pt x="111" y="143"/>
                  <a:pt x="113" y="142"/>
                  <a:pt x="114" y="142"/>
                </a:cubicBezTo>
                <a:cubicBezTo>
                  <a:pt x="115" y="143"/>
                  <a:pt x="114" y="144"/>
                  <a:pt x="114" y="144"/>
                </a:cubicBezTo>
                <a:cubicBezTo>
                  <a:pt x="114" y="144"/>
                  <a:pt x="113" y="143"/>
                  <a:pt x="113" y="144"/>
                </a:cubicBezTo>
                <a:cubicBezTo>
                  <a:pt x="111" y="144"/>
                  <a:pt x="110" y="146"/>
                  <a:pt x="109" y="145"/>
                </a:cubicBezTo>
                <a:cubicBezTo>
                  <a:pt x="108" y="144"/>
                  <a:pt x="105" y="147"/>
                  <a:pt x="105" y="147"/>
                </a:cubicBezTo>
                <a:cubicBezTo>
                  <a:pt x="104" y="148"/>
                  <a:pt x="102" y="148"/>
                  <a:pt x="102" y="147"/>
                </a:cubicBezTo>
                <a:cubicBezTo>
                  <a:pt x="102" y="146"/>
                  <a:pt x="102" y="145"/>
                  <a:pt x="102" y="144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2" y="141"/>
                  <a:pt x="98" y="145"/>
                  <a:pt x="94" y="148"/>
                </a:cubicBezTo>
                <a:cubicBezTo>
                  <a:pt x="93" y="148"/>
                  <a:pt x="91" y="149"/>
                  <a:pt x="91" y="147"/>
                </a:cubicBezTo>
                <a:cubicBezTo>
                  <a:pt x="91" y="145"/>
                  <a:pt x="92" y="144"/>
                  <a:pt x="93" y="142"/>
                </a:cubicBezTo>
                <a:cubicBezTo>
                  <a:pt x="95" y="140"/>
                  <a:pt x="96" y="139"/>
                  <a:pt x="98" y="137"/>
                </a:cubicBezTo>
                <a:cubicBezTo>
                  <a:pt x="98" y="137"/>
                  <a:pt x="98" y="136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9" y="136"/>
                  <a:pt x="99" y="135"/>
                  <a:pt x="99" y="135"/>
                </a:cubicBezTo>
                <a:cubicBezTo>
                  <a:pt x="98" y="135"/>
                  <a:pt x="98" y="135"/>
                  <a:pt x="98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5" y="139"/>
                  <a:pt x="91" y="142"/>
                  <a:pt x="88" y="144"/>
                </a:cubicBezTo>
                <a:cubicBezTo>
                  <a:pt x="88" y="145"/>
                  <a:pt x="87" y="144"/>
                  <a:pt x="87" y="143"/>
                </a:cubicBezTo>
                <a:cubicBezTo>
                  <a:pt x="87" y="142"/>
                  <a:pt x="88" y="141"/>
                  <a:pt x="89" y="140"/>
                </a:cubicBezTo>
                <a:cubicBezTo>
                  <a:pt x="89" y="139"/>
                  <a:pt x="89" y="140"/>
                  <a:pt x="88" y="140"/>
                </a:cubicBezTo>
                <a:cubicBezTo>
                  <a:pt x="87" y="141"/>
                  <a:pt x="86" y="142"/>
                  <a:pt x="85" y="143"/>
                </a:cubicBezTo>
                <a:cubicBezTo>
                  <a:pt x="84" y="143"/>
                  <a:pt x="83" y="142"/>
                  <a:pt x="83" y="141"/>
                </a:cubicBezTo>
                <a:cubicBezTo>
                  <a:pt x="84" y="140"/>
                  <a:pt x="83" y="138"/>
                  <a:pt x="85" y="137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7" y="124"/>
                  <a:pt x="97" y="126"/>
                  <a:pt x="97" y="126"/>
                </a:cubicBezTo>
                <a:cubicBezTo>
                  <a:pt x="95" y="130"/>
                  <a:pt x="92" y="133"/>
                  <a:pt x="89" y="136"/>
                </a:cubicBezTo>
                <a:cubicBezTo>
                  <a:pt x="88" y="137"/>
                  <a:pt x="89" y="137"/>
                  <a:pt x="90" y="136"/>
                </a:cubicBezTo>
                <a:cubicBezTo>
                  <a:pt x="93" y="134"/>
                  <a:pt x="96" y="130"/>
                  <a:pt x="99" y="128"/>
                </a:cubicBezTo>
                <a:cubicBezTo>
                  <a:pt x="100" y="127"/>
                  <a:pt x="100" y="129"/>
                  <a:pt x="100" y="129"/>
                </a:cubicBezTo>
                <a:cubicBezTo>
                  <a:pt x="98" y="132"/>
                  <a:pt x="95" y="135"/>
                  <a:pt x="92" y="139"/>
                </a:cubicBezTo>
                <a:close/>
                <a:moveTo>
                  <a:pt x="144" y="85"/>
                </a:moveTo>
                <a:cubicBezTo>
                  <a:pt x="142" y="85"/>
                  <a:pt x="140" y="86"/>
                  <a:pt x="138" y="86"/>
                </a:cubicBezTo>
                <a:cubicBezTo>
                  <a:pt x="137" y="86"/>
                  <a:pt x="137" y="84"/>
                  <a:pt x="138" y="84"/>
                </a:cubicBezTo>
                <a:cubicBezTo>
                  <a:pt x="140" y="80"/>
                  <a:pt x="144" y="78"/>
                  <a:pt x="147" y="75"/>
                </a:cubicBezTo>
                <a:cubicBezTo>
                  <a:pt x="147" y="74"/>
                  <a:pt x="147" y="74"/>
                  <a:pt x="146" y="74"/>
                </a:cubicBezTo>
                <a:cubicBezTo>
                  <a:pt x="144" y="75"/>
                  <a:pt x="141" y="76"/>
                  <a:pt x="139" y="77"/>
                </a:cubicBezTo>
                <a:cubicBezTo>
                  <a:pt x="138" y="77"/>
                  <a:pt x="137" y="76"/>
                  <a:pt x="137" y="75"/>
                </a:cubicBezTo>
                <a:cubicBezTo>
                  <a:pt x="137" y="73"/>
                  <a:pt x="139" y="71"/>
                  <a:pt x="140" y="69"/>
                </a:cubicBezTo>
                <a:cubicBezTo>
                  <a:pt x="138" y="71"/>
                  <a:pt x="135" y="69"/>
                  <a:pt x="134" y="67"/>
                </a:cubicBezTo>
                <a:cubicBezTo>
                  <a:pt x="134" y="67"/>
                  <a:pt x="135" y="66"/>
                  <a:pt x="135" y="66"/>
                </a:cubicBezTo>
                <a:cubicBezTo>
                  <a:pt x="138" y="63"/>
                  <a:pt x="142" y="61"/>
                  <a:pt x="145" y="58"/>
                </a:cubicBezTo>
                <a:cubicBezTo>
                  <a:pt x="145" y="58"/>
                  <a:pt x="146" y="56"/>
                  <a:pt x="145" y="57"/>
                </a:cubicBezTo>
                <a:cubicBezTo>
                  <a:pt x="141" y="59"/>
                  <a:pt x="137" y="61"/>
                  <a:pt x="133" y="63"/>
                </a:cubicBezTo>
                <a:cubicBezTo>
                  <a:pt x="132" y="63"/>
                  <a:pt x="131" y="62"/>
                  <a:pt x="131" y="61"/>
                </a:cubicBezTo>
                <a:cubicBezTo>
                  <a:pt x="131" y="60"/>
                  <a:pt x="133" y="59"/>
                  <a:pt x="134" y="57"/>
                </a:cubicBezTo>
                <a:cubicBezTo>
                  <a:pt x="135" y="56"/>
                  <a:pt x="136" y="55"/>
                  <a:pt x="136" y="54"/>
                </a:cubicBezTo>
                <a:cubicBezTo>
                  <a:pt x="133" y="55"/>
                  <a:pt x="131" y="58"/>
                  <a:pt x="127" y="59"/>
                </a:cubicBezTo>
                <a:cubicBezTo>
                  <a:pt x="127" y="58"/>
                  <a:pt x="127" y="57"/>
                  <a:pt x="127" y="56"/>
                </a:cubicBezTo>
                <a:cubicBezTo>
                  <a:pt x="129" y="54"/>
                  <a:pt x="131" y="52"/>
                  <a:pt x="134" y="49"/>
                </a:cubicBezTo>
                <a:cubicBezTo>
                  <a:pt x="133" y="49"/>
                  <a:pt x="132" y="50"/>
                  <a:pt x="131" y="50"/>
                </a:cubicBezTo>
                <a:cubicBezTo>
                  <a:pt x="130" y="51"/>
                  <a:pt x="129" y="52"/>
                  <a:pt x="127" y="51"/>
                </a:cubicBezTo>
                <a:cubicBezTo>
                  <a:pt x="126" y="51"/>
                  <a:pt x="126" y="49"/>
                  <a:pt x="127" y="49"/>
                </a:cubicBezTo>
                <a:cubicBezTo>
                  <a:pt x="128" y="48"/>
                  <a:pt x="125" y="47"/>
                  <a:pt x="127" y="46"/>
                </a:cubicBezTo>
                <a:cubicBezTo>
                  <a:pt x="132" y="42"/>
                  <a:pt x="136" y="38"/>
                  <a:pt x="141" y="33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29" y="40"/>
                  <a:pt x="127" y="40"/>
                  <a:pt x="126" y="41"/>
                </a:cubicBezTo>
                <a:cubicBezTo>
                  <a:pt x="124" y="42"/>
                  <a:pt x="122" y="43"/>
                  <a:pt x="120" y="43"/>
                </a:cubicBezTo>
                <a:cubicBezTo>
                  <a:pt x="119" y="42"/>
                  <a:pt x="119" y="41"/>
                  <a:pt x="119" y="41"/>
                </a:cubicBezTo>
                <a:cubicBezTo>
                  <a:pt x="120" y="38"/>
                  <a:pt x="122" y="36"/>
                  <a:pt x="123" y="35"/>
                </a:cubicBezTo>
                <a:cubicBezTo>
                  <a:pt x="124" y="34"/>
                  <a:pt x="125" y="33"/>
                  <a:pt x="124" y="34"/>
                </a:cubicBezTo>
                <a:cubicBezTo>
                  <a:pt x="121" y="36"/>
                  <a:pt x="118" y="38"/>
                  <a:pt x="114" y="39"/>
                </a:cubicBezTo>
                <a:cubicBezTo>
                  <a:pt x="114" y="40"/>
                  <a:pt x="113" y="39"/>
                  <a:pt x="113" y="38"/>
                </a:cubicBezTo>
                <a:cubicBezTo>
                  <a:pt x="113" y="38"/>
                  <a:pt x="113" y="37"/>
                  <a:pt x="114" y="37"/>
                </a:cubicBezTo>
                <a:cubicBezTo>
                  <a:pt x="118" y="33"/>
                  <a:pt x="123" y="29"/>
                  <a:pt x="128" y="25"/>
                </a:cubicBezTo>
                <a:cubicBezTo>
                  <a:pt x="127" y="25"/>
                  <a:pt x="126" y="26"/>
                  <a:pt x="125" y="26"/>
                </a:cubicBezTo>
                <a:cubicBezTo>
                  <a:pt x="119" y="28"/>
                  <a:pt x="114" y="33"/>
                  <a:pt x="109" y="37"/>
                </a:cubicBezTo>
                <a:cubicBezTo>
                  <a:pt x="108" y="37"/>
                  <a:pt x="107" y="37"/>
                  <a:pt x="107" y="36"/>
                </a:cubicBezTo>
                <a:cubicBezTo>
                  <a:pt x="106" y="35"/>
                  <a:pt x="107" y="35"/>
                  <a:pt x="108" y="34"/>
                </a:cubicBezTo>
                <a:cubicBezTo>
                  <a:pt x="112" y="30"/>
                  <a:pt x="116" y="27"/>
                  <a:pt x="120" y="24"/>
                </a:cubicBezTo>
                <a:cubicBezTo>
                  <a:pt x="121" y="23"/>
                  <a:pt x="125" y="21"/>
                  <a:pt x="125" y="19"/>
                </a:cubicBezTo>
                <a:cubicBezTo>
                  <a:pt x="119" y="23"/>
                  <a:pt x="114" y="27"/>
                  <a:pt x="108" y="31"/>
                </a:cubicBezTo>
                <a:cubicBezTo>
                  <a:pt x="106" y="32"/>
                  <a:pt x="104" y="34"/>
                  <a:pt x="102" y="34"/>
                </a:cubicBezTo>
                <a:cubicBezTo>
                  <a:pt x="101" y="35"/>
                  <a:pt x="101" y="33"/>
                  <a:pt x="102" y="32"/>
                </a:cubicBezTo>
                <a:cubicBezTo>
                  <a:pt x="105" y="29"/>
                  <a:pt x="109" y="26"/>
                  <a:pt x="112" y="23"/>
                </a:cubicBezTo>
                <a:cubicBezTo>
                  <a:pt x="114" y="22"/>
                  <a:pt x="117" y="20"/>
                  <a:pt x="118" y="18"/>
                </a:cubicBezTo>
                <a:cubicBezTo>
                  <a:pt x="113" y="21"/>
                  <a:pt x="109" y="24"/>
                  <a:pt x="104" y="28"/>
                </a:cubicBezTo>
                <a:cubicBezTo>
                  <a:pt x="101" y="30"/>
                  <a:pt x="98" y="32"/>
                  <a:pt x="95" y="34"/>
                </a:cubicBezTo>
                <a:cubicBezTo>
                  <a:pt x="94" y="33"/>
                  <a:pt x="95" y="32"/>
                  <a:pt x="95" y="31"/>
                </a:cubicBezTo>
                <a:cubicBezTo>
                  <a:pt x="100" y="26"/>
                  <a:pt x="106" y="21"/>
                  <a:pt x="111" y="16"/>
                </a:cubicBezTo>
                <a:cubicBezTo>
                  <a:pt x="102" y="21"/>
                  <a:pt x="94" y="29"/>
                  <a:pt x="86" y="36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5" y="33"/>
                </a:cubicBezTo>
                <a:cubicBezTo>
                  <a:pt x="89" y="27"/>
                  <a:pt x="95" y="23"/>
                  <a:pt x="101" y="1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93" y="22"/>
                  <a:pt x="87" y="28"/>
                  <a:pt x="80" y="33"/>
                </a:cubicBezTo>
                <a:cubicBezTo>
                  <a:pt x="79" y="33"/>
                  <a:pt x="79" y="32"/>
                  <a:pt x="79" y="32"/>
                </a:cubicBezTo>
                <a:cubicBezTo>
                  <a:pt x="79" y="31"/>
                  <a:pt x="80" y="30"/>
                  <a:pt x="80" y="29"/>
                </a:cubicBezTo>
                <a:cubicBezTo>
                  <a:pt x="85" y="24"/>
                  <a:pt x="90" y="20"/>
                  <a:pt x="95" y="15"/>
                </a:cubicBezTo>
                <a:cubicBezTo>
                  <a:pt x="94" y="15"/>
                  <a:pt x="92" y="14"/>
                  <a:pt x="91" y="15"/>
                </a:cubicBezTo>
                <a:cubicBezTo>
                  <a:pt x="83" y="20"/>
                  <a:pt x="77" y="27"/>
                  <a:pt x="70" y="33"/>
                </a:cubicBezTo>
                <a:cubicBezTo>
                  <a:pt x="69" y="34"/>
                  <a:pt x="69" y="35"/>
                  <a:pt x="68" y="34"/>
                </a:cubicBezTo>
                <a:cubicBezTo>
                  <a:pt x="67" y="33"/>
                  <a:pt x="68" y="32"/>
                  <a:pt x="69" y="31"/>
                </a:cubicBezTo>
                <a:cubicBezTo>
                  <a:pt x="74" y="25"/>
                  <a:pt x="80" y="21"/>
                  <a:pt x="85" y="15"/>
                </a:cubicBezTo>
                <a:cubicBezTo>
                  <a:pt x="84" y="15"/>
                  <a:pt x="83" y="14"/>
                  <a:pt x="82" y="15"/>
                </a:cubicBezTo>
                <a:cubicBezTo>
                  <a:pt x="75" y="21"/>
                  <a:pt x="68" y="27"/>
                  <a:pt x="61" y="33"/>
                </a:cubicBezTo>
                <a:cubicBezTo>
                  <a:pt x="60" y="34"/>
                  <a:pt x="60" y="35"/>
                  <a:pt x="59" y="35"/>
                </a:cubicBezTo>
                <a:cubicBezTo>
                  <a:pt x="58" y="34"/>
                  <a:pt x="58" y="33"/>
                  <a:pt x="59" y="33"/>
                </a:cubicBezTo>
                <a:cubicBezTo>
                  <a:pt x="58" y="32"/>
                  <a:pt x="57" y="34"/>
                  <a:pt x="56" y="33"/>
                </a:cubicBezTo>
                <a:cubicBezTo>
                  <a:pt x="56" y="34"/>
                  <a:pt x="56" y="35"/>
                  <a:pt x="55" y="36"/>
                </a:cubicBezTo>
                <a:cubicBezTo>
                  <a:pt x="55" y="37"/>
                  <a:pt x="54" y="36"/>
                  <a:pt x="54" y="36"/>
                </a:cubicBezTo>
                <a:cubicBezTo>
                  <a:pt x="54" y="34"/>
                  <a:pt x="55" y="33"/>
                  <a:pt x="55" y="32"/>
                </a:cubicBezTo>
                <a:cubicBezTo>
                  <a:pt x="53" y="32"/>
                  <a:pt x="52" y="34"/>
                  <a:pt x="53" y="34"/>
                </a:cubicBezTo>
                <a:cubicBezTo>
                  <a:pt x="53" y="37"/>
                  <a:pt x="53" y="39"/>
                  <a:pt x="54" y="41"/>
                </a:cubicBezTo>
                <a:cubicBezTo>
                  <a:pt x="57" y="47"/>
                  <a:pt x="60" y="53"/>
                  <a:pt x="61" y="60"/>
                </a:cubicBezTo>
                <a:cubicBezTo>
                  <a:pt x="64" y="57"/>
                  <a:pt x="67" y="54"/>
                  <a:pt x="70" y="51"/>
                </a:cubicBezTo>
                <a:cubicBezTo>
                  <a:pt x="71" y="53"/>
                  <a:pt x="71" y="54"/>
                  <a:pt x="70" y="54"/>
                </a:cubicBezTo>
                <a:cubicBezTo>
                  <a:pt x="68" y="58"/>
                  <a:pt x="66" y="62"/>
                  <a:pt x="62" y="66"/>
                </a:cubicBezTo>
                <a:cubicBezTo>
                  <a:pt x="64" y="66"/>
                  <a:pt x="65" y="65"/>
                  <a:pt x="66" y="64"/>
                </a:cubicBezTo>
                <a:cubicBezTo>
                  <a:pt x="69" y="63"/>
                  <a:pt x="71" y="61"/>
                  <a:pt x="74" y="61"/>
                </a:cubicBezTo>
                <a:cubicBezTo>
                  <a:pt x="79" y="61"/>
                  <a:pt x="83" y="61"/>
                  <a:pt x="88" y="63"/>
                </a:cubicBezTo>
                <a:cubicBezTo>
                  <a:pt x="94" y="64"/>
                  <a:pt x="98" y="69"/>
                  <a:pt x="98" y="76"/>
                </a:cubicBezTo>
                <a:cubicBezTo>
                  <a:pt x="96" y="87"/>
                  <a:pt x="89" y="94"/>
                  <a:pt x="82" y="100"/>
                </a:cubicBezTo>
                <a:cubicBezTo>
                  <a:pt x="73" y="108"/>
                  <a:pt x="62" y="113"/>
                  <a:pt x="53" y="119"/>
                </a:cubicBezTo>
                <a:cubicBezTo>
                  <a:pt x="53" y="132"/>
                  <a:pt x="55" y="145"/>
                  <a:pt x="54" y="159"/>
                </a:cubicBezTo>
                <a:cubicBezTo>
                  <a:pt x="71" y="164"/>
                  <a:pt x="87" y="169"/>
                  <a:pt x="107" y="171"/>
                </a:cubicBezTo>
                <a:cubicBezTo>
                  <a:pt x="117" y="172"/>
                  <a:pt x="125" y="172"/>
                  <a:pt x="134" y="173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6" y="167"/>
                  <a:pt x="136" y="165"/>
                  <a:pt x="137" y="166"/>
                </a:cubicBezTo>
                <a:cubicBezTo>
                  <a:pt x="137" y="165"/>
                  <a:pt x="138" y="164"/>
                  <a:pt x="138" y="164"/>
                </a:cubicBezTo>
                <a:cubicBezTo>
                  <a:pt x="143" y="154"/>
                  <a:pt x="147" y="142"/>
                  <a:pt x="153" y="133"/>
                </a:cubicBezTo>
                <a:cubicBezTo>
                  <a:pt x="138" y="130"/>
                  <a:pt x="124" y="126"/>
                  <a:pt x="109" y="123"/>
                </a:cubicBezTo>
                <a:cubicBezTo>
                  <a:pt x="107" y="121"/>
                  <a:pt x="104" y="121"/>
                  <a:pt x="101" y="121"/>
                </a:cubicBezTo>
                <a:cubicBezTo>
                  <a:pt x="98" y="121"/>
                  <a:pt x="96" y="120"/>
                  <a:pt x="95" y="118"/>
                </a:cubicBezTo>
                <a:cubicBezTo>
                  <a:pt x="94" y="118"/>
                  <a:pt x="93" y="118"/>
                  <a:pt x="92" y="118"/>
                </a:cubicBezTo>
                <a:cubicBezTo>
                  <a:pt x="91" y="117"/>
                  <a:pt x="91" y="117"/>
                  <a:pt x="91" y="116"/>
                </a:cubicBezTo>
                <a:cubicBezTo>
                  <a:pt x="92" y="116"/>
                  <a:pt x="92" y="116"/>
                  <a:pt x="93" y="116"/>
                </a:cubicBezTo>
                <a:cubicBezTo>
                  <a:pt x="92" y="115"/>
                  <a:pt x="92" y="114"/>
                  <a:pt x="93" y="114"/>
                </a:cubicBezTo>
                <a:cubicBezTo>
                  <a:pt x="96" y="114"/>
                  <a:pt x="99" y="115"/>
                  <a:pt x="101" y="115"/>
                </a:cubicBezTo>
                <a:cubicBezTo>
                  <a:pt x="102" y="115"/>
                  <a:pt x="102" y="114"/>
                  <a:pt x="103" y="113"/>
                </a:cubicBezTo>
                <a:cubicBezTo>
                  <a:pt x="103" y="113"/>
                  <a:pt x="105" y="113"/>
                  <a:pt x="104" y="112"/>
                </a:cubicBezTo>
                <a:cubicBezTo>
                  <a:pt x="104" y="111"/>
                  <a:pt x="106" y="109"/>
                  <a:pt x="108" y="109"/>
                </a:cubicBezTo>
                <a:cubicBezTo>
                  <a:pt x="109" y="109"/>
                  <a:pt x="111" y="109"/>
                  <a:pt x="110" y="108"/>
                </a:cubicBezTo>
                <a:cubicBezTo>
                  <a:pt x="115" y="106"/>
                  <a:pt x="120" y="103"/>
                  <a:pt x="124" y="101"/>
                </a:cubicBezTo>
                <a:cubicBezTo>
                  <a:pt x="125" y="100"/>
                  <a:pt x="124" y="100"/>
                  <a:pt x="124" y="99"/>
                </a:cubicBezTo>
                <a:cubicBezTo>
                  <a:pt x="129" y="95"/>
                  <a:pt x="134" y="93"/>
                  <a:pt x="138" y="89"/>
                </a:cubicBezTo>
                <a:cubicBezTo>
                  <a:pt x="140" y="88"/>
                  <a:pt x="142" y="87"/>
                  <a:pt x="144" y="85"/>
                </a:cubicBezTo>
                <a:close/>
                <a:moveTo>
                  <a:pt x="9" y="149"/>
                </a:moveTo>
                <a:cubicBezTo>
                  <a:pt x="8" y="149"/>
                  <a:pt x="7" y="151"/>
                  <a:pt x="7" y="151"/>
                </a:cubicBezTo>
                <a:cubicBezTo>
                  <a:pt x="6" y="152"/>
                  <a:pt x="4" y="153"/>
                  <a:pt x="5" y="154"/>
                </a:cubicBezTo>
                <a:cubicBezTo>
                  <a:pt x="3" y="155"/>
                  <a:pt x="3" y="156"/>
                  <a:pt x="2" y="157"/>
                </a:cubicBezTo>
                <a:cubicBezTo>
                  <a:pt x="1" y="157"/>
                  <a:pt x="0" y="156"/>
                  <a:pt x="0" y="156"/>
                </a:cubicBezTo>
                <a:cubicBezTo>
                  <a:pt x="5" y="149"/>
                  <a:pt x="10" y="143"/>
                  <a:pt x="15" y="136"/>
                </a:cubicBezTo>
                <a:cubicBezTo>
                  <a:pt x="15" y="136"/>
                  <a:pt x="13" y="135"/>
                  <a:pt x="13" y="134"/>
                </a:cubicBezTo>
                <a:cubicBezTo>
                  <a:pt x="16" y="132"/>
                  <a:pt x="19" y="131"/>
                  <a:pt x="20" y="127"/>
                </a:cubicBezTo>
                <a:cubicBezTo>
                  <a:pt x="21" y="125"/>
                  <a:pt x="23" y="124"/>
                  <a:pt x="24" y="122"/>
                </a:cubicBezTo>
                <a:cubicBezTo>
                  <a:pt x="24" y="122"/>
                  <a:pt x="25" y="122"/>
                  <a:pt x="25" y="122"/>
                </a:cubicBezTo>
                <a:cubicBezTo>
                  <a:pt x="26" y="122"/>
                  <a:pt x="26" y="123"/>
                  <a:pt x="27" y="122"/>
                </a:cubicBezTo>
                <a:cubicBezTo>
                  <a:pt x="28" y="120"/>
                  <a:pt x="30" y="118"/>
                  <a:pt x="32" y="116"/>
                </a:cubicBezTo>
                <a:cubicBezTo>
                  <a:pt x="32" y="116"/>
                  <a:pt x="31" y="115"/>
                  <a:pt x="31" y="114"/>
                </a:cubicBezTo>
                <a:cubicBezTo>
                  <a:pt x="32" y="113"/>
                  <a:pt x="32" y="112"/>
                  <a:pt x="33" y="112"/>
                </a:cubicBezTo>
                <a:cubicBezTo>
                  <a:pt x="34" y="112"/>
                  <a:pt x="35" y="113"/>
                  <a:pt x="36" y="113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0" y="109"/>
                  <a:pt x="40" y="110"/>
                  <a:pt x="40" y="110"/>
                </a:cubicBezTo>
                <a:cubicBezTo>
                  <a:pt x="40" y="112"/>
                  <a:pt x="39" y="113"/>
                  <a:pt x="39" y="114"/>
                </a:cubicBezTo>
                <a:cubicBezTo>
                  <a:pt x="45" y="112"/>
                  <a:pt x="49" y="108"/>
                  <a:pt x="55" y="106"/>
                </a:cubicBezTo>
                <a:cubicBezTo>
                  <a:pt x="65" y="102"/>
                  <a:pt x="73" y="96"/>
                  <a:pt x="81" y="89"/>
                </a:cubicBezTo>
                <a:cubicBezTo>
                  <a:pt x="82" y="88"/>
                  <a:pt x="80" y="88"/>
                  <a:pt x="80" y="87"/>
                </a:cubicBezTo>
                <a:cubicBezTo>
                  <a:pt x="77" y="86"/>
                  <a:pt x="74" y="85"/>
                  <a:pt x="70" y="85"/>
                </a:cubicBezTo>
                <a:cubicBezTo>
                  <a:pt x="69" y="87"/>
                  <a:pt x="67" y="88"/>
                  <a:pt x="66" y="87"/>
                </a:cubicBezTo>
                <a:cubicBezTo>
                  <a:pt x="59" y="89"/>
                  <a:pt x="52" y="91"/>
                  <a:pt x="47" y="94"/>
                </a:cubicBezTo>
                <a:cubicBezTo>
                  <a:pt x="44" y="95"/>
                  <a:pt x="41" y="98"/>
                  <a:pt x="36" y="98"/>
                </a:cubicBezTo>
                <a:cubicBezTo>
                  <a:pt x="36" y="98"/>
                  <a:pt x="35" y="98"/>
                  <a:pt x="35" y="97"/>
                </a:cubicBezTo>
                <a:cubicBezTo>
                  <a:pt x="34" y="96"/>
                  <a:pt x="33" y="94"/>
                  <a:pt x="33" y="92"/>
                </a:cubicBezTo>
                <a:cubicBezTo>
                  <a:pt x="32" y="93"/>
                  <a:pt x="31" y="93"/>
                  <a:pt x="30" y="92"/>
                </a:cubicBezTo>
                <a:cubicBezTo>
                  <a:pt x="30" y="92"/>
                  <a:pt x="30" y="91"/>
                  <a:pt x="30" y="90"/>
                </a:cubicBezTo>
                <a:cubicBezTo>
                  <a:pt x="28" y="91"/>
                  <a:pt x="26" y="90"/>
                  <a:pt x="27" y="88"/>
                </a:cubicBezTo>
                <a:cubicBezTo>
                  <a:pt x="27" y="86"/>
                  <a:pt x="28" y="84"/>
                  <a:pt x="29" y="83"/>
                </a:cubicBezTo>
                <a:cubicBezTo>
                  <a:pt x="29" y="82"/>
                  <a:pt x="29" y="81"/>
                  <a:pt x="28" y="80"/>
                </a:cubicBezTo>
                <a:cubicBezTo>
                  <a:pt x="27" y="81"/>
                  <a:pt x="26" y="83"/>
                  <a:pt x="25" y="82"/>
                </a:cubicBezTo>
                <a:cubicBezTo>
                  <a:pt x="24" y="82"/>
                  <a:pt x="24" y="81"/>
                  <a:pt x="24" y="80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5" y="75"/>
                  <a:pt x="25" y="75"/>
                </a:cubicBezTo>
                <a:cubicBezTo>
                  <a:pt x="24" y="74"/>
                  <a:pt x="25" y="73"/>
                  <a:pt x="25" y="72"/>
                </a:cubicBezTo>
                <a:cubicBezTo>
                  <a:pt x="26" y="71"/>
                  <a:pt x="25" y="70"/>
                  <a:pt x="24" y="69"/>
                </a:cubicBezTo>
                <a:cubicBezTo>
                  <a:pt x="24" y="69"/>
                  <a:pt x="23" y="70"/>
                  <a:pt x="23" y="69"/>
                </a:cubicBezTo>
                <a:cubicBezTo>
                  <a:pt x="22" y="69"/>
                  <a:pt x="22" y="69"/>
                  <a:pt x="22" y="68"/>
                </a:cubicBezTo>
                <a:cubicBezTo>
                  <a:pt x="22" y="68"/>
                  <a:pt x="22" y="67"/>
                  <a:pt x="22" y="66"/>
                </a:cubicBezTo>
                <a:cubicBezTo>
                  <a:pt x="22" y="66"/>
                  <a:pt x="21" y="66"/>
                  <a:pt x="21" y="65"/>
                </a:cubicBezTo>
                <a:cubicBezTo>
                  <a:pt x="21" y="65"/>
                  <a:pt x="21" y="64"/>
                  <a:pt x="21" y="63"/>
                </a:cubicBezTo>
                <a:cubicBezTo>
                  <a:pt x="20" y="64"/>
                  <a:pt x="18" y="66"/>
                  <a:pt x="18" y="64"/>
                </a:cubicBezTo>
                <a:cubicBezTo>
                  <a:pt x="18" y="61"/>
                  <a:pt x="19" y="59"/>
                  <a:pt x="20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18" y="57"/>
                  <a:pt x="18" y="56"/>
                  <a:pt x="18" y="56"/>
                </a:cubicBezTo>
                <a:cubicBezTo>
                  <a:pt x="18" y="56"/>
                  <a:pt x="16" y="56"/>
                  <a:pt x="17" y="55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50"/>
                  <a:pt x="19" y="50"/>
                  <a:pt x="19" y="50"/>
                </a:cubicBezTo>
                <a:cubicBezTo>
                  <a:pt x="17" y="49"/>
                  <a:pt x="17" y="51"/>
                  <a:pt x="17" y="52"/>
                </a:cubicBezTo>
                <a:cubicBezTo>
                  <a:pt x="16" y="51"/>
                  <a:pt x="16" y="53"/>
                  <a:pt x="15" y="54"/>
                </a:cubicBezTo>
                <a:cubicBezTo>
                  <a:pt x="13" y="54"/>
                  <a:pt x="10" y="56"/>
                  <a:pt x="10" y="60"/>
                </a:cubicBezTo>
                <a:cubicBezTo>
                  <a:pt x="10" y="58"/>
                  <a:pt x="9" y="60"/>
                  <a:pt x="9" y="61"/>
                </a:cubicBezTo>
                <a:cubicBezTo>
                  <a:pt x="8" y="61"/>
                  <a:pt x="7" y="60"/>
                  <a:pt x="7" y="60"/>
                </a:cubicBezTo>
                <a:cubicBezTo>
                  <a:pt x="10" y="55"/>
                  <a:pt x="13" y="51"/>
                  <a:pt x="17" y="46"/>
                </a:cubicBezTo>
                <a:cubicBezTo>
                  <a:pt x="17" y="44"/>
                  <a:pt x="17" y="42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4" y="35"/>
                  <a:pt x="28" y="29"/>
                  <a:pt x="33" y="23"/>
                </a:cubicBezTo>
                <a:cubicBezTo>
                  <a:pt x="34" y="22"/>
                  <a:pt x="33" y="21"/>
                  <a:pt x="32" y="20"/>
                </a:cubicBezTo>
                <a:cubicBezTo>
                  <a:pt x="34" y="19"/>
                  <a:pt x="33" y="18"/>
                  <a:pt x="34" y="18"/>
                </a:cubicBezTo>
                <a:cubicBezTo>
                  <a:pt x="35" y="19"/>
                  <a:pt x="37" y="18"/>
                  <a:pt x="37" y="20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1"/>
                  <a:pt x="56" y="1"/>
                </a:cubicBezTo>
                <a:cubicBezTo>
                  <a:pt x="55" y="2"/>
                  <a:pt x="57" y="3"/>
                  <a:pt x="56" y="3"/>
                </a:cubicBezTo>
                <a:cubicBezTo>
                  <a:pt x="56" y="4"/>
                  <a:pt x="55" y="4"/>
                  <a:pt x="54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2" y="6"/>
                </a:cubicBezTo>
                <a:cubicBezTo>
                  <a:pt x="52" y="6"/>
                  <a:pt x="52" y="7"/>
                  <a:pt x="51" y="8"/>
                </a:cubicBezTo>
                <a:cubicBezTo>
                  <a:pt x="52" y="9"/>
                  <a:pt x="51" y="10"/>
                  <a:pt x="50" y="10"/>
                </a:cubicBezTo>
                <a:cubicBezTo>
                  <a:pt x="49" y="11"/>
                  <a:pt x="49" y="12"/>
                  <a:pt x="47" y="13"/>
                </a:cubicBezTo>
                <a:cubicBezTo>
                  <a:pt x="50" y="13"/>
                  <a:pt x="52" y="12"/>
                  <a:pt x="53" y="11"/>
                </a:cubicBezTo>
                <a:cubicBezTo>
                  <a:pt x="62" y="8"/>
                  <a:pt x="71" y="6"/>
                  <a:pt x="78" y="2"/>
                </a:cubicBezTo>
                <a:cubicBezTo>
                  <a:pt x="84" y="1"/>
                  <a:pt x="88" y="1"/>
                  <a:pt x="94" y="1"/>
                </a:cubicBezTo>
                <a:cubicBezTo>
                  <a:pt x="95" y="1"/>
                  <a:pt x="97" y="2"/>
                  <a:pt x="98" y="2"/>
                </a:cubicBezTo>
                <a:cubicBezTo>
                  <a:pt x="104" y="2"/>
                  <a:pt x="109" y="3"/>
                  <a:pt x="115" y="5"/>
                </a:cubicBezTo>
                <a:cubicBezTo>
                  <a:pt x="115" y="4"/>
                  <a:pt x="115" y="4"/>
                  <a:pt x="116" y="4"/>
                </a:cubicBezTo>
                <a:cubicBezTo>
                  <a:pt x="119" y="5"/>
                  <a:pt x="122" y="5"/>
                  <a:pt x="125" y="7"/>
                </a:cubicBezTo>
                <a:cubicBezTo>
                  <a:pt x="127" y="9"/>
                  <a:pt x="130" y="10"/>
                  <a:pt x="133" y="11"/>
                </a:cubicBezTo>
                <a:cubicBezTo>
                  <a:pt x="136" y="13"/>
                  <a:pt x="139" y="14"/>
                  <a:pt x="141" y="16"/>
                </a:cubicBezTo>
                <a:cubicBezTo>
                  <a:pt x="142" y="17"/>
                  <a:pt x="140" y="19"/>
                  <a:pt x="142" y="19"/>
                </a:cubicBezTo>
                <a:cubicBezTo>
                  <a:pt x="143" y="20"/>
                  <a:pt x="143" y="18"/>
                  <a:pt x="144" y="18"/>
                </a:cubicBezTo>
                <a:cubicBezTo>
                  <a:pt x="150" y="21"/>
                  <a:pt x="154" y="27"/>
                  <a:pt x="156" y="34"/>
                </a:cubicBezTo>
                <a:cubicBezTo>
                  <a:pt x="156" y="34"/>
                  <a:pt x="157" y="35"/>
                  <a:pt x="158" y="37"/>
                </a:cubicBezTo>
                <a:cubicBezTo>
                  <a:pt x="159" y="39"/>
                  <a:pt x="161" y="40"/>
                  <a:pt x="162" y="43"/>
                </a:cubicBezTo>
                <a:cubicBezTo>
                  <a:pt x="162" y="44"/>
                  <a:pt x="162" y="46"/>
                  <a:pt x="161" y="46"/>
                </a:cubicBezTo>
                <a:cubicBezTo>
                  <a:pt x="161" y="49"/>
                  <a:pt x="162" y="51"/>
                  <a:pt x="164" y="53"/>
                </a:cubicBezTo>
                <a:cubicBezTo>
                  <a:pt x="165" y="55"/>
                  <a:pt x="164" y="57"/>
                  <a:pt x="164" y="60"/>
                </a:cubicBezTo>
                <a:cubicBezTo>
                  <a:pt x="163" y="62"/>
                  <a:pt x="163" y="64"/>
                  <a:pt x="162" y="66"/>
                </a:cubicBezTo>
                <a:cubicBezTo>
                  <a:pt x="163" y="67"/>
                  <a:pt x="163" y="68"/>
                  <a:pt x="162" y="70"/>
                </a:cubicBezTo>
                <a:cubicBezTo>
                  <a:pt x="160" y="84"/>
                  <a:pt x="150" y="91"/>
                  <a:pt x="142" y="98"/>
                </a:cubicBezTo>
                <a:cubicBezTo>
                  <a:pt x="140" y="101"/>
                  <a:pt x="137" y="102"/>
                  <a:pt x="135" y="104"/>
                </a:cubicBezTo>
                <a:cubicBezTo>
                  <a:pt x="135" y="105"/>
                  <a:pt x="136" y="106"/>
                  <a:pt x="136" y="107"/>
                </a:cubicBezTo>
                <a:cubicBezTo>
                  <a:pt x="135" y="108"/>
                  <a:pt x="134" y="108"/>
                  <a:pt x="133" y="109"/>
                </a:cubicBezTo>
                <a:cubicBezTo>
                  <a:pt x="132" y="109"/>
                  <a:pt x="132" y="109"/>
                  <a:pt x="131" y="110"/>
                </a:cubicBezTo>
                <a:cubicBezTo>
                  <a:pt x="134" y="110"/>
                  <a:pt x="137" y="109"/>
                  <a:pt x="140" y="111"/>
                </a:cubicBezTo>
                <a:cubicBezTo>
                  <a:pt x="140" y="111"/>
                  <a:pt x="141" y="112"/>
                  <a:pt x="141" y="112"/>
                </a:cubicBezTo>
                <a:cubicBezTo>
                  <a:pt x="141" y="113"/>
                  <a:pt x="140" y="114"/>
                  <a:pt x="139" y="115"/>
                </a:cubicBezTo>
                <a:cubicBezTo>
                  <a:pt x="138" y="115"/>
                  <a:pt x="138" y="114"/>
                  <a:pt x="137" y="115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49" y="119"/>
                  <a:pt x="151" y="120"/>
                  <a:pt x="151" y="121"/>
                </a:cubicBezTo>
                <a:cubicBezTo>
                  <a:pt x="153" y="120"/>
                  <a:pt x="155" y="121"/>
                  <a:pt x="156" y="122"/>
                </a:cubicBezTo>
                <a:cubicBezTo>
                  <a:pt x="160" y="123"/>
                  <a:pt x="164" y="124"/>
                  <a:pt x="167" y="124"/>
                </a:cubicBezTo>
                <a:cubicBezTo>
                  <a:pt x="168" y="124"/>
                  <a:pt x="168" y="124"/>
                  <a:pt x="168" y="125"/>
                </a:cubicBezTo>
                <a:cubicBezTo>
                  <a:pt x="167" y="128"/>
                  <a:pt x="164" y="131"/>
                  <a:pt x="164" y="135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0" y="145"/>
                  <a:pt x="156" y="152"/>
                  <a:pt x="153" y="160"/>
                </a:cubicBezTo>
                <a:cubicBezTo>
                  <a:pt x="153" y="166"/>
                  <a:pt x="150" y="172"/>
                  <a:pt x="147" y="177"/>
                </a:cubicBezTo>
                <a:cubicBezTo>
                  <a:pt x="147" y="177"/>
                  <a:pt x="147" y="178"/>
                  <a:pt x="147" y="178"/>
                </a:cubicBezTo>
                <a:cubicBezTo>
                  <a:pt x="147" y="179"/>
                  <a:pt x="146" y="180"/>
                  <a:pt x="145" y="181"/>
                </a:cubicBezTo>
                <a:cubicBezTo>
                  <a:pt x="148" y="180"/>
                  <a:pt x="151" y="178"/>
                  <a:pt x="153" y="176"/>
                </a:cubicBezTo>
                <a:cubicBezTo>
                  <a:pt x="154" y="175"/>
                  <a:pt x="156" y="174"/>
                  <a:pt x="157" y="174"/>
                </a:cubicBezTo>
                <a:cubicBezTo>
                  <a:pt x="158" y="174"/>
                  <a:pt x="158" y="175"/>
                  <a:pt x="158" y="175"/>
                </a:cubicBezTo>
                <a:cubicBezTo>
                  <a:pt x="156" y="176"/>
                  <a:pt x="155" y="178"/>
                  <a:pt x="153" y="179"/>
                </a:cubicBezTo>
                <a:cubicBezTo>
                  <a:pt x="153" y="180"/>
                  <a:pt x="152" y="181"/>
                  <a:pt x="152" y="181"/>
                </a:cubicBezTo>
                <a:cubicBezTo>
                  <a:pt x="147" y="185"/>
                  <a:pt x="147" y="185"/>
                  <a:pt x="147" y="185"/>
                </a:cubicBezTo>
                <a:cubicBezTo>
                  <a:pt x="148" y="185"/>
                  <a:pt x="148" y="186"/>
                  <a:pt x="147" y="187"/>
                </a:cubicBezTo>
                <a:cubicBezTo>
                  <a:pt x="148" y="186"/>
                  <a:pt x="149" y="187"/>
                  <a:pt x="148" y="188"/>
                </a:cubicBezTo>
                <a:cubicBezTo>
                  <a:pt x="144" y="190"/>
                  <a:pt x="140" y="192"/>
                  <a:pt x="136" y="194"/>
                </a:cubicBezTo>
                <a:cubicBezTo>
                  <a:pt x="135" y="196"/>
                  <a:pt x="133" y="197"/>
                  <a:pt x="131" y="197"/>
                </a:cubicBezTo>
                <a:cubicBezTo>
                  <a:pt x="126" y="201"/>
                  <a:pt x="122" y="205"/>
                  <a:pt x="118" y="209"/>
                </a:cubicBezTo>
                <a:cubicBezTo>
                  <a:pt x="112" y="213"/>
                  <a:pt x="112" y="213"/>
                  <a:pt x="112" y="213"/>
                </a:cubicBezTo>
                <a:cubicBezTo>
                  <a:pt x="112" y="213"/>
                  <a:pt x="111" y="212"/>
                  <a:pt x="111" y="212"/>
                </a:cubicBezTo>
                <a:cubicBezTo>
                  <a:pt x="114" y="208"/>
                  <a:pt x="117" y="206"/>
                  <a:pt x="120" y="203"/>
                </a:cubicBezTo>
                <a:cubicBezTo>
                  <a:pt x="117" y="204"/>
                  <a:pt x="113" y="207"/>
                  <a:pt x="110" y="208"/>
                </a:cubicBezTo>
                <a:cubicBezTo>
                  <a:pt x="109" y="209"/>
                  <a:pt x="109" y="209"/>
                  <a:pt x="108" y="209"/>
                </a:cubicBezTo>
                <a:cubicBezTo>
                  <a:pt x="108" y="209"/>
                  <a:pt x="107" y="208"/>
                  <a:pt x="108" y="207"/>
                </a:cubicBezTo>
                <a:cubicBezTo>
                  <a:pt x="110" y="206"/>
                  <a:pt x="113" y="204"/>
                  <a:pt x="115" y="202"/>
                </a:cubicBezTo>
                <a:cubicBezTo>
                  <a:pt x="114" y="202"/>
                  <a:pt x="113" y="201"/>
                  <a:pt x="112" y="202"/>
                </a:cubicBezTo>
                <a:cubicBezTo>
                  <a:pt x="110" y="203"/>
                  <a:pt x="107" y="205"/>
                  <a:pt x="105" y="206"/>
                </a:cubicBezTo>
                <a:cubicBezTo>
                  <a:pt x="104" y="206"/>
                  <a:pt x="103" y="206"/>
                  <a:pt x="103" y="205"/>
                </a:cubicBezTo>
                <a:cubicBezTo>
                  <a:pt x="103" y="203"/>
                  <a:pt x="104" y="202"/>
                  <a:pt x="105" y="201"/>
                </a:cubicBezTo>
                <a:cubicBezTo>
                  <a:pt x="104" y="201"/>
                  <a:pt x="103" y="202"/>
                  <a:pt x="102" y="201"/>
                </a:cubicBezTo>
                <a:cubicBezTo>
                  <a:pt x="101" y="199"/>
                  <a:pt x="98" y="200"/>
                  <a:pt x="97" y="201"/>
                </a:cubicBezTo>
                <a:cubicBezTo>
                  <a:pt x="96" y="201"/>
                  <a:pt x="96" y="201"/>
                  <a:pt x="95" y="201"/>
                </a:cubicBezTo>
                <a:cubicBezTo>
                  <a:pt x="95" y="201"/>
                  <a:pt x="94" y="200"/>
                  <a:pt x="94" y="200"/>
                </a:cubicBezTo>
                <a:cubicBezTo>
                  <a:pt x="88" y="199"/>
                  <a:pt x="88" y="199"/>
                  <a:pt x="88" y="199"/>
                </a:cubicBezTo>
                <a:cubicBezTo>
                  <a:pt x="88" y="199"/>
                  <a:pt x="87" y="200"/>
                  <a:pt x="87" y="199"/>
                </a:cubicBezTo>
                <a:cubicBezTo>
                  <a:pt x="85" y="198"/>
                  <a:pt x="81" y="198"/>
                  <a:pt x="80" y="198"/>
                </a:cubicBezTo>
                <a:cubicBezTo>
                  <a:pt x="79" y="199"/>
                  <a:pt x="79" y="197"/>
                  <a:pt x="80" y="196"/>
                </a:cubicBezTo>
                <a:cubicBezTo>
                  <a:pt x="77" y="195"/>
                  <a:pt x="75" y="198"/>
                  <a:pt x="74" y="198"/>
                </a:cubicBezTo>
                <a:cubicBezTo>
                  <a:pt x="73" y="197"/>
                  <a:pt x="73" y="197"/>
                  <a:pt x="73" y="196"/>
                </a:cubicBezTo>
                <a:cubicBezTo>
                  <a:pt x="69" y="195"/>
                  <a:pt x="66" y="195"/>
                  <a:pt x="63" y="194"/>
                </a:cubicBezTo>
                <a:cubicBezTo>
                  <a:pt x="61" y="195"/>
                  <a:pt x="60" y="197"/>
                  <a:pt x="59" y="198"/>
                </a:cubicBezTo>
                <a:cubicBezTo>
                  <a:pt x="58" y="198"/>
                  <a:pt x="58" y="197"/>
                  <a:pt x="58" y="196"/>
                </a:cubicBezTo>
                <a:cubicBezTo>
                  <a:pt x="57" y="195"/>
                  <a:pt x="58" y="194"/>
                  <a:pt x="58" y="193"/>
                </a:cubicBezTo>
                <a:cubicBezTo>
                  <a:pt x="57" y="192"/>
                  <a:pt x="56" y="192"/>
                  <a:pt x="55" y="192"/>
                </a:cubicBezTo>
                <a:cubicBezTo>
                  <a:pt x="54" y="192"/>
                  <a:pt x="54" y="193"/>
                  <a:pt x="53" y="193"/>
                </a:cubicBezTo>
                <a:cubicBezTo>
                  <a:pt x="52" y="193"/>
                  <a:pt x="52" y="192"/>
                  <a:pt x="52" y="191"/>
                </a:cubicBezTo>
                <a:cubicBezTo>
                  <a:pt x="51" y="190"/>
                  <a:pt x="50" y="192"/>
                  <a:pt x="50" y="192"/>
                </a:cubicBezTo>
                <a:cubicBezTo>
                  <a:pt x="49" y="193"/>
                  <a:pt x="48" y="194"/>
                  <a:pt x="47" y="193"/>
                </a:cubicBezTo>
                <a:cubicBezTo>
                  <a:pt x="46" y="192"/>
                  <a:pt x="47" y="191"/>
                  <a:pt x="47" y="190"/>
                </a:cubicBezTo>
                <a:cubicBezTo>
                  <a:pt x="47" y="189"/>
                  <a:pt x="46" y="190"/>
                  <a:pt x="45" y="190"/>
                </a:cubicBezTo>
                <a:cubicBezTo>
                  <a:pt x="44" y="192"/>
                  <a:pt x="42" y="194"/>
                  <a:pt x="41" y="195"/>
                </a:cubicBezTo>
                <a:cubicBezTo>
                  <a:pt x="40" y="195"/>
                  <a:pt x="40" y="194"/>
                  <a:pt x="39" y="194"/>
                </a:cubicBezTo>
                <a:cubicBezTo>
                  <a:pt x="39" y="193"/>
                  <a:pt x="40" y="193"/>
                  <a:pt x="40" y="192"/>
                </a:cubicBezTo>
                <a:cubicBezTo>
                  <a:pt x="39" y="192"/>
                  <a:pt x="37" y="192"/>
                  <a:pt x="38" y="190"/>
                </a:cubicBezTo>
                <a:cubicBezTo>
                  <a:pt x="38" y="190"/>
                  <a:pt x="38" y="189"/>
                  <a:pt x="38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2" y="188"/>
                  <a:pt x="32" y="190"/>
                  <a:pt x="31" y="190"/>
                </a:cubicBezTo>
                <a:cubicBezTo>
                  <a:pt x="30" y="190"/>
                  <a:pt x="30" y="189"/>
                  <a:pt x="30" y="189"/>
                </a:cubicBezTo>
                <a:cubicBezTo>
                  <a:pt x="30" y="189"/>
                  <a:pt x="30" y="188"/>
                  <a:pt x="30" y="187"/>
                </a:cubicBezTo>
                <a:cubicBezTo>
                  <a:pt x="27" y="187"/>
                  <a:pt x="27" y="187"/>
                  <a:pt x="27" y="187"/>
                </a:cubicBezTo>
                <a:cubicBezTo>
                  <a:pt x="27" y="188"/>
                  <a:pt x="26" y="189"/>
                  <a:pt x="25" y="189"/>
                </a:cubicBezTo>
                <a:cubicBezTo>
                  <a:pt x="25" y="189"/>
                  <a:pt x="25" y="188"/>
                  <a:pt x="24" y="188"/>
                </a:cubicBezTo>
                <a:cubicBezTo>
                  <a:pt x="25" y="189"/>
                  <a:pt x="25" y="190"/>
                  <a:pt x="25" y="191"/>
                </a:cubicBezTo>
                <a:cubicBezTo>
                  <a:pt x="25" y="192"/>
                  <a:pt x="24" y="192"/>
                  <a:pt x="23" y="192"/>
                </a:cubicBezTo>
                <a:cubicBezTo>
                  <a:pt x="23" y="192"/>
                  <a:pt x="22" y="191"/>
                  <a:pt x="22" y="191"/>
                </a:cubicBezTo>
                <a:cubicBezTo>
                  <a:pt x="17" y="195"/>
                  <a:pt x="13" y="199"/>
                  <a:pt x="9" y="205"/>
                </a:cubicBezTo>
                <a:cubicBezTo>
                  <a:pt x="9" y="205"/>
                  <a:pt x="8" y="205"/>
                  <a:pt x="8" y="205"/>
                </a:cubicBezTo>
                <a:cubicBezTo>
                  <a:pt x="7" y="205"/>
                  <a:pt x="7" y="204"/>
                  <a:pt x="7" y="204"/>
                </a:cubicBezTo>
                <a:cubicBezTo>
                  <a:pt x="12" y="198"/>
                  <a:pt x="16" y="193"/>
                  <a:pt x="21" y="188"/>
                </a:cubicBezTo>
                <a:cubicBezTo>
                  <a:pt x="20" y="187"/>
                  <a:pt x="20" y="186"/>
                  <a:pt x="20" y="185"/>
                </a:cubicBezTo>
                <a:cubicBezTo>
                  <a:pt x="19" y="186"/>
                  <a:pt x="19" y="186"/>
                  <a:pt x="18" y="186"/>
                </a:cubicBezTo>
                <a:cubicBezTo>
                  <a:pt x="17" y="185"/>
                  <a:pt x="15" y="183"/>
                  <a:pt x="16" y="181"/>
                </a:cubicBezTo>
                <a:cubicBezTo>
                  <a:pt x="14" y="174"/>
                  <a:pt x="13" y="165"/>
                  <a:pt x="15" y="155"/>
                </a:cubicBezTo>
                <a:cubicBezTo>
                  <a:pt x="15" y="153"/>
                  <a:pt x="13" y="154"/>
                  <a:pt x="14" y="152"/>
                </a:cubicBezTo>
                <a:cubicBezTo>
                  <a:pt x="14" y="151"/>
                  <a:pt x="15" y="151"/>
                  <a:pt x="15" y="150"/>
                </a:cubicBezTo>
                <a:cubicBezTo>
                  <a:pt x="14" y="149"/>
                  <a:pt x="14" y="149"/>
                  <a:pt x="13" y="149"/>
                </a:cubicBezTo>
                <a:cubicBezTo>
                  <a:pt x="12" y="149"/>
                  <a:pt x="12" y="149"/>
                  <a:pt x="12" y="150"/>
                </a:cubicBezTo>
                <a:cubicBezTo>
                  <a:pt x="12" y="151"/>
                  <a:pt x="13" y="151"/>
                  <a:pt x="12" y="151"/>
                </a:cubicBezTo>
                <a:cubicBezTo>
                  <a:pt x="11" y="151"/>
                  <a:pt x="11" y="152"/>
                  <a:pt x="10" y="152"/>
                </a:cubicBezTo>
                <a:cubicBezTo>
                  <a:pt x="8" y="152"/>
                  <a:pt x="9" y="150"/>
                  <a:pt x="9" y="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07" tIns="43203" rIns="86407" bIns="43203"/>
          <a:lstStyle/>
          <a:p>
            <a:endParaRPr lang="zh-CN" altLang="en-US" sz="2800"/>
          </a:p>
        </p:txBody>
      </p:sp>
      <p:sp>
        <p:nvSpPr>
          <p:cNvPr id="11" name="MH_Other_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391961" y="4059862"/>
            <a:ext cx="391716" cy="812800"/>
          </a:xfrm>
          <a:custGeom>
            <a:avLst/>
            <a:gdLst>
              <a:gd name="T0" fmla="*/ 45 w 137"/>
              <a:gd name="T1" fmla="*/ 91 h 215"/>
              <a:gd name="T2" fmla="*/ 54 w 137"/>
              <a:gd name="T3" fmla="*/ 198 h 215"/>
              <a:gd name="T4" fmla="*/ 90 w 137"/>
              <a:gd name="T5" fmla="*/ 12 h 215"/>
              <a:gd name="T6" fmla="*/ 99 w 137"/>
              <a:gd name="T7" fmla="*/ 15 h 215"/>
              <a:gd name="T8" fmla="*/ 14 w 137"/>
              <a:gd name="T9" fmla="*/ 174 h 215"/>
              <a:gd name="T10" fmla="*/ 16 w 137"/>
              <a:gd name="T11" fmla="*/ 162 h 215"/>
              <a:gd name="T12" fmla="*/ 41 w 137"/>
              <a:gd name="T13" fmla="*/ 118 h 215"/>
              <a:gd name="T14" fmla="*/ 33 w 137"/>
              <a:gd name="T15" fmla="*/ 71 h 215"/>
              <a:gd name="T16" fmla="*/ 14 w 137"/>
              <a:gd name="T17" fmla="*/ 174 h 215"/>
              <a:gd name="T18" fmla="*/ 74 w 137"/>
              <a:gd name="T19" fmla="*/ 14 h 215"/>
              <a:gd name="T20" fmla="*/ 104 w 137"/>
              <a:gd name="T21" fmla="*/ 98 h 215"/>
              <a:gd name="T22" fmla="*/ 37 w 137"/>
              <a:gd name="T23" fmla="*/ 205 h 215"/>
              <a:gd name="T24" fmla="*/ 12 w 137"/>
              <a:gd name="T25" fmla="*/ 171 h 215"/>
              <a:gd name="T26" fmla="*/ 29 w 137"/>
              <a:gd name="T27" fmla="*/ 62 h 215"/>
              <a:gd name="T28" fmla="*/ 46 w 137"/>
              <a:gd name="T29" fmla="*/ 96 h 215"/>
              <a:gd name="T30" fmla="*/ 33 w 137"/>
              <a:gd name="T31" fmla="*/ 204 h 215"/>
              <a:gd name="T32" fmla="*/ 80 w 137"/>
              <a:gd name="T33" fmla="*/ 58 h 215"/>
              <a:gd name="T34" fmla="*/ 85 w 137"/>
              <a:gd name="T35" fmla="*/ 192 h 215"/>
              <a:gd name="T36" fmla="*/ 64 w 137"/>
              <a:gd name="T37" fmla="*/ 126 h 215"/>
              <a:gd name="T38" fmla="*/ 82 w 137"/>
              <a:gd name="T39" fmla="*/ 69 h 215"/>
              <a:gd name="T40" fmla="*/ 46 w 137"/>
              <a:gd name="T41" fmla="*/ 93 h 215"/>
              <a:gd name="T42" fmla="*/ 16 w 137"/>
              <a:gd name="T43" fmla="*/ 196 h 215"/>
              <a:gd name="T44" fmla="*/ 61 w 137"/>
              <a:gd name="T45" fmla="*/ 125 h 215"/>
              <a:gd name="T46" fmla="*/ 117 w 137"/>
              <a:gd name="T47" fmla="*/ 98 h 215"/>
              <a:gd name="T48" fmla="*/ 114 w 137"/>
              <a:gd name="T49" fmla="*/ 40 h 215"/>
              <a:gd name="T50" fmla="*/ 53 w 137"/>
              <a:gd name="T51" fmla="*/ 194 h 215"/>
              <a:gd name="T52" fmla="*/ 79 w 137"/>
              <a:gd name="T53" fmla="*/ 15 h 215"/>
              <a:gd name="T54" fmla="*/ 31 w 137"/>
              <a:gd name="T55" fmla="*/ 66 h 215"/>
              <a:gd name="T56" fmla="*/ 26 w 137"/>
              <a:gd name="T57" fmla="*/ 54 h 215"/>
              <a:gd name="T58" fmla="*/ 44 w 137"/>
              <a:gd name="T59" fmla="*/ 206 h 215"/>
              <a:gd name="T60" fmla="*/ 72 w 137"/>
              <a:gd name="T61" fmla="*/ 134 h 215"/>
              <a:gd name="T62" fmla="*/ 23 w 137"/>
              <a:gd name="T63" fmla="*/ 186 h 215"/>
              <a:gd name="T64" fmla="*/ 39 w 137"/>
              <a:gd name="T65" fmla="*/ 192 h 215"/>
              <a:gd name="T66" fmla="*/ 89 w 137"/>
              <a:gd name="T67" fmla="*/ 190 h 215"/>
              <a:gd name="T68" fmla="*/ 77 w 137"/>
              <a:gd name="T69" fmla="*/ 194 h 215"/>
              <a:gd name="T70" fmla="*/ 36 w 137"/>
              <a:gd name="T71" fmla="*/ 64 h 215"/>
              <a:gd name="T72" fmla="*/ 31 w 137"/>
              <a:gd name="T73" fmla="*/ 70 h 215"/>
              <a:gd name="T74" fmla="*/ 110 w 137"/>
              <a:gd name="T75" fmla="*/ 119 h 215"/>
              <a:gd name="T76" fmla="*/ 109 w 137"/>
              <a:gd name="T77" fmla="*/ 108 h 215"/>
              <a:gd name="T78" fmla="*/ 85 w 137"/>
              <a:gd name="T79" fmla="*/ 92 h 215"/>
              <a:gd name="T80" fmla="*/ 106 w 137"/>
              <a:gd name="T81" fmla="*/ 41 h 215"/>
              <a:gd name="T82" fmla="*/ 95 w 137"/>
              <a:gd name="T83" fmla="*/ 32 h 215"/>
              <a:gd name="T84" fmla="*/ 91 w 137"/>
              <a:gd name="T85" fmla="*/ 32 h 215"/>
              <a:gd name="T86" fmla="*/ 94 w 137"/>
              <a:gd name="T87" fmla="*/ 11 h 215"/>
              <a:gd name="T88" fmla="*/ 81 w 137"/>
              <a:gd name="T89" fmla="*/ 16 h 215"/>
              <a:gd name="T90" fmla="*/ 57 w 137"/>
              <a:gd name="T91" fmla="*/ 31 h 215"/>
              <a:gd name="T92" fmla="*/ 45 w 137"/>
              <a:gd name="T93" fmla="*/ 33 h 215"/>
              <a:gd name="T94" fmla="*/ 88 w 137"/>
              <a:gd name="T95" fmla="*/ 59 h 215"/>
              <a:gd name="T96" fmla="*/ 32 w 137"/>
              <a:gd name="T97" fmla="*/ 158 h 215"/>
              <a:gd name="T98" fmla="*/ 125 w 137"/>
              <a:gd name="T99" fmla="*/ 113 h 215"/>
              <a:gd name="T100" fmla="*/ 122 w 137"/>
              <a:gd name="T101" fmla="*/ 125 h 215"/>
              <a:gd name="T102" fmla="*/ 111 w 137"/>
              <a:gd name="T103" fmla="*/ 146 h 215"/>
              <a:gd name="T104" fmla="*/ 119 w 137"/>
              <a:gd name="T105" fmla="*/ 121 h 215"/>
              <a:gd name="T106" fmla="*/ 34 w 137"/>
              <a:gd name="T107" fmla="*/ 17 h 215"/>
              <a:gd name="T108" fmla="*/ 106 w 137"/>
              <a:gd name="T109" fmla="*/ 84 h 215"/>
              <a:gd name="T110" fmla="*/ 125 w 137"/>
              <a:gd name="T111" fmla="*/ 168 h 215"/>
              <a:gd name="T112" fmla="*/ 22 w 137"/>
              <a:gd name="T113" fmla="*/ 210 h 215"/>
              <a:gd name="T114" fmla="*/ 7 w 137"/>
              <a:gd name="T115" fmla="*/ 203 h 215"/>
              <a:gd name="T116" fmla="*/ 8 w 137"/>
              <a:gd name="T117" fmla="*/ 161 h 215"/>
              <a:gd name="T118" fmla="*/ 57 w 137"/>
              <a:gd name="T119" fmla="*/ 129 h 215"/>
              <a:gd name="T120" fmla="*/ 50 w 137"/>
              <a:gd name="T121" fmla="*/ 82 h 215"/>
              <a:gd name="T122" fmla="*/ 29 w 137"/>
              <a:gd name="T123" fmla="*/ 91 h 215"/>
              <a:gd name="T124" fmla="*/ 22 w 137"/>
              <a:gd name="T125" fmla="*/ 6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" h="215">
                <a:moveTo>
                  <a:pt x="123" y="111"/>
                </a:moveTo>
                <a:cubicBezTo>
                  <a:pt x="124" y="111"/>
                  <a:pt x="124" y="110"/>
                  <a:pt x="125" y="109"/>
                </a:cubicBezTo>
                <a:cubicBezTo>
                  <a:pt x="124" y="109"/>
                  <a:pt x="123" y="110"/>
                  <a:pt x="123" y="111"/>
                </a:cubicBezTo>
                <a:close/>
                <a:moveTo>
                  <a:pt x="79" y="11"/>
                </a:moveTo>
                <a:cubicBezTo>
                  <a:pt x="79" y="11"/>
                  <a:pt x="79" y="11"/>
                  <a:pt x="80" y="10"/>
                </a:cubicBezTo>
                <a:cubicBezTo>
                  <a:pt x="79" y="10"/>
                  <a:pt x="79" y="10"/>
                  <a:pt x="78" y="10"/>
                </a:cubicBezTo>
                <a:cubicBezTo>
                  <a:pt x="79" y="11"/>
                  <a:pt x="78" y="11"/>
                  <a:pt x="78" y="12"/>
                </a:cubicBezTo>
                <a:cubicBezTo>
                  <a:pt x="79" y="12"/>
                  <a:pt x="79" y="11"/>
                  <a:pt x="79" y="11"/>
                </a:cubicBezTo>
                <a:close/>
                <a:moveTo>
                  <a:pt x="45" y="91"/>
                </a:moveTo>
                <a:cubicBezTo>
                  <a:pt x="46" y="91"/>
                  <a:pt x="46" y="90"/>
                  <a:pt x="46" y="89"/>
                </a:cubicBezTo>
                <a:cubicBezTo>
                  <a:pt x="46" y="90"/>
                  <a:pt x="45" y="91"/>
                  <a:pt x="45" y="91"/>
                </a:cubicBezTo>
                <a:close/>
                <a:moveTo>
                  <a:pt x="66" y="122"/>
                </a:moveTo>
                <a:cubicBezTo>
                  <a:pt x="67" y="121"/>
                  <a:pt x="67" y="121"/>
                  <a:pt x="68" y="120"/>
                </a:cubicBezTo>
                <a:cubicBezTo>
                  <a:pt x="68" y="120"/>
                  <a:pt x="67" y="120"/>
                  <a:pt x="67" y="120"/>
                </a:cubicBezTo>
                <a:lnTo>
                  <a:pt x="66" y="122"/>
                </a:lnTo>
                <a:close/>
                <a:moveTo>
                  <a:pt x="71" y="24"/>
                </a:moveTo>
                <a:cubicBezTo>
                  <a:pt x="72" y="23"/>
                  <a:pt x="73" y="22"/>
                  <a:pt x="73" y="21"/>
                </a:cubicBezTo>
                <a:cubicBezTo>
                  <a:pt x="72" y="21"/>
                  <a:pt x="71" y="23"/>
                  <a:pt x="71" y="24"/>
                </a:cubicBezTo>
                <a:close/>
                <a:moveTo>
                  <a:pt x="37" y="71"/>
                </a:moveTo>
                <a:cubicBezTo>
                  <a:pt x="36" y="71"/>
                  <a:pt x="35" y="72"/>
                  <a:pt x="35" y="73"/>
                </a:cubicBezTo>
                <a:cubicBezTo>
                  <a:pt x="35" y="72"/>
                  <a:pt x="37" y="72"/>
                  <a:pt x="37" y="71"/>
                </a:cubicBezTo>
                <a:close/>
                <a:moveTo>
                  <a:pt x="54" y="198"/>
                </a:moveTo>
                <a:cubicBezTo>
                  <a:pt x="54" y="198"/>
                  <a:pt x="53" y="199"/>
                  <a:pt x="53" y="199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1"/>
                  <a:pt x="52" y="201"/>
                  <a:pt x="52" y="201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4" y="199"/>
                  <a:pt x="54" y="199"/>
                  <a:pt x="54" y="198"/>
                </a:cubicBezTo>
                <a:close/>
                <a:moveTo>
                  <a:pt x="90" y="12"/>
                </a:moveTo>
                <a:cubicBezTo>
                  <a:pt x="90" y="11"/>
                  <a:pt x="91" y="11"/>
                  <a:pt x="92" y="10"/>
                </a:cubicBezTo>
                <a:cubicBezTo>
                  <a:pt x="90" y="9"/>
                  <a:pt x="90" y="11"/>
                  <a:pt x="90" y="12"/>
                </a:cubicBezTo>
                <a:close/>
                <a:moveTo>
                  <a:pt x="109" y="95"/>
                </a:moveTo>
                <a:cubicBezTo>
                  <a:pt x="110" y="95"/>
                  <a:pt x="110" y="95"/>
                  <a:pt x="110" y="95"/>
                </a:cubicBezTo>
                <a:cubicBezTo>
                  <a:pt x="111" y="94"/>
                  <a:pt x="111" y="94"/>
                  <a:pt x="110" y="94"/>
                </a:cubicBezTo>
                <a:cubicBezTo>
                  <a:pt x="110" y="94"/>
                  <a:pt x="109" y="96"/>
                  <a:pt x="109" y="95"/>
                </a:cubicBezTo>
                <a:close/>
                <a:moveTo>
                  <a:pt x="95" y="13"/>
                </a:moveTo>
                <a:cubicBezTo>
                  <a:pt x="96" y="12"/>
                  <a:pt x="97" y="12"/>
                  <a:pt x="97" y="11"/>
                </a:cubicBezTo>
                <a:cubicBezTo>
                  <a:pt x="95" y="10"/>
                  <a:pt x="95" y="12"/>
                  <a:pt x="95" y="13"/>
                </a:cubicBezTo>
                <a:close/>
                <a:moveTo>
                  <a:pt x="99" y="15"/>
                </a:moveTo>
                <a:cubicBezTo>
                  <a:pt x="100" y="15"/>
                  <a:pt x="100" y="14"/>
                  <a:pt x="101" y="13"/>
                </a:cubicBezTo>
                <a:cubicBezTo>
                  <a:pt x="101" y="12"/>
                  <a:pt x="100" y="13"/>
                  <a:pt x="99" y="14"/>
                </a:cubicBezTo>
                <a:cubicBezTo>
                  <a:pt x="99" y="14"/>
                  <a:pt x="99" y="15"/>
                  <a:pt x="99" y="15"/>
                </a:cubicBezTo>
                <a:close/>
                <a:moveTo>
                  <a:pt x="5" y="172"/>
                </a:moveTo>
                <a:cubicBezTo>
                  <a:pt x="6" y="172"/>
                  <a:pt x="6" y="172"/>
                  <a:pt x="7" y="172"/>
                </a:cubicBezTo>
                <a:cubicBezTo>
                  <a:pt x="8" y="171"/>
                  <a:pt x="7" y="171"/>
                  <a:pt x="6" y="170"/>
                </a:cubicBezTo>
                <a:cubicBezTo>
                  <a:pt x="7" y="171"/>
                  <a:pt x="5" y="171"/>
                  <a:pt x="5" y="172"/>
                </a:cubicBezTo>
                <a:close/>
                <a:moveTo>
                  <a:pt x="14" y="174"/>
                </a:moveTo>
                <a:cubicBezTo>
                  <a:pt x="13" y="174"/>
                  <a:pt x="13" y="174"/>
                  <a:pt x="13" y="175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11" y="176"/>
                  <a:pt x="11" y="177"/>
                  <a:pt x="11" y="177"/>
                </a:cubicBezTo>
                <a:cubicBezTo>
                  <a:pt x="11" y="177"/>
                  <a:pt x="12" y="176"/>
                  <a:pt x="12" y="176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13" y="175"/>
                  <a:pt x="13" y="174"/>
                  <a:pt x="14" y="174"/>
                </a:cubicBezTo>
                <a:close/>
                <a:moveTo>
                  <a:pt x="58" y="120"/>
                </a:moveTo>
                <a:cubicBezTo>
                  <a:pt x="58" y="121"/>
                  <a:pt x="58" y="121"/>
                  <a:pt x="58" y="121"/>
                </a:cubicBezTo>
                <a:cubicBezTo>
                  <a:pt x="57" y="121"/>
                  <a:pt x="57" y="122"/>
                  <a:pt x="56" y="122"/>
                </a:cubicBezTo>
                <a:cubicBezTo>
                  <a:pt x="56" y="123"/>
                  <a:pt x="55" y="124"/>
                  <a:pt x="56" y="124"/>
                </a:cubicBezTo>
                <a:cubicBezTo>
                  <a:pt x="56" y="123"/>
                  <a:pt x="57" y="122"/>
                  <a:pt x="58" y="121"/>
                </a:cubicBezTo>
                <a:lnTo>
                  <a:pt x="58" y="120"/>
                </a:lnTo>
                <a:close/>
                <a:moveTo>
                  <a:pt x="32" y="152"/>
                </a:moveTo>
                <a:cubicBezTo>
                  <a:pt x="33" y="151"/>
                  <a:pt x="33" y="150"/>
                  <a:pt x="33" y="149"/>
                </a:cubicBezTo>
                <a:cubicBezTo>
                  <a:pt x="32" y="150"/>
                  <a:pt x="32" y="152"/>
                  <a:pt x="31" y="153"/>
                </a:cubicBezTo>
                <a:cubicBezTo>
                  <a:pt x="32" y="153"/>
                  <a:pt x="32" y="152"/>
                  <a:pt x="32" y="152"/>
                </a:cubicBezTo>
                <a:close/>
                <a:moveTo>
                  <a:pt x="16" y="162"/>
                </a:moveTo>
                <a:cubicBezTo>
                  <a:pt x="16" y="162"/>
                  <a:pt x="15" y="163"/>
                  <a:pt x="15" y="163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4" y="164"/>
                  <a:pt x="13" y="165"/>
                  <a:pt x="13" y="166"/>
                </a:cubicBezTo>
                <a:cubicBezTo>
                  <a:pt x="14" y="165"/>
                  <a:pt x="14" y="164"/>
                  <a:pt x="15" y="164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6" y="163"/>
                  <a:pt x="16" y="162"/>
                  <a:pt x="16" y="162"/>
                </a:cubicBezTo>
                <a:close/>
                <a:moveTo>
                  <a:pt x="46" y="107"/>
                </a:moveTo>
                <a:cubicBezTo>
                  <a:pt x="45" y="107"/>
                  <a:pt x="47" y="106"/>
                  <a:pt x="47" y="105"/>
                </a:cubicBezTo>
                <a:cubicBezTo>
                  <a:pt x="46" y="105"/>
                  <a:pt x="45" y="107"/>
                  <a:pt x="45" y="108"/>
                </a:cubicBezTo>
                <a:cubicBezTo>
                  <a:pt x="45" y="108"/>
                  <a:pt x="46" y="108"/>
                  <a:pt x="46" y="107"/>
                </a:cubicBezTo>
                <a:close/>
                <a:moveTo>
                  <a:pt x="41" y="118"/>
                </a:moveTo>
                <a:cubicBezTo>
                  <a:pt x="41" y="118"/>
                  <a:pt x="40" y="119"/>
                  <a:pt x="40" y="119"/>
                </a:cubicBezTo>
                <a:cubicBezTo>
                  <a:pt x="39" y="120"/>
                  <a:pt x="38" y="122"/>
                  <a:pt x="39" y="122"/>
                </a:cubicBezTo>
                <a:cubicBezTo>
                  <a:pt x="39" y="121"/>
                  <a:pt x="40" y="120"/>
                  <a:pt x="40" y="119"/>
                </a:cubicBezTo>
                <a:cubicBezTo>
                  <a:pt x="41" y="119"/>
                  <a:pt x="41" y="119"/>
                  <a:pt x="41" y="118"/>
                </a:cubicBezTo>
                <a:close/>
                <a:moveTo>
                  <a:pt x="46" y="115"/>
                </a:moveTo>
                <a:cubicBezTo>
                  <a:pt x="47" y="115"/>
                  <a:pt x="48" y="114"/>
                  <a:pt x="48" y="112"/>
                </a:cubicBezTo>
                <a:cubicBezTo>
                  <a:pt x="49" y="111"/>
                  <a:pt x="47" y="112"/>
                  <a:pt x="47" y="113"/>
                </a:cubicBezTo>
                <a:cubicBezTo>
                  <a:pt x="47" y="114"/>
                  <a:pt x="46" y="114"/>
                  <a:pt x="46" y="115"/>
                </a:cubicBezTo>
                <a:close/>
                <a:moveTo>
                  <a:pt x="33" y="73"/>
                </a:moveTo>
                <a:cubicBezTo>
                  <a:pt x="33" y="72"/>
                  <a:pt x="34" y="71"/>
                  <a:pt x="34" y="70"/>
                </a:cubicBezTo>
                <a:cubicBezTo>
                  <a:pt x="33" y="70"/>
                  <a:pt x="34" y="71"/>
                  <a:pt x="33" y="71"/>
                </a:cubicBezTo>
                <a:cubicBezTo>
                  <a:pt x="32" y="72"/>
                  <a:pt x="31" y="73"/>
                  <a:pt x="32" y="75"/>
                </a:cubicBezTo>
                <a:cubicBezTo>
                  <a:pt x="32" y="74"/>
                  <a:pt x="33" y="73"/>
                  <a:pt x="33" y="73"/>
                </a:cubicBezTo>
                <a:close/>
                <a:moveTo>
                  <a:pt x="64" y="63"/>
                </a:moveTo>
                <a:cubicBezTo>
                  <a:pt x="65" y="62"/>
                  <a:pt x="67" y="61"/>
                  <a:pt x="67" y="59"/>
                </a:cubicBezTo>
                <a:cubicBezTo>
                  <a:pt x="66" y="60"/>
                  <a:pt x="66" y="60"/>
                  <a:pt x="65" y="61"/>
                </a:cubicBezTo>
                <a:cubicBezTo>
                  <a:pt x="65" y="62"/>
                  <a:pt x="64" y="62"/>
                  <a:pt x="64" y="63"/>
                </a:cubicBezTo>
                <a:close/>
                <a:moveTo>
                  <a:pt x="54" y="198"/>
                </a:moveTo>
                <a:cubicBezTo>
                  <a:pt x="55" y="197"/>
                  <a:pt x="57" y="196"/>
                  <a:pt x="58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6" y="196"/>
                  <a:pt x="54" y="197"/>
                  <a:pt x="54" y="198"/>
                </a:cubicBezTo>
                <a:close/>
                <a:moveTo>
                  <a:pt x="14" y="174"/>
                </a:moveTo>
                <a:cubicBezTo>
                  <a:pt x="18" y="170"/>
                  <a:pt x="18" y="170"/>
                  <a:pt x="18" y="170"/>
                </a:cubicBezTo>
                <a:cubicBezTo>
                  <a:pt x="16" y="170"/>
                  <a:pt x="15" y="172"/>
                  <a:pt x="14" y="174"/>
                </a:cubicBezTo>
                <a:close/>
                <a:moveTo>
                  <a:pt x="60" y="66"/>
                </a:moveTo>
                <a:cubicBezTo>
                  <a:pt x="60" y="65"/>
                  <a:pt x="62" y="64"/>
                  <a:pt x="63" y="62"/>
                </a:cubicBezTo>
                <a:cubicBezTo>
                  <a:pt x="62" y="62"/>
                  <a:pt x="62" y="63"/>
                  <a:pt x="61" y="63"/>
                </a:cubicBezTo>
                <a:cubicBezTo>
                  <a:pt x="61" y="64"/>
                  <a:pt x="58" y="67"/>
                  <a:pt x="60" y="66"/>
                </a:cubicBezTo>
                <a:close/>
                <a:moveTo>
                  <a:pt x="74" y="14"/>
                </a:moveTo>
                <a:cubicBezTo>
                  <a:pt x="74" y="13"/>
                  <a:pt x="76" y="12"/>
                  <a:pt x="76" y="11"/>
                </a:cubicBezTo>
                <a:cubicBezTo>
                  <a:pt x="76" y="11"/>
                  <a:pt x="75" y="11"/>
                  <a:pt x="75" y="11"/>
                </a:cubicBezTo>
                <a:cubicBezTo>
                  <a:pt x="74" y="13"/>
                  <a:pt x="73" y="14"/>
                  <a:pt x="73" y="15"/>
                </a:cubicBezTo>
                <a:cubicBezTo>
                  <a:pt x="73" y="15"/>
                  <a:pt x="74" y="15"/>
                  <a:pt x="74" y="14"/>
                </a:cubicBezTo>
                <a:close/>
                <a:moveTo>
                  <a:pt x="69" y="126"/>
                </a:move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1" y="123"/>
                  <a:pt x="71" y="123"/>
                </a:cubicBezTo>
                <a:cubicBezTo>
                  <a:pt x="70" y="124"/>
                  <a:pt x="69" y="125"/>
                  <a:pt x="69" y="126"/>
                </a:cubicBezTo>
                <a:close/>
                <a:moveTo>
                  <a:pt x="25" y="191"/>
                </a:moveTo>
                <a:cubicBezTo>
                  <a:pt x="26" y="190"/>
                  <a:pt x="28" y="189"/>
                  <a:pt x="29" y="188"/>
                </a:cubicBezTo>
                <a:cubicBezTo>
                  <a:pt x="28" y="187"/>
                  <a:pt x="27" y="188"/>
                  <a:pt x="27" y="189"/>
                </a:cubicBezTo>
                <a:cubicBezTo>
                  <a:pt x="26" y="190"/>
                  <a:pt x="25" y="190"/>
                  <a:pt x="25" y="191"/>
                </a:cubicBezTo>
                <a:close/>
                <a:moveTo>
                  <a:pt x="105" y="98"/>
                </a:moveTo>
                <a:cubicBezTo>
                  <a:pt x="107" y="97"/>
                  <a:pt x="107" y="95"/>
                  <a:pt x="108" y="94"/>
                </a:cubicBezTo>
                <a:cubicBezTo>
                  <a:pt x="107" y="95"/>
                  <a:pt x="105" y="96"/>
                  <a:pt x="104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129" y="164"/>
                </a:moveTo>
                <a:cubicBezTo>
                  <a:pt x="129" y="161"/>
                  <a:pt x="130" y="158"/>
                  <a:pt x="130" y="155"/>
                </a:cubicBezTo>
                <a:cubicBezTo>
                  <a:pt x="129" y="158"/>
                  <a:pt x="129" y="162"/>
                  <a:pt x="128" y="165"/>
                </a:cubicBezTo>
                <a:cubicBezTo>
                  <a:pt x="129" y="165"/>
                  <a:pt x="129" y="164"/>
                  <a:pt x="129" y="164"/>
                </a:cubicBezTo>
                <a:close/>
                <a:moveTo>
                  <a:pt x="54" y="22"/>
                </a:moveTo>
                <a:cubicBezTo>
                  <a:pt x="55" y="20"/>
                  <a:pt x="57" y="18"/>
                  <a:pt x="58" y="16"/>
                </a:cubicBezTo>
                <a:cubicBezTo>
                  <a:pt x="57" y="17"/>
                  <a:pt x="56" y="17"/>
                  <a:pt x="56" y="17"/>
                </a:cubicBezTo>
                <a:cubicBezTo>
                  <a:pt x="55" y="19"/>
                  <a:pt x="54" y="21"/>
                  <a:pt x="54" y="22"/>
                </a:cubicBezTo>
                <a:close/>
                <a:moveTo>
                  <a:pt x="43" y="200"/>
                </a:moveTo>
                <a:cubicBezTo>
                  <a:pt x="41" y="202"/>
                  <a:pt x="39" y="203"/>
                  <a:pt x="37" y="205"/>
                </a:cubicBezTo>
                <a:cubicBezTo>
                  <a:pt x="38" y="205"/>
                  <a:pt x="38" y="206"/>
                  <a:pt x="39" y="205"/>
                </a:cubicBezTo>
                <a:cubicBezTo>
                  <a:pt x="40" y="203"/>
                  <a:pt x="42" y="202"/>
                  <a:pt x="43" y="200"/>
                </a:cubicBezTo>
                <a:close/>
                <a:moveTo>
                  <a:pt x="21" y="161"/>
                </a:moveTo>
                <a:cubicBezTo>
                  <a:pt x="20" y="161"/>
                  <a:pt x="20" y="161"/>
                  <a:pt x="20" y="161"/>
                </a:cubicBezTo>
                <a:cubicBezTo>
                  <a:pt x="19" y="162"/>
                  <a:pt x="19" y="162"/>
                  <a:pt x="19" y="163"/>
                </a:cubicBezTo>
                <a:cubicBezTo>
                  <a:pt x="18" y="163"/>
                  <a:pt x="18" y="163"/>
                  <a:pt x="18" y="163"/>
                </a:cubicBezTo>
                <a:cubicBezTo>
                  <a:pt x="17" y="164"/>
                  <a:pt x="16" y="165"/>
                  <a:pt x="15" y="167"/>
                </a:cubicBezTo>
                <a:cubicBezTo>
                  <a:pt x="15" y="167"/>
                  <a:pt x="15" y="167"/>
                  <a:pt x="15" y="168"/>
                </a:cubicBezTo>
                <a:cubicBezTo>
                  <a:pt x="14" y="168"/>
                  <a:pt x="14" y="168"/>
                  <a:pt x="13" y="169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70"/>
                  <a:pt x="12" y="170"/>
                  <a:pt x="12" y="171"/>
                </a:cubicBezTo>
                <a:cubicBezTo>
                  <a:pt x="13" y="171"/>
                  <a:pt x="13" y="170"/>
                  <a:pt x="13" y="170"/>
                </a:cubicBezTo>
                <a:cubicBezTo>
                  <a:pt x="13" y="169"/>
                  <a:pt x="13" y="169"/>
                  <a:pt x="13" y="169"/>
                </a:cubicBezTo>
                <a:cubicBezTo>
                  <a:pt x="14" y="169"/>
                  <a:pt x="14" y="168"/>
                  <a:pt x="15" y="168"/>
                </a:cubicBezTo>
                <a:cubicBezTo>
                  <a:pt x="16" y="166"/>
                  <a:pt x="18" y="165"/>
                  <a:pt x="18" y="163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0" y="163"/>
                  <a:pt x="20" y="162"/>
                  <a:pt x="20" y="161"/>
                </a:cubicBezTo>
                <a:lnTo>
                  <a:pt x="21" y="161"/>
                </a:lnTo>
                <a:close/>
                <a:moveTo>
                  <a:pt x="29" y="62"/>
                </a:moveTo>
                <a:cubicBezTo>
                  <a:pt x="30" y="60"/>
                  <a:pt x="31" y="58"/>
                  <a:pt x="33" y="55"/>
                </a:cubicBezTo>
                <a:cubicBezTo>
                  <a:pt x="31" y="56"/>
                  <a:pt x="31" y="57"/>
                  <a:pt x="30" y="58"/>
                </a:cubicBezTo>
                <a:cubicBezTo>
                  <a:pt x="29" y="59"/>
                  <a:pt x="28" y="61"/>
                  <a:pt x="29" y="62"/>
                </a:cubicBezTo>
                <a:close/>
                <a:moveTo>
                  <a:pt x="27" y="56"/>
                </a:moveTo>
                <a:cubicBezTo>
                  <a:pt x="29" y="54"/>
                  <a:pt x="30" y="51"/>
                  <a:pt x="32" y="48"/>
                </a:cubicBezTo>
                <a:cubicBezTo>
                  <a:pt x="30" y="51"/>
                  <a:pt x="28" y="53"/>
                  <a:pt x="26" y="56"/>
                </a:cubicBezTo>
                <a:cubicBezTo>
                  <a:pt x="26" y="56"/>
                  <a:pt x="26" y="57"/>
                  <a:pt x="27" y="56"/>
                </a:cubicBezTo>
                <a:close/>
                <a:moveTo>
                  <a:pt x="116" y="112"/>
                </a:moveTo>
                <a:cubicBezTo>
                  <a:pt x="119" y="110"/>
                  <a:pt x="121" y="107"/>
                  <a:pt x="123" y="106"/>
                </a:cubicBezTo>
                <a:cubicBezTo>
                  <a:pt x="124" y="105"/>
                  <a:pt x="122" y="105"/>
                  <a:pt x="122" y="106"/>
                </a:cubicBezTo>
                <a:cubicBezTo>
                  <a:pt x="120" y="108"/>
                  <a:pt x="118" y="109"/>
                  <a:pt x="117" y="111"/>
                </a:cubicBezTo>
                <a:cubicBezTo>
                  <a:pt x="116" y="111"/>
                  <a:pt x="116" y="112"/>
                  <a:pt x="116" y="112"/>
                </a:cubicBezTo>
                <a:close/>
                <a:moveTo>
                  <a:pt x="38" y="107"/>
                </a:moveTo>
                <a:cubicBezTo>
                  <a:pt x="41" y="104"/>
                  <a:pt x="44" y="100"/>
                  <a:pt x="46" y="96"/>
                </a:cubicBezTo>
                <a:cubicBezTo>
                  <a:pt x="44" y="100"/>
                  <a:pt x="41" y="103"/>
                  <a:pt x="38" y="107"/>
                </a:cubicBezTo>
                <a:close/>
                <a:moveTo>
                  <a:pt x="24" y="45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0"/>
                  <a:pt x="29" y="39"/>
                  <a:pt x="29" y="38"/>
                </a:cubicBezTo>
                <a:cubicBezTo>
                  <a:pt x="27" y="40"/>
                  <a:pt x="24" y="43"/>
                  <a:pt x="23" y="46"/>
                </a:cubicBezTo>
                <a:cubicBezTo>
                  <a:pt x="24" y="47"/>
                  <a:pt x="24" y="46"/>
                  <a:pt x="24" y="45"/>
                </a:cubicBezTo>
                <a:close/>
                <a:moveTo>
                  <a:pt x="33" y="204"/>
                </a:moveTo>
                <a:cubicBezTo>
                  <a:pt x="34" y="204"/>
                  <a:pt x="34" y="204"/>
                  <a:pt x="34" y="204"/>
                </a:cubicBezTo>
                <a:cubicBezTo>
                  <a:pt x="36" y="202"/>
                  <a:pt x="37" y="201"/>
                  <a:pt x="39" y="198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34" y="202"/>
                  <a:pt x="32" y="204"/>
                  <a:pt x="33" y="204"/>
                </a:cubicBezTo>
                <a:close/>
                <a:moveTo>
                  <a:pt x="39" y="111"/>
                </a:moveTo>
                <a:cubicBezTo>
                  <a:pt x="42" y="107"/>
                  <a:pt x="44" y="104"/>
                  <a:pt x="47" y="100"/>
                </a:cubicBezTo>
                <a:cubicBezTo>
                  <a:pt x="44" y="103"/>
                  <a:pt x="42" y="106"/>
                  <a:pt x="40" y="109"/>
                </a:cubicBezTo>
                <a:cubicBezTo>
                  <a:pt x="39" y="109"/>
                  <a:pt x="39" y="110"/>
                  <a:pt x="39" y="111"/>
                </a:cubicBezTo>
                <a:close/>
                <a:moveTo>
                  <a:pt x="80" y="58"/>
                </a:moveTo>
                <a:cubicBezTo>
                  <a:pt x="81" y="59"/>
                  <a:pt x="81" y="59"/>
                  <a:pt x="81" y="59"/>
                </a:cubicBezTo>
                <a:cubicBezTo>
                  <a:pt x="83" y="60"/>
                  <a:pt x="83" y="61"/>
                  <a:pt x="85" y="62"/>
                </a:cubicBezTo>
                <a:cubicBezTo>
                  <a:pt x="85" y="62"/>
                  <a:pt x="85" y="61"/>
                  <a:pt x="85" y="61"/>
                </a:cubicBezTo>
                <a:cubicBezTo>
                  <a:pt x="85" y="60"/>
                  <a:pt x="84" y="59"/>
                  <a:pt x="83" y="59"/>
                </a:cubicBezTo>
                <a:cubicBezTo>
                  <a:pt x="82" y="58"/>
                  <a:pt x="80" y="57"/>
                  <a:pt x="78" y="58"/>
                </a:cubicBezTo>
                <a:cubicBezTo>
                  <a:pt x="79" y="58"/>
                  <a:pt x="80" y="58"/>
                  <a:pt x="80" y="58"/>
                </a:cubicBezTo>
                <a:close/>
                <a:moveTo>
                  <a:pt x="66" y="203"/>
                </a:moveTo>
                <a:cubicBezTo>
                  <a:pt x="74" y="194"/>
                  <a:pt x="74" y="194"/>
                  <a:pt x="74" y="194"/>
                </a:cubicBezTo>
                <a:cubicBezTo>
                  <a:pt x="74" y="194"/>
                  <a:pt x="73" y="194"/>
                  <a:pt x="73" y="195"/>
                </a:cubicBezTo>
                <a:lnTo>
                  <a:pt x="66" y="203"/>
                </a:lnTo>
                <a:close/>
                <a:moveTo>
                  <a:pt x="57" y="201"/>
                </a:moveTo>
                <a:cubicBezTo>
                  <a:pt x="63" y="196"/>
                  <a:pt x="63" y="196"/>
                  <a:pt x="63" y="196"/>
                </a:cubicBezTo>
                <a:cubicBezTo>
                  <a:pt x="64" y="196"/>
                  <a:pt x="64" y="195"/>
                  <a:pt x="65" y="195"/>
                </a:cubicBezTo>
                <a:cubicBezTo>
                  <a:pt x="63" y="195"/>
                  <a:pt x="62" y="195"/>
                  <a:pt x="61" y="196"/>
                </a:cubicBezTo>
                <a:lnTo>
                  <a:pt x="57" y="201"/>
                </a:lnTo>
                <a:close/>
                <a:moveTo>
                  <a:pt x="77" y="200"/>
                </a:moveTo>
                <a:cubicBezTo>
                  <a:pt x="80" y="197"/>
                  <a:pt x="82" y="195"/>
                  <a:pt x="85" y="192"/>
                </a:cubicBezTo>
                <a:cubicBezTo>
                  <a:pt x="84" y="192"/>
                  <a:pt x="83" y="193"/>
                  <a:pt x="82" y="193"/>
                </a:cubicBezTo>
                <a:cubicBezTo>
                  <a:pt x="81" y="195"/>
                  <a:pt x="79" y="197"/>
                  <a:pt x="77" y="199"/>
                </a:cubicBezTo>
                <a:cubicBezTo>
                  <a:pt x="78" y="199"/>
                  <a:pt x="77" y="200"/>
                  <a:pt x="77" y="200"/>
                </a:cubicBezTo>
                <a:close/>
                <a:moveTo>
                  <a:pt x="69" y="68"/>
                </a:moveTo>
                <a:cubicBezTo>
                  <a:pt x="69" y="68"/>
                  <a:pt x="69" y="68"/>
                  <a:pt x="69" y="68"/>
                </a:cubicBezTo>
                <a:cubicBezTo>
                  <a:pt x="70" y="66"/>
                  <a:pt x="71" y="64"/>
                  <a:pt x="73" y="61"/>
                </a:cubicBezTo>
                <a:cubicBezTo>
                  <a:pt x="70" y="63"/>
                  <a:pt x="69" y="65"/>
                  <a:pt x="67" y="67"/>
                </a:cubicBezTo>
                <a:cubicBezTo>
                  <a:pt x="67" y="68"/>
                  <a:pt x="68" y="68"/>
                  <a:pt x="69" y="68"/>
                </a:cubicBezTo>
                <a:close/>
                <a:moveTo>
                  <a:pt x="65" y="127"/>
                </a:moveTo>
                <a:cubicBezTo>
                  <a:pt x="67" y="125"/>
                  <a:pt x="68" y="124"/>
                  <a:pt x="70" y="121"/>
                </a:cubicBezTo>
                <a:cubicBezTo>
                  <a:pt x="67" y="123"/>
                  <a:pt x="66" y="124"/>
                  <a:pt x="64" y="126"/>
                </a:cubicBezTo>
                <a:lnTo>
                  <a:pt x="65" y="127"/>
                </a:lnTo>
                <a:close/>
                <a:moveTo>
                  <a:pt x="64" y="67"/>
                </a:moveTo>
                <a:cubicBezTo>
                  <a:pt x="66" y="65"/>
                  <a:pt x="67" y="62"/>
                  <a:pt x="69" y="60"/>
                </a:cubicBezTo>
                <a:cubicBezTo>
                  <a:pt x="67" y="62"/>
                  <a:pt x="65" y="64"/>
                  <a:pt x="63" y="67"/>
                </a:cubicBezTo>
                <a:cubicBezTo>
                  <a:pt x="63" y="67"/>
                  <a:pt x="64" y="67"/>
                  <a:pt x="64" y="67"/>
                </a:cubicBezTo>
                <a:close/>
                <a:moveTo>
                  <a:pt x="101" y="23"/>
                </a:moveTo>
                <a:cubicBezTo>
                  <a:pt x="107" y="17"/>
                  <a:pt x="107" y="17"/>
                  <a:pt x="107" y="17"/>
                </a:cubicBezTo>
                <a:cubicBezTo>
                  <a:pt x="107" y="16"/>
                  <a:pt x="106" y="16"/>
                  <a:pt x="105" y="16"/>
                </a:cubicBezTo>
                <a:cubicBezTo>
                  <a:pt x="104" y="19"/>
                  <a:pt x="102" y="20"/>
                  <a:pt x="101" y="23"/>
                </a:cubicBezTo>
                <a:close/>
                <a:moveTo>
                  <a:pt x="78" y="72"/>
                </a:moveTo>
                <a:cubicBezTo>
                  <a:pt x="79" y="71"/>
                  <a:pt x="81" y="70"/>
                  <a:pt x="82" y="69"/>
                </a:cubicBezTo>
                <a:cubicBezTo>
                  <a:pt x="82" y="68"/>
                  <a:pt x="83" y="66"/>
                  <a:pt x="83" y="65"/>
                </a:cubicBezTo>
                <a:cubicBezTo>
                  <a:pt x="83" y="64"/>
                  <a:pt x="83" y="63"/>
                  <a:pt x="82" y="63"/>
                </a:cubicBezTo>
                <a:cubicBezTo>
                  <a:pt x="82" y="64"/>
                  <a:pt x="83" y="64"/>
                  <a:pt x="83" y="65"/>
                </a:cubicBezTo>
                <a:cubicBezTo>
                  <a:pt x="81" y="68"/>
                  <a:pt x="80" y="70"/>
                  <a:pt x="78" y="72"/>
                </a:cubicBezTo>
                <a:close/>
                <a:moveTo>
                  <a:pt x="38" y="117"/>
                </a:moveTo>
                <a:cubicBezTo>
                  <a:pt x="41" y="115"/>
                  <a:pt x="43" y="112"/>
                  <a:pt x="45" y="108"/>
                </a:cubicBezTo>
                <a:cubicBezTo>
                  <a:pt x="45" y="108"/>
                  <a:pt x="44" y="108"/>
                  <a:pt x="44" y="108"/>
                </a:cubicBezTo>
                <a:cubicBezTo>
                  <a:pt x="42" y="111"/>
                  <a:pt x="39" y="114"/>
                  <a:pt x="38" y="117"/>
                </a:cubicBezTo>
                <a:close/>
                <a:moveTo>
                  <a:pt x="39" y="102"/>
                </a:moveTo>
                <a:cubicBezTo>
                  <a:pt x="39" y="102"/>
                  <a:pt x="40" y="102"/>
                  <a:pt x="40" y="102"/>
                </a:cubicBezTo>
                <a:cubicBezTo>
                  <a:pt x="42" y="99"/>
                  <a:pt x="44" y="96"/>
                  <a:pt x="46" y="93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39" y="101"/>
                  <a:pt x="38" y="102"/>
                  <a:pt x="38" y="104"/>
                </a:cubicBezTo>
                <a:cubicBezTo>
                  <a:pt x="39" y="104"/>
                  <a:pt x="39" y="103"/>
                  <a:pt x="39" y="102"/>
                </a:cubicBezTo>
                <a:close/>
                <a:moveTo>
                  <a:pt x="111" y="111"/>
                </a:moveTo>
                <a:cubicBezTo>
                  <a:pt x="114" y="108"/>
                  <a:pt x="118" y="106"/>
                  <a:pt x="121" y="103"/>
                </a:cubicBezTo>
                <a:cubicBezTo>
                  <a:pt x="121" y="103"/>
                  <a:pt x="121" y="101"/>
                  <a:pt x="120" y="102"/>
                </a:cubicBezTo>
                <a:cubicBezTo>
                  <a:pt x="117" y="105"/>
                  <a:pt x="114" y="108"/>
                  <a:pt x="111" y="111"/>
                </a:cubicBezTo>
                <a:close/>
                <a:moveTo>
                  <a:pt x="16" y="197"/>
                </a:moveTo>
                <a:cubicBezTo>
                  <a:pt x="26" y="188"/>
                  <a:pt x="26" y="188"/>
                  <a:pt x="26" y="188"/>
                </a:cubicBezTo>
                <a:cubicBezTo>
                  <a:pt x="27" y="187"/>
                  <a:pt x="26" y="187"/>
                  <a:pt x="25" y="187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5" y="196"/>
                  <a:pt x="16" y="198"/>
                  <a:pt x="16" y="197"/>
                </a:cubicBezTo>
                <a:close/>
                <a:moveTo>
                  <a:pt x="49" y="207"/>
                </a:moveTo>
                <a:cubicBezTo>
                  <a:pt x="50" y="207"/>
                  <a:pt x="50" y="206"/>
                  <a:pt x="50" y="206"/>
                </a:cubicBezTo>
                <a:cubicBezTo>
                  <a:pt x="52" y="204"/>
                  <a:pt x="55" y="201"/>
                  <a:pt x="57" y="199"/>
                </a:cubicBezTo>
                <a:cubicBezTo>
                  <a:pt x="48" y="206"/>
                  <a:pt x="48" y="206"/>
                  <a:pt x="48" y="206"/>
                </a:cubicBezTo>
                <a:cubicBezTo>
                  <a:pt x="47" y="207"/>
                  <a:pt x="49" y="206"/>
                  <a:pt x="49" y="207"/>
                </a:cubicBezTo>
                <a:close/>
                <a:moveTo>
                  <a:pt x="10" y="185"/>
                </a:moveTo>
                <a:cubicBezTo>
                  <a:pt x="13" y="181"/>
                  <a:pt x="16" y="177"/>
                  <a:pt x="19" y="174"/>
                </a:cubicBezTo>
                <a:cubicBezTo>
                  <a:pt x="16" y="177"/>
                  <a:pt x="12" y="181"/>
                  <a:pt x="9" y="186"/>
                </a:cubicBezTo>
                <a:cubicBezTo>
                  <a:pt x="10" y="186"/>
                  <a:pt x="10" y="185"/>
                  <a:pt x="10" y="185"/>
                </a:cubicBezTo>
                <a:close/>
                <a:moveTo>
                  <a:pt x="61" y="125"/>
                </a:moveTo>
                <a:cubicBezTo>
                  <a:pt x="61" y="125"/>
                  <a:pt x="61" y="124"/>
                  <a:pt x="61" y="124"/>
                </a:cubicBezTo>
                <a:cubicBezTo>
                  <a:pt x="63" y="123"/>
                  <a:pt x="64" y="121"/>
                  <a:pt x="65" y="119"/>
                </a:cubicBezTo>
                <a:cubicBezTo>
                  <a:pt x="63" y="120"/>
                  <a:pt x="61" y="122"/>
                  <a:pt x="59" y="125"/>
                </a:cubicBezTo>
                <a:lnTo>
                  <a:pt x="61" y="125"/>
                </a:lnTo>
                <a:close/>
                <a:moveTo>
                  <a:pt x="36" y="198"/>
                </a:moveTo>
                <a:cubicBezTo>
                  <a:pt x="39" y="196"/>
                  <a:pt x="42" y="194"/>
                  <a:pt x="44" y="193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40" y="194"/>
                  <a:pt x="38" y="196"/>
                  <a:pt x="36" y="198"/>
                </a:cubicBezTo>
                <a:close/>
                <a:moveTo>
                  <a:pt x="110" y="106"/>
                </a:moveTo>
                <a:cubicBezTo>
                  <a:pt x="113" y="104"/>
                  <a:pt x="115" y="102"/>
                  <a:pt x="117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5" y="100"/>
                  <a:pt x="111" y="104"/>
                  <a:pt x="110" y="106"/>
                </a:cubicBezTo>
                <a:close/>
                <a:moveTo>
                  <a:pt x="64" y="22"/>
                </a:moveTo>
                <a:cubicBezTo>
                  <a:pt x="66" y="19"/>
                  <a:pt x="69" y="15"/>
                  <a:pt x="72" y="12"/>
                </a:cubicBezTo>
                <a:cubicBezTo>
                  <a:pt x="70" y="12"/>
                  <a:pt x="69" y="12"/>
                  <a:pt x="68" y="14"/>
                </a:cubicBezTo>
                <a:cubicBezTo>
                  <a:pt x="67" y="16"/>
                  <a:pt x="66" y="19"/>
                  <a:pt x="64" y="21"/>
                </a:cubicBezTo>
                <a:cubicBezTo>
                  <a:pt x="64" y="21"/>
                  <a:pt x="64" y="22"/>
                  <a:pt x="64" y="22"/>
                </a:cubicBezTo>
                <a:close/>
                <a:moveTo>
                  <a:pt x="114" y="40"/>
                </a:moveTo>
                <a:cubicBezTo>
                  <a:pt x="114" y="39"/>
                  <a:pt x="116" y="38"/>
                  <a:pt x="117" y="38"/>
                </a:cubicBezTo>
                <a:cubicBezTo>
                  <a:pt x="118" y="37"/>
                  <a:pt x="117" y="35"/>
                  <a:pt x="117" y="34"/>
                </a:cubicBezTo>
                <a:cubicBezTo>
                  <a:pt x="115" y="36"/>
                  <a:pt x="114" y="38"/>
                  <a:pt x="113" y="40"/>
                </a:cubicBezTo>
                <a:cubicBezTo>
                  <a:pt x="113" y="41"/>
                  <a:pt x="113" y="41"/>
                  <a:pt x="114" y="40"/>
                </a:cubicBezTo>
                <a:close/>
                <a:moveTo>
                  <a:pt x="45" y="124"/>
                </a:moveTo>
                <a:cubicBezTo>
                  <a:pt x="48" y="122"/>
                  <a:pt x="50" y="119"/>
                  <a:pt x="53" y="116"/>
                </a:cubicBezTo>
                <a:cubicBezTo>
                  <a:pt x="52" y="116"/>
                  <a:pt x="51" y="116"/>
                  <a:pt x="51" y="117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4" y="124"/>
                  <a:pt x="44" y="124"/>
                  <a:pt x="45" y="124"/>
                </a:cubicBezTo>
                <a:close/>
                <a:moveTo>
                  <a:pt x="12" y="187"/>
                </a:moveTo>
                <a:cubicBezTo>
                  <a:pt x="19" y="182"/>
                  <a:pt x="19" y="182"/>
                  <a:pt x="19" y="182"/>
                </a:cubicBezTo>
                <a:cubicBezTo>
                  <a:pt x="20" y="182"/>
                  <a:pt x="18" y="180"/>
                  <a:pt x="19" y="179"/>
                </a:cubicBezTo>
                <a:cubicBezTo>
                  <a:pt x="16" y="182"/>
                  <a:pt x="14" y="184"/>
                  <a:pt x="12" y="187"/>
                </a:cubicBezTo>
                <a:close/>
                <a:moveTo>
                  <a:pt x="49" y="197"/>
                </a:moveTo>
                <a:cubicBezTo>
                  <a:pt x="53" y="194"/>
                  <a:pt x="53" y="194"/>
                  <a:pt x="53" y="194"/>
                </a:cubicBezTo>
                <a:cubicBezTo>
                  <a:pt x="50" y="194"/>
                  <a:pt x="48" y="194"/>
                  <a:pt x="45" y="193"/>
                </a:cubicBezTo>
                <a:cubicBezTo>
                  <a:pt x="46" y="193"/>
                  <a:pt x="46" y="194"/>
                  <a:pt x="45" y="195"/>
                </a:cubicBezTo>
                <a:cubicBezTo>
                  <a:pt x="44" y="196"/>
                  <a:pt x="43" y="197"/>
                  <a:pt x="42" y="198"/>
                </a:cubicBezTo>
                <a:cubicBezTo>
                  <a:pt x="44" y="197"/>
                  <a:pt x="46" y="195"/>
                  <a:pt x="48" y="194"/>
                </a:cubicBezTo>
                <a:cubicBezTo>
                  <a:pt x="49" y="194"/>
                  <a:pt x="50" y="195"/>
                  <a:pt x="49" y="196"/>
                </a:cubicBezTo>
                <a:cubicBezTo>
                  <a:pt x="49" y="196"/>
                  <a:pt x="49" y="197"/>
                  <a:pt x="49" y="197"/>
                </a:cubicBezTo>
                <a:close/>
                <a:moveTo>
                  <a:pt x="58" y="23"/>
                </a:moveTo>
                <a:cubicBezTo>
                  <a:pt x="61" y="19"/>
                  <a:pt x="63" y="16"/>
                  <a:pt x="66" y="13"/>
                </a:cubicBezTo>
                <a:cubicBezTo>
                  <a:pt x="64" y="14"/>
                  <a:pt x="62" y="14"/>
                  <a:pt x="61" y="15"/>
                </a:cubicBezTo>
                <a:cubicBezTo>
                  <a:pt x="60" y="18"/>
                  <a:pt x="59" y="20"/>
                  <a:pt x="58" y="23"/>
                </a:cubicBezTo>
                <a:close/>
                <a:moveTo>
                  <a:pt x="79" y="15"/>
                </a:moveTo>
                <a:cubicBezTo>
                  <a:pt x="80" y="14"/>
                  <a:pt x="82" y="13"/>
                  <a:pt x="83" y="12"/>
                </a:cubicBezTo>
                <a:cubicBezTo>
                  <a:pt x="84" y="12"/>
                  <a:pt x="84" y="13"/>
                  <a:pt x="84" y="13"/>
                </a:cubicBezTo>
                <a:cubicBezTo>
                  <a:pt x="84" y="12"/>
                  <a:pt x="87" y="12"/>
                  <a:pt x="87" y="10"/>
                </a:cubicBezTo>
                <a:cubicBezTo>
                  <a:pt x="85" y="10"/>
                  <a:pt x="83" y="10"/>
                  <a:pt x="82" y="10"/>
                </a:cubicBezTo>
                <a:cubicBezTo>
                  <a:pt x="81" y="11"/>
                  <a:pt x="80" y="13"/>
                  <a:pt x="79" y="15"/>
                </a:cubicBezTo>
                <a:close/>
                <a:moveTo>
                  <a:pt x="27" y="199"/>
                </a:moveTo>
                <a:cubicBezTo>
                  <a:pt x="30" y="195"/>
                  <a:pt x="34" y="192"/>
                  <a:pt x="38" y="191"/>
                </a:cubicBezTo>
                <a:cubicBezTo>
                  <a:pt x="34" y="190"/>
                  <a:pt x="34" y="190"/>
                  <a:pt x="34" y="190"/>
                </a:cubicBezTo>
                <a:cubicBezTo>
                  <a:pt x="32" y="192"/>
                  <a:pt x="30" y="195"/>
                  <a:pt x="27" y="198"/>
                </a:cubicBezTo>
                <a:cubicBezTo>
                  <a:pt x="27" y="198"/>
                  <a:pt x="27" y="198"/>
                  <a:pt x="27" y="199"/>
                </a:cubicBezTo>
                <a:close/>
                <a:moveTo>
                  <a:pt x="31" y="66"/>
                </a:moveTo>
                <a:cubicBezTo>
                  <a:pt x="31" y="66"/>
                  <a:pt x="32" y="65"/>
                  <a:pt x="32" y="65"/>
                </a:cubicBezTo>
                <a:cubicBezTo>
                  <a:pt x="34" y="63"/>
                  <a:pt x="35" y="60"/>
                  <a:pt x="36" y="58"/>
                </a:cubicBezTo>
                <a:cubicBezTo>
                  <a:pt x="34" y="60"/>
                  <a:pt x="32" y="62"/>
                  <a:pt x="30" y="65"/>
                </a:cubicBezTo>
                <a:cubicBezTo>
                  <a:pt x="29" y="66"/>
                  <a:pt x="30" y="68"/>
                  <a:pt x="31" y="68"/>
                </a:cubicBezTo>
                <a:cubicBezTo>
                  <a:pt x="31" y="68"/>
                  <a:pt x="31" y="67"/>
                  <a:pt x="31" y="66"/>
                </a:cubicBezTo>
                <a:close/>
                <a:moveTo>
                  <a:pt x="70" y="69"/>
                </a:moveTo>
                <a:cubicBezTo>
                  <a:pt x="73" y="68"/>
                  <a:pt x="75" y="66"/>
                  <a:pt x="76" y="64"/>
                </a:cubicBezTo>
                <a:cubicBezTo>
                  <a:pt x="76" y="63"/>
                  <a:pt x="75" y="62"/>
                  <a:pt x="74" y="61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8"/>
                  <a:pt x="70" y="70"/>
                  <a:pt x="70" y="69"/>
                </a:cubicBezTo>
                <a:close/>
                <a:moveTo>
                  <a:pt x="26" y="54"/>
                </a:moveTo>
                <a:cubicBezTo>
                  <a:pt x="26" y="53"/>
                  <a:pt x="26" y="53"/>
                  <a:pt x="27" y="52"/>
                </a:cubicBezTo>
                <a:cubicBezTo>
                  <a:pt x="28" y="50"/>
                  <a:pt x="30" y="48"/>
                  <a:pt x="32" y="45"/>
                </a:cubicBezTo>
                <a:cubicBezTo>
                  <a:pt x="32" y="45"/>
                  <a:pt x="32" y="43"/>
                  <a:pt x="31" y="44"/>
                </a:cubicBezTo>
                <a:cubicBezTo>
                  <a:pt x="25" y="51"/>
                  <a:pt x="25" y="51"/>
                  <a:pt x="25" y="51"/>
                </a:cubicBezTo>
                <a:cubicBezTo>
                  <a:pt x="24" y="52"/>
                  <a:pt x="25" y="53"/>
                  <a:pt x="26" y="54"/>
                </a:cubicBezTo>
                <a:close/>
                <a:moveTo>
                  <a:pt x="84" y="201"/>
                </a:moveTo>
                <a:cubicBezTo>
                  <a:pt x="89" y="196"/>
                  <a:pt x="94" y="191"/>
                  <a:pt x="97" y="186"/>
                </a:cubicBezTo>
                <a:cubicBezTo>
                  <a:pt x="93" y="190"/>
                  <a:pt x="89" y="195"/>
                  <a:pt x="84" y="201"/>
                </a:cubicBezTo>
                <a:cubicBezTo>
                  <a:pt x="85" y="201"/>
                  <a:pt x="84" y="202"/>
                  <a:pt x="84" y="201"/>
                </a:cubicBezTo>
                <a:close/>
                <a:moveTo>
                  <a:pt x="43" y="206"/>
                </a:moveTo>
                <a:cubicBezTo>
                  <a:pt x="44" y="206"/>
                  <a:pt x="44" y="206"/>
                  <a:pt x="44" y="206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3" y="197"/>
                  <a:pt x="53" y="197"/>
                  <a:pt x="52" y="197"/>
                </a:cubicBezTo>
                <a:cubicBezTo>
                  <a:pt x="49" y="200"/>
                  <a:pt x="45" y="202"/>
                  <a:pt x="42" y="206"/>
                </a:cubicBezTo>
                <a:cubicBezTo>
                  <a:pt x="42" y="206"/>
                  <a:pt x="43" y="206"/>
                  <a:pt x="43" y="206"/>
                </a:cubicBezTo>
                <a:close/>
                <a:moveTo>
                  <a:pt x="72" y="134"/>
                </a:moveTo>
                <a:cubicBezTo>
                  <a:pt x="74" y="134"/>
                  <a:pt x="74" y="132"/>
                  <a:pt x="74" y="131"/>
                </a:cubicBezTo>
                <a:cubicBezTo>
                  <a:pt x="74" y="131"/>
                  <a:pt x="72" y="130"/>
                  <a:pt x="72" y="130"/>
                </a:cubicBezTo>
                <a:cubicBezTo>
                  <a:pt x="71" y="129"/>
                  <a:pt x="72" y="127"/>
                  <a:pt x="72" y="126"/>
                </a:cubicBezTo>
                <a:cubicBezTo>
                  <a:pt x="71" y="127"/>
                  <a:pt x="69" y="128"/>
                  <a:pt x="68" y="129"/>
                </a:cubicBezTo>
                <a:cubicBezTo>
                  <a:pt x="68" y="129"/>
                  <a:pt x="69" y="130"/>
                  <a:pt x="70" y="130"/>
                </a:cubicBezTo>
                <a:cubicBezTo>
                  <a:pt x="71" y="131"/>
                  <a:pt x="72" y="133"/>
                  <a:pt x="72" y="134"/>
                </a:cubicBezTo>
                <a:close/>
                <a:moveTo>
                  <a:pt x="100" y="31"/>
                </a:moveTo>
                <a:cubicBezTo>
                  <a:pt x="103" y="28"/>
                  <a:pt x="106" y="24"/>
                  <a:pt x="110" y="21"/>
                </a:cubicBezTo>
                <a:cubicBezTo>
                  <a:pt x="111" y="20"/>
                  <a:pt x="109" y="19"/>
                  <a:pt x="108" y="18"/>
                </a:cubicBezTo>
                <a:cubicBezTo>
                  <a:pt x="106" y="23"/>
                  <a:pt x="102" y="28"/>
                  <a:pt x="100" y="31"/>
                </a:cubicBezTo>
                <a:close/>
                <a:moveTo>
                  <a:pt x="103" y="34"/>
                </a:moveTo>
                <a:cubicBezTo>
                  <a:pt x="106" y="32"/>
                  <a:pt x="109" y="28"/>
                  <a:pt x="113" y="25"/>
                </a:cubicBezTo>
                <a:cubicBezTo>
                  <a:pt x="113" y="25"/>
                  <a:pt x="112" y="24"/>
                  <a:pt x="112" y="22"/>
                </a:cubicBezTo>
                <a:cubicBezTo>
                  <a:pt x="109" y="27"/>
                  <a:pt x="105" y="30"/>
                  <a:pt x="103" y="34"/>
                </a:cubicBezTo>
                <a:close/>
                <a:moveTo>
                  <a:pt x="13" y="196"/>
                </a:moveTo>
                <a:cubicBezTo>
                  <a:pt x="17" y="193"/>
                  <a:pt x="20" y="189"/>
                  <a:pt x="24" y="186"/>
                </a:cubicBezTo>
                <a:cubicBezTo>
                  <a:pt x="24" y="186"/>
                  <a:pt x="23" y="185"/>
                  <a:pt x="23" y="186"/>
                </a:cubicBezTo>
                <a:cubicBezTo>
                  <a:pt x="19" y="188"/>
                  <a:pt x="15" y="192"/>
                  <a:pt x="11" y="195"/>
                </a:cubicBezTo>
                <a:lnTo>
                  <a:pt x="13" y="196"/>
                </a:lnTo>
                <a:close/>
                <a:moveTo>
                  <a:pt x="44" y="71"/>
                </a:moveTo>
                <a:cubicBezTo>
                  <a:pt x="45" y="70"/>
                  <a:pt x="47" y="69"/>
                  <a:pt x="49" y="69"/>
                </a:cubicBezTo>
                <a:cubicBezTo>
                  <a:pt x="50" y="69"/>
                  <a:pt x="51" y="67"/>
                  <a:pt x="52" y="65"/>
                </a:cubicBezTo>
                <a:cubicBezTo>
                  <a:pt x="53" y="65"/>
                  <a:pt x="55" y="63"/>
                  <a:pt x="54" y="63"/>
                </a:cubicBezTo>
                <a:cubicBezTo>
                  <a:pt x="53" y="64"/>
                  <a:pt x="50" y="64"/>
                  <a:pt x="49" y="64"/>
                </a:cubicBezTo>
                <a:cubicBezTo>
                  <a:pt x="47" y="65"/>
                  <a:pt x="45" y="68"/>
                  <a:pt x="44" y="70"/>
                </a:cubicBezTo>
                <a:cubicBezTo>
                  <a:pt x="43" y="71"/>
                  <a:pt x="43" y="72"/>
                  <a:pt x="44" y="71"/>
                </a:cubicBezTo>
                <a:close/>
                <a:moveTo>
                  <a:pt x="28" y="203"/>
                </a:moveTo>
                <a:cubicBezTo>
                  <a:pt x="32" y="200"/>
                  <a:pt x="36" y="196"/>
                  <a:pt x="39" y="192"/>
                </a:cubicBezTo>
                <a:cubicBezTo>
                  <a:pt x="34" y="194"/>
                  <a:pt x="30" y="198"/>
                  <a:pt x="26" y="202"/>
                </a:cubicBezTo>
                <a:cubicBezTo>
                  <a:pt x="27" y="202"/>
                  <a:pt x="28" y="202"/>
                  <a:pt x="28" y="203"/>
                </a:cubicBezTo>
                <a:close/>
                <a:moveTo>
                  <a:pt x="106" y="39"/>
                </a:moveTo>
                <a:cubicBezTo>
                  <a:pt x="110" y="37"/>
                  <a:pt x="113" y="35"/>
                  <a:pt x="116" y="32"/>
                </a:cubicBezTo>
                <a:cubicBezTo>
                  <a:pt x="116" y="31"/>
                  <a:pt x="115" y="29"/>
                  <a:pt x="114" y="2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7" y="39"/>
                  <a:pt x="105" y="40"/>
                  <a:pt x="106" y="39"/>
                </a:cubicBezTo>
                <a:close/>
                <a:moveTo>
                  <a:pt x="76" y="204"/>
                </a:moveTo>
                <a:cubicBezTo>
                  <a:pt x="77" y="203"/>
                  <a:pt x="80" y="203"/>
                  <a:pt x="81" y="203"/>
                </a:cubicBezTo>
                <a:cubicBezTo>
                  <a:pt x="84" y="198"/>
                  <a:pt x="88" y="194"/>
                  <a:pt x="92" y="190"/>
                </a:cubicBezTo>
                <a:cubicBezTo>
                  <a:pt x="90" y="189"/>
                  <a:pt x="89" y="190"/>
                  <a:pt x="89" y="190"/>
                </a:cubicBezTo>
                <a:lnTo>
                  <a:pt x="76" y="204"/>
                </a:lnTo>
                <a:close/>
                <a:moveTo>
                  <a:pt x="22" y="200"/>
                </a:moveTo>
                <a:cubicBezTo>
                  <a:pt x="22" y="200"/>
                  <a:pt x="23" y="200"/>
                  <a:pt x="23" y="200"/>
                </a:cubicBezTo>
                <a:cubicBezTo>
                  <a:pt x="26" y="196"/>
                  <a:pt x="29" y="193"/>
                  <a:pt x="32" y="189"/>
                </a:cubicBezTo>
                <a:cubicBezTo>
                  <a:pt x="32" y="189"/>
                  <a:pt x="31" y="189"/>
                  <a:pt x="31" y="189"/>
                </a:cubicBezTo>
                <a:cubicBezTo>
                  <a:pt x="27" y="192"/>
                  <a:pt x="23" y="195"/>
                  <a:pt x="19" y="199"/>
                </a:cubicBezTo>
                <a:cubicBezTo>
                  <a:pt x="20" y="199"/>
                  <a:pt x="21" y="199"/>
                  <a:pt x="22" y="200"/>
                </a:cubicBezTo>
                <a:close/>
                <a:moveTo>
                  <a:pt x="66" y="205"/>
                </a:moveTo>
                <a:cubicBezTo>
                  <a:pt x="67" y="205"/>
                  <a:pt x="70" y="205"/>
                  <a:pt x="71" y="204"/>
                </a:cubicBezTo>
                <a:cubicBezTo>
                  <a:pt x="74" y="201"/>
                  <a:pt x="77" y="197"/>
                  <a:pt x="80" y="193"/>
                </a:cubicBezTo>
                <a:cubicBezTo>
                  <a:pt x="79" y="194"/>
                  <a:pt x="77" y="193"/>
                  <a:pt x="77" y="194"/>
                </a:cubicBezTo>
                <a:cubicBezTo>
                  <a:pt x="73" y="198"/>
                  <a:pt x="70" y="201"/>
                  <a:pt x="66" y="205"/>
                </a:cubicBezTo>
                <a:cubicBezTo>
                  <a:pt x="66" y="205"/>
                  <a:pt x="65" y="206"/>
                  <a:pt x="66" y="205"/>
                </a:cubicBezTo>
                <a:close/>
                <a:moveTo>
                  <a:pt x="55" y="207"/>
                </a:moveTo>
                <a:cubicBezTo>
                  <a:pt x="57" y="206"/>
                  <a:pt x="59" y="206"/>
                  <a:pt x="60" y="206"/>
                </a:cubicBezTo>
                <a:cubicBezTo>
                  <a:pt x="70" y="195"/>
                  <a:pt x="70" y="195"/>
                  <a:pt x="70" y="195"/>
                </a:cubicBezTo>
                <a:cubicBezTo>
                  <a:pt x="69" y="195"/>
                  <a:pt x="68" y="194"/>
                  <a:pt x="67" y="19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4" y="207"/>
                  <a:pt x="55" y="207"/>
                </a:cubicBezTo>
                <a:close/>
                <a:moveTo>
                  <a:pt x="32" y="70"/>
                </a:moveTo>
                <a:cubicBezTo>
                  <a:pt x="32" y="70"/>
                  <a:pt x="33" y="69"/>
                  <a:pt x="33" y="69"/>
                </a:cubicBezTo>
                <a:cubicBezTo>
                  <a:pt x="34" y="67"/>
                  <a:pt x="35" y="65"/>
                  <a:pt x="36" y="64"/>
                </a:cubicBezTo>
                <a:cubicBezTo>
                  <a:pt x="37" y="63"/>
                  <a:pt x="38" y="61"/>
                  <a:pt x="40" y="61"/>
                </a:cubicBezTo>
                <a:cubicBezTo>
                  <a:pt x="40" y="60"/>
                  <a:pt x="41" y="59"/>
                  <a:pt x="41" y="59"/>
                </a:cubicBezTo>
                <a:cubicBezTo>
                  <a:pt x="40" y="54"/>
                  <a:pt x="38" y="50"/>
                  <a:pt x="34" y="47"/>
                </a:cubicBezTo>
                <a:cubicBezTo>
                  <a:pt x="33" y="51"/>
                  <a:pt x="30" y="55"/>
                  <a:pt x="27" y="59"/>
                </a:cubicBezTo>
                <a:cubicBezTo>
                  <a:pt x="30" y="56"/>
                  <a:pt x="32" y="53"/>
                  <a:pt x="34" y="51"/>
                </a:cubicBezTo>
                <a:cubicBezTo>
                  <a:pt x="35" y="51"/>
                  <a:pt x="36" y="51"/>
                  <a:pt x="36" y="51"/>
                </a:cubicBezTo>
                <a:cubicBezTo>
                  <a:pt x="35" y="54"/>
                  <a:pt x="34" y="56"/>
                  <a:pt x="33" y="59"/>
                </a:cubicBezTo>
                <a:cubicBezTo>
                  <a:pt x="34" y="58"/>
                  <a:pt x="35" y="57"/>
                  <a:pt x="36" y="56"/>
                </a:cubicBezTo>
                <a:cubicBezTo>
                  <a:pt x="36" y="55"/>
                  <a:pt x="38" y="55"/>
                  <a:pt x="38" y="56"/>
                </a:cubicBezTo>
                <a:cubicBezTo>
                  <a:pt x="39" y="57"/>
                  <a:pt x="38" y="59"/>
                  <a:pt x="37" y="60"/>
                </a:cubicBezTo>
                <a:cubicBezTo>
                  <a:pt x="35" y="64"/>
                  <a:pt x="33" y="67"/>
                  <a:pt x="31" y="70"/>
                </a:cubicBezTo>
                <a:cubicBezTo>
                  <a:pt x="32" y="70"/>
                  <a:pt x="32" y="70"/>
                  <a:pt x="32" y="70"/>
                </a:cubicBezTo>
                <a:close/>
                <a:moveTo>
                  <a:pt x="89" y="200"/>
                </a:moveTo>
                <a:cubicBezTo>
                  <a:pt x="99" y="194"/>
                  <a:pt x="108" y="185"/>
                  <a:pt x="114" y="171"/>
                </a:cubicBezTo>
                <a:cubicBezTo>
                  <a:pt x="105" y="179"/>
                  <a:pt x="97" y="190"/>
                  <a:pt x="89" y="200"/>
                </a:cubicBezTo>
                <a:close/>
                <a:moveTo>
                  <a:pt x="124" y="113"/>
                </a:moveTo>
                <a:cubicBezTo>
                  <a:pt x="124" y="113"/>
                  <a:pt x="123" y="113"/>
                  <a:pt x="123" y="113"/>
                </a:cubicBezTo>
                <a:cubicBezTo>
                  <a:pt x="119" y="116"/>
                  <a:pt x="115" y="119"/>
                  <a:pt x="111" y="123"/>
                </a:cubicBezTo>
                <a:cubicBezTo>
                  <a:pt x="111" y="123"/>
                  <a:pt x="109" y="123"/>
                  <a:pt x="109" y="122"/>
                </a:cubicBezTo>
                <a:cubicBezTo>
                  <a:pt x="109" y="122"/>
                  <a:pt x="110" y="121"/>
                  <a:pt x="110" y="121"/>
                </a:cubicBezTo>
                <a:cubicBezTo>
                  <a:pt x="114" y="117"/>
                  <a:pt x="118" y="114"/>
                  <a:pt x="122" y="109"/>
                </a:cubicBezTo>
                <a:cubicBezTo>
                  <a:pt x="117" y="113"/>
                  <a:pt x="114" y="116"/>
                  <a:pt x="110" y="119"/>
                </a:cubicBezTo>
                <a:cubicBezTo>
                  <a:pt x="109" y="119"/>
                  <a:pt x="108" y="118"/>
                  <a:pt x="109" y="117"/>
                </a:cubicBezTo>
                <a:cubicBezTo>
                  <a:pt x="112" y="114"/>
                  <a:pt x="115" y="111"/>
                  <a:pt x="118" y="107"/>
                </a:cubicBezTo>
                <a:cubicBezTo>
                  <a:pt x="119" y="107"/>
                  <a:pt x="119" y="107"/>
                  <a:pt x="119" y="106"/>
                </a:cubicBezTo>
                <a:cubicBezTo>
                  <a:pt x="118" y="106"/>
                  <a:pt x="118" y="107"/>
                  <a:pt x="118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1" y="113"/>
                  <a:pt x="109" y="114"/>
                  <a:pt x="108" y="115"/>
                </a:cubicBezTo>
                <a:cubicBezTo>
                  <a:pt x="107" y="115"/>
                  <a:pt x="106" y="114"/>
                  <a:pt x="107" y="113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20" y="100"/>
                  <a:pt x="119" y="101"/>
                </a:cubicBezTo>
                <a:cubicBezTo>
                  <a:pt x="115" y="104"/>
                  <a:pt x="112" y="106"/>
                  <a:pt x="109" y="108"/>
                </a:cubicBezTo>
                <a:cubicBezTo>
                  <a:pt x="108" y="109"/>
                  <a:pt x="106" y="108"/>
                  <a:pt x="107" y="107"/>
                </a:cubicBezTo>
                <a:cubicBezTo>
                  <a:pt x="109" y="104"/>
                  <a:pt x="112" y="101"/>
                  <a:pt x="115" y="98"/>
                </a:cubicBezTo>
                <a:cubicBezTo>
                  <a:pt x="112" y="100"/>
                  <a:pt x="110" y="102"/>
                  <a:pt x="107" y="103"/>
                </a:cubicBezTo>
                <a:cubicBezTo>
                  <a:pt x="106" y="104"/>
                  <a:pt x="106" y="103"/>
                  <a:pt x="106" y="102"/>
                </a:cubicBezTo>
                <a:cubicBezTo>
                  <a:pt x="108" y="100"/>
                  <a:pt x="111" y="98"/>
                  <a:pt x="114" y="94"/>
                </a:cubicBezTo>
                <a:cubicBezTo>
                  <a:pt x="110" y="96"/>
                  <a:pt x="108" y="98"/>
                  <a:pt x="105" y="100"/>
                </a:cubicBezTo>
                <a:cubicBezTo>
                  <a:pt x="104" y="100"/>
                  <a:pt x="102" y="98"/>
                  <a:pt x="103" y="97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5" y="92"/>
                  <a:pt x="102" y="92"/>
                  <a:pt x="100" y="91"/>
                </a:cubicBezTo>
                <a:cubicBezTo>
                  <a:pt x="94" y="90"/>
                  <a:pt x="89" y="92"/>
                  <a:pt x="86" y="94"/>
                </a:cubicBezTo>
                <a:cubicBezTo>
                  <a:pt x="85" y="94"/>
                  <a:pt x="84" y="92"/>
                  <a:pt x="85" y="92"/>
                </a:cubicBezTo>
                <a:cubicBezTo>
                  <a:pt x="95" y="86"/>
                  <a:pt x="95" y="86"/>
                  <a:pt x="95" y="86"/>
                </a:cubicBezTo>
                <a:cubicBezTo>
                  <a:pt x="96" y="86"/>
                  <a:pt x="96" y="84"/>
                  <a:pt x="97" y="83"/>
                </a:cubicBezTo>
                <a:cubicBezTo>
                  <a:pt x="100" y="79"/>
                  <a:pt x="103" y="75"/>
                  <a:pt x="106" y="72"/>
                </a:cubicBezTo>
                <a:cubicBezTo>
                  <a:pt x="110" y="67"/>
                  <a:pt x="112" y="62"/>
                  <a:pt x="115" y="57"/>
                </a:cubicBezTo>
                <a:cubicBezTo>
                  <a:pt x="118" y="51"/>
                  <a:pt x="119" y="43"/>
                  <a:pt x="118" y="38"/>
                </a:cubicBezTo>
                <a:cubicBezTo>
                  <a:pt x="116" y="39"/>
                  <a:pt x="114" y="42"/>
                  <a:pt x="112" y="42"/>
                </a:cubicBezTo>
                <a:cubicBezTo>
                  <a:pt x="112" y="41"/>
                  <a:pt x="112" y="40"/>
                  <a:pt x="112" y="40"/>
                </a:cubicBezTo>
                <a:cubicBezTo>
                  <a:pt x="112" y="38"/>
                  <a:pt x="113" y="36"/>
                  <a:pt x="114" y="35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2" y="37"/>
                  <a:pt x="109" y="39"/>
                  <a:pt x="106" y="41"/>
                </a:cubicBezTo>
                <a:cubicBezTo>
                  <a:pt x="106" y="41"/>
                  <a:pt x="104" y="41"/>
                  <a:pt x="105" y="40"/>
                </a:cubicBezTo>
                <a:cubicBezTo>
                  <a:pt x="107" y="36"/>
                  <a:pt x="110" y="32"/>
                  <a:pt x="113" y="28"/>
                </a:cubicBezTo>
                <a:cubicBezTo>
                  <a:pt x="113" y="28"/>
                  <a:pt x="115" y="27"/>
                  <a:pt x="113" y="25"/>
                </a:cubicBezTo>
                <a:cubicBezTo>
                  <a:pt x="110" y="30"/>
                  <a:pt x="106" y="34"/>
                  <a:pt x="102" y="37"/>
                </a:cubicBezTo>
                <a:cubicBezTo>
                  <a:pt x="101" y="36"/>
                  <a:pt x="100" y="36"/>
                  <a:pt x="101" y="35"/>
                </a:cubicBezTo>
                <a:cubicBezTo>
                  <a:pt x="102" y="33"/>
                  <a:pt x="103" y="32"/>
                  <a:pt x="104" y="30"/>
                </a:cubicBezTo>
                <a:cubicBezTo>
                  <a:pt x="106" y="27"/>
                  <a:pt x="109" y="26"/>
                  <a:pt x="111" y="22"/>
                </a:cubicBezTo>
                <a:cubicBezTo>
                  <a:pt x="106" y="26"/>
                  <a:pt x="101" y="31"/>
                  <a:pt x="97" y="36"/>
                </a:cubicBezTo>
                <a:cubicBezTo>
                  <a:pt x="96" y="37"/>
                  <a:pt x="95" y="34"/>
                  <a:pt x="96" y="34"/>
                </a:cubicBezTo>
                <a:cubicBezTo>
                  <a:pt x="99" y="29"/>
                  <a:pt x="103" y="24"/>
                  <a:pt x="106" y="19"/>
                </a:cubicBezTo>
                <a:cubicBezTo>
                  <a:pt x="95" y="32"/>
                  <a:pt x="95" y="32"/>
                  <a:pt x="95" y="32"/>
                </a:cubicBezTo>
                <a:cubicBezTo>
                  <a:pt x="94" y="33"/>
                  <a:pt x="93" y="33"/>
                  <a:pt x="93" y="32"/>
                </a:cubicBezTo>
                <a:cubicBezTo>
                  <a:pt x="92" y="30"/>
                  <a:pt x="94" y="29"/>
                  <a:pt x="95" y="28"/>
                </a:cubicBezTo>
                <a:cubicBezTo>
                  <a:pt x="95" y="27"/>
                  <a:pt x="96" y="27"/>
                  <a:pt x="96" y="26"/>
                </a:cubicBezTo>
                <a:cubicBezTo>
                  <a:pt x="98" y="25"/>
                  <a:pt x="99" y="23"/>
                  <a:pt x="100" y="21"/>
                </a:cubicBezTo>
                <a:cubicBezTo>
                  <a:pt x="100" y="21"/>
                  <a:pt x="101" y="20"/>
                  <a:pt x="101" y="20"/>
                </a:cubicBezTo>
                <a:cubicBezTo>
                  <a:pt x="101" y="20"/>
                  <a:pt x="102" y="19"/>
                  <a:pt x="102" y="18"/>
                </a:cubicBezTo>
                <a:cubicBezTo>
                  <a:pt x="102" y="18"/>
                  <a:pt x="101" y="19"/>
                  <a:pt x="101" y="20"/>
                </a:cubicBezTo>
                <a:cubicBezTo>
                  <a:pt x="99" y="21"/>
                  <a:pt x="98" y="23"/>
                  <a:pt x="96" y="25"/>
                </a:cubicBezTo>
                <a:cubicBezTo>
                  <a:pt x="96" y="25"/>
                  <a:pt x="96" y="26"/>
                  <a:pt x="96" y="26"/>
                </a:cubicBezTo>
                <a:cubicBezTo>
                  <a:pt x="95" y="26"/>
                  <a:pt x="95" y="27"/>
                  <a:pt x="95" y="28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3"/>
                  <a:pt x="90" y="32"/>
                  <a:pt x="89" y="32"/>
                </a:cubicBezTo>
                <a:cubicBezTo>
                  <a:pt x="89" y="32"/>
                  <a:pt x="89" y="31"/>
                  <a:pt x="89" y="30"/>
                </a:cubicBezTo>
                <a:cubicBezTo>
                  <a:pt x="93" y="25"/>
                  <a:pt x="98" y="20"/>
                  <a:pt x="101" y="15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31"/>
                  <a:pt x="86" y="31"/>
                  <a:pt x="86" y="30"/>
                </a:cubicBezTo>
                <a:cubicBezTo>
                  <a:pt x="85" y="29"/>
                  <a:pt x="86" y="29"/>
                  <a:pt x="87" y="28"/>
                </a:cubicBezTo>
                <a:cubicBezTo>
                  <a:pt x="91" y="23"/>
                  <a:pt x="95" y="18"/>
                  <a:pt x="99" y="11"/>
                </a:cubicBezTo>
                <a:cubicBezTo>
                  <a:pt x="98" y="12"/>
                  <a:pt x="98" y="12"/>
                  <a:pt x="97" y="13"/>
                </a:cubicBezTo>
                <a:cubicBezTo>
                  <a:pt x="92" y="18"/>
                  <a:pt x="87" y="24"/>
                  <a:pt x="82" y="30"/>
                </a:cubicBezTo>
                <a:cubicBezTo>
                  <a:pt x="81" y="30"/>
                  <a:pt x="81" y="29"/>
                  <a:pt x="80" y="29"/>
                </a:cubicBezTo>
                <a:cubicBezTo>
                  <a:pt x="85" y="23"/>
                  <a:pt x="90" y="17"/>
                  <a:pt x="94" y="11"/>
                </a:cubicBezTo>
                <a:cubicBezTo>
                  <a:pt x="95" y="10"/>
                  <a:pt x="93" y="11"/>
                  <a:pt x="93" y="11"/>
                </a:cubicBezTo>
                <a:cubicBezTo>
                  <a:pt x="87" y="16"/>
                  <a:pt x="83" y="23"/>
                  <a:pt x="78" y="28"/>
                </a:cubicBezTo>
                <a:cubicBezTo>
                  <a:pt x="77" y="29"/>
                  <a:pt x="76" y="28"/>
                  <a:pt x="76" y="27"/>
                </a:cubicBezTo>
                <a:cubicBezTo>
                  <a:pt x="80" y="22"/>
                  <a:pt x="84" y="17"/>
                  <a:pt x="88" y="12"/>
                </a:cubicBezTo>
                <a:cubicBezTo>
                  <a:pt x="88" y="11"/>
                  <a:pt x="88" y="11"/>
                  <a:pt x="88" y="11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7" y="12"/>
                  <a:pt x="87" y="12"/>
                </a:cubicBezTo>
                <a:cubicBezTo>
                  <a:pt x="82" y="17"/>
                  <a:pt x="77" y="24"/>
                  <a:pt x="73" y="29"/>
                </a:cubicBezTo>
                <a:cubicBezTo>
                  <a:pt x="72" y="30"/>
                  <a:pt x="71" y="30"/>
                  <a:pt x="70" y="30"/>
                </a:cubicBezTo>
                <a:cubicBezTo>
                  <a:pt x="71" y="29"/>
                  <a:pt x="71" y="28"/>
                  <a:pt x="72" y="27"/>
                </a:cubicBezTo>
                <a:cubicBezTo>
                  <a:pt x="75" y="24"/>
                  <a:pt x="78" y="20"/>
                  <a:pt x="81" y="16"/>
                </a:cubicBezTo>
                <a:cubicBezTo>
                  <a:pt x="79" y="17"/>
                  <a:pt x="75" y="23"/>
                  <a:pt x="72" y="26"/>
                </a:cubicBezTo>
                <a:cubicBezTo>
                  <a:pt x="72" y="26"/>
                  <a:pt x="72" y="27"/>
                  <a:pt x="72" y="27"/>
                </a:cubicBezTo>
                <a:cubicBezTo>
                  <a:pt x="70" y="28"/>
                  <a:pt x="70" y="29"/>
                  <a:pt x="69" y="30"/>
                </a:cubicBezTo>
                <a:cubicBezTo>
                  <a:pt x="67" y="28"/>
                  <a:pt x="67" y="28"/>
                  <a:pt x="67" y="28"/>
                </a:cubicBezTo>
                <a:cubicBezTo>
                  <a:pt x="71" y="20"/>
                  <a:pt x="71" y="20"/>
                  <a:pt x="71" y="20"/>
                </a:cubicBezTo>
                <a:cubicBezTo>
                  <a:pt x="69" y="23"/>
                  <a:pt x="66" y="26"/>
                  <a:pt x="64" y="29"/>
                </a:cubicBezTo>
                <a:cubicBezTo>
                  <a:pt x="63" y="29"/>
                  <a:pt x="64" y="28"/>
                  <a:pt x="64" y="27"/>
                </a:cubicBezTo>
                <a:cubicBezTo>
                  <a:pt x="66" y="23"/>
                  <a:pt x="69" y="19"/>
                  <a:pt x="71" y="15"/>
                </a:cubicBezTo>
                <a:cubicBezTo>
                  <a:pt x="66" y="20"/>
                  <a:pt x="62" y="27"/>
                  <a:pt x="58" y="33"/>
                </a:cubicBezTo>
                <a:cubicBezTo>
                  <a:pt x="58" y="34"/>
                  <a:pt x="57" y="33"/>
                  <a:pt x="57" y="32"/>
                </a:cubicBezTo>
                <a:cubicBezTo>
                  <a:pt x="57" y="32"/>
                  <a:pt x="57" y="31"/>
                  <a:pt x="57" y="31"/>
                </a:cubicBezTo>
                <a:cubicBezTo>
                  <a:pt x="60" y="25"/>
                  <a:pt x="63" y="20"/>
                  <a:pt x="66" y="15"/>
                </a:cubicBezTo>
                <a:cubicBezTo>
                  <a:pt x="62" y="19"/>
                  <a:pt x="59" y="24"/>
                  <a:pt x="56" y="29"/>
                </a:cubicBezTo>
                <a:cubicBezTo>
                  <a:pt x="56" y="30"/>
                  <a:pt x="54" y="30"/>
                  <a:pt x="54" y="29"/>
                </a:cubicBezTo>
                <a:cubicBezTo>
                  <a:pt x="56" y="25"/>
                  <a:pt x="57" y="21"/>
                  <a:pt x="59" y="18"/>
                </a:cubicBezTo>
                <a:cubicBezTo>
                  <a:pt x="56" y="21"/>
                  <a:pt x="53" y="26"/>
                  <a:pt x="51" y="31"/>
                </a:cubicBezTo>
                <a:cubicBezTo>
                  <a:pt x="51" y="32"/>
                  <a:pt x="50" y="32"/>
                  <a:pt x="49" y="31"/>
                </a:cubicBezTo>
                <a:cubicBezTo>
                  <a:pt x="49" y="29"/>
                  <a:pt x="50" y="27"/>
                  <a:pt x="51" y="26"/>
                </a:cubicBezTo>
                <a:cubicBezTo>
                  <a:pt x="49" y="28"/>
                  <a:pt x="49" y="30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3"/>
                </a:cubicBezTo>
                <a:cubicBezTo>
                  <a:pt x="47" y="33"/>
                  <a:pt x="45" y="34"/>
                  <a:pt x="45" y="33"/>
                </a:cubicBezTo>
                <a:cubicBezTo>
                  <a:pt x="46" y="31"/>
                  <a:pt x="47" y="27"/>
                  <a:pt x="48" y="25"/>
                </a:cubicBezTo>
                <a:cubicBezTo>
                  <a:pt x="48" y="24"/>
                  <a:pt x="50" y="22"/>
                  <a:pt x="50" y="21"/>
                </a:cubicBezTo>
                <a:cubicBezTo>
                  <a:pt x="48" y="24"/>
                  <a:pt x="46" y="27"/>
                  <a:pt x="45" y="30"/>
                </a:cubicBezTo>
                <a:cubicBezTo>
                  <a:pt x="45" y="31"/>
                  <a:pt x="44" y="32"/>
                  <a:pt x="44" y="31"/>
                </a:cubicBezTo>
                <a:cubicBezTo>
                  <a:pt x="43" y="30"/>
                  <a:pt x="43" y="28"/>
                  <a:pt x="43" y="28"/>
                </a:cubicBezTo>
                <a:cubicBezTo>
                  <a:pt x="43" y="27"/>
                  <a:pt x="42" y="28"/>
                  <a:pt x="42" y="28"/>
                </a:cubicBezTo>
                <a:cubicBezTo>
                  <a:pt x="40" y="30"/>
                  <a:pt x="38" y="33"/>
                  <a:pt x="38" y="36"/>
                </a:cubicBezTo>
                <a:cubicBezTo>
                  <a:pt x="42" y="43"/>
                  <a:pt x="46" y="49"/>
                  <a:pt x="48" y="57"/>
                </a:cubicBezTo>
                <a:cubicBezTo>
                  <a:pt x="51" y="57"/>
                  <a:pt x="53" y="55"/>
                  <a:pt x="56" y="55"/>
                </a:cubicBezTo>
                <a:cubicBezTo>
                  <a:pt x="64" y="53"/>
                  <a:pt x="74" y="51"/>
                  <a:pt x="83" y="56"/>
                </a:cubicBezTo>
                <a:cubicBezTo>
                  <a:pt x="85" y="57"/>
                  <a:pt x="87" y="58"/>
                  <a:pt x="88" y="59"/>
                </a:cubicBezTo>
                <a:cubicBezTo>
                  <a:pt x="87" y="63"/>
                  <a:pt x="86" y="67"/>
                  <a:pt x="85" y="69"/>
                </a:cubicBezTo>
                <a:cubicBezTo>
                  <a:pt x="85" y="69"/>
                  <a:pt x="85" y="69"/>
                  <a:pt x="85" y="68"/>
                </a:cubicBezTo>
                <a:cubicBezTo>
                  <a:pt x="81" y="76"/>
                  <a:pt x="76" y="80"/>
                  <a:pt x="70" y="83"/>
                </a:cubicBezTo>
                <a:cubicBezTo>
                  <a:pt x="66" y="85"/>
                  <a:pt x="61" y="86"/>
                  <a:pt x="56" y="88"/>
                </a:cubicBezTo>
                <a:cubicBezTo>
                  <a:pt x="55" y="88"/>
                  <a:pt x="53" y="89"/>
                  <a:pt x="53" y="90"/>
                </a:cubicBezTo>
                <a:cubicBezTo>
                  <a:pt x="54" y="96"/>
                  <a:pt x="55" y="102"/>
                  <a:pt x="56" y="109"/>
                </a:cubicBezTo>
                <a:cubicBezTo>
                  <a:pt x="67" y="111"/>
                  <a:pt x="73" y="116"/>
                  <a:pt x="78" y="122"/>
                </a:cubicBezTo>
                <a:cubicBezTo>
                  <a:pt x="82" y="127"/>
                  <a:pt x="81" y="139"/>
                  <a:pt x="75" y="143"/>
                </a:cubicBezTo>
                <a:cubicBezTo>
                  <a:pt x="66" y="150"/>
                  <a:pt x="54" y="153"/>
                  <a:pt x="40" y="150"/>
                </a:cubicBezTo>
                <a:cubicBezTo>
                  <a:pt x="38" y="150"/>
                  <a:pt x="37" y="150"/>
                  <a:pt x="36" y="150"/>
                </a:cubicBezTo>
                <a:cubicBezTo>
                  <a:pt x="35" y="154"/>
                  <a:pt x="33" y="155"/>
                  <a:pt x="32" y="158"/>
                </a:cubicBezTo>
                <a:cubicBezTo>
                  <a:pt x="32" y="159"/>
                  <a:pt x="30" y="159"/>
                  <a:pt x="31" y="160"/>
                </a:cubicBezTo>
                <a:cubicBezTo>
                  <a:pt x="31" y="160"/>
                  <a:pt x="30" y="160"/>
                  <a:pt x="31" y="161"/>
                </a:cubicBezTo>
                <a:cubicBezTo>
                  <a:pt x="31" y="162"/>
                  <a:pt x="30" y="161"/>
                  <a:pt x="30" y="162"/>
                </a:cubicBezTo>
                <a:cubicBezTo>
                  <a:pt x="28" y="166"/>
                  <a:pt x="27" y="172"/>
                  <a:pt x="27" y="176"/>
                </a:cubicBezTo>
                <a:cubicBezTo>
                  <a:pt x="28" y="176"/>
                  <a:pt x="29" y="174"/>
                  <a:pt x="30" y="174"/>
                </a:cubicBezTo>
                <a:cubicBezTo>
                  <a:pt x="31" y="174"/>
                  <a:pt x="32" y="175"/>
                  <a:pt x="31" y="175"/>
                </a:cubicBezTo>
                <a:cubicBezTo>
                  <a:pt x="30" y="177"/>
                  <a:pt x="28" y="178"/>
                  <a:pt x="27" y="180"/>
                </a:cubicBezTo>
                <a:cubicBezTo>
                  <a:pt x="36" y="183"/>
                  <a:pt x="48" y="187"/>
                  <a:pt x="57" y="187"/>
                </a:cubicBezTo>
                <a:cubicBezTo>
                  <a:pt x="74" y="188"/>
                  <a:pt x="88" y="185"/>
                  <a:pt x="99" y="176"/>
                </a:cubicBezTo>
                <a:cubicBezTo>
                  <a:pt x="112" y="165"/>
                  <a:pt x="123" y="143"/>
                  <a:pt x="126" y="119"/>
                </a:cubicBezTo>
                <a:cubicBezTo>
                  <a:pt x="126" y="117"/>
                  <a:pt x="126" y="115"/>
                  <a:pt x="125" y="113"/>
                </a:cubicBezTo>
                <a:cubicBezTo>
                  <a:pt x="123" y="115"/>
                  <a:pt x="121" y="117"/>
                  <a:pt x="120" y="119"/>
                </a:cubicBezTo>
                <a:cubicBezTo>
                  <a:pt x="119" y="119"/>
                  <a:pt x="118" y="119"/>
                  <a:pt x="118" y="120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19" y="120"/>
                  <a:pt x="120" y="120"/>
                  <a:pt x="120" y="119"/>
                </a:cubicBezTo>
                <a:cubicBezTo>
                  <a:pt x="121" y="118"/>
                  <a:pt x="123" y="116"/>
                  <a:pt x="126" y="115"/>
                </a:cubicBezTo>
                <a:cubicBezTo>
                  <a:pt x="124" y="120"/>
                  <a:pt x="120" y="123"/>
                  <a:pt x="117" y="126"/>
                </a:cubicBezTo>
                <a:cubicBezTo>
                  <a:pt x="117" y="126"/>
                  <a:pt x="117" y="126"/>
                  <a:pt x="117" y="127"/>
                </a:cubicBezTo>
                <a:cubicBezTo>
                  <a:pt x="117" y="127"/>
                  <a:pt x="117" y="126"/>
                  <a:pt x="117" y="126"/>
                </a:cubicBezTo>
                <a:cubicBezTo>
                  <a:pt x="119" y="125"/>
                  <a:pt x="120" y="124"/>
                  <a:pt x="121" y="124"/>
                </a:cubicBezTo>
                <a:cubicBezTo>
                  <a:pt x="123" y="124"/>
                  <a:pt x="122" y="125"/>
                  <a:pt x="122" y="125"/>
                </a:cubicBezTo>
                <a:cubicBezTo>
                  <a:pt x="119" y="130"/>
                  <a:pt x="115" y="134"/>
                  <a:pt x="111" y="138"/>
                </a:cubicBezTo>
                <a:cubicBezTo>
                  <a:pt x="113" y="137"/>
                  <a:pt x="115" y="135"/>
                  <a:pt x="117" y="135"/>
                </a:cubicBezTo>
                <a:cubicBezTo>
                  <a:pt x="117" y="134"/>
                  <a:pt x="118" y="135"/>
                  <a:pt x="118" y="136"/>
                </a:cubicBezTo>
                <a:cubicBezTo>
                  <a:pt x="116" y="138"/>
                  <a:pt x="114" y="141"/>
                  <a:pt x="111" y="144"/>
                </a:cubicBezTo>
                <a:cubicBezTo>
                  <a:pt x="113" y="144"/>
                  <a:pt x="113" y="143"/>
                  <a:pt x="114" y="143"/>
                </a:cubicBezTo>
                <a:cubicBezTo>
                  <a:pt x="115" y="143"/>
                  <a:pt x="116" y="144"/>
                  <a:pt x="115" y="145"/>
                </a:cubicBezTo>
                <a:cubicBezTo>
                  <a:pt x="113" y="147"/>
                  <a:pt x="111" y="150"/>
                  <a:pt x="109" y="153"/>
                </a:cubicBezTo>
                <a:cubicBezTo>
                  <a:pt x="108" y="153"/>
                  <a:pt x="109" y="155"/>
                  <a:pt x="108" y="154"/>
                </a:cubicBezTo>
                <a:cubicBezTo>
                  <a:pt x="108" y="153"/>
                  <a:pt x="107" y="152"/>
                  <a:pt x="108" y="151"/>
                </a:cubicBezTo>
                <a:cubicBezTo>
                  <a:pt x="110" y="149"/>
                  <a:pt x="112" y="147"/>
                  <a:pt x="113" y="144"/>
                </a:cubicBezTo>
                <a:cubicBezTo>
                  <a:pt x="112" y="145"/>
                  <a:pt x="111" y="146"/>
                  <a:pt x="111" y="146"/>
                </a:cubicBezTo>
                <a:cubicBezTo>
                  <a:pt x="109" y="145"/>
                  <a:pt x="110" y="144"/>
                  <a:pt x="111" y="143"/>
                </a:cubicBezTo>
                <a:cubicBezTo>
                  <a:pt x="112" y="141"/>
                  <a:pt x="114" y="140"/>
                  <a:pt x="115" y="137"/>
                </a:cubicBezTo>
                <a:cubicBezTo>
                  <a:pt x="113" y="139"/>
                  <a:pt x="111" y="140"/>
                  <a:pt x="109" y="141"/>
                </a:cubicBezTo>
                <a:cubicBezTo>
                  <a:pt x="108" y="141"/>
                  <a:pt x="108" y="139"/>
                  <a:pt x="108" y="139"/>
                </a:cubicBezTo>
                <a:cubicBezTo>
                  <a:pt x="112" y="134"/>
                  <a:pt x="116" y="130"/>
                  <a:pt x="119" y="126"/>
                </a:cubicBezTo>
                <a:cubicBezTo>
                  <a:pt x="117" y="129"/>
                  <a:pt x="114" y="131"/>
                  <a:pt x="111" y="133"/>
                </a:cubicBezTo>
                <a:cubicBezTo>
                  <a:pt x="110" y="133"/>
                  <a:pt x="110" y="134"/>
                  <a:pt x="109" y="133"/>
                </a:cubicBezTo>
                <a:cubicBezTo>
                  <a:pt x="109" y="133"/>
                  <a:pt x="109" y="132"/>
                  <a:pt x="109" y="131"/>
                </a:cubicBezTo>
                <a:cubicBezTo>
                  <a:pt x="112" y="128"/>
                  <a:pt x="116" y="125"/>
                  <a:pt x="119" y="121"/>
                </a:cubicBezTo>
                <a:cubicBezTo>
                  <a:pt x="120" y="121"/>
                  <a:pt x="121" y="121"/>
                  <a:pt x="120" y="120"/>
                </a:cubicBezTo>
                <a:cubicBezTo>
                  <a:pt x="120" y="120"/>
                  <a:pt x="120" y="121"/>
                  <a:pt x="119" y="121"/>
                </a:cubicBezTo>
                <a:cubicBezTo>
                  <a:pt x="116" y="124"/>
                  <a:pt x="112" y="128"/>
                  <a:pt x="108" y="130"/>
                </a:cubicBezTo>
                <a:cubicBezTo>
                  <a:pt x="107" y="129"/>
                  <a:pt x="108" y="128"/>
                  <a:pt x="109" y="127"/>
                </a:cubicBezTo>
                <a:cubicBezTo>
                  <a:pt x="114" y="122"/>
                  <a:pt x="119" y="117"/>
                  <a:pt x="124" y="113"/>
                </a:cubicBezTo>
                <a:close/>
                <a:moveTo>
                  <a:pt x="19" y="54"/>
                </a:moveTo>
                <a:cubicBezTo>
                  <a:pt x="19" y="54"/>
                  <a:pt x="18" y="56"/>
                  <a:pt x="18" y="56"/>
                </a:cubicBezTo>
                <a:cubicBezTo>
                  <a:pt x="17" y="55"/>
                  <a:pt x="17" y="53"/>
                  <a:pt x="18" y="52"/>
                </a:cubicBezTo>
                <a:cubicBezTo>
                  <a:pt x="16" y="55"/>
                  <a:pt x="14" y="59"/>
                  <a:pt x="14" y="62"/>
                </a:cubicBezTo>
                <a:cubicBezTo>
                  <a:pt x="13" y="63"/>
                  <a:pt x="11" y="63"/>
                  <a:pt x="10" y="61"/>
                </a:cubicBezTo>
                <a:cubicBezTo>
                  <a:pt x="10" y="60"/>
                  <a:pt x="10" y="59"/>
                  <a:pt x="10" y="58"/>
                </a:cubicBezTo>
                <a:cubicBezTo>
                  <a:pt x="12" y="57"/>
                  <a:pt x="11" y="56"/>
                  <a:pt x="12" y="55"/>
                </a:cubicBezTo>
                <a:cubicBezTo>
                  <a:pt x="18" y="41"/>
                  <a:pt x="26" y="30"/>
                  <a:pt x="34" y="17"/>
                </a:cubicBezTo>
                <a:cubicBezTo>
                  <a:pt x="34" y="15"/>
                  <a:pt x="36" y="15"/>
                  <a:pt x="37" y="13"/>
                </a:cubicBezTo>
                <a:cubicBezTo>
                  <a:pt x="38" y="12"/>
                  <a:pt x="38" y="10"/>
                  <a:pt x="39" y="10"/>
                </a:cubicBezTo>
                <a:cubicBezTo>
                  <a:pt x="40" y="10"/>
                  <a:pt x="40" y="10"/>
                  <a:pt x="40" y="11"/>
                </a:cubicBezTo>
                <a:cubicBezTo>
                  <a:pt x="39" y="13"/>
                  <a:pt x="36" y="17"/>
                  <a:pt x="37" y="18"/>
                </a:cubicBezTo>
                <a:cubicBezTo>
                  <a:pt x="37" y="19"/>
                  <a:pt x="38" y="20"/>
                  <a:pt x="37" y="21"/>
                </a:cubicBezTo>
                <a:cubicBezTo>
                  <a:pt x="43" y="16"/>
                  <a:pt x="49" y="13"/>
                  <a:pt x="55" y="10"/>
                </a:cubicBezTo>
                <a:cubicBezTo>
                  <a:pt x="68" y="4"/>
                  <a:pt x="83" y="0"/>
                  <a:pt x="102" y="6"/>
                </a:cubicBezTo>
                <a:cubicBezTo>
                  <a:pt x="115" y="12"/>
                  <a:pt x="120" y="24"/>
                  <a:pt x="123" y="36"/>
                </a:cubicBezTo>
                <a:cubicBezTo>
                  <a:pt x="128" y="45"/>
                  <a:pt x="124" y="61"/>
                  <a:pt x="117" y="68"/>
                </a:cubicBezTo>
                <a:cubicBezTo>
                  <a:pt x="115" y="74"/>
                  <a:pt x="111" y="77"/>
                  <a:pt x="108" y="81"/>
                </a:cubicBezTo>
                <a:cubicBezTo>
                  <a:pt x="107" y="82"/>
                  <a:pt x="107" y="83"/>
                  <a:pt x="106" y="84"/>
                </a:cubicBezTo>
                <a:cubicBezTo>
                  <a:pt x="120" y="90"/>
                  <a:pt x="129" y="99"/>
                  <a:pt x="132" y="111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3" y="99"/>
                  <a:pt x="134" y="100"/>
                </a:cubicBezTo>
                <a:cubicBezTo>
                  <a:pt x="134" y="101"/>
                  <a:pt x="136" y="101"/>
                  <a:pt x="136" y="102"/>
                </a:cubicBezTo>
                <a:cubicBezTo>
                  <a:pt x="137" y="115"/>
                  <a:pt x="135" y="128"/>
                  <a:pt x="133" y="142"/>
                </a:cubicBezTo>
                <a:cubicBezTo>
                  <a:pt x="132" y="150"/>
                  <a:pt x="132" y="158"/>
                  <a:pt x="130" y="167"/>
                </a:cubicBezTo>
                <a:cubicBezTo>
                  <a:pt x="130" y="167"/>
                  <a:pt x="129" y="168"/>
                  <a:pt x="128" y="169"/>
                </a:cubicBezTo>
                <a:cubicBezTo>
                  <a:pt x="127" y="170"/>
                  <a:pt x="128" y="171"/>
                  <a:pt x="128" y="172"/>
                </a:cubicBezTo>
                <a:cubicBezTo>
                  <a:pt x="127" y="172"/>
                  <a:pt x="126" y="173"/>
                  <a:pt x="126" y="172"/>
                </a:cubicBezTo>
                <a:cubicBezTo>
                  <a:pt x="126" y="170"/>
                  <a:pt x="126" y="169"/>
                  <a:pt x="126" y="166"/>
                </a:cubicBezTo>
                <a:cubicBezTo>
                  <a:pt x="126" y="165"/>
                  <a:pt x="125" y="168"/>
                  <a:pt x="125" y="168"/>
                </a:cubicBezTo>
                <a:cubicBezTo>
                  <a:pt x="124" y="174"/>
                  <a:pt x="124" y="174"/>
                  <a:pt x="124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67"/>
                  <a:pt x="124" y="167"/>
                  <a:pt x="124" y="167"/>
                </a:cubicBezTo>
                <a:cubicBezTo>
                  <a:pt x="116" y="184"/>
                  <a:pt x="105" y="197"/>
                  <a:pt x="91" y="205"/>
                </a:cubicBezTo>
                <a:cubicBezTo>
                  <a:pt x="74" y="211"/>
                  <a:pt x="56" y="215"/>
                  <a:pt x="32" y="209"/>
                </a:cubicBezTo>
                <a:cubicBezTo>
                  <a:pt x="31" y="210"/>
                  <a:pt x="31" y="211"/>
                  <a:pt x="30" y="211"/>
                </a:cubicBezTo>
                <a:cubicBezTo>
                  <a:pt x="29" y="211"/>
                  <a:pt x="29" y="211"/>
                  <a:pt x="28" y="210"/>
                </a:cubicBezTo>
                <a:cubicBezTo>
                  <a:pt x="28" y="210"/>
                  <a:pt x="29" y="209"/>
                  <a:pt x="29" y="208"/>
                </a:cubicBezTo>
                <a:cubicBezTo>
                  <a:pt x="29" y="208"/>
                  <a:pt x="28" y="208"/>
                  <a:pt x="28" y="208"/>
                </a:cubicBezTo>
                <a:cubicBezTo>
                  <a:pt x="26" y="208"/>
                  <a:pt x="25" y="210"/>
                  <a:pt x="24" y="211"/>
                </a:cubicBezTo>
                <a:cubicBezTo>
                  <a:pt x="24" y="211"/>
                  <a:pt x="23" y="210"/>
                  <a:pt x="22" y="210"/>
                </a:cubicBezTo>
                <a:cubicBezTo>
                  <a:pt x="22" y="209"/>
                  <a:pt x="24" y="208"/>
                  <a:pt x="25" y="207"/>
                </a:cubicBezTo>
                <a:cubicBezTo>
                  <a:pt x="24" y="206"/>
                  <a:pt x="23" y="205"/>
                  <a:pt x="22" y="206"/>
                </a:cubicBezTo>
                <a:cubicBezTo>
                  <a:pt x="21" y="206"/>
                  <a:pt x="20" y="208"/>
                  <a:pt x="18" y="208"/>
                </a:cubicBezTo>
                <a:cubicBezTo>
                  <a:pt x="18" y="208"/>
                  <a:pt x="17" y="208"/>
                  <a:pt x="17" y="207"/>
                </a:cubicBezTo>
                <a:cubicBezTo>
                  <a:pt x="17" y="206"/>
                  <a:pt x="18" y="205"/>
                  <a:pt x="19" y="204"/>
                </a:cubicBezTo>
                <a:cubicBezTo>
                  <a:pt x="15" y="203"/>
                  <a:pt x="15" y="203"/>
                  <a:pt x="15" y="203"/>
                </a:cubicBezTo>
                <a:cubicBezTo>
                  <a:pt x="15" y="205"/>
                  <a:pt x="13" y="205"/>
                  <a:pt x="12" y="206"/>
                </a:cubicBezTo>
                <a:cubicBezTo>
                  <a:pt x="11" y="206"/>
                  <a:pt x="10" y="206"/>
                  <a:pt x="10" y="205"/>
                </a:cubicBezTo>
                <a:cubicBezTo>
                  <a:pt x="10" y="203"/>
                  <a:pt x="12" y="202"/>
                  <a:pt x="13" y="200"/>
                </a:cubicBezTo>
                <a:cubicBezTo>
                  <a:pt x="10" y="201"/>
                  <a:pt x="9" y="203"/>
                  <a:pt x="8" y="204"/>
                </a:cubicBezTo>
                <a:cubicBezTo>
                  <a:pt x="8" y="204"/>
                  <a:pt x="7" y="203"/>
                  <a:pt x="7" y="203"/>
                </a:cubicBezTo>
                <a:cubicBezTo>
                  <a:pt x="7" y="201"/>
                  <a:pt x="9" y="201"/>
                  <a:pt x="10" y="200"/>
                </a:cubicBezTo>
                <a:cubicBezTo>
                  <a:pt x="10" y="199"/>
                  <a:pt x="8" y="198"/>
                  <a:pt x="7" y="197"/>
                </a:cubicBezTo>
                <a:cubicBezTo>
                  <a:pt x="6" y="199"/>
                  <a:pt x="5" y="201"/>
                  <a:pt x="3" y="202"/>
                </a:cubicBezTo>
                <a:cubicBezTo>
                  <a:pt x="2" y="202"/>
                  <a:pt x="2" y="201"/>
                  <a:pt x="2" y="200"/>
                </a:cubicBezTo>
                <a:cubicBezTo>
                  <a:pt x="2" y="198"/>
                  <a:pt x="4" y="198"/>
                  <a:pt x="5" y="197"/>
                </a:cubicBezTo>
                <a:cubicBezTo>
                  <a:pt x="4" y="195"/>
                  <a:pt x="4" y="194"/>
                  <a:pt x="4" y="192"/>
                </a:cubicBezTo>
                <a:cubicBezTo>
                  <a:pt x="4" y="186"/>
                  <a:pt x="6" y="179"/>
                  <a:pt x="7" y="173"/>
                </a:cubicBezTo>
                <a:cubicBezTo>
                  <a:pt x="5" y="174"/>
                  <a:pt x="3" y="175"/>
                  <a:pt x="0" y="176"/>
                </a:cubicBezTo>
                <a:cubicBezTo>
                  <a:pt x="0" y="176"/>
                  <a:pt x="0" y="175"/>
                  <a:pt x="0" y="175"/>
                </a:cubicBezTo>
                <a:cubicBezTo>
                  <a:pt x="2" y="171"/>
                  <a:pt x="5" y="167"/>
                  <a:pt x="8" y="165"/>
                </a:cubicBezTo>
                <a:cubicBezTo>
                  <a:pt x="7" y="163"/>
                  <a:pt x="6" y="162"/>
                  <a:pt x="8" y="161"/>
                </a:cubicBezTo>
                <a:cubicBezTo>
                  <a:pt x="15" y="155"/>
                  <a:pt x="22" y="147"/>
                  <a:pt x="29" y="141"/>
                </a:cubicBezTo>
                <a:cubicBezTo>
                  <a:pt x="40" y="144"/>
                  <a:pt x="50" y="145"/>
                  <a:pt x="58" y="144"/>
                </a:cubicBezTo>
                <a:cubicBezTo>
                  <a:pt x="62" y="142"/>
                  <a:pt x="66" y="140"/>
                  <a:pt x="69" y="138"/>
                </a:cubicBezTo>
                <a:cubicBezTo>
                  <a:pt x="69" y="136"/>
                  <a:pt x="67" y="134"/>
                  <a:pt x="66" y="133"/>
                </a:cubicBezTo>
                <a:cubicBezTo>
                  <a:pt x="65" y="133"/>
                  <a:pt x="65" y="132"/>
                  <a:pt x="64" y="132"/>
                </a:cubicBezTo>
                <a:cubicBezTo>
                  <a:pt x="63" y="133"/>
                  <a:pt x="62" y="133"/>
                  <a:pt x="62" y="132"/>
                </a:cubicBezTo>
                <a:cubicBezTo>
                  <a:pt x="62" y="132"/>
                  <a:pt x="62" y="131"/>
                  <a:pt x="62" y="131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9" y="131"/>
                  <a:pt x="58" y="132"/>
                </a:cubicBezTo>
                <a:cubicBezTo>
                  <a:pt x="57" y="132"/>
                  <a:pt x="57" y="132"/>
                  <a:pt x="56" y="131"/>
                </a:cubicBezTo>
                <a:cubicBezTo>
                  <a:pt x="56" y="130"/>
                  <a:pt x="57" y="130"/>
                  <a:pt x="57" y="129"/>
                </a:cubicBezTo>
                <a:cubicBezTo>
                  <a:pt x="56" y="129"/>
                  <a:pt x="55" y="128"/>
                  <a:pt x="54" y="129"/>
                </a:cubicBezTo>
                <a:cubicBezTo>
                  <a:pt x="54" y="130"/>
                  <a:pt x="53" y="131"/>
                  <a:pt x="52" y="131"/>
                </a:cubicBezTo>
                <a:cubicBezTo>
                  <a:pt x="51" y="130"/>
                  <a:pt x="52" y="129"/>
                  <a:pt x="51" y="129"/>
                </a:cubicBezTo>
                <a:cubicBezTo>
                  <a:pt x="49" y="128"/>
                  <a:pt x="49" y="131"/>
                  <a:pt x="47" y="131"/>
                </a:cubicBezTo>
                <a:cubicBezTo>
                  <a:pt x="46" y="130"/>
                  <a:pt x="47" y="129"/>
                  <a:pt x="46" y="129"/>
                </a:cubicBezTo>
                <a:cubicBezTo>
                  <a:pt x="43" y="129"/>
                  <a:pt x="40" y="129"/>
                  <a:pt x="37" y="129"/>
                </a:cubicBezTo>
                <a:cubicBezTo>
                  <a:pt x="36" y="129"/>
                  <a:pt x="35" y="127"/>
                  <a:pt x="34" y="126"/>
                </a:cubicBezTo>
                <a:cubicBezTo>
                  <a:pt x="33" y="119"/>
                  <a:pt x="33" y="111"/>
                  <a:pt x="34" y="103"/>
                </a:cubicBezTo>
                <a:cubicBezTo>
                  <a:pt x="34" y="101"/>
                  <a:pt x="32" y="99"/>
                  <a:pt x="32" y="99"/>
                </a:cubicBezTo>
                <a:cubicBezTo>
                  <a:pt x="37" y="94"/>
                  <a:pt x="41" y="89"/>
                  <a:pt x="45" y="84"/>
                </a:cubicBezTo>
                <a:cubicBezTo>
                  <a:pt x="46" y="83"/>
                  <a:pt x="48" y="82"/>
                  <a:pt x="50" y="82"/>
                </a:cubicBezTo>
                <a:cubicBezTo>
                  <a:pt x="50" y="81"/>
                  <a:pt x="52" y="82"/>
                  <a:pt x="52" y="82"/>
                </a:cubicBezTo>
                <a:cubicBezTo>
                  <a:pt x="58" y="79"/>
                  <a:pt x="63" y="77"/>
                  <a:pt x="68" y="73"/>
                </a:cubicBezTo>
                <a:cubicBezTo>
                  <a:pt x="62" y="70"/>
                  <a:pt x="56" y="72"/>
                  <a:pt x="51" y="73"/>
                </a:cubicBezTo>
                <a:cubicBezTo>
                  <a:pt x="51" y="74"/>
                  <a:pt x="53" y="73"/>
                  <a:pt x="53" y="74"/>
                </a:cubicBezTo>
                <a:cubicBezTo>
                  <a:pt x="54" y="74"/>
                  <a:pt x="53" y="75"/>
                  <a:pt x="53" y="75"/>
                </a:cubicBezTo>
                <a:cubicBezTo>
                  <a:pt x="50" y="76"/>
                  <a:pt x="47" y="75"/>
                  <a:pt x="45" y="76"/>
                </a:cubicBezTo>
                <a:cubicBezTo>
                  <a:pt x="42" y="77"/>
                  <a:pt x="40" y="77"/>
                  <a:pt x="37" y="78"/>
                </a:cubicBezTo>
                <a:cubicBezTo>
                  <a:pt x="35" y="81"/>
                  <a:pt x="33" y="83"/>
                  <a:pt x="31" y="87"/>
                </a:cubicBezTo>
                <a:cubicBezTo>
                  <a:pt x="31" y="86"/>
                  <a:pt x="32" y="87"/>
                  <a:pt x="31" y="87"/>
                </a:cubicBezTo>
                <a:cubicBezTo>
                  <a:pt x="31" y="87"/>
                  <a:pt x="30" y="87"/>
                  <a:pt x="30" y="88"/>
                </a:cubicBezTo>
                <a:cubicBezTo>
                  <a:pt x="30" y="89"/>
                  <a:pt x="28" y="89"/>
                  <a:pt x="29" y="91"/>
                </a:cubicBezTo>
                <a:cubicBezTo>
                  <a:pt x="28" y="91"/>
                  <a:pt x="28" y="90"/>
                  <a:pt x="28" y="90"/>
                </a:cubicBezTo>
                <a:cubicBezTo>
                  <a:pt x="28" y="89"/>
                  <a:pt x="28" y="88"/>
                  <a:pt x="28" y="87"/>
                </a:cubicBezTo>
                <a:cubicBezTo>
                  <a:pt x="29" y="87"/>
                  <a:pt x="30" y="87"/>
                  <a:pt x="29" y="86"/>
                </a:cubicBezTo>
                <a:cubicBezTo>
                  <a:pt x="30" y="84"/>
                  <a:pt x="32" y="81"/>
                  <a:pt x="33" y="79"/>
                </a:cubicBezTo>
                <a:cubicBezTo>
                  <a:pt x="32" y="78"/>
                  <a:pt x="31" y="77"/>
                  <a:pt x="30" y="78"/>
                </a:cubicBezTo>
                <a:cubicBezTo>
                  <a:pt x="28" y="76"/>
                  <a:pt x="27" y="72"/>
                  <a:pt x="26" y="70"/>
                </a:cubicBezTo>
                <a:cubicBezTo>
                  <a:pt x="26" y="70"/>
                  <a:pt x="26" y="71"/>
                  <a:pt x="25" y="71"/>
                </a:cubicBezTo>
                <a:cubicBezTo>
                  <a:pt x="24" y="71"/>
                  <a:pt x="24" y="70"/>
                  <a:pt x="24" y="69"/>
                </a:cubicBezTo>
                <a:cubicBezTo>
                  <a:pt x="24" y="69"/>
                  <a:pt x="25" y="67"/>
                  <a:pt x="25" y="67"/>
                </a:cubicBezTo>
                <a:cubicBezTo>
                  <a:pt x="25" y="66"/>
                  <a:pt x="25" y="65"/>
                  <a:pt x="25" y="64"/>
                </a:cubicBezTo>
                <a:cubicBezTo>
                  <a:pt x="24" y="65"/>
                  <a:pt x="23" y="67"/>
                  <a:pt x="22" y="67"/>
                </a:cubicBezTo>
                <a:cubicBezTo>
                  <a:pt x="21" y="66"/>
                  <a:pt x="22" y="64"/>
                  <a:pt x="22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3" y="60"/>
                  <a:pt x="22" y="61"/>
                  <a:pt x="21" y="60"/>
                </a:cubicBezTo>
                <a:cubicBezTo>
                  <a:pt x="22" y="59"/>
                  <a:pt x="23" y="57"/>
                  <a:pt x="22" y="55"/>
                </a:cubicBezTo>
                <a:cubicBezTo>
                  <a:pt x="21" y="56"/>
                  <a:pt x="19" y="56"/>
                  <a:pt x="20" y="54"/>
                </a:cubicBezTo>
                <a:cubicBezTo>
                  <a:pt x="20" y="53"/>
                  <a:pt x="21" y="52"/>
                  <a:pt x="20" y="51"/>
                </a:cubicBezTo>
                <a:cubicBezTo>
                  <a:pt x="20" y="51"/>
                  <a:pt x="19" y="52"/>
                  <a:pt x="19" y="53"/>
                </a:cubicBezTo>
                <a:cubicBezTo>
                  <a:pt x="19" y="54"/>
                  <a:pt x="19" y="54"/>
                  <a:pt x="19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86407" tIns="43203" rIns="86407" bIns="43203"/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14" name="MH_Other_4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5182198" y="3973112"/>
            <a:ext cx="464344" cy="814387"/>
          </a:xfrm>
          <a:custGeom>
            <a:avLst/>
            <a:gdLst>
              <a:gd name="T0" fmla="*/ 17 w 153"/>
              <a:gd name="T1" fmla="*/ 103 h 199"/>
              <a:gd name="T2" fmla="*/ 77 w 153"/>
              <a:gd name="T3" fmla="*/ 43 h 199"/>
              <a:gd name="T4" fmla="*/ 24 w 153"/>
              <a:gd name="T5" fmla="*/ 70 h 199"/>
              <a:gd name="T6" fmla="*/ 77 w 153"/>
              <a:gd name="T7" fmla="*/ 26 h 199"/>
              <a:gd name="T8" fmla="*/ 25 w 153"/>
              <a:gd name="T9" fmla="*/ 90 h 199"/>
              <a:gd name="T10" fmla="*/ 78 w 153"/>
              <a:gd name="T11" fmla="*/ 35 h 199"/>
              <a:gd name="T12" fmla="*/ 24 w 153"/>
              <a:gd name="T13" fmla="*/ 85 h 199"/>
              <a:gd name="T14" fmla="*/ 83 w 153"/>
              <a:gd name="T15" fmla="*/ 31 h 199"/>
              <a:gd name="T16" fmla="*/ 32 w 153"/>
              <a:gd name="T17" fmla="*/ 44 h 199"/>
              <a:gd name="T18" fmla="*/ 24 w 153"/>
              <a:gd name="T19" fmla="*/ 73 h 199"/>
              <a:gd name="T20" fmla="*/ 23 w 153"/>
              <a:gd name="T21" fmla="*/ 76 h 199"/>
              <a:gd name="T22" fmla="*/ 22 w 153"/>
              <a:gd name="T23" fmla="*/ 84 h 199"/>
              <a:gd name="T24" fmla="*/ 15 w 153"/>
              <a:gd name="T25" fmla="*/ 95 h 199"/>
              <a:gd name="T26" fmla="*/ 110 w 153"/>
              <a:gd name="T27" fmla="*/ 174 h 199"/>
              <a:gd name="T28" fmla="*/ 30 w 153"/>
              <a:gd name="T29" fmla="*/ 35 h 199"/>
              <a:gd name="T30" fmla="*/ 28 w 153"/>
              <a:gd name="T31" fmla="*/ 39 h 199"/>
              <a:gd name="T32" fmla="*/ 33 w 153"/>
              <a:gd name="T33" fmla="*/ 31 h 199"/>
              <a:gd name="T34" fmla="*/ 111 w 153"/>
              <a:gd name="T35" fmla="*/ 168 h 199"/>
              <a:gd name="T36" fmla="*/ 17 w 153"/>
              <a:gd name="T37" fmla="*/ 111 h 199"/>
              <a:gd name="T38" fmla="*/ 112 w 153"/>
              <a:gd name="T39" fmla="*/ 19 h 199"/>
              <a:gd name="T40" fmla="*/ 60 w 153"/>
              <a:gd name="T41" fmla="*/ 122 h 199"/>
              <a:gd name="T42" fmla="*/ 129 w 153"/>
              <a:gd name="T43" fmla="*/ 107 h 199"/>
              <a:gd name="T44" fmla="*/ 76 w 153"/>
              <a:gd name="T45" fmla="*/ 151 h 199"/>
              <a:gd name="T46" fmla="*/ 71 w 153"/>
              <a:gd name="T47" fmla="*/ 162 h 199"/>
              <a:gd name="T48" fmla="*/ 77 w 153"/>
              <a:gd name="T49" fmla="*/ 162 h 199"/>
              <a:gd name="T50" fmla="*/ 71 w 153"/>
              <a:gd name="T51" fmla="*/ 180 h 199"/>
              <a:gd name="T52" fmla="*/ 83 w 153"/>
              <a:gd name="T53" fmla="*/ 37 h 199"/>
              <a:gd name="T54" fmla="*/ 101 w 153"/>
              <a:gd name="T55" fmla="*/ 163 h 199"/>
              <a:gd name="T56" fmla="*/ 111 w 153"/>
              <a:gd name="T57" fmla="*/ 177 h 199"/>
              <a:gd name="T58" fmla="*/ 47 w 153"/>
              <a:gd name="T59" fmla="*/ 121 h 199"/>
              <a:gd name="T60" fmla="*/ 76 w 153"/>
              <a:gd name="T61" fmla="*/ 103 h 199"/>
              <a:gd name="T62" fmla="*/ 79 w 153"/>
              <a:gd name="T63" fmla="*/ 61 h 199"/>
              <a:gd name="T64" fmla="*/ 68 w 153"/>
              <a:gd name="T65" fmla="*/ 107 h 199"/>
              <a:gd name="T66" fmla="*/ 136 w 153"/>
              <a:gd name="T67" fmla="*/ 102 h 199"/>
              <a:gd name="T68" fmla="*/ 124 w 153"/>
              <a:gd name="T69" fmla="*/ 108 h 199"/>
              <a:gd name="T70" fmla="*/ 112 w 153"/>
              <a:gd name="T71" fmla="*/ 154 h 199"/>
              <a:gd name="T72" fmla="*/ 112 w 153"/>
              <a:gd name="T73" fmla="*/ 127 h 199"/>
              <a:gd name="T74" fmla="*/ 112 w 153"/>
              <a:gd name="T75" fmla="*/ 124 h 199"/>
              <a:gd name="T76" fmla="*/ 111 w 153"/>
              <a:gd name="T77" fmla="*/ 152 h 199"/>
              <a:gd name="T78" fmla="*/ 75 w 153"/>
              <a:gd name="T79" fmla="*/ 149 h 199"/>
              <a:gd name="T80" fmla="*/ 92 w 153"/>
              <a:gd name="T81" fmla="*/ 180 h 199"/>
              <a:gd name="T82" fmla="*/ 74 w 153"/>
              <a:gd name="T83" fmla="*/ 180 h 199"/>
              <a:gd name="T84" fmla="*/ 32 w 153"/>
              <a:gd name="T85" fmla="*/ 123 h 199"/>
              <a:gd name="T86" fmla="*/ 101 w 153"/>
              <a:gd name="T87" fmla="*/ 34 h 199"/>
              <a:gd name="T88" fmla="*/ 102 w 153"/>
              <a:gd name="T89" fmla="*/ 22 h 199"/>
              <a:gd name="T90" fmla="*/ 87 w 153"/>
              <a:gd name="T91" fmla="*/ 30 h 199"/>
              <a:gd name="T92" fmla="*/ 63 w 153"/>
              <a:gd name="T93" fmla="*/ 20 h 199"/>
              <a:gd name="T94" fmla="*/ 35 w 153"/>
              <a:gd name="T95" fmla="*/ 47 h 199"/>
              <a:gd name="T96" fmla="*/ 86 w 153"/>
              <a:gd name="T97" fmla="*/ 160 h 199"/>
              <a:gd name="T98" fmla="*/ 124 w 153"/>
              <a:gd name="T99" fmla="*/ 158 h 199"/>
              <a:gd name="T100" fmla="*/ 110 w 153"/>
              <a:gd name="T101" fmla="*/ 26 h 199"/>
              <a:gd name="T102" fmla="*/ 105 w 153"/>
              <a:gd name="T103" fmla="*/ 48 h 199"/>
              <a:gd name="T104" fmla="*/ 108 w 153"/>
              <a:gd name="T105" fmla="*/ 55 h 199"/>
              <a:gd name="T106" fmla="*/ 100 w 153"/>
              <a:gd name="T107" fmla="*/ 44 h 199"/>
              <a:gd name="T108" fmla="*/ 4 w 153"/>
              <a:gd name="T109" fmla="*/ 136 h 199"/>
              <a:gd name="T110" fmla="*/ 12 w 153"/>
              <a:gd name="T111" fmla="*/ 38 h 199"/>
              <a:gd name="T112" fmla="*/ 64 w 153"/>
              <a:gd name="T113" fmla="*/ 17 h 199"/>
              <a:gd name="T114" fmla="*/ 70 w 153"/>
              <a:gd name="T115" fmla="*/ 24 h 199"/>
              <a:gd name="T116" fmla="*/ 127 w 153"/>
              <a:gd name="T117" fmla="*/ 63 h 199"/>
              <a:gd name="T118" fmla="*/ 147 w 153"/>
              <a:gd name="T119" fmla="*/ 109 h 199"/>
              <a:gd name="T120" fmla="*/ 133 w 153"/>
              <a:gd name="T121" fmla="*/ 144 h 199"/>
              <a:gd name="T122" fmla="*/ 120 w 153"/>
              <a:gd name="T123" fmla="*/ 18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" h="199">
                <a:moveTo>
                  <a:pt x="85" y="17"/>
                </a:moveTo>
                <a:cubicBezTo>
                  <a:pt x="85" y="17"/>
                  <a:pt x="84" y="16"/>
                  <a:pt x="84" y="16"/>
                </a:cubicBezTo>
                <a:cubicBezTo>
                  <a:pt x="84" y="17"/>
                  <a:pt x="83" y="17"/>
                  <a:pt x="83" y="18"/>
                </a:cubicBezTo>
                <a:cubicBezTo>
                  <a:pt x="84" y="18"/>
                  <a:pt x="85" y="18"/>
                  <a:pt x="85" y="17"/>
                </a:cubicBezTo>
                <a:close/>
                <a:moveTo>
                  <a:pt x="19" y="101"/>
                </a:moveTo>
                <a:cubicBezTo>
                  <a:pt x="18" y="101"/>
                  <a:pt x="18" y="101"/>
                  <a:pt x="18" y="101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2"/>
                  <a:pt x="17" y="103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17" y="103"/>
                  <a:pt x="18" y="103"/>
                  <a:pt x="18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8" y="101"/>
                  <a:pt x="18" y="101"/>
                </a:cubicBezTo>
                <a:lnTo>
                  <a:pt x="19" y="101"/>
                </a:lnTo>
                <a:close/>
                <a:moveTo>
                  <a:pt x="76" y="45"/>
                </a:moveTo>
                <a:cubicBezTo>
                  <a:pt x="77" y="43"/>
                  <a:pt x="77" y="43"/>
                  <a:pt x="77" y="43"/>
                </a:cubicBezTo>
                <a:cubicBezTo>
                  <a:pt x="77" y="44"/>
                  <a:pt x="79" y="42"/>
                  <a:pt x="77" y="43"/>
                </a:cubicBezTo>
                <a:cubicBezTo>
                  <a:pt x="77" y="43"/>
                  <a:pt x="76" y="44"/>
                  <a:pt x="76" y="45"/>
                </a:cubicBezTo>
                <a:close/>
                <a:moveTo>
                  <a:pt x="52" y="119"/>
                </a:moveTo>
                <a:cubicBezTo>
                  <a:pt x="52" y="119"/>
                  <a:pt x="52" y="119"/>
                  <a:pt x="52" y="119"/>
                </a:cubicBezTo>
                <a:cubicBezTo>
                  <a:pt x="51" y="120"/>
                  <a:pt x="50" y="120"/>
                  <a:pt x="50" y="121"/>
                </a:cubicBezTo>
                <a:cubicBezTo>
                  <a:pt x="50" y="121"/>
                  <a:pt x="51" y="120"/>
                  <a:pt x="52" y="119"/>
                </a:cubicBezTo>
                <a:close/>
                <a:moveTo>
                  <a:pt x="26" y="67"/>
                </a:moveTo>
                <a:cubicBezTo>
                  <a:pt x="26" y="68"/>
                  <a:pt x="26" y="68"/>
                  <a:pt x="26" y="68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9"/>
                  <a:pt x="24" y="69"/>
                  <a:pt x="24" y="70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0"/>
                  <a:pt x="24" y="70"/>
                </a:cubicBezTo>
                <a:cubicBezTo>
                  <a:pt x="25" y="70"/>
                  <a:pt x="25" y="69"/>
                  <a:pt x="25" y="69"/>
                </a:cubicBezTo>
                <a:cubicBezTo>
                  <a:pt x="26" y="68"/>
                  <a:pt x="26" y="68"/>
                  <a:pt x="26" y="68"/>
                </a:cubicBezTo>
                <a:lnTo>
                  <a:pt x="26" y="67"/>
                </a:lnTo>
                <a:close/>
                <a:moveTo>
                  <a:pt x="79" y="23"/>
                </a:moveTo>
                <a:cubicBezTo>
                  <a:pt x="79" y="23"/>
                  <a:pt x="78" y="23"/>
                  <a:pt x="78" y="24"/>
                </a:cubicBezTo>
                <a:cubicBezTo>
                  <a:pt x="78" y="24"/>
                  <a:pt x="77" y="24"/>
                  <a:pt x="77" y="25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5"/>
                  <a:pt x="77" y="25"/>
                  <a:pt x="77" y="25"/>
                </a:cubicBezTo>
                <a:cubicBezTo>
                  <a:pt x="78" y="25"/>
                  <a:pt x="78" y="25"/>
                  <a:pt x="78" y="24"/>
                </a:cubicBezTo>
                <a:cubicBezTo>
                  <a:pt x="79" y="24"/>
                  <a:pt x="79" y="23"/>
                  <a:pt x="79" y="23"/>
                </a:cubicBezTo>
                <a:close/>
                <a:moveTo>
                  <a:pt x="25" y="90"/>
                </a:moveTo>
                <a:cubicBezTo>
                  <a:pt x="26" y="89"/>
                  <a:pt x="27" y="89"/>
                  <a:pt x="27" y="87"/>
                </a:cubicBezTo>
                <a:cubicBezTo>
                  <a:pt x="26" y="87"/>
                  <a:pt x="26" y="89"/>
                  <a:pt x="25" y="90"/>
                </a:cubicBezTo>
                <a:cubicBezTo>
                  <a:pt x="25" y="90"/>
                  <a:pt x="25" y="90"/>
                  <a:pt x="25" y="90"/>
                </a:cubicBezTo>
                <a:close/>
                <a:moveTo>
                  <a:pt x="79" y="34"/>
                </a:move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5"/>
                  <a:pt x="78" y="35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36"/>
                  <a:pt x="77" y="36"/>
                  <a:pt x="77" y="37"/>
                </a:cubicBezTo>
                <a:cubicBezTo>
                  <a:pt x="76" y="37"/>
                  <a:pt x="76" y="38"/>
                  <a:pt x="76" y="38"/>
                </a:cubicBezTo>
                <a:cubicBezTo>
                  <a:pt x="77" y="38"/>
                  <a:pt x="77" y="37"/>
                  <a:pt x="77" y="37"/>
                </a:cubicBezTo>
                <a:cubicBezTo>
                  <a:pt x="77" y="36"/>
                  <a:pt x="77" y="36"/>
                  <a:pt x="77" y="36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4"/>
                  <a:pt x="78" y="34"/>
                  <a:pt x="78" y="34"/>
                </a:cubicBezTo>
                <a:lnTo>
                  <a:pt x="79" y="34"/>
                </a:lnTo>
                <a:close/>
                <a:moveTo>
                  <a:pt x="49" y="123"/>
                </a:moveTo>
                <a:cubicBezTo>
                  <a:pt x="48" y="123"/>
                  <a:pt x="46" y="123"/>
                  <a:pt x="46" y="124"/>
                </a:cubicBezTo>
                <a:cubicBezTo>
                  <a:pt x="48" y="124"/>
                  <a:pt x="50" y="124"/>
                  <a:pt x="49" y="123"/>
                </a:cubicBezTo>
                <a:close/>
                <a:moveTo>
                  <a:pt x="25" y="82"/>
                </a:moveTo>
                <a:cubicBezTo>
                  <a:pt x="25" y="83"/>
                  <a:pt x="24" y="83"/>
                  <a:pt x="24" y="84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3" y="85"/>
                  <a:pt x="23" y="86"/>
                  <a:pt x="23" y="86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6"/>
                  <a:pt x="23" y="86"/>
                  <a:pt x="23" y="86"/>
                </a:cubicBezTo>
                <a:cubicBezTo>
                  <a:pt x="23" y="86"/>
                  <a:pt x="24" y="86"/>
                  <a:pt x="24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84"/>
                  <a:pt x="24" y="84"/>
                  <a:pt x="24" y="84"/>
                </a:cubicBezTo>
                <a:cubicBezTo>
                  <a:pt x="25" y="84"/>
                  <a:pt x="25" y="83"/>
                  <a:pt x="25" y="82"/>
                </a:cubicBezTo>
                <a:close/>
                <a:moveTo>
                  <a:pt x="81" y="34"/>
                </a:moveTo>
                <a:cubicBezTo>
                  <a:pt x="82" y="33"/>
                  <a:pt x="83" y="32"/>
                  <a:pt x="83" y="31"/>
                </a:cubicBezTo>
                <a:cubicBezTo>
                  <a:pt x="84" y="30"/>
                  <a:pt x="83" y="31"/>
                  <a:pt x="83" y="31"/>
                </a:cubicBezTo>
                <a:cubicBezTo>
                  <a:pt x="82" y="32"/>
                  <a:pt x="82" y="33"/>
                  <a:pt x="81" y="34"/>
                </a:cubicBezTo>
                <a:close/>
                <a:moveTo>
                  <a:pt x="25" y="82"/>
                </a:moveTo>
                <a:cubicBezTo>
                  <a:pt x="27" y="82"/>
                  <a:pt x="27" y="81"/>
                  <a:pt x="27" y="79"/>
                </a:cubicBezTo>
                <a:cubicBezTo>
                  <a:pt x="27" y="78"/>
                  <a:pt x="26" y="81"/>
                  <a:pt x="26" y="82"/>
                </a:cubicBezTo>
                <a:cubicBezTo>
                  <a:pt x="26" y="82"/>
                  <a:pt x="25" y="82"/>
                  <a:pt x="25" y="82"/>
                </a:cubicBezTo>
                <a:close/>
                <a:moveTo>
                  <a:pt x="33" y="45"/>
                </a:moveTo>
                <a:cubicBezTo>
                  <a:pt x="33" y="44"/>
                  <a:pt x="34" y="42"/>
                  <a:pt x="33" y="42"/>
                </a:cubicBezTo>
                <a:cubicBezTo>
                  <a:pt x="32" y="42"/>
                  <a:pt x="32" y="43"/>
                  <a:pt x="32" y="44"/>
                </a:cubicBezTo>
                <a:cubicBezTo>
                  <a:pt x="32" y="44"/>
                  <a:pt x="32" y="45"/>
                  <a:pt x="33" y="45"/>
                </a:cubicBezTo>
                <a:close/>
                <a:moveTo>
                  <a:pt x="41" y="125"/>
                </a:move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39" y="124"/>
                  <a:pt x="38" y="125"/>
                </a:cubicBezTo>
                <a:cubicBezTo>
                  <a:pt x="39" y="125"/>
                  <a:pt x="40" y="125"/>
                  <a:pt x="41" y="125"/>
                </a:cubicBezTo>
                <a:close/>
                <a:moveTo>
                  <a:pt x="26" y="71"/>
                </a:move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4" y="73"/>
                  <a:pt x="24" y="73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5"/>
                  <a:pt x="24" y="75"/>
                  <a:pt x="24" y="75"/>
                </a:cubicBezTo>
                <a:cubicBezTo>
                  <a:pt x="23" y="75"/>
                  <a:pt x="23" y="76"/>
                  <a:pt x="23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3" y="76"/>
                  <a:pt x="23" y="76"/>
                  <a:pt x="23" y="76"/>
                </a:cubicBezTo>
                <a:cubicBezTo>
                  <a:pt x="23" y="76"/>
                  <a:pt x="24" y="75"/>
                  <a:pt x="24" y="75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3"/>
                  <a:pt x="25" y="73"/>
                  <a:pt x="25" y="72"/>
                </a:cubicBezTo>
                <a:cubicBezTo>
                  <a:pt x="25" y="72"/>
                  <a:pt x="25" y="72"/>
                  <a:pt x="25" y="72"/>
                </a:cubicBezTo>
                <a:lnTo>
                  <a:pt x="26" y="71"/>
                </a:lnTo>
                <a:close/>
                <a:moveTo>
                  <a:pt x="24" y="80"/>
                </a:moveTo>
                <a:cubicBezTo>
                  <a:pt x="24" y="80"/>
                  <a:pt x="23" y="81"/>
                  <a:pt x="23" y="81"/>
                </a:cubicBezTo>
                <a:cubicBezTo>
                  <a:pt x="22" y="82"/>
                  <a:pt x="22" y="83"/>
                  <a:pt x="22" y="84"/>
                </a:cubicBezTo>
                <a:cubicBezTo>
                  <a:pt x="21" y="84"/>
                  <a:pt x="20" y="85"/>
                  <a:pt x="21" y="86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3"/>
                  <a:pt x="23" y="82"/>
                  <a:pt x="23" y="81"/>
                </a:cubicBezTo>
                <a:lnTo>
                  <a:pt x="24" y="80"/>
                </a:lnTo>
                <a:close/>
                <a:moveTo>
                  <a:pt x="114" y="12"/>
                </a:moveTo>
                <a:cubicBezTo>
                  <a:pt x="117" y="9"/>
                  <a:pt x="117" y="9"/>
                  <a:pt x="117" y="9"/>
                </a:cubicBezTo>
                <a:cubicBezTo>
                  <a:pt x="116" y="9"/>
                  <a:pt x="115" y="9"/>
                  <a:pt x="115" y="10"/>
                </a:cubicBezTo>
                <a:cubicBezTo>
                  <a:pt x="114" y="10"/>
                  <a:pt x="114" y="11"/>
                  <a:pt x="114" y="12"/>
                </a:cubicBezTo>
                <a:close/>
                <a:moveTo>
                  <a:pt x="15" y="95"/>
                </a:moveTo>
                <a:cubicBezTo>
                  <a:pt x="16" y="94"/>
                  <a:pt x="18" y="92"/>
                  <a:pt x="17" y="90"/>
                </a:cubicBezTo>
                <a:cubicBezTo>
                  <a:pt x="17" y="92"/>
                  <a:pt x="15" y="93"/>
                  <a:pt x="15" y="95"/>
                </a:cubicBezTo>
                <a:close/>
                <a:moveTo>
                  <a:pt x="74" y="120"/>
                </a:moveTo>
                <a:cubicBezTo>
                  <a:pt x="76" y="118"/>
                  <a:pt x="77" y="116"/>
                  <a:pt x="78" y="115"/>
                </a:cubicBezTo>
                <a:cubicBezTo>
                  <a:pt x="79" y="115"/>
                  <a:pt x="79" y="114"/>
                  <a:pt x="79" y="113"/>
                </a:cubicBezTo>
                <a:cubicBezTo>
                  <a:pt x="77" y="115"/>
                  <a:pt x="75" y="118"/>
                  <a:pt x="74" y="120"/>
                </a:cubicBezTo>
                <a:close/>
                <a:moveTo>
                  <a:pt x="108" y="178"/>
                </a:moveTo>
                <a:cubicBezTo>
                  <a:pt x="109" y="177"/>
                  <a:pt x="109" y="176"/>
                  <a:pt x="109" y="175"/>
                </a:cubicBezTo>
                <a:cubicBezTo>
                  <a:pt x="110" y="175"/>
                  <a:pt x="111" y="173"/>
                  <a:pt x="110" y="174"/>
                </a:cubicBezTo>
                <a:cubicBezTo>
                  <a:pt x="109" y="175"/>
                  <a:pt x="107" y="176"/>
                  <a:pt x="107" y="178"/>
                </a:cubicBezTo>
                <a:cubicBezTo>
                  <a:pt x="107" y="178"/>
                  <a:pt x="108" y="178"/>
                  <a:pt x="108" y="178"/>
                </a:cubicBezTo>
                <a:close/>
                <a:moveTo>
                  <a:pt x="34" y="30"/>
                </a:moveTo>
                <a:cubicBezTo>
                  <a:pt x="34" y="30"/>
                  <a:pt x="34" y="30"/>
                  <a:pt x="34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32"/>
                  <a:pt x="32" y="32"/>
                  <a:pt x="31" y="33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0" y="34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6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7" y="39"/>
                  <a:pt x="27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3" y="32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0"/>
                  <a:pt x="34" y="30"/>
                  <a:pt x="34" y="30"/>
                </a:cubicBezTo>
                <a:close/>
                <a:moveTo>
                  <a:pt x="26" y="67"/>
                </a:moveTo>
                <a:cubicBezTo>
                  <a:pt x="27" y="66"/>
                  <a:pt x="29" y="65"/>
                  <a:pt x="29" y="64"/>
                </a:cubicBezTo>
                <a:cubicBezTo>
                  <a:pt x="30" y="63"/>
                  <a:pt x="30" y="62"/>
                  <a:pt x="29" y="62"/>
                </a:cubicBezTo>
                <a:cubicBezTo>
                  <a:pt x="28" y="64"/>
                  <a:pt x="27" y="65"/>
                  <a:pt x="26" y="67"/>
                </a:cubicBezTo>
                <a:close/>
                <a:moveTo>
                  <a:pt x="111" y="168"/>
                </a:moveTo>
                <a:cubicBezTo>
                  <a:pt x="113" y="167"/>
                  <a:pt x="114" y="164"/>
                  <a:pt x="115" y="163"/>
                </a:cubicBezTo>
                <a:cubicBezTo>
                  <a:pt x="116" y="162"/>
                  <a:pt x="114" y="163"/>
                  <a:pt x="114" y="163"/>
                </a:cubicBezTo>
                <a:cubicBezTo>
                  <a:pt x="113" y="164"/>
                  <a:pt x="112" y="166"/>
                  <a:pt x="111" y="168"/>
                </a:cubicBezTo>
                <a:cubicBezTo>
                  <a:pt x="111" y="167"/>
                  <a:pt x="110" y="170"/>
                  <a:pt x="111" y="168"/>
                </a:cubicBezTo>
                <a:close/>
                <a:moveTo>
                  <a:pt x="103" y="178"/>
                </a:moveTo>
                <a:cubicBezTo>
                  <a:pt x="105" y="177"/>
                  <a:pt x="105" y="175"/>
                  <a:pt x="106" y="173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2" y="178"/>
                  <a:pt x="103" y="178"/>
                  <a:pt x="103" y="178"/>
                </a:cubicBezTo>
                <a:close/>
                <a:moveTo>
                  <a:pt x="21" y="105"/>
                </a:moveTo>
                <a:cubicBezTo>
                  <a:pt x="20" y="106"/>
                  <a:pt x="20" y="106"/>
                  <a:pt x="20" y="106"/>
                </a:cubicBezTo>
                <a:cubicBezTo>
                  <a:pt x="19" y="106"/>
                  <a:pt x="19" y="107"/>
                  <a:pt x="19" y="109"/>
                </a:cubicBezTo>
                <a:cubicBezTo>
                  <a:pt x="18" y="109"/>
                  <a:pt x="17" y="110"/>
                  <a:pt x="17" y="111"/>
                </a:cubicBezTo>
                <a:cubicBezTo>
                  <a:pt x="17" y="112"/>
                  <a:pt x="15" y="113"/>
                  <a:pt x="16" y="114"/>
                </a:cubicBezTo>
                <a:cubicBezTo>
                  <a:pt x="17" y="112"/>
                  <a:pt x="19" y="111"/>
                  <a:pt x="19" y="109"/>
                </a:cubicBezTo>
                <a:cubicBezTo>
                  <a:pt x="20" y="108"/>
                  <a:pt x="20" y="107"/>
                  <a:pt x="20" y="106"/>
                </a:cubicBezTo>
                <a:lnTo>
                  <a:pt x="21" y="105"/>
                </a:lnTo>
                <a:close/>
                <a:moveTo>
                  <a:pt x="79" y="30"/>
                </a:moveTo>
                <a:cubicBezTo>
                  <a:pt x="84" y="22"/>
                  <a:pt x="84" y="22"/>
                  <a:pt x="84" y="22"/>
                </a:cubicBezTo>
                <a:cubicBezTo>
                  <a:pt x="85" y="22"/>
                  <a:pt x="84" y="21"/>
                  <a:pt x="84" y="21"/>
                </a:cubicBezTo>
                <a:lnTo>
                  <a:pt x="79" y="30"/>
                </a:lnTo>
                <a:close/>
                <a:moveTo>
                  <a:pt x="112" y="19"/>
                </a:moveTo>
                <a:cubicBezTo>
                  <a:pt x="114" y="18"/>
                  <a:pt x="116" y="15"/>
                  <a:pt x="118" y="14"/>
                </a:cubicBezTo>
                <a:cubicBezTo>
                  <a:pt x="119" y="13"/>
                  <a:pt x="118" y="12"/>
                  <a:pt x="118" y="11"/>
                </a:cubicBezTo>
                <a:cubicBezTo>
                  <a:pt x="116" y="14"/>
                  <a:pt x="114" y="16"/>
                  <a:pt x="112" y="19"/>
                </a:cubicBezTo>
                <a:close/>
                <a:moveTo>
                  <a:pt x="21" y="102"/>
                </a:moveTo>
                <a:cubicBezTo>
                  <a:pt x="22" y="101"/>
                  <a:pt x="23" y="98"/>
                  <a:pt x="25" y="97"/>
                </a:cubicBezTo>
                <a:cubicBezTo>
                  <a:pt x="26" y="97"/>
                  <a:pt x="26" y="94"/>
                  <a:pt x="26" y="93"/>
                </a:cubicBezTo>
                <a:lnTo>
                  <a:pt x="21" y="102"/>
                </a:lnTo>
                <a:close/>
                <a:moveTo>
                  <a:pt x="65" y="117"/>
                </a:moveTo>
                <a:cubicBezTo>
                  <a:pt x="63" y="118"/>
                  <a:pt x="61" y="120"/>
                  <a:pt x="60" y="122"/>
                </a:cubicBezTo>
                <a:cubicBezTo>
                  <a:pt x="59" y="122"/>
                  <a:pt x="60" y="123"/>
                  <a:pt x="60" y="124"/>
                </a:cubicBezTo>
                <a:cubicBezTo>
                  <a:pt x="62" y="122"/>
                  <a:pt x="64" y="119"/>
                  <a:pt x="65" y="117"/>
                </a:cubicBezTo>
                <a:close/>
                <a:moveTo>
                  <a:pt x="80" y="56"/>
                </a:moveTo>
                <a:cubicBezTo>
                  <a:pt x="80" y="56"/>
                  <a:pt x="81" y="56"/>
                  <a:pt x="81" y="56"/>
                </a:cubicBezTo>
                <a:cubicBezTo>
                  <a:pt x="84" y="50"/>
                  <a:pt x="84" y="50"/>
                  <a:pt x="84" y="50"/>
                </a:cubicBezTo>
                <a:cubicBezTo>
                  <a:pt x="84" y="50"/>
                  <a:pt x="83" y="47"/>
                  <a:pt x="83" y="48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7"/>
                  <a:pt x="80" y="56"/>
                </a:cubicBezTo>
                <a:close/>
                <a:moveTo>
                  <a:pt x="129" y="107"/>
                </a:moveTo>
                <a:cubicBezTo>
                  <a:pt x="129" y="106"/>
                  <a:pt x="131" y="105"/>
                  <a:pt x="131" y="104"/>
                </a:cubicBezTo>
                <a:cubicBezTo>
                  <a:pt x="131" y="103"/>
                  <a:pt x="132" y="101"/>
                  <a:pt x="131" y="102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27" y="108"/>
                  <a:pt x="126" y="109"/>
                  <a:pt x="127" y="109"/>
                </a:cubicBezTo>
                <a:cubicBezTo>
                  <a:pt x="128" y="109"/>
                  <a:pt x="130" y="109"/>
                  <a:pt x="129" y="107"/>
                </a:cubicBezTo>
                <a:close/>
                <a:moveTo>
                  <a:pt x="76" y="151"/>
                </a:moveTo>
                <a:cubicBezTo>
                  <a:pt x="72" y="156"/>
                  <a:pt x="72" y="156"/>
                  <a:pt x="72" y="156"/>
                </a:cubicBezTo>
                <a:cubicBezTo>
                  <a:pt x="71" y="157"/>
                  <a:pt x="71" y="159"/>
                  <a:pt x="72" y="161"/>
                </a:cubicBezTo>
                <a:lnTo>
                  <a:pt x="76" y="151"/>
                </a:lnTo>
                <a:close/>
                <a:moveTo>
                  <a:pt x="99" y="177"/>
                </a:moveTo>
                <a:cubicBezTo>
                  <a:pt x="100" y="176"/>
                  <a:pt x="100" y="175"/>
                  <a:pt x="100" y="174"/>
                </a:cubicBezTo>
                <a:cubicBezTo>
                  <a:pt x="100" y="174"/>
                  <a:pt x="102" y="171"/>
                  <a:pt x="101" y="172"/>
                </a:cubicBezTo>
                <a:cubicBezTo>
                  <a:pt x="95" y="180"/>
                  <a:pt x="95" y="180"/>
                  <a:pt x="95" y="180"/>
                </a:cubicBezTo>
                <a:cubicBezTo>
                  <a:pt x="97" y="179"/>
                  <a:pt x="98" y="178"/>
                  <a:pt x="100" y="179"/>
                </a:cubicBezTo>
                <a:cubicBezTo>
                  <a:pt x="100" y="179"/>
                  <a:pt x="99" y="178"/>
                  <a:pt x="99" y="177"/>
                </a:cubicBezTo>
                <a:close/>
                <a:moveTo>
                  <a:pt x="75" y="162"/>
                </a:moveTo>
                <a:cubicBezTo>
                  <a:pt x="74" y="161"/>
                  <a:pt x="73" y="163"/>
                  <a:pt x="72" y="162"/>
                </a:cubicBezTo>
                <a:cubicBezTo>
                  <a:pt x="71" y="161"/>
                  <a:pt x="71" y="162"/>
                  <a:pt x="71" y="162"/>
                </a:cubicBezTo>
                <a:cubicBezTo>
                  <a:pt x="71" y="165"/>
                  <a:pt x="71" y="167"/>
                  <a:pt x="71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1"/>
                  <a:pt x="71" y="170"/>
                  <a:pt x="71" y="170"/>
                </a:cubicBezTo>
                <a:cubicBezTo>
                  <a:pt x="73" y="167"/>
                  <a:pt x="74" y="164"/>
                  <a:pt x="75" y="162"/>
                </a:cubicBezTo>
                <a:close/>
                <a:moveTo>
                  <a:pt x="77" y="162"/>
                </a:moveTo>
                <a:cubicBezTo>
                  <a:pt x="79" y="160"/>
                  <a:pt x="81" y="157"/>
                  <a:pt x="82" y="155"/>
                </a:cubicBezTo>
                <a:cubicBezTo>
                  <a:pt x="83" y="154"/>
                  <a:pt x="83" y="152"/>
                  <a:pt x="83" y="151"/>
                </a:cubicBezTo>
                <a:cubicBezTo>
                  <a:pt x="80" y="155"/>
                  <a:pt x="79" y="158"/>
                  <a:pt x="77" y="162"/>
                </a:cubicBezTo>
                <a:cubicBezTo>
                  <a:pt x="77" y="162"/>
                  <a:pt x="77" y="162"/>
                  <a:pt x="77" y="162"/>
                </a:cubicBezTo>
                <a:close/>
                <a:moveTo>
                  <a:pt x="22" y="53"/>
                </a:moveTo>
                <a:cubicBezTo>
                  <a:pt x="26" y="49"/>
                  <a:pt x="29" y="43"/>
                  <a:pt x="32" y="39"/>
                </a:cubicBezTo>
                <a:cubicBezTo>
                  <a:pt x="28" y="43"/>
                  <a:pt x="25" y="48"/>
                  <a:pt x="22" y="52"/>
                </a:cubicBezTo>
                <a:cubicBezTo>
                  <a:pt x="22" y="53"/>
                  <a:pt x="22" y="53"/>
                  <a:pt x="22" y="53"/>
                </a:cubicBezTo>
                <a:close/>
                <a:moveTo>
                  <a:pt x="77" y="154"/>
                </a:moveTo>
                <a:cubicBezTo>
                  <a:pt x="79" y="151"/>
                  <a:pt x="82" y="149"/>
                  <a:pt x="83" y="146"/>
                </a:cubicBezTo>
                <a:cubicBezTo>
                  <a:pt x="83" y="145"/>
                  <a:pt x="83" y="143"/>
                  <a:pt x="83" y="142"/>
                </a:cubicBezTo>
                <a:lnTo>
                  <a:pt x="77" y="154"/>
                </a:lnTo>
                <a:close/>
                <a:moveTo>
                  <a:pt x="71" y="180"/>
                </a:moveTo>
                <a:cubicBezTo>
                  <a:pt x="72" y="178"/>
                  <a:pt x="73" y="176"/>
                  <a:pt x="74" y="174"/>
                </a:cubicBezTo>
                <a:cubicBezTo>
                  <a:pt x="74" y="174"/>
                  <a:pt x="73" y="174"/>
                  <a:pt x="73" y="174"/>
                </a:cubicBezTo>
                <a:cubicBezTo>
                  <a:pt x="71" y="174"/>
                  <a:pt x="72" y="173"/>
                  <a:pt x="73" y="172"/>
                </a:cubicBezTo>
                <a:cubicBezTo>
                  <a:pt x="72" y="172"/>
                  <a:pt x="71" y="172"/>
                  <a:pt x="71" y="172"/>
                </a:cubicBezTo>
                <a:cubicBezTo>
                  <a:pt x="71" y="174"/>
                  <a:pt x="69" y="177"/>
                  <a:pt x="70" y="179"/>
                </a:cubicBezTo>
                <a:cubicBezTo>
                  <a:pt x="70" y="180"/>
                  <a:pt x="71" y="179"/>
                  <a:pt x="71" y="180"/>
                </a:cubicBezTo>
                <a:close/>
                <a:moveTo>
                  <a:pt x="76" y="49"/>
                </a:moveTo>
                <a:cubicBezTo>
                  <a:pt x="79" y="46"/>
                  <a:pt x="81" y="43"/>
                  <a:pt x="83" y="40"/>
                </a:cubicBezTo>
                <a:cubicBezTo>
                  <a:pt x="84" y="40"/>
                  <a:pt x="84" y="38"/>
                  <a:pt x="83" y="37"/>
                </a:cubicBezTo>
                <a:cubicBezTo>
                  <a:pt x="81" y="41"/>
                  <a:pt x="79" y="45"/>
                  <a:pt x="76" y="49"/>
                </a:cubicBezTo>
                <a:close/>
                <a:moveTo>
                  <a:pt x="104" y="173"/>
                </a:moveTo>
                <a:cubicBezTo>
                  <a:pt x="106" y="170"/>
                  <a:pt x="109" y="166"/>
                  <a:pt x="111" y="163"/>
                </a:cubicBezTo>
                <a:cubicBezTo>
                  <a:pt x="110" y="163"/>
                  <a:pt x="109" y="163"/>
                  <a:pt x="109" y="163"/>
                </a:cubicBezTo>
                <a:cubicBezTo>
                  <a:pt x="107" y="166"/>
                  <a:pt x="105" y="169"/>
                  <a:pt x="103" y="172"/>
                </a:cubicBezTo>
                <a:cubicBezTo>
                  <a:pt x="103" y="172"/>
                  <a:pt x="103" y="173"/>
                  <a:pt x="104" y="173"/>
                </a:cubicBezTo>
                <a:close/>
                <a:moveTo>
                  <a:pt x="97" y="174"/>
                </a:moveTo>
                <a:cubicBezTo>
                  <a:pt x="106" y="163"/>
                  <a:pt x="106" y="163"/>
                  <a:pt x="106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0" y="167"/>
                  <a:pt x="99" y="170"/>
                  <a:pt x="97" y="174"/>
                </a:cubicBezTo>
                <a:cubicBezTo>
                  <a:pt x="97" y="174"/>
                  <a:pt x="96" y="176"/>
                  <a:pt x="97" y="174"/>
                </a:cubicBezTo>
                <a:close/>
                <a:moveTo>
                  <a:pt x="21" y="68"/>
                </a:moveTo>
                <a:cubicBezTo>
                  <a:pt x="23" y="65"/>
                  <a:pt x="26" y="62"/>
                  <a:pt x="29" y="58"/>
                </a:cubicBezTo>
                <a:cubicBezTo>
                  <a:pt x="29" y="58"/>
                  <a:pt x="31" y="59"/>
                  <a:pt x="31" y="58"/>
                </a:cubicBezTo>
                <a:cubicBezTo>
                  <a:pt x="31" y="55"/>
                  <a:pt x="31" y="53"/>
                  <a:pt x="31" y="51"/>
                </a:cubicBezTo>
                <a:cubicBezTo>
                  <a:pt x="28" y="57"/>
                  <a:pt x="24" y="62"/>
                  <a:pt x="21" y="67"/>
                </a:cubicBezTo>
                <a:cubicBezTo>
                  <a:pt x="21" y="68"/>
                  <a:pt x="21" y="68"/>
                  <a:pt x="21" y="68"/>
                </a:cubicBezTo>
                <a:close/>
                <a:moveTo>
                  <a:pt x="111" y="177"/>
                </a:moveTo>
                <a:cubicBezTo>
                  <a:pt x="115" y="172"/>
                  <a:pt x="119" y="167"/>
                  <a:pt x="122" y="161"/>
                </a:cubicBezTo>
                <a:cubicBezTo>
                  <a:pt x="117" y="162"/>
                  <a:pt x="116" y="166"/>
                  <a:pt x="115" y="169"/>
                </a:cubicBezTo>
                <a:cubicBezTo>
                  <a:pt x="114" y="172"/>
                  <a:pt x="112" y="174"/>
                  <a:pt x="111" y="177"/>
                </a:cubicBezTo>
                <a:close/>
                <a:moveTo>
                  <a:pt x="14" y="123"/>
                </a:moveTo>
                <a:cubicBezTo>
                  <a:pt x="15" y="122"/>
                  <a:pt x="16" y="120"/>
                  <a:pt x="17" y="119"/>
                </a:cubicBezTo>
                <a:cubicBezTo>
                  <a:pt x="21" y="114"/>
                  <a:pt x="25" y="107"/>
                  <a:pt x="25" y="100"/>
                </a:cubicBezTo>
                <a:cubicBezTo>
                  <a:pt x="22" y="107"/>
                  <a:pt x="18" y="115"/>
                  <a:pt x="14" y="122"/>
                </a:cubicBezTo>
                <a:cubicBezTo>
                  <a:pt x="14" y="123"/>
                  <a:pt x="14" y="124"/>
                  <a:pt x="14" y="123"/>
                </a:cubicBezTo>
                <a:close/>
                <a:moveTo>
                  <a:pt x="47" y="121"/>
                </a:moveTo>
                <a:cubicBezTo>
                  <a:pt x="55" y="111"/>
                  <a:pt x="55" y="111"/>
                  <a:pt x="55" y="111"/>
                </a:cubicBezTo>
                <a:cubicBezTo>
                  <a:pt x="57" y="110"/>
                  <a:pt x="59" y="108"/>
                  <a:pt x="60" y="105"/>
                </a:cubicBezTo>
                <a:cubicBezTo>
                  <a:pt x="58" y="106"/>
                  <a:pt x="56" y="106"/>
                  <a:pt x="55" y="107"/>
                </a:cubicBezTo>
                <a:cubicBezTo>
                  <a:pt x="52" y="111"/>
                  <a:pt x="49" y="116"/>
                  <a:pt x="45" y="121"/>
                </a:cubicBezTo>
                <a:cubicBezTo>
                  <a:pt x="45" y="121"/>
                  <a:pt x="46" y="121"/>
                  <a:pt x="47" y="121"/>
                </a:cubicBezTo>
                <a:close/>
                <a:moveTo>
                  <a:pt x="72" y="117"/>
                </a:moveTo>
                <a:cubicBezTo>
                  <a:pt x="76" y="113"/>
                  <a:pt x="79" y="109"/>
                  <a:pt x="83" y="106"/>
                </a:cubicBezTo>
                <a:cubicBezTo>
                  <a:pt x="83" y="105"/>
                  <a:pt x="83" y="104"/>
                  <a:pt x="83" y="103"/>
                </a:cubicBezTo>
                <a:cubicBezTo>
                  <a:pt x="80" y="103"/>
                  <a:pt x="78" y="103"/>
                  <a:pt x="76" y="103"/>
                </a:cubicBezTo>
                <a:cubicBezTo>
                  <a:pt x="75" y="103"/>
                  <a:pt x="77" y="104"/>
                  <a:pt x="76" y="105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71" y="113"/>
                  <a:pt x="74" y="111"/>
                  <a:pt x="76" y="108"/>
                </a:cubicBezTo>
                <a:cubicBezTo>
                  <a:pt x="77" y="107"/>
                  <a:pt x="79" y="108"/>
                  <a:pt x="78" y="109"/>
                </a:cubicBezTo>
                <a:lnTo>
                  <a:pt x="72" y="117"/>
                </a:lnTo>
                <a:close/>
                <a:moveTo>
                  <a:pt x="84" y="62"/>
                </a:moveTo>
                <a:cubicBezTo>
                  <a:pt x="84" y="59"/>
                  <a:pt x="84" y="56"/>
                  <a:pt x="84" y="53"/>
                </a:cubicBezTo>
                <a:cubicBezTo>
                  <a:pt x="79" y="63"/>
                  <a:pt x="79" y="63"/>
                  <a:pt x="79" y="63"/>
                </a:cubicBezTo>
                <a:cubicBezTo>
                  <a:pt x="78" y="62"/>
                  <a:pt x="78" y="61"/>
                  <a:pt x="79" y="61"/>
                </a:cubicBezTo>
                <a:cubicBezTo>
                  <a:pt x="80" y="59"/>
                  <a:pt x="77" y="59"/>
                  <a:pt x="77" y="58"/>
                </a:cubicBezTo>
                <a:cubicBezTo>
                  <a:pt x="78" y="53"/>
                  <a:pt x="81" y="49"/>
                  <a:pt x="83" y="45"/>
                </a:cubicBezTo>
                <a:cubicBezTo>
                  <a:pt x="83" y="45"/>
                  <a:pt x="84" y="42"/>
                  <a:pt x="83" y="44"/>
                </a:cubicBezTo>
                <a:cubicBezTo>
                  <a:pt x="81" y="47"/>
                  <a:pt x="79" y="49"/>
                  <a:pt x="76" y="52"/>
                </a:cubicBezTo>
                <a:cubicBezTo>
                  <a:pt x="76" y="56"/>
                  <a:pt x="76" y="60"/>
                  <a:pt x="76" y="64"/>
                </a:cubicBezTo>
                <a:cubicBezTo>
                  <a:pt x="78" y="63"/>
                  <a:pt x="82" y="63"/>
                  <a:pt x="84" y="62"/>
                </a:cubicBezTo>
                <a:close/>
                <a:moveTo>
                  <a:pt x="54" y="120"/>
                </a:moveTo>
                <a:cubicBezTo>
                  <a:pt x="58" y="116"/>
                  <a:pt x="63" y="111"/>
                  <a:pt x="67" y="106"/>
                </a:cubicBezTo>
                <a:cubicBezTo>
                  <a:pt x="67" y="105"/>
                  <a:pt x="68" y="107"/>
                  <a:pt x="68" y="107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61" y="116"/>
                  <a:pt x="61" y="117"/>
                  <a:pt x="62" y="116"/>
                </a:cubicBezTo>
                <a:cubicBezTo>
                  <a:pt x="66" y="112"/>
                  <a:pt x="70" y="107"/>
                  <a:pt x="75" y="103"/>
                </a:cubicBezTo>
                <a:cubicBezTo>
                  <a:pt x="71" y="104"/>
                  <a:pt x="67" y="104"/>
                  <a:pt x="62" y="105"/>
                </a:cubicBezTo>
                <a:cubicBezTo>
                  <a:pt x="61" y="105"/>
                  <a:pt x="62" y="106"/>
                  <a:pt x="62" y="106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3" y="121"/>
                  <a:pt x="53" y="121"/>
                  <a:pt x="54" y="120"/>
                </a:cubicBezTo>
                <a:close/>
                <a:moveTo>
                  <a:pt x="133" y="105"/>
                </a:moveTo>
                <a:cubicBezTo>
                  <a:pt x="134" y="104"/>
                  <a:pt x="135" y="103"/>
                  <a:pt x="136" y="102"/>
                </a:cubicBezTo>
                <a:cubicBezTo>
                  <a:pt x="137" y="100"/>
                  <a:pt x="139" y="97"/>
                  <a:pt x="140" y="94"/>
                </a:cubicBezTo>
                <a:cubicBezTo>
                  <a:pt x="134" y="96"/>
                  <a:pt x="129" y="97"/>
                  <a:pt x="123" y="97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2" y="100"/>
                  <a:pt x="123" y="104"/>
                  <a:pt x="123" y="106"/>
                </a:cubicBezTo>
                <a:cubicBezTo>
                  <a:pt x="123" y="105"/>
                  <a:pt x="124" y="104"/>
                  <a:pt x="124" y="104"/>
                </a:cubicBezTo>
                <a:cubicBezTo>
                  <a:pt x="124" y="102"/>
                  <a:pt x="125" y="99"/>
                  <a:pt x="126" y="98"/>
                </a:cubicBezTo>
                <a:cubicBezTo>
                  <a:pt x="127" y="98"/>
                  <a:pt x="128" y="99"/>
                  <a:pt x="128" y="99"/>
                </a:cubicBezTo>
                <a:cubicBezTo>
                  <a:pt x="127" y="102"/>
                  <a:pt x="126" y="105"/>
                  <a:pt x="124" y="107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3" y="98"/>
                  <a:pt x="134" y="98"/>
                  <a:pt x="134" y="99"/>
                </a:cubicBezTo>
                <a:cubicBezTo>
                  <a:pt x="134" y="101"/>
                  <a:pt x="133" y="103"/>
                  <a:pt x="133" y="104"/>
                </a:cubicBezTo>
                <a:cubicBezTo>
                  <a:pt x="132" y="104"/>
                  <a:pt x="133" y="105"/>
                  <a:pt x="133" y="105"/>
                </a:cubicBezTo>
                <a:close/>
                <a:moveTo>
                  <a:pt x="113" y="156"/>
                </a:moveTo>
                <a:cubicBezTo>
                  <a:pt x="112" y="156"/>
                  <a:pt x="112" y="156"/>
                  <a:pt x="111" y="155"/>
                </a:cubicBezTo>
                <a:cubicBezTo>
                  <a:pt x="111" y="155"/>
                  <a:pt x="112" y="155"/>
                  <a:pt x="112" y="154"/>
                </a:cubicBezTo>
                <a:cubicBezTo>
                  <a:pt x="111" y="154"/>
                  <a:pt x="110" y="156"/>
                  <a:pt x="109" y="155"/>
                </a:cubicBezTo>
                <a:cubicBezTo>
                  <a:pt x="108" y="155"/>
                  <a:pt x="108" y="154"/>
                  <a:pt x="108" y="15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2" y="146"/>
                  <a:pt x="110" y="148"/>
                  <a:pt x="107" y="150"/>
                </a:cubicBezTo>
                <a:cubicBezTo>
                  <a:pt x="107" y="151"/>
                  <a:pt x="105" y="150"/>
                  <a:pt x="106" y="149"/>
                </a:cubicBezTo>
                <a:cubicBezTo>
                  <a:pt x="108" y="144"/>
                  <a:pt x="111" y="138"/>
                  <a:pt x="114" y="132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6" y="140"/>
                  <a:pt x="105" y="140"/>
                  <a:pt x="105" y="139"/>
                </a:cubicBezTo>
                <a:cubicBezTo>
                  <a:pt x="108" y="135"/>
                  <a:pt x="110" y="131"/>
                  <a:pt x="112" y="127"/>
                </a:cubicBezTo>
                <a:cubicBezTo>
                  <a:pt x="110" y="128"/>
                  <a:pt x="110" y="130"/>
                  <a:pt x="108" y="130"/>
                </a:cubicBezTo>
                <a:cubicBezTo>
                  <a:pt x="107" y="130"/>
                  <a:pt x="107" y="129"/>
                  <a:pt x="107" y="128"/>
                </a:cubicBezTo>
                <a:cubicBezTo>
                  <a:pt x="109" y="125"/>
                  <a:pt x="110" y="123"/>
                  <a:pt x="111" y="120"/>
                </a:cubicBezTo>
                <a:cubicBezTo>
                  <a:pt x="110" y="119"/>
                  <a:pt x="107" y="121"/>
                  <a:pt x="107" y="120"/>
                </a:cubicBezTo>
                <a:cubicBezTo>
                  <a:pt x="107" y="116"/>
                  <a:pt x="108" y="113"/>
                  <a:pt x="110" y="110"/>
                </a:cubicBezTo>
                <a:cubicBezTo>
                  <a:pt x="110" y="110"/>
                  <a:pt x="111" y="110"/>
                  <a:pt x="110" y="111"/>
                </a:cubicBezTo>
                <a:cubicBezTo>
                  <a:pt x="109" y="113"/>
                  <a:pt x="109" y="115"/>
                  <a:pt x="108" y="118"/>
                </a:cubicBezTo>
                <a:cubicBezTo>
                  <a:pt x="110" y="118"/>
                  <a:pt x="112" y="117"/>
                  <a:pt x="113" y="119"/>
                </a:cubicBezTo>
                <a:cubicBezTo>
                  <a:pt x="113" y="121"/>
                  <a:pt x="112" y="123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4"/>
                  <a:pt x="115" y="125"/>
                  <a:pt x="115" y="125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3" y="132"/>
                  <a:pt x="114" y="130"/>
                  <a:pt x="116" y="129"/>
                </a:cubicBezTo>
                <a:cubicBezTo>
                  <a:pt x="117" y="128"/>
                  <a:pt x="118" y="130"/>
                  <a:pt x="117" y="131"/>
                </a:cubicBezTo>
                <a:cubicBezTo>
                  <a:pt x="115" y="135"/>
                  <a:pt x="112" y="140"/>
                  <a:pt x="110" y="145"/>
                </a:cubicBezTo>
                <a:cubicBezTo>
                  <a:pt x="112" y="143"/>
                  <a:pt x="114" y="141"/>
                  <a:pt x="117" y="139"/>
                </a:cubicBezTo>
                <a:cubicBezTo>
                  <a:pt x="118" y="138"/>
                  <a:pt x="117" y="142"/>
                  <a:pt x="116" y="143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1"/>
                  <a:pt x="114" y="149"/>
                  <a:pt x="116" y="148"/>
                </a:cubicBezTo>
                <a:cubicBezTo>
                  <a:pt x="116" y="148"/>
                  <a:pt x="118" y="148"/>
                  <a:pt x="117" y="149"/>
                </a:cubicBezTo>
                <a:cubicBezTo>
                  <a:pt x="115" y="151"/>
                  <a:pt x="114" y="153"/>
                  <a:pt x="113" y="156"/>
                </a:cubicBezTo>
                <a:close/>
                <a:moveTo>
                  <a:pt x="73" y="149"/>
                </a:moveTo>
                <a:cubicBezTo>
                  <a:pt x="78" y="139"/>
                  <a:pt x="78" y="139"/>
                  <a:pt x="78" y="139"/>
                </a:cubicBezTo>
                <a:cubicBezTo>
                  <a:pt x="77" y="138"/>
                  <a:pt x="76" y="139"/>
                  <a:pt x="75" y="139"/>
                </a:cubicBezTo>
                <a:cubicBezTo>
                  <a:pt x="77" y="137"/>
                  <a:pt x="79" y="135"/>
                  <a:pt x="80" y="133"/>
                </a:cubicBezTo>
                <a:cubicBezTo>
                  <a:pt x="80" y="132"/>
                  <a:pt x="82" y="133"/>
                  <a:pt x="82" y="134"/>
                </a:cubicBezTo>
                <a:cubicBezTo>
                  <a:pt x="75" y="149"/>
                  <a:pt x="75" y="149"/>
                  <a:pt x="75" y="149"/>
                </a:cubicBezTo>
                <a:cubicBezTo>
                  <a:pt x="77" y="147"/>
                  <a:pt x="79" y="144"/>
                  <a:pt x="80" y="142"/>
                </a:cubicBezTo>
                <a:cubicBezTo>
                  <a:pt x="81" y="141"/>
                  <a:pt x="82" y="140"/>
                  <a:pt x="83" y="140"/>
                </a:cubicBezTo>
                <a:cubicBezTo>
                  <a:pt x="83" y="130"/>
                  <a:pt x="83" y="121"/>
                  <a:pt x="83" y="111"/>
                </a:cubicBezTo>
                <a:cubicBezTo>
                  <a:pt x="80" y="116"/>
                  <a:pt x="76" y="121"/>
                  <a:pt x="73" y="125"/>
                </a:cubicBezTo>
                <a:cubicBezTo>
                  <a:pt x="72" y="126"/>
                  <a:pt x="73" y="127"/>
                  <a:pt x="73" y="127"/>
                </a:cubicBezTo>
                <a:cubicBezTo>
                  <a:pt x="73" y="130"/>
                  <a:pt x="73" y="134"/>
                  <a:pt x="73" y="137"/>
                </a:cubicBezTo>
                <a:cubicBezTo>
                  <a:pt x="73" y="137"/>
                  <a:pt x="74" y="137"/>
                  <a:pt x="74" y="138"/>
                </a:cubicBezTo>
                <a:cubicBezTo>
                  <a:pt x="74" y="142"/>
                  <a:pt x="74" y="145"/>
                  <a:pt x="73" y="149"/>
                </a:cubicBezTo>
                <a:close/>
                <a:moveTo>
                  <a:pt x="92" y="180"/>
                </a:moveTo>
                <a:cubicBezTo>
                  <a:pt x="92" y="180"/>
                  <a:pt x="92" y="180"/>
                  <a:pt x="92" y="180"/>
                </a:cubicBezTo>
                <a:cubicBezTo>
                  <a:pt x="95" y="175"/>
                  <a:pt x="97" y="171"/>
                  <a:pt x="98" y="166"/>
                </a:cubicBezTo>
                <a:cubicBezTo>
                  <a:pt x="98" y="167"/>
                  <a:pt x="97" y="168"/>
                  <a:pt x="97" y="168"/>
                </a:cubicBezTo>
                <a:cubicBezTo>
                  <a:pt x="95" y="171"/>
                  <a:pt x="93" y="174"/>
                  <a:pt x="90" y="177"/>
                </a:cubicBezTo>
                <a:cubicBezTo>
                  <a:pt x="89" y="177"/>
                  <a:pt x="88" y="176"/>
                  <a:pt x="88" y="176"/>
                </a:cubicBezTo>
                <a:cubicBezTo>
                  <a:pt x="92" y="173"/>
                  <a:pt x="95" y="169"/>
                  <a:pt x="98" y="165"/>
                </a:cubicBezTo>
                <a:cubicBezTo>
                  <a:pt x="98" y="164"/>
                  <a:pt x="99" y="164"/>
                  <a:pt x="97" y="164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74" y="180"/>
                  <a:pt x="74" y="180"/>
                  <a:pt x="74" y="180"/>
                </a:cubicBezTo>
                <a:cubicBezTo>
                  <a:pt x="80" y="180"/>
                  <a:pt x="86" y="181"/>
                  <a:pt x="92" y="180"/>
                </a:cubicBezTo>
                <a:close/>
                <a:moveTo>
                  <a:pt x="40" y="122"/>
                </a:moveTo>
                <a:cubicBezTo>
                  <a:pt x="44" y="117"/>
                  <a:pt x="49" y="112"/>
                  <a:pt x="53" y="107"/>
                </a:cubicBezTo>
                <a:cubicBezTo>
                  <a:pt x="43" y="108"/>
                  <a:pt x="35" y="108"/>
                  <a:pt x="26" y="109"/>
                </a:cubicBezTo>
                <a:cubicBezTo>
                  <a:pt x="23" y="114"/>
                  <a:pt x="20" y="120"/>
                  <a:pt x="17" y="125"/>
                </a:cubicBezTo>
                <a:cubicBezTo>
                  <a:pt x="17" y="125"/>
                  <a:pt x="18" y="125"/>
                  <a:pt x="19" y="125"/>
                </a:cubicBezTo>
                <a:cubicBezTo>
                  <a:pt x="22" y="125"/>
                  <a:pt x="26" y="125"/>
                  <a:pt x="29" y="124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5"/>
                  <a:pt x="33" y="119"/>
                  <a:pt x="32" y="123"/>
                </a:cubicBezTo>
                <a:cubicBezTo>
                  <a:pt x="37" y="119"/>
                  <a:pt x="42" y="114"/>
                  <a:pt x="45" y="110"/>
                </a:cubicBezTo>
                <a:cubicBezTo>
                  <a:pt x="46" y="109"/>
                  <a:pt x="46" y="110"/>
                  <a:pt x="46" y="111"/>
                </a:cubicBezTo>
                <a:cubicBezTo>
                  <a:pt x="43" y="114"/>
                  <a:pt x="40" y="118"/>
                  <a:pt x="38" y="122"/>
                </a:cubicBezTo>
                <a:cubicBezTo>
                  <a:pt x="38" y="122"/>
                  <a:pt x="39" y="122"/>
                  <a:pt x="40" y="122"/>
                </a:cubicBezTo>
                <a:close/>
                <a:moveTo>
                  <a:pt x="112" y="28"/>
                </a:moveTo>
                <a:cubicBezTo>
                  <a:pt x="111" y="28"/>
                  <a:pt x="111" y="28"/>
                  <a:pt x="111" y="29"/>
                </a:cubicBezTo>
                <a:cubicBezTo>
                  <a:pt x="110" y="29"/>
                  <a:pt x="109" y="30"/>
                  <a:pt x="109" y="30"/>
                </a:cubicBezTo>
                <a:cubicBezTo>
                  <a:pt x="107" y="32"/>
                  <a:pt x="104" y="35"/>
                  <a:pt x="102" y="37"/>
                </a:cubicBezTo>
                <a:cubicBezTo>
                  <a:pt x="101" y="37"/>
                  <a:pt x="100" y="35"/>
                  <a:pt x="101" y="34"/>
                </a:cubicBezTo>
                <a:cubicBezTo>
                  <a:pt x="102" y="33"/>
                  <a:pt x="100" y="33"/>
                  <a:pt x="100" y="33"/>
                </a:cubicBezTo>
                <a:cubicBezTo>
                  <a:pt x="100" y="31"/>
                  <a:pt x="101" y="30"/>
                  <a:pt x="102" y="28"/>
                </a:cubicBezTo>
                <a:cubicBezTo>
                  <a:pt x="102" y="28"/>
                  <a:pt x="101" y="27"/>
                  <a:pt x="101" y="27"/>
                </a:cubicBezTo>
                <a:cubicBezTo>
                  <a:pt x="101" y="25"/>
                  <a:pt x="103" y="24"/>
                  <a:pt x="104" y="22"/>
                </a:cubicBezTo>
                <a:cubicBezTo>
                  <a:pt x="106" y="20"/>
                  <a:pt x="108" y="17"/>
                  <a:pt x="109" y="15"/>
                </a:cubicBezTo>
                <a:cubicBezTo>
                  <a:pt x="110" y="15"/>
                  <a:pt x="110" y="14"/>
                  <a:pt x="110" y="13"/>
                </a:cubicBezTo>
                <a:cubicBezTo>
                  <a:pt x="107" y="16"/>
                  <a:pt x="106" y="19"/>
                  <a:pt x="103" y="21"/>
                </a:cubicBezTo>
                <a:cubicBezTo>
                  <a:pt x="103" y="21"/>
                  <a:pt x="104" y="22"/>
                  <a:pt x="104" y="22"/>
                </a:cubicBezTo>
                <a:cubicBezTo>
                  <a:pt x="103" y="22"/>
                  <a:pt x="102" y="22"/>
                  <a:pt x="102" y="22"/>
                </a:cubicBezTo>
                <a:cubicBezTo>
                  <a:pt x="103" y="19"/>
                  <a:pt x="106" y="16"/>
                  <a:pt x="109" y="12"/>
                </a:cubicBezTo>
                <a:cubicBezTo>
                  <a:pt x="109" y="12"/>
                  <a:pt x="112" y="9"/>
                  <a:pt x="110" y="9"/>
                </a:cubicBezTo>
                <a:cubicBezTo>
                  <a:pt x="102" y="11"/>
                  <a:pt x="95" y="14"/>
                  <a:pt x="87" y="15"/>
                </a:cubicBezTo>
                <a:cubicBezTo>
                  <a:pt x="87" y="15"/>
                  <a:pt x="87" y="17"/>
                  <a:pt x="87" y="18"/>
                </a:cubicBezTo>
                <a:cubicBezTo>
                  <a:pt x="86" y="20"/>
                  <a:pt x="88" y="19"/>
                  <a:pt x="88" y="20"/>
                </a:cubicBezTo>
                <a:cubicBezTo>
                  <a:pt x="89" y="21"/>
                  <a:pt x="87" y="23"/>
                  <a:pt x="87" y="24"/>
                </a:cubicBezTo>
                <a:cubicBezTo>
                  <a:pt x="86" y="25"/>
                  <a:pt x="86" y="27"/>
                  <a:pt x="87" y="26"/>
                </a:cubicBezTo>
                <a:cubicBezTo>
                  <a:pt x="88" y="26"/>
                  <a:pt x="88" y="25"/>
                  <a:pt x="90" y="25"/>
                </a:cubicBezTo>
                <a:cubicBezTo>
                  <a:pt x="90" y="27"/>
                  <a:pt x="88" y="29"/>
                  <a:pt x="87" y="30"/>
                </a:cubicBezTo>
                <a:cubicBezTo>
                  <a:pt x="86" y="32"/>
                  <a:pt x="86" y="34"/>
                  <a:pt x="86" y="36"/>
                </a:cubicBezTo>
                <a:cubicBezTo>
                  <a:pt x="86" y="37"/>
                  <a:pt x="87" y="35"/>
                  <a:pt x="89" y="36"/>
                </a:cubicBezTo>
                <a:cubicBezTo>
                  <a:pt x="88" y="38"/>
                  <a:pt x="87" y="41"/>
                  <a:pt x="86" y="43"/>
                </a:cubicBezTo>
                <a:cubicBezTo>
                  <a:pt x="86" y="50"/>
                  <a:pt x="86" y="56"/>
                  <a:pt x="87" y="63"/>
                </a:cubicBezTo>
                <a:cubicBezTo>
                  <a:pt x="87" y="64"/>
                  <a:pt x="87" y="65"/>
                  <a:pt x="86" y="65"/>
                </a:cubicBezTo>
                <a:cubicBezTo>
                  <a:pt x="82" y="66"/>
                  <a:pt x="77" y="65"/>
                  <a:pt x="73" y="68"/>
                </a:cubicBezTo>
                <a:cubicBezTo>
                  <a:pt x="70" y="69"/>
                  <a:pt x="67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63" y="50"/>
                  <a:pt x="64" y="35"/>
                  <a:pt x="63" y="20"/>
                </a:cubicBezTo>
                <a:cubicBezTo>
                  <a:pt x="60" y="19"/>
                  <a:pt x="56" y="19"/>
                  <a:pt x="52" y="19"/>
                </a:cubicBezTo>
                <a:cubicBezTo>
                  <a:pt x="47" y="20"/>
                  <a:pt x="42" y="20"/>
                  <a:pt x="39" y="19"/>
                </a:cubicBezTo>
                <a:cubicBezTo>
                  <a:pt x="37" y="19"/>
                  <a:pt x="37" y="21"/>
                  <a:pt x="38" y="22"/>
                </a:cubicBezTo>
                <a:cubicBezTo>
                  <a:pt x="38" y="21"/>
                  <a:pt x="39" y="20"/>
                  <a:pt x="40" y="20"/>
                </a:cubicBezTo>
                <a:cubicBezTo>
                  <a:pt x="40" y="19"/>
                  <a:pt x="41" y="20"/>
                  <a:pt x="41" y="21"/>
                </a:cubicBezTo>
                <a:cubicBezTo>
                  <a:pt x="40" y="24"/>
                  <a:pt x="38" y="27"/>
                  <a:pt x="36" y="30"/>
                </a:cubicBezTo>
                <a:cubicBezTo>
                  <a:pt x="37" y="31"/>
                  <a:pt x="38" y="31"/>
                  <a:pt x="38" y="31"/>
                </a:cubicBezTo>
                <a:cubicBezTo>
                  <a:pt x="38" y="33"/>
                  <a:pt x="36" y="35"/>
                  <a:pt x="36" y="38"/>
                </a:cubicBezTo>
                <a:cubicBezTo>
                  <a:pt x="35" y="47"/>
                  <a:pt x="35" y="47"/>
                  <a:pt x="35" y="47"/>
                </a:cubicBezTo>
                <a:cubicBezTo>
                  <a:pt x="31" y="66"/>
                  <a:pt x="30" y="87"/>
                  <a:pt x="27" y="106"/>
                </a:cubicBezTo>
                <a:cubicBezTo>
                  <a:pt x="39" y="106"/>
                  <a:pt x="53" y="104"/>
                  <a:pt x="66" y="102"/>
                </a:cubicBezTo>
                <a:cubicBezTo>
                  <a:pt x="74" y="101"/>
                  <a:pt x="81" y="100"/>
                  <a:pt x="87" y="100"/>
                </a:cubicBezTo>
                <a:cubicBezTo>
                  <a:pt x="88" y="101"/>
                  <a:pt x="88" y="102"/>
                  <a:pt x="87" y="102"/>
                </a:cubicBezTo>
                <a:cubicBezTo>
                  <a:pt x="88" y="104"/>
                  <a:pt x="86" y="105"/>
                  <a:pt x="86" y="106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6" y="146"/>
                  <a:pt x="85" y="149"/>
                  <a:pt x="86" y="153"/>
                </a:cubicBezTo>
                <a:cubicBezTo>
                  <a:pt x="86" y="154"/>
                  <a:pt x="85" y="157"/>
                  <a:pt x="85" y="160"/>
                </a:cubicBezTo>
                <a:cubicBezTo>
                  <a:pt x="85" y="160"/>
                  <a:pt x="86" y="160"/>
                  <a:pt x="86" y="160"/>
                </a:cubicBezTo>
                <a:cubicBezTo>
                  <a:pt x="87" y="159"/>
                  <a:pt x="88" y="159"/>
                  <a:pt x="87" y="160"/>
                </a:cubicBezTo>
                <a:cubicBezTo>
                  <a:pt x="87" y="161"/>
                  <a:pt x="87" y="162"/>
                  <a:pt x="88" y="162"/>
                </a:cubicBezTo>
                <a:cubicBezTo>
                  <a:pt x="90" y="161"/>
                  <a:pt x="93" y="161"/>
                  <a:pt x="96" y="161"/>
                </a:cubicBezTo>
                <a:cubicBezTo>
                  <a:pt x="97" y="161"/>
                  <a:pt x="100" y="161"/>
                  <a:pt x="102" y="160"/>
                </a:cubicBezTo>
                <a:cubicBezTo>
                  <a:pt x="103" y="159"/>
                  <a:pt x="103" y="161"/>
                  <a:pt x="104" y="161"/>
                </a:cubicBezTo>
                <a:cubicBezTo>
                  <a:pt x="107" y="160"/>
                  <a:pt x="110" y="160"/>
                  <a:pt x="112" y="160"/>
                </a:cubicBezTo>
                <a:cubicBezTo>
                  <a:pt x="114" y="160"/>
                  <a:pt x="114" y="158"/>
                  <a:pt x="115" y="158"/>
                </a:cubicBezTo>
                <a:cubicBezTo>
                  <a:pt x="115" y="159"/>
                  <a:pt x="116" y="159"/>
                  <a:pt x="116" y="160"/>
                </a:cubicBezTo>
                <a:cubicBezTo>
                  <a:pt x="118" y="160"/>
                  <a:pt x="121" y="159"/>
                  <a:pt x="124" y="158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23" y="125"/>
                  <a:pt x="120" y="110"/>
                  <a:pt x="120" y="94"/>
                </a:cubicBezTo>
                <a:cubicBezTo>
                  <a:pt x="126" y="96"/>
                  <a:pt x="133" y="94"/>
                  <a:pt x="140" y="92"/>
                </a:cubicBezTo>
                <a:cubicBezTo>
                  <a:pt x="141" y="84"/>
                  <a:pt x="142" y="77"/>
                  <a:pt x="142" y="68"/>
                </a:cubicBezTo>
                <a:cubicBezTo>
                  <a:pt x="142" y="67"/>
                  <a:pt x="141" y="68"/>
                  <a:pt x="140" y="68"/>
                </a:cubicBezTo>
                <a:cubicBezTo>
                  <a:pt x="135" y="68"/>
                  <a:pt x="131" y="68"/>
                  <a:pt x="126" y="69"/>
                </a:cubicBezTo>
                <a:cubicBezTo>
                  <a:pt x="123" y="70"/>
                  <a:pt x="121" y="68"/>
                  <a:pt x="120" y="66"/>
                </a:cubicBezTo>
                <a:cubicBezTo>
                  <a:pt x="118" y="48"/>
                  <a:pt x="118" y="32"/>
                  <a:pt x="119" y="15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12" y="25"/>
                  <a:pt x="114" y="23"/>
                  <a:pt x="116" y="23"/>
                </a:cubicBezTo>
                <a:cubicBezTo>
                  <a:pt x="116" y="23"/>
                  <a:pt x="117" y="24"/>
                  <a:pt x="116" y="25"/>
                </a:cubicBezTo>
                <a:cubicBezTo>
                  <a:pt x="112" y="31"/>
                  <a:pt x="107" y="36"/>
                  <a:pt x="103" y="42"/>
                </a:cubicBezTo>
                <a:cubicBezTo>
                  <a:pt x="104" y="42"/>
                  <a:pt x="105" y="41"/>
                  <a:pt x="106" y="40"/>
                </a:cubicBezTo>
                <a:cubicBezTo>
                  <a:pt x="107" y="39"/>
                  <a:pt x="109" y="36"/>
                  <a:pt x="113" y="34"/>
                </a:cubicBezTo>
                <a:cubicBezTo>
                  <a:pt x="110" y="39"/>
                  <a:pt x="108" y="43"/>
                  <a:pt x="105" y="47"/>
                </a:cubicBezTo>
                <a:cubicBezTo>
                  <a:pt x="105" y="47"/>
                  <a:pt x="104" y="48"/>
                  <a:pt x="105" y="48"/>
                </a:cubicBezTo>
                <a:cubicBezTo>
                  <a:pt x="107" y="47"/>
                  <a:pt x="108" y="45"/>
                  <a:pt x="110" y="44"/>
                </a:cubicBezTo>
                <a:cubicBezTo>
                  <a:pt x="111" y="44"/>
                  <a:pt x="110" y="45"/>
                  <a:pt x="110" y="46"/>
                </a:cubicBezTo>
                <a:cubicBezTo>
                  <a:pt x="109" y="48"/>
                  <a:pt x="107" y="51"/>
                  <a:pt x="107" y="54"/>
                </a:cubicBezTo>
                <a:cubicBezTo>
                  <a:pt x="108" y="54"/>
                  <a:pt x="108" y="54"/>
                  <a:pt x="109" y="55"/>
                </a:cubicBezTo>
                <a:cubicBezTo>
                  <a:pt x="109" y="55"/>
                  <a:pt x="110" y="56"/>
                  <a:pt x="109" y="58"/>
                </a:cubicBezTo>
                <a:cubicBezTo>
                  <a:pt x="109" y="61"/>
                  <a:pt x="106" y="64"/>
                  <a:pt x="106" y="68"/>
                </a:cubicBezTo>
                <a:cubicBezTo>
                  <a:pt x="106" y="69"/>
                  <a:pt x="105" y="67"/>
                  <a:pt x="105" y="67"/>
                </a:cubicBezTo>
                <a:cubicBezTo>
                  <a:pt x="105" y="64"/>
                  <a:pt x="106" y="61"/>
                  <a:pt x="107" y="59"/>
                </a:cubicBezTo>
                <a:cubicBezTo>
                  <a:pt x="108" y="58"/>
                  <a:pt x="108" y="57"/>
                  <a:pt x="108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3"/>
                  <a:pt x="106" y="51"/>
                  <a:pt x="107" y="49"/>
                </a:cubicBezTo>
                <a:cubicBezTo>
                  <a:pt x="108" y="49"/>
                  <a:pt x="109" y="46"/>
                  <a:pt x="108" y="47"/>
                </a:cubicBezTo>
                <a:cubicBezTo>
                  <a:pt x="106" y="49"/>
                  <a:pt x="105" y="50"/>
                  <a:pt x="103" y="51"/>
                </a:cubicBezTo>
                <a:cubicBezTo>
                  <a:pt x="103" y="51"/>
                  <a:pt x="102" y="50"/>
                  <a:pt x="102" y="49"/>
                </a:cubicBezTo>
                <a:cubicBezTo>
                  <a:pt x="103" y="48"/>
                  <a:pt x="103" y="47"/>
                  <a:pt x="104" y="46"/>
                </a:cubicBezTo>
                <a:cubicBezTo>
                  <a:pt x="105" y="44"/>
                  <a:pt x="107" y="41"/>
                  <a:pt x="108" y="40"/>
                </a:cubicBezTo>
                <a:cubicBezTo>
                  <a:pt x="106" y="42"/>
                  <a:pt x="104" y="44"/>
                  <a:pt x="101" y="46"/>
                </a:cubicBezTo>
                <a:cubicBezTo>
                  <a:pt x="101" y="46"/>
                  <a:pt x="100" y="44"/>
                  <a:pt x="100" y="44"/>
                </a:cubicBezTo>
                <a:cubicBezTo>
                  <a:pt x="103" y="39"/>
                  <a:pt x="107" y="34"/>
                  <a:pt x="111" y="29"/>
                </a:cubicBezTo>
                <a:cubicBezTo>
                  <a:pt x="111" y="29"/>
                  <a:pt x="112" y="28"/>
                  <a:pt x="112" y="28"/>
                </a:cubicBezTo>
                <a:close/>
                <a:moveTo>
                  <a:pt x="69" y="189"/>
                </a:moveTo>
                <a:cubicBezTo>
                  <a:pt x="69" y="192"/>
                  <a:pt x="68" y="194"/>
                  <a:pt x="67" y="195"/>
                </a:cubicBezTo>
                <a:cubicBezTo>
                  <a:pt x="66" y="196"/>
                  <a:pt x="64" y="196"/>
                  <a:pt x="64" y="195"/>
                </a:cubicBezTo>
                <a:cubicBezTo>
                  <a:pt x="63" y="195"/>
                  <a:pt x="62" y="194"/>
                  <a:pt x="62" y="193"/>
                </a:cubicBezTo>
                <a:cubicBezTo>
                  <a:pt x="62" y="171"/>
                  <a:pt x="63" y="151"/>
                  <a:pt x="66" y="130"/>
                </a:cubicBezTo>
                <a:cubicBezTo>
                  <a:pt x="47" y="131"/>
                  <a:pt x="28" y="131"/>
                  <a:pt x="10" y="132"/>
                </a:cubicBezTo>
                <a:cubicBezTo>
                  <a:pt x="7" y="132"/>
                  <a:pt x="6" y="136"/>
                  <a:pt x="4" y="136"/>
                </a:cubicBezTo>
                <a:cubicBezTo>
                  <a:pt x="3" y="137"/>
                  <a:pt x="1" y="136"/>
                  <a:pt x="1" y="135"/>
                </a:cubicBezTo>
                <a:cubicBezTo>
                  <a:pt x="0" y="133"/>
                  <a:pt x="2" y="131"/>
                  <a:pt x="2" y="128"/>
                </a:cubicBezTo>
                <a:cubicBezTo>
                  <a:pt x="2" y="115"/>
                  <a:pt x="1" y="101"/>
                  <a:pt x="2" y="89"/>
                </a:cubicBezTo>
                <a:cubicBezTo>
                  <a:pt x="4" y="78"/>
                  <a:pt x="5" y="66"/>
                  <a:pt x="5" y="54"/>
                </a:cubicBezTo>
                <a:cubicBezTo>
                  <a:pt x="4" y="54"/>
                  <a:pt x="4" y="52"/>
                  <a:pt x="4" y="52"/>
                </a:cubicBezTo>
                <a:cubicBezTo>
                  <a:pt x="5" y="49"/>
                  <a:pt x="7" y="46"/>
                  <a:pt x="5" y="42"/>
                </a:cubicBezTo>
                <a:cubicBezTo>
                  <a:pt x="5" y="41"/>
                  <a:pt x="6" y="40"/>
                  <a:pt x="7" y="39"/>
                </a:cubicBezTo>
                <a:cubicBezTo>
                  <a:pt x="8" y="39"/>
                  <a:pt x="9" y="37"/>
                  <a:pt x="11" y="37"/>
                </a:cubicBezTo>
                <a:cubicBezTo>
                  <a:pt x="12" y="37"/>
                  <a:pt x="12" y="38"/>
                  <a:pt x="12" y="38"/>
                </a:cubicBezTo>
                <a:cubicBezTo>
                  <a:pt x="13" y="36"/>
                  <a:pt x="14" y="33"/>
                  <a:pt x="16" y="31"/>
                </a:cubicBezTo>
                <a:cubicBezTo>
                  <a:pt x="17" y="32"/>
                  <a:pt x="19" y="30"/>
                  <a:pt x="20" y="30"/>
                </a:cubicBezTo>
                <a:cubicBezTo>
                  <a:pt x="27" y="19"/>
                  <a:pt x="34" y="9"/>
                  <a:pt x="43" y="0"/>
                </a:cubicBezTo>
                <a:cubicBezTo>
                  <a:pt x="44" y="1"/>
                  <a:pt x="44" y="2"/>
                  <a:pt x="44" y="3"/>
                </a:cubicBezTo>
                <a:cubicBezTo>
                  <a:pt x="43" y="7"/>
                  <a:pt x="40" y="11"/>
                  <a:pt x="37" y="14"/>
                </a:cubicBezTo>
                <a:cubicBezTo>
                  <a:pt x="47" y="12"/>
                  <a:pt x="55" y="10"/>
                  <a:pt x="61" y="13"/>
                </a:cubicBezTo>
                <a:cubicBezTo>
                  <a:pt x="62" y="14"/>
                  <a:pt x="62" y="15"/>
                  <a:pt x="62" y="16"/>
                </a:cubicBezTo>
                <a:cubicBezTo>
                  <a:pt x="62" y="16"/>
                  <a:pt x="61" y="17"/>
                  <a:pt x="62" y="17"/>
                </a:cubicBezTo>
                <a:cubicBezTo>
                  <a:pt x="63" y="17"/>
                  <a:pt x="63" y="18"/>
                  <a:pt x="64" y="17"/>
                </a:cubicBezTo>
                <a:cubicBezTo>
                  <a:pt x="63" y="13"/>
                  <a:pt x="63" y="9"/>
                  <a:pt x="64" y="7"/>
                </a:cubicBezTo>
                <a:cubicBezTo>
                  <a:pt x="64" y="5"/>
                  <a:pt x="65" y="4"/>
                  <a:pt x="66" y="5"/>
                </a:cubicBezTo>
                <a:cubicBezTo>
                  <a:pt x="67" y="6"/>
                  <a:pt x="68" y="6"/>
                  <a:pt x="68" y="7"/>
                </a:cubicBezTo>
                <a:cubicBezTo>
                  <a:pt x="68" y="11"/>
                  <a:pt x="68" y="14"/>
                  <a:pt x="68" y="18"/>
                </a:cubicBezTo>
                <a:cubicBezTo>
                  <a:pt x="68" y="19"/>
                  <a:pt x="69" y="21"/>
                  <a:pt x="69" y="22"/>
                </a:cubicBezTo>
                <a:cubicBezTo>
                  <a:pt x="67" y="21"/>
                  <a:pt x="69" y="23"/>
                  <a:pt x="69" y="23"/>
                </a:cubicBezTo>
                <a:cubicBezTo>
                  <a:pt x="68" y="37"/>
                  <a:pt x="67" y="49"/>
                  <a:pt x="68" y="63"/>
                </a:cubicBezTo>
                <a:cubicBezTo>
                  <a:pt x="69" y="63"/>
                  <a:pt x="71" y="63"/>
                  <a:pt x="71" y="62"/>
                </a:cubicBezTo>
                <a:cubicBezTo>
                  <a:pt x="70" y="24"/>
                  <a:pt x="70" y="24"/>
                  <a:pt x="70" y="24"/>
                </a:cubicBezTo>
                <a:cubicBezTo>
                  <a:pt x="90" y="1"/>
                  <a:pt x="90" y="1"/>
                  <a:pt x="90" y="1"/>
                </a:cubicBezTo>
                <a:cubicBezTo>
                  <a:pt x="91" y="1"/>
                  <a:pt x="92" y="2"/>
                  <a:pt x="93" y="2"/>
                </a:cubicBezTo>
                <a:cubicBezTo>
                  <a:pt x="94" y="3"/>
                  <a:pt x="93" y="3"/>
                  <a:pt x="93" y="4"/>
                </a:cubicBezTo>
                <a:cubicBezTo>
                  <a:pt x="92" y="5"/>
                  <a:pt x="91" y="6"/>
                  <a:pt x="91" y="8"/>
                </a:cubicBezTo>
                <a:cubicBezTo>
                  <a:pt x="94" y="7"/>
                  <a:pt x="98" y="6"/>
                  <a:pt x="101" y="5"/>
                </a:cubicBezTo>
                <a:cubicBezTo>
                  <a:pt x="120" y="2"/>
                  <a:pt x="120" y="2"/>
                  <a:pt x="120" y="2"/>
                </a:cubicBezTo>
                <a:cubicBezTo>
                  <a:pt x="122" y="2"/>
                  <a:pt x="125" y="3"/>
                  <a:pt x="125" y="6"/>
                </a:cubicBezTo>
                <a:cubicBezTo>
                  <a:pt x="126" y="25"/>
                  <a:pt x="124" y="42"/>
                  <a:pt x="126" y="61"/>
                </a:cubicBezTo>
                <a:cubicBezTo>
                  <a:pt x="126" y="62"/>
                  <a:pt x="127" y="63"/>
                  <a:pt x="127" y="63"/>
                </a:cubicBezTo>
                <a:cubicBezTo>
                  <a:pt x="133" y="62"/>
                  <a:pt x="139" y="62"/>
                  <a:pt x="144" y="62"/>
                </a:cubicBezTo>
                <a:cubicBezTo>
                  <a:pt x="144" y="59"/>
                  <a:pt x="145" y="56"/>
                  <a:pt x="145" y="55"/>
                </a:cubicBezTo>
                <a:cubicBezTo>
                  <a:pt x="145" y="52"/>
                  <a:pt x="147" y="52"/>
                  <a:pt x="149" y="53"/>
                </a:cubicBezTo>
                <a:cubicBezTo>
                  <a:pt x="150" y="53"/>
                  <a:pt x="150" y="54"/>
                  <a:pt x="151" y="54"/>
                </a:cubicBezTo>
                <a:cubicBezTo>
                  <a:pt x="151" y="54"/>
                  <a:pt x="153" y="53"/>
                  <a:pt x="153" y="54"/>
                </a:cubicBezTo>
                <a:cubicBezTo>
                  <a:pt x="152" y="65"/>
                  <a:pt x="151" y="76"/>
                  <a:pt x="151" y="87"/>
                </a:cubicBezTo>
                <a:cubicBezTo>
                  <a:pt x="153" y="90"/>
                  <a:pt x="150" y="92"/>
                  <a:pt x="150" y="95"/>
                </a:cubicBezTo>
                <a:cubicBezTo>
                  <a:pt x="149" y="99"/>
                  <a:pt x="149" y="103"/>
                  <a:pt x="148" y="108"/>
                </a:cubicBezTo>
                <a:cubicBezTo>
                  <a:pt x="148" y="108"/>
                  <a:pt x="148" y="109"/>
                  <a:pt x="147" y="109"/>
                </a:cubicBezTo>
                <a:cubicBezTo>
                  <a:pt x="148" y="110"/>
                  <a:pt x="147" y="112"/>
                  <a:pt x="147" y="113"/>
                </a:cubicBezTo>
                <a:cubicBezTo>
                  <a:pt x="146" y="113"/>
                  <a:pt x="145" y="113"/>
                  <a:pt x="145" y="112"/>
                </a:cubicBezTo>
                <a:cubicBezTo>
                  <a:pt x="144" y="110"/>
                  <a:pt x="143" y="108"/>
                  <a:pt x="143" y="106"/>
                </a:cubicBezTo>
                <a:cubicBezTo>
                  <a:pt x="143" y="106"/>
                  <a:pt x="142" y="105"/>
                  <a:pt x="142" y="105"/>
                </a:cubicBezTo>
                <a:cubicBezTo>
                  <a:pt x="140" y="107"/>
                  <a:pt x="138" y="110"/>
                  <a:pt x="136" y="113"/>
                </a:cubicBezTo>
                <a:cubicBezTo>
                  <a:pt x="134" y="115"/>
                  <a:pt x="132" y="117"/>
                  <a:pt x="130" y="119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0" y="146"/>
                  <a:pt x="130" y="146"/>
                  <a:pt x="130" y="145"/>
                </a:cubicBezTo>
                <a:cubicBezTo>
                  <a:pt x="131" y="144"/>
                  <a:pt x="132" y="144"/>
                  <a:pt x="133" y="144"/>
                </a:cubicBezTo>
                <a:cubicBezTo>
                  <a:pt x="134" y="145"/>
                  <a:pt x="135" y="145"/>
                  <a:pt x="135" y="147"/>
                </a:cubicBezTo>
                <a:cubicBezTo>
                  <a:pt x="135" y="147"/>
                  <a:pt x="133" y="150"/>
                  <a:pt x="133" y="151"/>
                </a:cubicBezTo>
                <a:cubicBezTo>
                  <a:pt x="133" y="152"/>
                  <a:pt x="134" y="152"/>
                  <a:pt x="135" y="152"/>
                </a:cubicBezTo>
                <a:cubicBezTo>
                  <a:pt x="135" y="153"/>
                  <a:pt x="135" y="154"/>
                  <a:pt x="135" y="154"/>
                </a:cubicBezTo>
                <a:cubicBezTo>
                  <a:pt x="133" y="157"/>
                  <a:pt x="132" y="159"/>
                  <a:pt x="131" y="162"/>
                </a:cubicBezTo>
                <a:cubicBezTo>
                  <a:pt x="131" y="163"/>
                  <a:pt x="130" y="164"/>
                  <a:pt x="130" y="165"/>
                </a:cubicBezTo>
                <a:cubicBezTo>
                  <a:pt x="129" y="166"/>
                  <a:pt x="128" y="166"/>
                  <a:pt x="128" y="166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22" y="179"/>
                  <a:pt x="121" y="180"/>
                  <a:pt x="120" y="181"/>
                </a:cubicBezTo>
                <a:cubicBezTo>
                  <a:pt x="117" y="187"/>
                  <a:pt x="115" y="193"/>
                  <a:pt x="112" y="199"/>
                </a:cubicBezTo>
                <a:cubicBezTo>
                  <a:pt x="110" y="199"/>
                  <a:pt x="108" y="199"/>
                  <a:pt x="108" y="197"/>
                </a:cubicBezTo>
                <a:cubicBezTo>
                  <a:pt x="108" y="195"/>
                  <a:pt x="109" y="192"/>
                  <a:pt x="111" y="190"/>
                </a:cubicBezTo>
                <a:cubicBezTo>
                  <a:pt x="111" y="189"/>
                  <a:pt x="109" y="188"/>
                  <a:pt x="109" y="186"/>
                </a:cubicBezTo>
                <a:cubicBezTo>
                  <a:pt x="95" y="187"/>
                  <a:pt x="82" y="186"/>
                  <a:pt x="68" y="186"/>
                </a:cubicBezTo>
                <a:cubicBezTo>
                  <a:pt x="69" y="188"/>
                  <a:pt x="72" y="190"/>
                  <a:pt x="73" y="191"/>
                </a:cubicBezTo>
                <a:cubicBezTo>
                  <a:pt x="72" y="191"/>
                  <a:pt x="71" y="191"/>
                  <a:pt x="69" y="1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86407" tIns="43203" rIns="86407" bIns="43203"/>
          <a:lstStyle/>
          <a:p>
            <a:pPr algn="ctr">
              <a:defRPr/>
            </a:pPr>
            <a:endParaRPr lang="zh-CN" altLang="en-US" sz="2800"/>
          </a:p>
        </p:txBody>
      </p:sp>
      <p:grpSp>
        <p:nvGrpSpPr>
          <p:cNvPr id="16" name="组合 15"/>
          <p:cNvGrpSpPr/>
          <p:nvPr/>
        </p:nvGrpSpPr>
        <p:grpSpPr>
          <a:xfrm>
            <a:off x="2338925" y="332267"/>
            <a:ext cx="4466151" cy="683264"/>
            <a:chOff x="3118566" y="332266"/>
            <a:chExt cx="5954868" cy="6832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301969" y="332266"/>
              <a:ext cx="5617091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 </a:t>
              </a:r>
              <a:endPara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2570596" y="2007883"/>
            <a:ext cx="2196362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Email 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90436" y="2555111"/>
            <a:ext cx="1681480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1C75BC"/>
                </a:solidFill>
                <a:latin typeface="黑体" panose="02010609060101010101" charset="-122"/>
                <a:ea typeface="黑体" panose="02010609060101010101" charset="-122"/>
              </a:rPr>
              <a:t>电子邮件</a:t>
            </a:r>
          </a:p>
        </p:txBody>
      </p:sp>
      <p:sp>
        <p:nvSpPr>
          <p:cNvPr id="28" name="矩形 27"/>
          <p:cNvSpPr/>
          <p:nvPr/>
        </p:nvSpPr>
        <p:spPr>
          <a:xfrm>
            <a:off x="6494505" y="4389801"/>
            <a:ext cx="2196362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rite 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14345" y="4937029"/>
            <a:ext cx="1681480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1C75BC"/>
                </a:solidFill>
                <a:latin typeface="黑体" panose="02010609060101010101" charset="-122"/>
                <a:ea typeface="黑体" panose="02010609060101010101" charset="-122"/>
              </a:rPr>
              <a:t>写</a:t>
            </a:r>
          </a:p>
        </p:txBody>
      </p:sp>
      <p:sp>
        <p:nvSpPr>
          <p:cNvPr id="31" name="矩形 30"/>
          <p:cNvSpPr/>
          <p:nvPr/>
        </p:nvSpPr>
        <p:spPr>
          <a:xfrm>
            <a:off x="6339901" y="2007883"/>
            <a:ext cx="2196362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use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9741" y="2555111"/>
            <a:ext cx="1681480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1C75BC"/>
                </a:solidFill>
                <a:latin typeface="黑体" panose="02010609060101010101" charset="-122"/>
                <a:ea typeface="黑体" panose="02010609060101010101" charset="-122"/>
              </a:rPr>
              <a:t>使用</a:t>
            </a:r>
          </a:p>
        </p:txBody>
      </p:sp>
      <p:sp>
        <p:nvSpPr>
          <p:cNvPr id="37" name="矩形 36"/>
          <p:cNvSpPr/>
          <p:nvPr/>
        </p:nvSpPr>
        <p:spPr>
          <a:xfrm>
            <a:off x="2586252" y="4389801"/>
            <a:ext cx="2196362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computer 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06092" y="4937029"/>
            <a:ext cx="1681480" cy="605857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rgbClr val="1C75BC"/>
                </a:solidFill>
                <a:latin typeface="黑体" panose="02010609060101010101" charset="-122"/>
                <a:ea typeface="黑体" panose="02010609060101010101" charset="-122"/>
              </a:rPr>
              <a:t>电脑</a:t>
            </a: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3" grpId="0" animBg="1"/>
      <p:bldP spid="11" grpId="0" animBg="1"/>
      <p:bldP spid="14" grpId="0" animBg="1"/>
      <p:bldP spid="25" grpId="0"/>
      <p:bldP spid="26" grpId="0"/>
      <p:bldP spid="28" grpId="0"/>
      <p:bldP spid="29" grpId="0"/>
      <p:bldP spid="31" grpId="0"/>
      <p:bldP spid="32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955" y="2950199"/>
            <a:ext cx="7452360" cy="2973576"/>
            <a:chOff x="3341695" y="2780927"/>
            <a:chExt cx="5679704" cy="1944218"/>
          </a:xfrm>
        </p:grpSpPr>
        <p:sp>
          <p:nvSpPr>
            <p:cNvPr id="10" name="MH_Title_1"/>
            <p:cNvSpPr/>
            <p:nvPr>
              <p:custDataLst>
                <p:tags r:id="rId2"/>
              </p:custDataLst>
            </p:nvPr>
          </p:nvSpPr>
          <p:spPr>
            <a:xfrm>
              <a:off x="3341695" y="2780927"/>
              <a:ext cx="5669468" cy="1944216"/>
            </a:xfrm>
            <a:custGeom>
              <a:avLst/>
              <a:gdLst/>
              <a:ahLst/>
              <a:cxnLst/>
              <a:rect l="l" t="t" r="r" b="b"/>
              <a:pathLst>
                <a:path w="6719373" h="2304257">
                  <a:moveTo>
                    <a:pt x="5253028" y="0"/>
                  </a:moveTo>
                  <a:lnTo>
                    <a:pt x="5253028" y="1"/>
                  </a:lnTo>
                  <a:lnTo>
                    <a:pt x="5256584" y="1"/>
                  </a:lnTo>
                  <a:lnTo>
                    <a:pt x="5256584" y="2795"/>
                  </a:lnTo>
                  <a:lnTo>
                    <a:pt x="6719373" y="1152129"/>
                  </a:lnTo>
                  <a:lnTo>
                    <a:pt x="5256584" y="2301462"/>
                  </a:lnTo>
                  <a:lnTo>
                    <a:pt x="5256584" y="2304257"/>
                  </a:lnTo>
                  <a:lnTo>
                    <a:pt x="4169752" y="2304257"/>
                  </a:lnTo>
                  <a:lnTo>
                    <a:pt x="3726186" y="2304257"/>
                  </a:lnTo>
                  <a:lnTo>
                    <a:pt x="820676" y="2304257"/>
                  </a:lnTo>
                  <a:cubicBezTo>
                    <a:pt x="367429" y="2304257"/>
                    <a:pt x="0" y="1906628"/>
                    <a:pt x="0" y="1416128"/>
                  </a:cubicBezTo>
                  <a:lnTo>
                    <a:pt x="0" y="888130"/>
                  </a:lnTo>
                  <a:cubicBezTo>
                    <a:pt x="0" y="397630"/>
                    <a:pt x="367429" y="1"/>
                    <a:pt x="820676" y="1"/>
                  </a:cubicBezTo>
                  <a:lnTo>
                    <a:pt x="3726186" y="1"/>
                  </a:lnTo>
                  <a:lnTo>
                    <a:pt x="4169752" y="1"/>
                  </a:lnTo>
                  <a:lnTo>
                    <a:pt x="5253028" y="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28575">
              <a:solidFill>
                <a:srgbClr val="BABABA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52000" tIns="0" rIns="0" bIns="0" rtlCol="0" anchor="ctr">
              <a:normAutofit/>
            </a:bodyPr>
            <a:lstStyle/>
            <a:p>
              <a:endParaRPr lang="zh-CN" altLang="en-US" sz="2200" dirty="0">
                <a:solidFill>
                  <a:srgbClr val="4B4B4B"/>
                </a:solidFill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3"/>
              </p:custDataLst>
            </p:nvPr>
          </p:nvSpPr>
          <p:spPr>
            <a:xfrm rot="5400000">
              <a:off x="8789141" y="3660323"/>
              <a:ext cx="282246" cy="182271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+mn-ea"/>
              </a:endParaRPr>
            </a:p>
          </p:txBody>
        </p:sp>
        <p:sp>
          <p:nvSpPr>
            <p:cNvPr id="6" name="MH_SubTitle_3"/>
            <p:cNvSpPr/>
            <p:nvPr>
              <p:custDataLst>
                <p:tags r:id="rId4"/>
              </p:custDataLst>
            </p:nvPr>
          </p:nvSpPr>
          <p:spPr>
            <a:xfrm>
              <a:off x="4143126" y="4077073"/>
              <a:ext cx="3619692" cy="64807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rgbClr val="FFFFFF">
                  <a:alpha val="5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108000" bIns="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MH_SubTitle_2"/>
            <p:cNvSpPr/>
            <p:nvPr>
              <p:custDataLst>
                <p:tags r:id="rId5"/>
              </p:custDataLst>
            </p:nvPr>
          </p:nvSpPr>
          <p:spPr>
            <a:xfrm>
              <a:off x="4143126" y="3429000"/>
              <a:ext cx="3619692" cy="6480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FFFFFF">
                  <a:alpha val="5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108000" bIns="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MH_SubTitle_1"/>
            <p:cNvSpPr/>
            <p:nvPr>
              <p:custDataLst>
                <p:tags r:id="rId6"/>
              </p:custDataLst>
            </p:nvPr>
          </p:nvSpPr>
          <p:spPr>
            <a:xfrm>
              <a:off x="4143126" y="2780928"/>
              <a:ext cx="3619692" cy="6480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>
                  <a:alpha val="5686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0" rIns="108000" bIns="0" rtlCol="0" anchor="ctr">
              <a:norm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363317" y="3161945"/>
            <a:ext cx="3859806" cy="567702"/>
          </a:xfrm>
          <a:prstGeom prst="rect">
            <a:avLst/>
          </a:prstGeom>
        </p:spPr>
        <p:txBody>
          <a:bodyPr wrap="none" lIns="86407" tIns="43203" rIns="86407" bIns="4320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 postcard is slow.</a:t>
            </a:r>
          </a:p>
        </p:txBody>
      </p:sp>
      <p:sp>
        <p:nvSpPr>
          <p:cNvPr id="18" name="矩形 17"/>
          <p:cNvSpPr/>
          <p:nvPr/>
        </p:nvSpPr>
        <p:spPr>
          <a:xfrm>
            <a:off x="2865788" y="3447732"/>
            <a:ext cx="3459954" cy="365179"/>
          </a:xfrm>
          <a:prstGeom prst="rect">
            <a:avLst/>
          </a:prstGeom>
        </p:spPr>
        <p:txBody>
          <a:bodyPr wrap="square" lIns="86407" tIns="43203" rIns="86407" bIns="432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endParaRPr lang="zh-CN" altLang="en-US" sz="1500" dirty="0">
              <a:solidFill>
                <a:schemeClr val="bg1"/>
              </a:solidFill>
              <a:latin typeface="迷你简准圆" panose="03000509000000000000" pitchFamily="65" charset="-122"/>
              <a:ea typeface="迷你简准圆" panose="03000509000000000000" pitchFamily="65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78458" y="5035490"/>
            <a:ext cx="4159567" cy="604314"/>
          </a:xfrm>
          <a:prstGeom prst="rect">
            <a:avLst/>
          </a:prstGeom>
        </p:spPr>
        <p:txBody>
          <a:bodyPr wrap="none" lIns="86407" tIns="43203" rIns="86407" bIns="4320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do you want to say?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7996" y="4076839"/>
            <a:ext cx="3827746" cy="604314"/>
          </a:xfrm>
          <a:prstGeom prst="rect">
            <a:avLst/>
          </a:prstGeom>
        </p:spPr>
        <p:txBody>
          <a:bodyPr wrap="none" lIns="86407" tIns="43203" rIns="86407" bIns="43203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want to send an email.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7198" y="1756304"/>
            <a:ext cx="3117835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speak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6064" y="883123"/>
            <a:ext cx="2505488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in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89517" y="657436"/>
            <a:ext cx="2909765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790" y="1964266"/>
            <a:ext cx="3861629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zh-CN" altLang="en-US" sz="3200" b="1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听录音，回答问题。</a:t>
            </a:r>
            <a:endParaRPr lang="en-US" altLang="zh-CN" sz="3200" b="1" dirty="0" smtClea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75" y="2618001"/>
            <a:ext cx="7689600" cy="2292931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Why does Danny want to send an email?</a:t>
            </a:r>
          </a:p>
          <a:p>
            <a:pPr marL="431800" indent="-431800">
              <a:lnSpc>
                <a:spcPct val="150000"/>
              </a:lnSpc>
            </a:pPr>
            <a:endParaRPr lang="en-US" altLang="zh-CN" sz="3200" b="1" dirty="0" smtClean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pPr marL="431800" indent="-431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Who does Danny send the email to?</a:t>
            </a:r>
            <a:endParaRPr lang="zh-CN" altLang="en-US" sz="3200" b="1" dirty="0" smtClean="0"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359" y="3370355"/>
            <a:ext cx="5830188" cy="94111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a postcard is slow, an email is fast and it doesn’t need stamps. 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90" y="4845639"/>
            <a:ext cx="5079659" cy="90793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altLang="zh-CN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wants to send an email to Steven.</a:t>
            </a:r>
            <a:endParaRPr lang="zh-CN" altLang="en-US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Other_1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147256" y="2247105"/>
            <a:ext cx="357187" cy="476250"/>
          </a:xfrm>
          <a:custGeom>
            <a:avLst/>
            <a:gdLst>
              <a:gd name="T0" fmla="*/ 2147483646 w 127"/>
              <a:gd name="T1" fmla="*/ 2147483646 h 127"/>
              <a:gd name="T2" fmla="*/ 2147483646 w 127"/>
              <a:gd name="T3" fmla="*/ 2147483646 h 127"/>
              <a:gd name="T4" fmla="*/ 2147483646 w 127"/>
              <a:gd name="T5" fmla="*/ 2147483646 h 127"/>
              <a:gd name="T6" fmla="*/ 2147483646 w 127"/>
              <a:gd name="T7" fmla="*/ 2147483646 h 127"/>
              <a:gd name="T8" fmla="*/ 2147483646 w 127"/>
              <a:gd name="T9" fmla="*/ 2147483646 h 127"/>
              <a:gd name="T10" fmla="*/ 2147483646 w 127"/>
              <a:gd name="T11" fmla="*/ 2147483646 h 127"/>
              <a:gd name="T12" fmla="*/ 2147483646 w 127"/>
              <a:gd name="T13" fmla="*/ 2147483646 h 127"/>
              <a:gd name="T14" fmla="*/ 2147483646 w 127"/>
              <a:gd name="T15" fmla="*/ 2147483646 h 127"/>
              <a:gd name="T16" fmla="*/ 2147483646 w 127"/>
              <a:gd name="T17" fmla="*/ 2147483646 h 127"/>
              <a:gd name="T18" fmla="*/ 2147483646 w 127"/>
              <a:gd name="T19" fmla="*/ 2147483646 h 127"/>
              <a:gd name="T20" fmla="*/ 2147483646 w 127"/>
              <a:gd name="T21" fmla="*/ 2147483646 h 127"/>
              <a:gd name="T22" fmla="*/ 2147483646 w 127"/>
              <a:gd name="T23" fmla="*/ 2147483646 h 127"/>
              <a:gd name="T24" fmla="*/ 2147483646 w 127"/>
              <a:gd name="T25" fmla="*/ 2147483646 h 127"/>
              <a:gd name="T26" fmla="*/ 2147483646 w 127"/>
              <a:gd name="T27" fmla="*/ 2147483646 h 127"/>
              <a:gd name="T28" fmla="*/ 2147483646 w 127"/>
              <a:gd name="T29" fmla="*/ 2147483646 h 127"/>
              <a:gd name="T30" fmla="*/ 2147483646 w 127"/>
              <a:gd name="T31" fmla="*/ 2147483646 h 127"/>
              <a:gd name="T32" fmla="*/ 2147483646 w 127"/>
              <a:gd name="T33" fmla="*/ 2147483646 h 127"/>
              <a:gd name="T34" fmla="*/ 2147483646 w 127"/>
              <a:gd name="T35" fmla="*/ 2147483646 h 127"/>
              <a:gd name="T36" fmla="*/ 2147483646 w 127"/>
              <a:gd name="T37" fmla="*/ 2147483646 h 127"/>
              <a:gd name="T38" fmla="*/ 2147483646 w 127"/>
              <a:gd name="T39" fmla="*/ 2147483646 h 127"/>
              <a:gd name="T40" fmla="*/ 2147483646 w 127"/>
              <a:gd name="T41" fmla="*/ 2147483646 h 127"/>
              <a:gd name="T42" fmla="*/ 2147483646 w 127"/>
              <a:gd name="T43" fmla="*/ 2147483646 h 127"/>
              <a:gd name="T44" fmla="*/ 2147483646 w 127"/>
              <a:gd name="T45" fmla="*/ 2147483646 h 127"/>
              <a:gd name="T46" fmla="*/ 2147483646 w 127"/>
              <a:gd name="T47" fmla="*/ 2147483646 h 127"/>
              <a:gd name="T48" fmla="*/ 2147483646 w 127"/>
              <a:gd name="T49" fmla="*/ 2147483646 h 127"/>
              <a:gd name="T50" fmla="*/ 2147483646 w 127"/>
              <a:gd name="T51" fmla="*/ 2147483646 h 127"/>
              <a:gd name="T52" fmla="*/ 2147483646 w 127"/>
              <a:gd name="T53" fmla="*/ 2147483646 h 127"/>
              <a:gd name="T54" fmla="*/ 2147483646 w 127"/>
              <a:gd name="T55" fmla="*/ 2147483646 h 127"/>
              <a:gd name="T56" fmla="*/ 2147483646 w 127"/>
              <a:gd name="T57" fmla="*/ 2147483646 h 127"/>
              <a:gd name="T58" fmla="*/ 2147483646 w 127"/>
              <a:gd name="T59" fmla="*/ 2147483646 h 127"/>
              <a:gd name="T60" fmla="*/ 2147483646 w 127"/>
              <a:gd name="T61" fmla="*/ 2147483646 h 127"/>
              <a:gd name="T62" fmla="*/ 2147483646 w 127"/>
              <a:gd name="T63" fmla="*/ 2147483646 h 127"/>
              <a:gd name="T64" fmla="*/ 2147483646 w 127"/>
              <a:gd name="T65" fmla="*/ 2147483646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7" h="127">
                <a:moveTo>
                  <a:pt x="30" y="115"/>
                </a:moveTo>
                <a:cubicBezTo>
                  <a:pt x="26" y="119"/>
                  <a:pt x="21" y="119"/>
                  <a:pt x="18" y="115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07"/>
                  <a:pt x="9" y="101"/>
                  <a:pt x="12" y="98"/>
                </a:cubicBezTo>
                <a:cubicBezTo>
                  <a:pt x="51" y="60"/>
                  <a:pt x="51" y="60"/>
                  <a:pt x="51" y="60"/>
                </a:cubicBezTo>
                <a:cubicBezTo>
                  <a:pt x="46" y="58"/>
                  <a:pt x="40" y="60"/>
                  <a:pt x="35" y="64"/>
                </a:cubicBezTo>
                <a:cubicBezTo>
                  <a:pt x="7" y="93"/>
                  <a:pt x="7" y="93"/>
                  <a:pt x="7" y="93"/>
                </a:cubicBezTo>
                <a:cubicBezTo>
                  <a:pt x="0" y="99"/>
                  <a:pt x="0" y="109"/>
                  <a:pt x="7" y="115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9" y="127"/>
                  <a:pt x="29" y="127"/>
                  <a:pt x="35" y="121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88"/>
                  <a:pt x="69" y="82"/>
                  <a:pt x="68" y="77"/>
                </a:cubicBezTo>
                <a:lnTo>
                  <a:pt x="30" y="115"/>
                </a:lnTo>
                <a:close/>
                <a:moveTo>
                  <a:pt x="121" y="12"/>
                </a:moveTo>
                <a:cubicBezTo>
                  <a:pt x="115" y="7"/>
                  <a:pt x="115" y="7"/>
                  <a:pt x="115" y="7"/>
                </a:cubicBezTo>
                <a:cubicBezTo>
                  <a:pt x="109" y="0"/>
                  <a:pt x="99" y="0"/>
                  <a:pt x="93" y="7"/>
                </a:cubicBezTo>
                <a:cubicBezTo>
                  <a:pt x="64" y="35"/>
                  <a:pt x="64" y="35"/>
                  <a:pt x="64" y="35"/>
                </a:cubicBezTo>
                <a:cubicBezTo>
                  <a:pt x="60" y="40"/>
                  <a:pt x="58" y="46"/>
                  <a:pt x="60" y="51"/>
                </a:cubicBezTo>
                <a:cubicBezTo>
                  <a:pt x="98" y="12"/>
                  <a:pt x="98" y="12"/>
                  <a:pt x="98" y="12"/>
                </a:cubicBezTo>
                <a:cubicBezTo>
                  <a:pt x="101" y="9"/>
                  <a:pt x="107" y="9"/>
                  <a:pt x="110" y="12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9" y="21"/>
                  <a:pt x="119" y="26"/>
                  <a:pt x="115" y="30"/>
                </a:cubicBezTo>
                <a:cubicBezTo>
                  <a:pt x="77" y="68"/>
                  <a:pt x="77" y="68"/>
                  <a:pt x="77" y="68"/>
                </a:cubicBezTo>
                <a:cubicBezTo>
                  <a:pt x="82" y="69"/>
                  <a:pt x="88" y="68"/>
                  <a:pt x="93" y="64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7" y="29"/>
                  <a:pt x="127" y="19"/>
                  <a:pt x="121" y="12"/>
                </a:cubicBezTo>
                <a:close/>
                <a:moveTo>
                  <a:pt x="77" y="51"/>
                </a:moveTo>
                <a:cubicBezTo>
                  <a:pt x="75" y="50"/>
                  <a:pt x="73" y="50"/>
                  <a:pt x="71" y="5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3"/>
                  <a:pt x="49" y="75"/>
                  <a:pt x="51" y="77"/>
                </a:cubicBezTo>
                <a:cubicBezTo>
                  <a:pt x="53" y="78"/>
                  <a:pt x="55" y="78"/>
                  <a:pt x="57" y="7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5"/>
                  <a:pt x="78" y="53"/>
                  <a:pt x="77" y="5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lIns="86407" tIns="43203" rIns="86407" bIns="43203"/>
          <a:lstStyle/>
          <a:p>
            <a:endParaRPr lang="zh-CN" altLang="en-US"/>
          </a:p>
        </p:txBody>
      </p:sp>
      <p:sp>
        <p:nvSpPr>
          <p:cNvPr id="2054" name="MH_Other_2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147256" y="3110705"/>
            <a:ext cx="357187" cy="476250"/>
          </a:xfrm>
          <a:custGeom>
            <a:avLst/>
            <a:gdLst>
              <a:gd name="T0" fmla="*/ 2147483646 w 127"/>
              <a:gd name="T1" fmla="*/ 2147483646 h 127"/>
              <a:gd name="T2" fmla="*/ 2147483646 w 127"/>
              <a:gd name="T3" fmla="*/ 2147483646 h 127"/>
              <a:gd name="T4" fmla="*/ 2147483646 w 127"/>
              <a:gd name="T5" fmla="*/ 2147483646 h 127"/>
              <a:gd name="T6" fmla="*/ 2147483646 w 127"/>
              <a:gd name="T7" fmla="*/ 2147483646 h 127"/>
              <a:gd name="T8" fmla="*/ 2147483646 w 127"/>
              <a:gd name="T9" fmla="*/ 2147483646 h 127"/>
              <a:gd name="T10" fmla="*/ 2147483646 w 127"/>
              <a:gd name="T11" fmla="*/ 2147483646 h 127"/>
              <a:gd name="T12" fmla="*/ 2147483646 w 127"/>
              <a:gd name="T13" fmla="*/ 2147483646 h 127"/>
              <a:gd name="T14" fmla="*/ 2147483646 w 127"/>
              <a:gd name="T15" fmla="*/ 2147483646 h 127"/>
              <a:gd name="T16" fmla="*/ 2147483646 w 127"/>
              <a:gd name="T17" fmla="*/ 2147483646 h 127"/>
              <a:gd name="T18" fmla="*/ 2147483646 w 127"/>
              <a:gd name="T19" fmla="*/ 2147483646 h 127"/>
              <a:gd name="T20" fmla="*/ 2147483646 w 127"/>
              <a:gd name="T21" fmla="*/ 2147483646 h 127"/>
              <a:gd name="T22" fmla="*/ 2147483646 w 127"/>
              <a:gd name="T23" fmla="*/ 2147483646 h 127"/>
              <a:gd name="T24" fmla="*/ 2147483646 w 127"/>
              <a:gd name="T25" fmla="*/ 2147483646 h 127"/>
              <a:gd name="T26" fmla="*/ 2147483646 w 127"/>
              <a:gd name="T27" fmla="*/ 2147483646 h 127"/>
              <a:gd name="T28" fmla="*/ 2147483646 w 127"/>
              <a:gd name="T29" fmla="*/ 2147483646 h 127"/>
              <a:gd name="T30" fmla="*/ 2147483646 w 127"/>
              <a:gd name="T31" fmla="*/ 2147483646 h 127"/>
              <a:gd name="T32" fmla="*/ 2147483646 w 127"/>
              <a:gd name="T33" fmla="*/ 2147483646 h 127"/>
              <a:gd name="T34" fmla="*/ 2147483646 w 127"/>
              <a:gd name="T35" fmla="*/ 2147483646 h 127"/>
              <a:gd name="T36" fmla="*/ 2147483646 w 127"/>
              <a:gd name="T37" fmla="*/ 2147483646 h 127"/>
              <a:gd name="T38" fmla="*/ 2147483646 w 127"/>
              <a:gd name="T39" fmla="*/ 2147483646 h 127"/>
              <a:gd name="T40" fmla="*/ 2147483646 w 127"/>
              <a:gd name="T41" fmla="*/ 2147483646 h 127"/>
              <a:gd name="T42" fmla="*/ 2147483646 w 127"/>
              <a:gd name="T43" fmla="*/ 2147483646 h 127"/>
              <a:gd name="T44" fmla="*/ 2147483646 w 127"/>
              <a:gd name="T45" fmla="*/ 2147483646 h 127"/>
              <a:gd name="T46" fmla="*/ 2147483646 w 127"/>
              <a:gd name="T47" fmla="*/ 2147483646 h 127"/>
              <a:gd name="T48" fmla="*/ 2147483646 w 127"/>
              <a:gd name="T49" fmla="*/ 2147483646 h 127"/>
              <a:gd name="T50" fmla="*/ 2147483646 w 127"/>
              <a:gd name="T51" fmla="*/ 2147483646 h 127"/>
              <a:gd name="T52" fmla="*/ 2147483646 w 127"/>
              <a:gd name="T53" fmla="*/ 2147483646 h 127"/>
              <a:gd name="T54" fmla="*/ 2147483646 w 127"/>
              <a:gd name="T55" fmla="*/ 2147483646 h 127"/>
              <a:gd name="T56" fmla="*/ 2147483646 w 127"/>
              <a:gd name="T57" fmla="*/ 2147483646 h 127"/>
              <a:gd name="T58" fmla="*/ 2147483646 w 127"/>
              <a:gd name="T59" fmla="*/ 2147483646 h 127"/>
              <a:gd name="T60" fmla="*/ 2147483646 w 127"/>
              <a:gd name="T61" fmla="*/ 2147483646 h 127"/>
              <a:gd name="T62" fmla="*/ 2147483646 w 127"/>
              <a:gd name="T63" fmla="*/ 2147483646 h 127"/>
              <a:gd name="T64" fmla="*/ 2147483646 w 127"/>
              <a:gd name="T65" fmla="*/ 2147483646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7" h="127">
                <a:moveTo>
                  <a:pt x="30" y="115"/>
                </a:moveTo>
                <a:cubicBezTo>
                  <a:pt x="26" y="119"/>
                  <a:pt x="21" y="119"/>
                  <a:pt x="18" y="115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07"/>
                  <a:pt x="9" y="101"/>
                  <a:pt x="12" y="98"/>
                </a:cubicBezTo>
                <a:cubicBezTo>
                  <a:pt x="51" y="60"/>
                  <a:pt x="51" y="60"/>
                  <a:pt x="51" y="60"/>
                </a:cubicBezTo>
                <a:cubicBezTo>
                  <a:pt x="46" y="58"/>
                  <a:pt x="40" y="60"/>
                  <a:pt x="35" y="64"/>
                </a:cubicBezTo>
                <a:cubicBezTo>
                  <a:pt x="7" y="93"/>
                  <a:pt x="7" y="93"/>
                  <a:pt x="7" y="93"/>
                </a:cubicBezTo>
                <a:cubicBezTo>
                  <a:pt x="0" y="99"/>
                  <a:pt x="0" y="109"/>
                  <a:pt x="7" y="115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9" y="127"/>
                  <a:pt x="29" y="127"/>
                  <a:pt x="35" y="121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88"/>
                  <a:pt x="69" y="82"/>
                  <a:pt x="68" y="77"/>
                </a:cubicBezTo>
                <a:lnTo>
                  <a:pt x="30" y="115"/>
                </a:lnTo>
                <a:close/>
                <a:moveTo>
                  <a:pt x="121" y="12"/>
                </a:moveTo>
                <a:cubicBezTo>
                  <a:pt x="115" y="7"/>
                  <a:pt x="115" y="7"/>
                  <a:pt x="115" y="7"/>
                </a:cubicBezTo>
                <a:cubicBezTo>
                  <a:pt x="109" y="0"/>
                  <a:pt x="99" y="0"/>
                  <a:pt x="93" y="7"/>
                </a:cubicBezTo>
                <a:cubicBezTo>
                  <a:pt x="64" y="35"/>
                  <a:pt x="64" y="35"/>
                  <a:pt x="64" y="35"/>
                </a:cubicBezTo>
                <a:cubicBezTo>
                  <a:pt x="60" y="40"/>
                  <a:pt x="58" y="46"/>
                  <a:pt x="60" y="51"/>
                </a:cubicBezTo>
                <a:cubicBezTo>
                  <a:pt x="98" y="12"/>
                  <a:pt x="98" y="12"/>
                  <a:pt x="98" y="12"/>
                </a:cubicBezTo>
                <a:cubicBezTo>
                  <a:pt x="101" y="9"/>
                  <a:pt x="107" y="9"/>
                  <a:pt x="110" y="12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9" y="21"/>
                  <a:pt x="119" y="26"/>
                  <a:pt x="115" y="30"/>
                </a:cubicBezTo>
                <a:cubicBezTo>
                  <a:pt x="77" y="68"/>
                  <a:pt x="77" y="68"/>
                  <a:pt x="77" y="68"/>
                </a:cubicBezTo>
                <a:cubicBezTo>
                  <a:pt x="82" y="69"/>
                  <a:pt x="88" y="68"/>
                  <a:pt x="93" y="64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7" y="29"/>
                  <a:pt x="127" y="19"/>
                  <a:pt x="121" y="12"/>
                </a:cubicBezTo>
                <a:close/>
                <a:moveTo>
                  <a:pt x="77" y="51"/>
                </a:moveTo>
                <a:cubicBezTo>
                  <a:pt x="75" y="50"/>
                  <a:pt x="73" y="50"/>
                  <a:pt x="71" y="5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3"/>
                  <a:pt x="49" y="75"/>
                  <a:pt x="51" y="77"/>
                </a:cubicBezTo>
                <a:cubicBezTo>
                  <a:pt x="53" y="78"/>
                  <a:pt x="55" y="78"/>
                  <a:pt x="57" y="7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5"/>
                  <a:pt x="78" y="53"/>
                  <a:pt x="77" y="51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 lIns="86407" tIns="43203" rIns="86407" bIns="43203"/>
          <a:lstStyle/>
          <a:p>
            <a:endParaRPr lang="zh-CN" altLang="en-US"/>
          </a:p>
        </p:txBody>
      </p:sp>
      <p:sp>
        <p:nvSpPr>
          <p:cNvPr id="33800" name="MH_Other_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147256" y="3975892"/>
            <a:ext cx="357187" cy="476250"/>
          </a:xfrm>
          <a:custGeom>
            <a:avLst/>
            <a:gdLst>
              <a:gd name="T0" fmla="*/ 112500 w 127"/>
              <a:gd name="T1" fmla="*/ 431250 h 127"/>
              <a:gd name="T2" fmla="*/ 67500 w 127"/>
              <a:gd name="T3" fmla="*/ 431250 h 127"/>
              <a:gd name="T4" fmla="*/ 45000 w 127"/>
              <a:gd name="T5" fmla="*/ 412500 h 127"/>
              <a:gd name="T6" fmla="*/ 45000 w 127"/>
              <a:gd name="T7" fmla="*/ 367500 h 127"/>
              <a:gd name="T8" fmla="*/ 191250 w 127"/>
              <a:gd name="T9" fmla="*/ 225000 h 127"/>
              <a:gd name="T10" fmla="*/ 131250 w 127"/>
              <a:gd name="T11" fmla="*/ 240000 h 127"/>
              <a:gd name="T12" fmla="*/ 26250 w 127"/>
              <a:gd name="T13" fmla="*/ 348750 h 127"/>
              <a:gd name="T14" fmla="*/ 26250 w 127"/>
              <a:gd name="T15" fmla="*/ 431250 h 127"/>
              <a:gd name="T16" fmla="*/ 45000 w 127"/>
              <a:gd name="T17" fmla="*/ 453750 h 127"/>
              <a:gd name="T18" fmla="*/ 131250 w 127"/>
              <a:gd name="T19" fmla="*/ 453750 h 127"/>
              <a:gd name="T20" fmla="*/ 240000 w 127"/>
              <a:gd name="T21" fmla="*/ 348750 h 127"/>
              <a:gd name="T22" fmla="*/ 255000 w 127"/>
              <a:gd name="T23" fmla="*/ 288750 h 127"/>
              <a:gd name="T24" fmla="*/ 112500 w 127"/>
              <a:gd name="T25" fmla="*/ 431250 h 127"/>
              <a:gd name="T26" fmla="*/ 453750 w 127"/>
              <a:gd name="T27" fmla="*/ 45000 h 127"/>
              <a:gd name="T28" fmla="*/ 431250 w 127"/>
              <a:gd name="T29" fmla="*/ 26250 h 127"/>
              <a:gd name="T30" fmla="*/ 348750 w 127"/>
              <a:gd name="T31" fmla="*/ 26250 h 127"/>
              <a:gd name="T32" fmla="*/ 240000 w 127"/>
              <a:gd name="T33" fmla="*/ 131250 h 127"/>
              <a:gd name="T34" fmla="*/ 225000 w 127"/>
              <a:gd name="T35" fmla="*/ 191250 h 127"/>
              <a:gd name="T36" fmla="*/ 367500 w 127"/>
              <a:gd name="T37" fmla="*/ 45000 h 127"/>
              <a:gd name="T38" fmla="*/ 412500 w 127"/>
              <a:gd name="T39" fmla="*/ 45000 h 127"/>
              <a:gd name="T40" fmla="*/ 431250 w 127"/>
              <a:gd name="T41" fmla="*/ 67500 h 127"/>
              <a:gd name="T42" fmla="*/ 431250 w 127"/>
              <a:gd name="T43" fmla="*/ 112500 h 127"/>
              <a:gd name="T44" fmla="*/ 288750 w 127"/>
              <a:gd name="T45" fmla="*/ 255000 h 127"/>
              <a:gd name="T46" fmla="*/ 348750 w 127"/>
              <a:gd name="T47" fmla="*/ 240000 h 127"/>
              <a:gd name="T48" fmla="*/ 453750 w 127"/>
              <a:gd name="T49" fmla="*/ 131250 h 127"/>
              <a:gd name="T50" fmla="*/ 453750 w 127"/>
              <a:gd name="T51" fmla="*/ 45000 h 127"/>
              <a:gd name="T52" fmla="*/ 288750 w 127"/>
              <a:gd name="T53" fmla="*/ 191250 h 127"/>
              <a:gd name="T54" fmla="*/ 266250 w 127"/>
              <a:gd name="T55" fmla="*/ 191250 h 127"/>
              <a:gd name="T56" fmla="*/ 191250 w 127"/>
              <a:gd name="T57" fmla="*/ 266250 h 127"/>
              <a:gd name="T58" fmla="*/ 191250 w 127"/>
              <a:gd name="T59" fmla="*/ 288750 h 127"/>
              <a:gd name="T60" fmla="*/ 213750 w 127"/>
              <a:gd name="T61" fmla="*/ 288750 h 127"/>
              <a:gd name="T62" fmla="*/ 288750 w 127"/>
              <a:gd name="T63" fmla="*/ 213750 h 127"/>
              <a:gd name="T64" fmla="*/ 288750 w 127"/>
              <a:gd name="T65" fmla="*/ 19125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7" h="127">
                <a:moveTo>
                  <a:pt x="30" y="115"/>
                </a:moveTo>
                <a:cubicBezTo>
                  <a:pt x="26" y="119"/>
                  <a:pt x="21" y="119"/>
                  <a:pt x="18" y="115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07"/>
                  <a:pt x="9" y="101"/>
                  <a:pt x="12" y="98"/>
                </a:cubicBezTo>
                <a:cubicBezTo>
                  <a:pt x="51" y="60"/>
                  <a:pt x="51" y="60"/>
                  <a:pt x="51" y="60"/>
                </a:cubicBezTo>
                <a:cubicBezTo>
                  <a:pt x="46" y="58"/>
                  <a:pt x="40" y="60"/>
                  <a:pt x="35" y="64"/>
                </a:cubicBezTo>
                <a:cubicBezTo>
                  <a:pt x="7" y="93"/>
                  <a:pt x="7" y="93"/>
                  <a:pt x="7" y="93"/>
                </a:cubicBezTo>
                <a:cubicBezTo>
                  <a:pt x="0" y="99"/>
                  <a:pt x="0" y="109"/>
                  <a:pt x="7" y="115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9" y="127"/>
                  <a:pt x="29" y="127"/>
                  <a:pt x="35" y="121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88"/>
                  <a:pt x="69" y="82"/>
                  <a:pt x="68" y="77"/>
                </a:cubicBezTo>
                <a:lnTo>
                  <a:pt x="30" y="115"/>
                </a:lnTo>
                <a:close/>
                <a:moveTo>
                  <a:pt x="121" y="12"/>
                </a:moveTo>
                <a:cubicBezTo>
                  <a:pt x="115" y="7"/>
                  <a:pt x="115" y="7"/>
                  <a:pt x="115" y="7"/>
                </a:cubicBezTo>
                <a:cubicBezTo>
                  <a:pt x="109" y="0"/>
                  <a:pt x="99" y="0"/>
                  <a:pt x="93" y="7"/>
                </a:cubicBezTo>
                <a:cubicBezTo>
                  <a:pt x="64" y="35"/>
                  <a:pt x="64" y="35"/>
                  <a:pt x="64" y="35"/>
                </a:cubicBezTo>
                <a:cubicBezTo>
                  <a:pt x="60" y="40"/>
                  <a:pt x="58" y="46"/>
                  <a:pt x="60" y="51"/>
                </a:cubicBezTo>
                <a:cubicBezTo>
                  <a:pt x="98" y="12"/>
                  <a:pt x="98" y="12"/>
                  <a:pt x="98" y="12"/>
                </a:cubicBezTo>
                <a:cubicBezTo>
                  <a:pt x="101" y="9"/>
                  <a:pt x="107" y="9"/>
                  <a:pt x="110" y="12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9" y="21"/>
                  <a:pt x="119" y="26"/>
                  <a:pt x="115" y="30"/>
                </a:cubicBezTo>
                <a:cubicBezTo>
                  <a:pt x="77" y="68"/>
                  <a:pt x="77" y="68"/>
                  <a:pt x="77" y="68"/>
                </a:cubicBezTo>
                <a:cubicBezTo>
                  <a:pt x="82" y="69"/>
                  <a:pt x="88" y="68"/>
                  <a:pt x="93" y="64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7" y="29"/>
                  <a:pt x="127" y="19"/>
                  <a:pt x="121" y="12"/>
                </a:cubicBezTo>
                <a:close/>
                <a:moveTo>
                  <a:pt x="77" y="51"/>
                </a:moveTo>
                <a:cubicBezTo>
                  <a:pt x="75" y="50"/>
                  <a:pt x="73" y="50"/>
                  <a:pt x="71" y="5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3"/>
                  <a:pt x="49" y="75"/>
                  <a:pt x="51" y="77"/>
                </a:cubicBezTo>
                <a:cubicBezTo>
                  <a:pt x="53" y="78"/>
                  <a:pt x="55" y="78"/>
                  <a:pt x="57" y="7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5"/>
                  <a:pt x="78" y="53"/>
                  <a:pt x="77" y="51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86407" tIns="43203" rIns="86407" bIns="43203"/>
          <a:lstStyle/>
          <a:p>
            <a:pPr>
              <a:defRPr/>
            </a:pPr>
            <a:endParaRPr lang="zh-CN" altLang="en-US"/>
          </a:p>
        </p:txBody>
      </p:sp>
      <p:sp>
        <p:nvSpPr>
          <p:cNvPr id="33802" name="MH_Other_4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147256" y="4839493"/>
            <a:ext cx="357187" cy="476250"/>
          </a:xfrm>
          <a:custGeom>
            <a:avLst/>
            <a:gdLst>
              <a:gd name="T0" fmla="*/ 112500 w 127"/>
              <a:gd name="T1" fmla="*/ 431250 h 127"/>
              <a:gd name="T2" fmla="*/ 67500 w 127"/>
              <a:gd name="T3" fmla="*/ 431250 h 127"/>
              <a:gd name="T4" fmla="*/ 45000 w 127"/>
              <a:gd name="T5" fmla="*/ 412500 h 127"/>
              <a:gd name="T6" fmla="*/ 45000 w 127"/>
              <a:gd name="T7" fmla="*/ 367500 h 127"/>
              <a:gd name="T8" fmla="*/ 191250 w 127"/>
              <a:gd name="T9" fmla="*/ 225000 h 127"/>
              <a:gd name="T10" fmla="*/ 131250 w 127"/>
              <a:gd name="T11" fmla="*/ 240000 h 127"/>
              <a:gd name="T12" fmla="*/ 26250 w 127"/>
              <a:gd name="T13" fmla="*/ 348750 h 127"/>
              <a:gd name="T14" fmla="*/ 26250 w 127"/>
              <a:gd name="T15" fmla="*/ 431250 h 127"/>
              <a:gd name="T16" fmla="*/ 45000 w 127"/>
              <a:gd name="T17" fmla="*/ 453750 h 127"/>
              <a:gd name="T18" fmla="*/ 131250 w 127"/>
              <a:gd name="T19" fmla="*/ 453750 h 127"/>
              <a:gd name="T20" fmla="*/ 240000 w 127"/>
              <a:gd name="T21" fmla="*/ 348750 h 127"/>
              <a:gd name="T22" fmla="*/ 255000 w 127"/>
              <a:gd name="T23" fmla="*/ 288750 h 127"/>
              <a:gd name="T24" fmla="*/ 112500 w 127"/>
              <a:gd name="T25" fmla="*/ 431250 h 127"/>
              <a:gd name="T26" fmla="*/ 453750 w 127"/>
              <a:gd name="T27" fmla="*/ 45000 h 127"/>
              <a:gd name="T28" fmla="*/ 431250 w 127"/>
              <a:gd name="T29" fmla="*/ 26250 h 127"/>
              <a:gd name="T30" fmla="*/ 348750 w 127"/>
              <a:gd name="T31" fmla="*/ 26250 h 127"/>
              <a:gd name="T32" fmla="*/ 240000 w 127"/>
              <a:gd name="T33" fmla="*/ 131250 h 127"/>
              <a:gd name="T34" fmla="*/ 225000 w 127"/>
              <a:gd name="T35" fmla="*/ 191250 h 127"/>
              <a:gd name="T36" fmla="*/ 367500 w 127"/>
              <a:gd name="T37" fmla="*/ 45000 h 127"/>
              <a:gd name="T38" fmla="*/ 412500 w 127"/>
              <a:gd name="T39" fmla="*/ 45000 h 127"/>
              <a:gd name="T40" fmla="*/ 431250 w 127"/>
              <a:gd name="T41" fmla="*/ 67500 h 127"/>
              <a:gd name="T42" fmla="*/ 431250 w 127"/>
              <a:gd name="T43" fmla="*/ 112500 h 127"/>
              <a:gd name="T44" fmla="*/ 288750 w 127"/>
              <a:gd name="T45" fmla="*/ 255000 h 127"/>
              <a:gd name="T46" fmla="*/ 348750 w 127"/>
              <a:gd name="T47" fmla="*/ 240000 h 127"/>
              <a:gd name="T48" fmla="*/ 453750 w 127"/>
              <a:gd name="T49" fmla="*/ 131250 h 127"/>
              <a:gd name="T50" fmla="*/ 453750 w 127"/>
              <a:gd name="T51" fmla="*/ 45000 h 127"/>
              <a:gd name="T52" fmla="*/ 288750 w 127"/>
              <a:gd name="T53" fmla="*/ 191250 h 127"/>
              <a:gd name="T54" fmla="*/ 266250 w 127"/>
              <a:gd name="T55" fmla="*/ 191250 h 127"/>
              <a:gd name="T56" fmla="*/ 191250 w 127"/>
              <a:gd name="T57" fmla="*/ 266250 h 127"/>
              <a:gd name="T58" fmla="*/ 191250 w 127"/>
              <a:gd name="T59" fmla="*/ 288750 h 127"/>
              <a:gd name="T60" fmla="*/ 213750 w 127"/>
              <a:gd name="T61" fmla="*/ 288750 h 127"/>
              <a:gd name="T62" fmla="*/ 288750 w 127"/>
              <a:gd name="T63" fmla="*/ 213750 h 127"/>
              <a:gd name="T64" fmla="*/ 288750 w 127"/>
              <a:gd name="T65" fmla="*/ 19125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7" h="127">
                <a:moveTo>
                  <a:pt x="30" y="115"/>
                </a:moveTo>
                <a:cubicBezTo>
                  <a:pt x="26" y="119"/>
                  <a:pt x="21" y="119"/>
                  <a:pt x="18" y="115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9" y="107"/>
                  <a:pt x="9" y="101"/>
                  <a:pt x="12" y="98"/>
                </a:cubicBezTo>
                <a:cubicBezTo>
                  <a:pt x="51" y="60"/>
                  <a:pt x="51" y="60"/>
                  <a:pt x="51" y="60"/>
                </a:cubicBezTo>
                <a:cubicBezTo>
                  <a:pt x="46" y="58"/>
                  <a:pt x="40" y="60"/>
                  <a:pt x="35" y="64"/>
                </a:cubicBezTo>
                <a:cubicBezTo>
                  <a:pt x="7" y="93"/>
                  <a:pt x="7" y="93"/>
                  <a:pt x="7" y="93"/>
                </a:cubicBezTo>
                <a:cubicBezTo>
                  <a:pt x="0" y="99"/>
                  <a:pt x="0" y="109"/>
                  <a:pt x="7" y="115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9" y="127"/>
                  <a:pt x="29" y="127"/>
                  <a:pt x="35" y="121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88"/>
                  <a:pt x="69" y="82"/>
                  <a:pt x="68" y="77"/>
                </a:cubicBezTo>
                <a:lnTo>
                  <a:pt x="30" y="115"/>
                </a:lnTo>
                <a:close/>
                <a:moveTo>
                  <a:pt x="121" y="12"/>
                </a:moveTo>
                <a:cubicBezTo>
                  <a:pt x="115" y="7"/>
                  <a:pt x="115" y="7"/>
                  <a:pt x="115" y="7"/>
                </a:cubicBezTo>
                <a:cubicBezTo>
                  <a:pt x="109" y="0"/>
                  <a:pt x="99" y="0"/>
                  <a:pt x="93" y="7"/>
                </a:cubicBezTo>
                <a:cubicBezTo>
                  <a:pt x="64" y="35"/>
                  <a:pt x="64" y="35"/>
                  <a:pt x="64" y="35"/>
                </a:cubicBezTo>
                <a:cubicBezTo>
                  <a:pt x="60" y="40"/>
                  <a:pt x="58" y="46"/>
                  <a:pt x="60" y="51"/>
                </a:cubicBezTo>
                <a:cubicBezTo>
                  <a:pt x="98" y="12"/>
                  <a:pt x="98" y="12"/>
                  <a:pt x="98" y="12"/>
                </a:cubicBezTo>
                <a:cubicBezTo>
                  <a:pt x="101" y="9"/>
                  <a:pt x="107" y="9"/>
                  <a:pt x="110" y="12"/>
                </a:cubicBezTo>
                <a:cubicBezTo>
                  <a:pt x="115" y="18"/>
                  <a:pt x="115" y="18"/>
                  <a:pt x="115" y="18"/>
                </a:cubicBezTo>
                <a:cubicBezTo>
                  <a:pt x="119" y="21"/>
                  <a:pt x="119" y="26"/>
                  <a:pt x="115" y="30"/>
                </a:cubicBezTo>
                <a:cubicBezTo>
                  <a:pt x="77" y="68"/>
                  <a:pt x="77" y="68"/>
                  <a:pt x="77" y="68"/>
                </a:cubicBezTo>
                <a:cubicBezTo>
                  <a:pt x="82" y="69"/>
                  <a:pt x="88" y="68"/>
                  <a:pt x="93" y="64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7" y="29"/>
                  <a:pt x="127" y="19"/>
                  <a:pt x="121" y="12"/>
                </a:cubicBezTo>
                <a:close/>
                <a:moveTo>
                  <a:pt x="77" y="51"/>
                </a:moveTo>
                <a:cubicBezTo>
                  <a:pt x="75" y="50"/>
                  <a:pt x="73" y="50"/>
                  <a:pt x="71" y="51"/>
                </a:cubicBezTo>
                <a:cubicBezTo>
                  <a:pt x="51" y="71"/>
                  <a:pt x="51" y="71"/>
                  <a:pt x="51" y="71"/>
                </a:cubicBezTo>
                <a:cubicBezTo>
                  <a:pt x="49" y="73"/>
                  <a:pt x="49" y="75"/>
                  <a:pt x="51" y="77"/>
                </a:cubicBezTo>
                <a:cubicBezTo>
                  <a:pt x="53" y="78"/>
                  <a:pt x="55" y="78"/>
                  <a:pt x="57" y="7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5"/>
                  <a:pt x="78" y="53"/>
                  <a:pt x="77" y="51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lIns="86407" tIns="43203" rIns="86407" bIns="43203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6"/>
            </p:custDataLst>
          </p:nvPr>
        </p:nvSpPr>
        <p:spPr>
          <a:xfrm rot="16200000" flipV="1">
            <a:off x="5720900" y="3758696"/>
            <a:ext cx="3313113" cy="12450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7" tIns="43203" rIns="86407" bIns="43203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161367" y="1578050"/>
            <a:ext cx="4466151" cy="406749"/>
            <a:chOff x="3118566" y="606614"/>
            <a:chExt cx="5954868" cy="40674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897564" y="389602"/>
            <a:ext cx="634307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 and 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9043" y="2207808"/>
            <a:ext cx="2281003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9698" y="3041868"/>
            <a:ext cx="3901126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 is a very big city.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5115" y="4003490"/>
            <a:ext cx="2248495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beautiful!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8389" y="4896426"/>
            <a:ext cx="6433807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 and I will go back home tomorrow.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7186" y="1543777"/>
            <a:ext cx="2099928" cy="5693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them!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338925" y="332267"/>
            <a:ext cx="4466151" cy="683264"/>
            <a:chOff x="3118566" y="332266"/>
            <a:chExt cx="5954868" cy="6832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18566" y="606614"/>
              <a:ext cx="656733" cy="40674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301969" y="332266"/>
              <a:ext cx="5617091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  </a:t>
              </a:r>
              <a:endPara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8416701" y="606614"/>
              <a:ext cx="656733" cy="40674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242914" y="3826867"/>
            <a:ext cx="822335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1431" y="1154655"/>
            <a:ext cx="633181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7467" y="3864186"/>
            <a:ext cx="1532465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 descr="fin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4932" y="1776060"/>
            <a:ext cx="2628934" cy="1707370"/>
          </a:xfrm>
          <a:prstGeom prst="rect">
            <a:avLst/>
          </a:prstGeom>
        </p:spPr>
      </p:pic>
      <p:pic>
        <p:nvPicPr>
          <p:cNvPr id="18" name="图片 17" descr="b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1062" y="1710750"/>
            <a:ext cx="2554390" cy="1805495"/>
          </a:xfrm>
          <a:prstGeom prst="rect">
            <a:avLst/>
          </a:prstGeom>
        </p:spPr>
      </p:pic>
      <p:pic>
        <p:nvPicPr>
          <p:cNvPr id="23" name="图片 22" descr="beautifu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00014" y="1562274"/>
            <a:ext cx="2351403" cy="20011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约手绘教师说课教育动态ppt模板"/>
  <p:tag name="KSO_WM_DOC_GUID" val="{c4f14797-0322-4dc8-b5b2-a390c244e6d7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70706155126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359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5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70706154832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4832"/>
  <p:tag name="MH_LIBRARY" val="GRAPHIC"/>
  <p:tag name="MH_TYPE" val="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4832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4832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4832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4832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6154826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706155140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40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40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40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40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40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6155334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207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70706155207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126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268</Words>
  <Application>Microsoft Office PowerPoint</Application>
  <PresentationFormat>全屏显示(4:3)</PresentationFormat>
  <Paragraphs>87</Paragraphs>
  <Slides>14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汉仪趣黑W</vt:lpstr>
      <vt:lpstr>黑体</vt:lpstr>
      <vt:lpstr>迷你简准圆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2017-07-06T07:15:00Z</dcterms:created>
  <dcterms:modified xsi:type="dcterms:W3CDTF">2023-01-16T15:13:53Z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E875DAB846E24F868ACAB97350AEAB9E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